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18"/>
  </p:notesMasterIdLst>
  <p:sldIdLst>
    <p:sldId id="256" r:id="rId3"/>
    <p:sldId id="257" r:id="rId4"/>
    <p:sldId id="258" r:id="rId5"/>
    <p:sldId id="259" r:id="rId6"/>
    <p:sldId id="260" r:id="rId7"/>
    <p:sldId id="279" r:id="rId8"/>
    <p:sldId id="280" r:id="rId9"/>
    <p:sldId id="281" r:id="rId10"/>
    <p:sldId id="282" r:id="rId11"/>
    <p:sldId id="283" r:id="rId12"/>
    <p:sldId id="261" r:id="rId13"/>
    <p:sldId id="262" r:id="rId14"/>
    <p:sldId id="278" r:id="rId15"/>
    <p:sldId id="267" r:id="rId16"/>
    <p:sldId id="284" r:id="rId1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660"/>
  </p:normalViewPr>
  <p:slideViewPr>
    <p:cSldViewPr snapToGrid="0">
      <p:cViewPr varScale="1">
        <p:scale>
          <a:sx n="83" d="100"/>
          <a:sy n="83" d="100"/>
        </p:scale>
        <p:origin x="74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58946235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6299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82464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5813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9151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53007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78222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0986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88906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5949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8522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50458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626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23241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atin typeface="UTM Avo" panose="02040603050506020204" pitchFamily="18" charset="0"/>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atin typeface="UTM Avo" panose="02040603050506020204" pitchFamily="18" charset="0"/>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atin typeface="UTM Avo" panose="02040603050506020204" pitchFamily="18" charset="0"/>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atin typeface="UTM Avo" panose="02040603050506020204" pitchFamily="18" charset="0"/>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atin typeface="UTM Avo" panose="02040603050506020204" pitchFamily="18" charset="0"/>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atin typeface="UTM Avo" panose="02040603050506020204" pitchFamily="18" charset="0"/>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atin typeface="UTM Avo" panose="02040603050506020204" pitchFamily="18" charset="0"/>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atin typeface="UTM Avo" panose="02040603050506020204" pitchFamily="18" charset="0"/>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atin typeface="UTM Avo" panose="02040603050506020204" pitchFamily="18" charset="0"/>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atin typeface="UTM Avo" panose="02040603050506020204" pitchFamily="18" charset="0"/>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UTM Avo" panose="02040603050506020204" pitchFamily="18" charset="0"/>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atin typeface="UTM Avo" panose="02040603050506020204" pitchFamily="18" charset="0"/>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49065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295634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528652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182480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30977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419482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021426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335675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696372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904005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6994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5" name="9Slide.vn - 2019">
            <a:extLst>
              <a:ext uri="{FF2B5EF4-FFF2-40B4-BE49-F238E27FC236}">
                <a16:creationId xmlns:a16="http://schemas.microsoft.com/office/drawing/2014/main" id="{1D0749C5-7682-07BD-836A-B344D4ED6DE0}"/>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86133525"/>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66/"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66/"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5.png"/><Relationship Id="rId7" Type="http://schemas.openxmlformats.org/officeDocument/2006/relationships/image" Target="../media/image19.svg"/><Relationship Id="rId12"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6.svg"/><Relationship Id="rId5" Type="http://schemas.openxmlformats.org/officeDocument/2006/relationships/image" Target="../media/image17.svg"/><Relationship Id="rId10" Type="http://schemas.openxmlformats.org/officeDocument/2006/relationships/image" Target="../media/image5.png"/><Relationship Id="rId4" Type="http://schemas.openxmlformats.org/officeDocument/2006/relationships/image" Target="../media/image16.png"/><Relationship Id="rId9" Type="http://schemas.openxmlformats.org/officeDocument/2006/relationships/image" Target="../media/image8.sv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8.svg"/><Relationship Id="rId3" Type="http://schemas.openxmlformats.org/officeDocument/2006/relationships/image" Target="../media/image15.png"/><Relationship Id="rId7" Type="http://schemas.openxmlformats.org/officeDocument/2006/relationships/image" Target="../media/image24.svg"/><Relationship Id="rId12"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19.svg"/><Relationship Id="rId5" Type="http://schemas.openxmlformats.org/officeDocument/2006/relationships/image" Target="../media/image22.png"/><Relationship Id="rId10" Type="http://schemas.openxmlformats.org/officeDocument/2006/relationships/image" Target="../media/image18.png"/><Relationship Id="rId4" Type="http://schemas.openxmlformats.org/officeDocument/2006/relationships/image" Target="../media/image21.png"/><Relationship Id="rId9" Type="http://schemas.openxmlformats.org/officeDocument/2006/relationships/image" Target="../media/image17.svg"/></Relationships>
</file>

<file path=ppt/slides/_rels/slide7.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5.png"/><Relationship Id="rId7" Type="http://schemas.openxmlformats.org/officeDocument/2006/relationships/image" Target="../media/image18.png"/><Relationship Id="rId12" Type="http://schemas.openxmlformats.org/officeDocument/2006/relationships/image" Target="../media/image26.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svg"/><Relationship Id="rId11" Type="http://schemas.openxmlformats.org/officeDocument/2006/relationships/image" Target="../media/image25.png"/><Relationship Id="rId5" Type="http://schemas.openxmlformats.org/officeDocument/2006/relationships/image" Target="../media/image16.png"/><Relationship Id="rId10" Type="http://schemas.openxmlformats.org/officeDocument/2006/relationships/image" Target="../media/image8.svg"/><Relationship Id="rId4" Type="http://schemas.openxmlformats.org/officeDocument/2006/relationships/image" Target="../media/image22.png"/><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30.svg"/><Relationship Id="rId3" Type="http://schemas.openxmlformats.org/officeDocument/2006/relationships/image" Target="../media/image15.png"/><Relationship Id="rId7" Type="http://schemas.openxmlformats.org/officeDocument/2006/relationships/image" Target="../media/image6.svg"/><Relationship Id="rId12"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28.svg"/><Relationship Id="rId5" Type="http://schemas.openxmlformats.org/officeDocument/2006/relationships/image" Target="../media/image8.svg"/><Relationship Id="rId10" Type="http://schemas.openxmlformats.org/officeDocument/2006/relationships/image" Target="../media/image27.png"/><Relationship Id="rId4" Type="http://schemas.openxmlformats.org/officeDocument/2006/relationships/image" Target="../media/image7.png"/><Relationship Id="rId9" Type="http://schemas.openxmlformats.org/officeDocument/2006/relationships/image" Target="../media/image17.sv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13" Type="http://schemas.microsoft.com/office/2007/relationships/hdphoto" Target="../media/hdphoto2.wdp"/><Relationship Id="rId3" Type="http://schemas.openxmlformats.org/officeDocument/2006/relationships/image" Target="../media/image15.png"/><Relationship Id="rId7" Type="http://schemas.openxmlformats.org/officeDocument/2006/relationships/image" Target="../media/image6.svg"/><Relationship Id="rId12"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8.svg"/><Relationship Id="rId10" Type="http://schemas.openxmlformats.org/officeDocument/2006/relationships/image" Target="../media/image9.png"/><Relationship Id="rId4" Type="http://schemas.openxmlformats.org/officeDocument/2006/relationships/image" Target="../media/image7.png"/><Relationship Id="rId9" Type="http://schemas.openxmlformats.org/officeDocument/2006/relationships/image" Target="../media/image19.svg"/><Relationship Id="rId14"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5.png"/><Relationship Id="rId3" Type="http://schemas.openxmlformats.org/officeDocument/2006/relationships/image" Target="../media/image15.png"/><Relationship Id="rId7" Type="http://schemas.openxmlformats.org/officeDocument/2006/relationships/image" Target="../media/image16.png"/><Relationship Id="rId12" Type="http://schemas.openxmlformats.org/officeDocument/2006/relationships/image" Target="../media/image8.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7.png"/><Relationship Id="rId5" Type="http://schemas.microsoft.com/office/2007/relationships/hdphoto" Target="../media/hdphoto3.wdp"/><Relationship Id="rId10" Type="http://schemas.openxmlformats.org/officeDocument/2006/relationships/image" Target="../media/image19.svg"/><Relationship Id="rId4" Type="http://schemas.openxmlformats.org/officeDocument/2006/relationships/image" Target="../media/image33.png"/><Relationship Id="rId9" Type="http://schemas.openxmlformats.org/officeDocument/2006/relationships/image" Target="../media/image18.png"/><Relationship Id="rId14" Type="http://schemas.openxmlformats.org/officeDocument/2006/relationships/image" Target="../media/image6.sv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hoc10.vn/doc-sach/tin-hoc-3/1/129/66/" TargetMode="External"/><Relationship Id="rId5" Type="http://schemas.openxmlformats.org/officeDocument/2006/relationships/image" Target="../media/image38.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41.svg"/><Relationship Id="rId2" Type="http://schemas.openxmlformats.org/officeDocument/2006/relationships/image" Target="../media/image39.jpg"/><Relationship Id="rId1" Type="http://schemas.openxmlformats.org/officeDocument/2006/relationships/slideLayout" Target="../slideLayouts/slideLayout2.xml"/><Relationship Id="rId6" Type="http://schemas.openxmlformats.org/officeDocument/2006/relationships/image" Target="../media/image8.svg"/><Relationship Id="rId11" Type="http://schemas.openxmlformats.org/officeDocument/2006/relationships/image" Target="../media/image40.png"/><Relationship Id="rId5" Type="http://schemas.openxmlformats.org/officeDocument/2006/relationships/image" Target="../media/image7.png"/><Relationship Id="rId10" Type="http://schemas.openxmlformats.org/officeDocument/2006/relationships/image" Target="../media/image17.svg"/><Relationship Id="rId4" Type="http://schemas.openxmlformats.org/officeDocument/2006/relationships/image" Target="../media/image6.svg"/><Relationship Id="rId9"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45.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949613" y="148479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002060"/>
                </a:solidFill>
                <a:latin typeface="UTM Avo" panose="02040603050506020204" pitchFamily="18" charset="0"/>
              </a:rPr>
              <a:t>Chủ đề F1</a:t>
            </a:r>
          </a:p>
          <a:p>
            <a:pPr algn="ctr">
              <a:lnSpc>
                <a:spcPct val="150000"/>
              </a:lnSpc>
              <a:buSzPts val="990"/>
              <a:buFont typeface="Arial"/>
              <a:buNone/>
            </a:pPr>
            <a:r>
              <a:rPr lang="en-US" b="1">
                <a:solidFill>
                  <a:srgbClr val="002060"/>
                </a:solidFill>
                <a:latin typeface="UTM Avo" panose="02040603050506020204" pitchFamily="18" charset="0"/>
              </a:rPr>
              <a:t>Thực hiện công việc theo các bước</a:t>
            </a: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FF0000"/>
                </a:solidFill>
                <a:latin typeface="UTM Avo" panose="02040603050506020204" pitchFamily="18" charset="0"/>
                <a:cs typeface="Arial" panose="020B0604020202020204" pitchFamily="34" charset="0"/>
              </a:rPr>
              <a:t>Bài 3: Em tập làm người chỉ huy giỏi</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729317" y="2901041"/>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11" name="Rectangle 10">
            <a:extLst>
              <a:ext uri="{FF2B5EF4-FFF2-40B4-BE49-F238E27FC236}">
                <a16:creationId xmlns:a16="http://schemas.microsoft.com/office/drawing/2014/main" id="{72D3DEED-C4AC-7B09-FE0C-AD928F583CF4}"/>
              </a:ext>
            </a:extLst>
          </p:cNvPr>
          <p:cNvSpPr/>
          <p:nvPr/>
        </p:nvSpPr>
        <p:spPr>
          <a:xfrm>
            <a:off x="7946571" y="3624943"/>
            <a:ext cx="4245429" cy="323305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08">
            <a:extLst>
              <a:ext uri="{FF2B5EF4-FFF2-40B4-BE49-F238E27FC236}">
                <a16:creationId xmlns:a16="http://schemas.microsoft.com/office/drawing/2014/main" id="{3D07754D-87B3-F911-FE96-D255D78A742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633200" y="405918"/>
            <a:ext cx="130475" cy="130475"/>
          </a:xfrm>
          <a:prstGeom prst="rect">
            <a:avLst/>
          </a:prstGeom>
        </p:spPr>
      </p:pic>
      <p:pic>
        <p:nvPicPr>
          <p:cNvPr id="3" name="Picture 110">
            <a:extLst>
              <a:ext uri="{FF2B5EF4-FFF2-40B4-BE49-F238E27FC236}">
                <a16:creationId xmlns:a16="http://schemas.microsoft.com/office/drawing/2014/main" id="{676672CF-A84C-EF16-762A-ECF0DF055DA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032000" y="299332"/>
            <a:ext cx="213172" cy="213172"/>
          </a:xfrm>
          <a:prstGeom prst="rect">
            <a:avLst/>
          </a:prstGeom>
        </p:spPr>
      </p:pic>
      <p:pic>
        <p:nvPicPr>
          <p:cNvPr id="4" name="Picture 142">
            <a:extLst>
              <a:ext uri="{FF2B5EF4-FFF2-40B4-BE49-F238E27FC236}">
                <a16:creationId xmlns:a16="http://schemas.microsoft.com/office/drawing/2014/main" id="{B1E42EA6-1F2D-182D-19AE-57B73DF33EF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20116745">
            <a:off x="253266" y="626434"/>
            <a:ext cx="1265221" cy="273748"/>
          </a:xfrm>
          <a:prstGeom prst="rect">
            <a:avLst/>
          </a:prstGeom>
        </p:spPr>
      </p:pic>
      <p:grpSp>
        <p:nvGrpSpPr>
          <p:cNvPr id="5" name="Group 4">
            <a:extLst>
              <a:ext uri="{FF2B5EF4-FFF2-40B4-BE49-F238E27FC236}">
                <a16:creationId xmlns:a16="http://schemas.microsoft.com/office/drawing/2014/main" id="{5C89F2A1-4211-F2A3-04E9-1BBFDE7E9ACB}"/>
              </a:ext>
            </a:extLst>
          </p:cNvPr>
          <p:cNvGrpSpPr/>
          <p:nvPr/>
        </p:nvGrpSpPr>
        <p:grpSpPr>
          <a:xfrm>
            <a:off x="606882" y="1654621"/>
            <a:ext cx="10978235" cy="2837557"/>
            <a:chOff x="380998" y="1790700"/>
            <a:chExt cx="16467353" cy="4256336"/>
          </a:xfrm>
        </p:grpSpPr>
        <p:pic>
          <p:nvPicPr>
            <p:cNvPr id="6" name="Picture 2">
              <a:extLst>
                <a:ext uri="{FF2B5EF4-FFF2-40B4-BE49-F238E27FC236}">
                  <a16:creationId xmlns:a16="http://schemas.microsoft.com/office/drawing/2014/main" id="{572A71B6-59BC-9DB0-D632-81B870288A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flipH="1">
              <a:off x="380998" y="1790700"/>
              <a:ext cx="16467353" cy="4256336"/>
            </a:xfrm>
            <a:prstGeom prst="rect">
              <a:avLst/>
            </a:prstGeom>
          </p:spPr>
        </p:pic>
        <p:sp>
          <p:nvSpPr>
            <p:cNvPr id="7" name="Rectangle 6">
              <a:extLst>
                <a:ext uri="{FF2B5EF4-FFF2-40B4-BE49-F238E27FC236}">
                  <a16:creationId xmlns:a16="http://schemas.microsoft.com/office/drawing/2014/main" id="{D6BA2BEA-2293-B16D-F69A-E918561C8789}"/>
                </a:ext>
              </a:extLst>
            </p:cNvPr>
            <p:cNvSpPr/>
            <p:nvPr/>
          </p:nvSpPr>
          <p:spPr>
            <a:xfrm>
              <a:off x="1197426" y="2325573"/>
              <a:ext cx="14826342" cy="1890134"/>
            </a:xfrm>
            <a:prstGeom prst="rect">
              <a:avLst/>
            </a:prstGeom>
          </p:spPr>
          <p:txBody>
            <a:bodyPr wrap="square">
              <a:spAutoFit/>
            </a:bodyPr>
            <a:lstStyle/>
            <a:p>
              <a:pPr algn="just">
                <a:lnSpc>
                  <a:spcPct val="150000"/>
                </a:lnSpc>
                <a:spcBef>
                  <a:spcPts val="67"/>
                </a:spcBef>
                <a:spcAft>
                  <a:spcPts val="67"/>
                </a:spcAft>
              </a:pPr>
              <a:r>
                <a:rPr lang="en-US" sz="2667" dirty="0">
                  <a:latin typeface="UTM Avo" panose="02040603050506020204" pitchFamily="18" charset="0"/>
                  <a:ea typeface="Arial" panose="020B0604020202020204" pitchFamily="34" charset="0"/>
                  <a:cs typeface="Times New Roman" panose="02020603050405020304" pitchFamily="18" charset="0"/>
                </a:rPr>
                <a:t>Theo </a:t>
              </a:r>
              <a:r>
                <a:rPr lang="en-US" sz="2667" dirty="0" err="1">
                  <a:latin typeface="UTM Avo" panose="02040603050506020204" pitchFamily="18" charset="0"/>
                  <a:ea typeface="Arial" panose="020B0604020202020204" pitchFamily="34" charset="0"/>
                  <a:cs typeface="Times New Roman" panose="02020603050405020304" pitchFamily="18" charset="0"/>
                </a:rPr>
                <a:t>em</a:t>
              </a:r>
              <a:r>
                <a:rPr lang="en-US" sz="2667" dirty="0">
                  <a:latin typeface="UTM Avo" panose="02040603050506020204" pitchFamily="18" charset="0"/>
                  <a:ea typeface="Arial" panose="020B0604020202020204" pitchFamily="34" charset="0"/>
                  <a:cs typeface="Times New Roman" panose="02020603050405020304" pitchFamily="18" charset="0"/>
                </a:rPr>
                <a:t>, </a:t>
              </a:r>
              <a:r>
                <a:rPr lang="en-US" sz="2667" dirty="0" err="1">
                  <a:latin typeface="UTM Avo" panose="02040603050506020204" pitchFamily="18" charset="0"/>
                  <a:ea typeface="Arial" panose="020B0604020202020204" pitchFamily="34" charset="0"/>
                  <a:cs typeface="Times New Roman" panose="02020603050405020304" pitchFamily="18" charset="0"/>
                </a:rPr>
                <a:t>người</a:t>
              </a:r>
              <a:r>
                <a:rPr lang="en-US" sz="2667" dirty="0">
                  <a:latin typeface="UTM Avo" panose="02040603050506020204" pitchFamily="18" charset="0"/>
                  <a:ea typeface="Arial" panose="020B0604020202020204" pitchFamily="34" charset="0"/>
                  <a:cs typeface="Times New Roman" panose="02020603050405020304" pitchFamily="18" charset="0"/>
                </a:rPr>
                <a:t> </a:t>
              </a:r>
              <a:r>
                <a:rPr lang="en-US" sz="2667" dirty="0" err="1">
                  <a:latin typeface="UTM Avo" panose="02040603050506020204" pitchFamily="18" charset="0"/>
                  <a:ea typeface="Arial" panose="020B0604020202020204" pitchFamily="34" charset="0"/>
                  <a:cs typeface="Times New Roman" panose="02020603050405020304" pitchFamily="18" charset="0"/>
                </a:rPr>
                <a:t>chỉ</a:t>
              </a:r>
              <a:r>
                <a:rPr lang="en-US" sz="2667" dirty="0">
                  <a:latin typeface="UTM Avo" panose="02040603050506020204" pitchFamily="18" charset="0"/>
                  <a:ea typeface="Arial" panose="020B0604020202020204" pitchFamily="34" charset="0"/>
                  <a:cs typeface="Times New Roman" panose="02020603050405020304" pitchFamily="18" charset="0"/>
                </a:rPr>
                <a:t> </a:t>
              </a:r>
              <a:r>
                <a:rPr lang="en-US" sz="2667" dirty="0" err="1">
                  <a:latin typeface="UTM Avo" panose="02040603050506020204" pitchFamily="18" charset="0"/>
                  <a:ea typeface="Arial" panose="020B0604020202020204" pitchFamily="34" charset="0"/>
                  <a:cs typeface="Times New Roman" panose="02020603050405020304" pitchFamily="18" charset="0"/>
                </a:rPr>
                <a:t>huy</a:t>
              </a:r>
              <a:r>
                <a:rPr lang="en-US" sz="2667" dirty="0">
                  <a:latin typeface="UTM Avo" panose="02040603050506020204" pitchFamily="18" charset="0"/>
                  <a:ea typeface="Arial" panose="020B0604020202020204" pitchFamily="34" charset="0"/>
                  <a:cs typeface="Times New Roman" panose="02020603050405020304" pitchFamily="18" charset="0"/>
                </a:rPr>
                <a:t> </a:t>
              </a:r>
              <a:r>
                <a:rPr lang="en-US" sz="2667" dirty="0" err="1">
                  <a:latin typeface="UTM Avo" panose="02040603050506020204" pitchFamily="18" charset="0"/>
                  <a:ea typeface="Arial" panose="020B0604020202020204" pitchFamily="34" charset="0"/>
                  <a:cs typeface="Times New Roman" panose="02020603050405020304" pitchFamily="18" charset="0"/>
                </a:rPr>
                <a:t>giỏi</a:t>
              </a:r>
              <a:r>
                <a:rPr lang="en-US" sz="2667" dirty="0">
                  <a:latin typeface="UTM Avo" panose="02040603050506020204" pitchFamily="18" charset="0"/>
                  <a:ea typeface="Arial" panose="020B0604020202020204" pitchFamily="34" charset="0"/>
                  <a:cs typeface="Times New Roman" panose="02020603050405020304" pitchFamily="18" charset="0"/>
                </a:rPr>
                <a:t> </a:t>
              </a:r>
              <a:r>
                <a:rPr lang="en-US" sz="2667" dirty="0" err="1">
                  <a:latin typeface="UTM Avo" panose="02040603050506020204" pitchFamily="18" charset="0"/>
                  <a:ea typeface="Arial" panose="020B0604020202020204" pitchFamily="34" charset="0"/>
                  <a:cs typeface="Times New Roman" panose="02020603050405020304" pitchFamily="18" charset="0"/>
                </a:rPr>
                <a:t>có</a:t>
              </a:r>
              <a:r>
                <a:rPr lang="en-US" sz="2667" dirty="0">
                  <a:latin typeface="UTM Avo" panose="02040603050506020204" pitchFamily="18" charset="0"/>
                  <a:ea typeface="Arial" panose="020B0604020202020204" pitchFamily="34" charset="0"/>
                  <a:cs typeface="Times New Roman" panose="02020603050405020304" pitchFamily="18" charset="0"/>
                </a:rPr>
                <a:t> </a:t>
              </a:r>
              <a:r>
                <a:rPr lang="en-US" sz="2667" dirty="0" err="1">
                  <a:latin typeface="UTM Avo" panose="02040603050506020204" pitchFamily="18" charset="0"/>
                  <a:ea typeface="Arial" panose="020B0604020202020204" pitchFamily="34" charset="0"/>
                  <a:cs typeface="Times New Roman" panose="02020603050405020304" pitchFamily="18" charset="0"/>
                </a:rPr>
                <a:t>cần</a:t>
              </a:r>
              <a:r>
                <a:rPr lang="en-US" sz="2667" dirty="0">
                  <a:latin typeface="UTM Avo" panose="02040603050506020204" pitchFamily="18" charset="0"/>
                  <a:ea typeface="Arial" panose="020B0604020202020204" pitchFamily="34" charset="0"/>
                  <a:cs typeface="Times New Roman" panose="02020603050405020304" pitchFamily="18" charset="0"/>
                </a:rPr>
                <a:t> </a:t>
              </a:r>
              <a:r>
                <a:rPr lang="en-US" sz="2667" dirty="0" err="1">
                  <a:latin typeface="UTM Avo" panose="02040603050506020204" pitchFamily="18" charset="0"/>
                  <a:ea typeface="Arial" panose="020B0604020202020204" pitchFamily="34" charset="0"/>
                  <a:cs typeface="Times New Roman" panose="02020603050405020304" pitchFamily="18" charset="0"/>
                </a:rPr>
                <a:t>biết</a:t>
              </a:r>
              <a:r>
                <a:rPr lang="en-US" sz="2667" dirty="0">
                  <a:latin typeface="UTM Avo" panose="02040603050506020204" pitchFamily="18" charset="0"/>
                  <a:ea typeface="Arial" panose="020B0604020202020204" pitchFamily="34" charset="0"/>
                  <a:cs typeface="Times New Roman" panose="02020603050405020304" pitchFamily="18" charset="0"/>
                </a:rPr>
                <a:t> </a:t>
              </a:r>
              <a:r>
                <a:rPr lang="en-US" sz="2667" dirty="0" err="1">
                  <a:latin typeface="UTM Avo" panose="02040603050506020204" pitchFamily="18" charset="0"/>
                  <a:ea typeface="Arial" panose="020B0604020202020204" pitchFamily="34" charset="0"/>
                  <a:cs typeface="Times New Roman" panose="02020603050405020304" pitchFamily="18" charset="0"/>
                </a:rPr>
                <a:t>cách</a:t>
              </a:r>
              <a:r>
                <a:rPr lang="en-US" sz="2667" dirty="0">
                  <a:latin typeface="UTM Avo" panose="02040603050506020204" pitchFamily="18" charset="0"/>
                  <a:ea typeface="Arial" panose="020B0604020202020204" pitchFamily="34" charset="0"/>
                  <a:cs typeface="Times New Roman" panose="02020603050405020304" pitchFamily="18" charset="0"/>
                </a:rPr>
                <a:t> chia </a:t>
              </a:r>
              <a:r>
                <a:rPr lang="en-US" sz="2667" dirty="0" err="1">
                  <a:latin typeface="UTM Avo" panose="02040603050506020204" pitchFamily="18" charset="0"/>
                  <a:ea typeface="Arial" panose="020B0604020202020204" pitchFamily="34" charset="0"/>
                  <a:cs typeface="Times New Roman" panose="02020603050405020304" pitchFamily="18" charset="0"/>
                </a:rPr>
                <a:t>một</a:t>
              </a:r>
              <a:r>
                <a:rPr lang="en-US" sz="2667" dirty="0">
                  <a:latin typeface="UTM Avo" panose="02040603050506020204" pitchFamily="18" charset="0"/>
                  <a:ea typeface="Arial" panose="020B0604020202020204" pitchFamily="34" charset="0"/>
                  <a:cs typeface="Times New Roman" panose="02020603050405020304" pitchFamily="18" charset="0"/>
                </a:rPr>
                <a:t> </a:t>
              </a:r>
              <a:r>
                <a:rPr lang="en-US" sz="2667" dirty="0" err="1">
                  <a:latin typeface="UTM Avo" panose="02040603050506020204" pitchFamily="18" charset="0"/>
                  <a:ea typeface="Arial" panose="020B0604020202020204" pitchFamily="34" charset="0"/>
                  <a:cs typeface="Times New Roman" panose="02020603050405020304" pitchFamily="18" charset="0"/>
                </a:rPr>
                <a:t>việc</a:t>
              </a:r>
              <a:r>
                <a:rPr lang="en-US" sz="2667" dirty="0">
                  <a:latin typeface="UTM Avo" panose="02040603050506020204" pitchFamily="18" charset="0"/>
                  <a:ea typeface="Arial" panose="020B0604020202020204" pitchFamily="34" charset="0"/>
                  <a:cs typeface="Times New Roman" panose="02020603050405020304" pitchFamily="18" charset="0"/>
                </a:rPr>
                <a:t> </a:t>
              </a:r>
              <a:r>
                <a:rPr lang="en-US" sz="2667" dirty="0" err="1">
                  <a:latin typeface="UTM Avo" panose="02040603050506020204" pitchFamily="18" charset="0"/>
                  <a:ea typeface="Arial" panose="020B0604020202020204" pitchFamily="34" charset="0"/>
                  <a:cs typeface="Times New Roman" panose="02020603050405020304" pitchFamily="18" charset="0"/>
                </a:rPr>
                <a:t>thành</a:t>
              </a:r>
              <a:r>
                <a:rPr lang="en-US" sz="2667" dirty="0">
                  <a:latin typeface="UTM Avo" panose="02040603050506020204" pitchFamily="18" charset="0"/>
                  <a:ea typeface="Arial" panose="020B0604020202020204" pitchFamily="34" charset="0"/>
                  <a:cs typeface="Times New Roman" panose="02020603050405020304" pitchFamily="18" charset="0"/>
                </a:rPr>
                <a:t> </a:t>
              </a:r>
              <a:r>
                <a:rPr lang="en-US" sz="2667" dirty="0" err="1">
                  <a:latin typeface="UTM Avo" panose="02040603050506020204" pitchFamily="18" charset="0"/>
                  <a:ea typeface="Arial" panose="020B0604020202020204" pitchFamily="34" charset="0"/>
                  <a:cs typeface="Times New Roman" panose="02020603050405020304" pitchFamily="18" charset="0"/>
                </a:rPr>
                <a:t>nhiều</a:t>
              </a:r>
              <a:r>
                <a:rPr lang="en-US" sz="2667" dirty="0">
                  <a:latin typeface="UTM Avo" panose="02040603050506020204" pitchFamily="18" charset="0"/>
                  <a:ea typeface="Arial" panose="020B0604020202020204" pitchFamily="34" charset="0"/>
                  <a:cs typeface="Times New Roman" panose="02020603050405020304" pitchFamily="18" charset="0"/>
                </a:rPr>
                <a:t> </a:t>
              </a:r>
              <a:r>
                <a:rPr lang="en-US" sz="2667" dirty="0" err="1">
                  <a:latin typeface="UTM Avo" panose="02040603050506020204" pitchFamily="18" charset="0"/>
                  <a:ea typeface="Arial" panose="020B0604020202020204" pitchFamily="34" charset="0"/>
                  <a:cs typeface="Times New Roman" panose="02020603050405020304" pitchFamily="18" charset="0"/>
                </a:rPr>
                <a:t>phần</a:t>
              </a:r>
              <a:r>
                <a:rPr lang="en-US" sz="2667" dirty="0">
                  <a:latin typeface="UTM Avo" panose="02040603050506020204" pitchFamily="18" charset="0"/>
                  <a:ea typeface="Arial" panose="020B0604020202020204" pitchFamily="34" charset="0"/>
                  <a:cs typeface="Times New Roman" panose="02020603050405020304" pitchFamily="18" charset="0"/>
                </a:rPr>
                <a:t> </a:t>
              </a:r>
              <a:r>
                <a:rPr lang="en-US" sz="2667" dirty="0" err="1">
                  <a:latin typeface="UTM Avo" panose="02040603050506020204" pitchFamily="18" charset="0"/>
                  <a:ea typeface="Arial" panose="020B0604020202020204" pitchFamily="34" charset="0"/>
                  <a:cs typeface="Times New Roman" panose="02020603050405020304" pitchFamily="18" charset="0"/>
                </a:rPr>
                <a:t>việc</a:t>
              </a:r>
              <a:r>
                <a:rPr lang="en-US" sz="2667" dirty="0">
                  <a:latin typeface="UTM Avo" panose="02040603050506020204" pitchFamily="18" charset="0"/>
                  <a:ea typeface="Arial" panose="020B0604020202020204" pitchFamily="34" charset="0"/>
                  <a:cs typeface="Times New Roman" panose="02020603050405020304" pitchFamily="18" charset="0"/>
                </a:rPr>
                <a:t> </a:t>
              </a:r>
              <a:r>
                <a:rPr lang="en-US" sz="2667" dirty="0" err="1">
                  <a:latin typeface="UTM Avo" panose="02040603050506020204" pitchFamily="18" charset="0"/>
                  <a:ea typeface="Arial" panose="020B0604020202020204" pitchFamily="34" charset="0"/>
                  <a:cs typeface="Times New Roman" panose="02020603050405020304" pitchFamily="18" charset="0"/>
                </a:rPr>
                <a:t>nhỏ</a:t>
              </a:r>
              <a:r>
                <a:rPr lang="en-US" sz="2667" dirty="0">
                  <a:latin typeface="UTM Avo" panose="02040603050506020204" pitchFamily="18" charset="0"/>
                  <a:ea typeface="Arial" panose="020B0604020202020204" pitchFamily="34" charset="0"/>
                  <a:cs typeface="Times New Roman" panose="02020603050405020304" pitchFamily="18" charset="0"/>
                </a:rPr>
                <a:t> </a:t>
              </a:r>
              <a:r>
                <a:rPr lang="en-US" sz="2667" dirty="0" err="1">
                  <a:latin typeface="UTM Avo" panose="02040603050506020204" pitchFamily="18" charset="0"/>
                  <a:ea typeface="Arial" panose="020B0604020202020204" pitchFamily="34" charset="0"/>
                  <a:cs typeface="Times New Roman" panose="02020603050405020304" pitchFamily="18" charset="0"/>
                </a:rPr>
                <a:t>hơn</a:t>
              </a:r>
              <a:r>
                <a:rPr lang="en-US" sz="2667" dirty="0">
                  <a:latin typeface="UTM Avo" panose="02040603050506020204" pitchFamily="18" charset="0"/>
                  <a:ea typeface="Arial" panose="020B0604020202020204" pitchFamily="34" charset="0"/>
                  <a:cs typeface="Times New Roman" panose="02020603050405020304" pitchFamily="18" charset="0"/>
                </a:rPr>
                <a:t> hay </a:t>
              </a:r>
              <a:r>
                <a:rPr lang="en-US" sz="2667" dirty="0" err="1">
                  <a:latin typeface="UTM Avo" panose="02040603050506020204" pitchFamily="18" charset="0"/>
                  <a:ea typeface="Arial" panose="020B0604020202020204" pitchFamily="34" charset="0"/>
                  <a:cs typeface="Times New Roman" panose="02020603050405020304" pitchFamily="18" charset="0"/>
                </a:rPr>
                <a:t>không</a:t>
              </a:r>
              <a:r>
                <a:rPr lang="en-US" sz="2667" dirty="0">
                  <a:latin typeface="UTM Avo" panose="02040603050506020204" pitchFamily="18" charset="0"/>
                  <a:ea typeface="Arial" panose="020B0604020202020204" pitchFamily="34" charset="0"/>
                  <a:cs typeface="Times New Roman" panose="02020603050405020304" pitchFamily="18" charset="0"/>
                </a:rPr>
                <a:t>? </a:t>
              </a:r>
              <a:r>
                <a:rPr lang="en-US" sz="2667" dirty="0" err="1">
                  <a:latin typeface="UTM Avo" panose="02040603050506020204" pitchFamily="18" charset="0"/>
                  <a:ea typeface="Arial" panose="020B0604020202020204" pitchFamily="34" charset="0"/>
                  <a:cs typeface="Times New Roman" panose="02020603050405020304" pitchFamily="18" charset="0"/>
                </a:rPr>
                <a:t>Vì</a:t>
              </a:r>
              <a:r>
                <a:rPr lang="en-US" sz="2667" dirty="0">
                  <a:latin typeface="UTM Avo" panose="02040603050506020204" pitchFamily="18" charset="0"/>
                  <a:ea typeface="Arial" panose="020B0604020202020204" pitchFamily="34" charset="0"/>
                  <a:cs typeface="Times New Roman" panose="02020603050405020304" pitchFamily="18" charset="0"/>
                </a:rPr>
                <a:t> </a:t>
              </a:r>
              <a:r>
                <a:rPr lang="en-US" sz="2667" dirty="0" err="1">
                  <a:latin typeface="UTM Avo" panose="02040603050506020204" pitchFamily="18" charset="0"/>
                  <a:ea typeface="Arial" panose="020B0604020202020204" pitchFamily="34" charset="0"/>
                  <a:cs typeface="Times New Roman" panose="02020603050405020304" pitchFamily="18" charset="0"/>
                </a:rPr>
                <a:t>sao</a:t>
              </a:r>
              <a:r>
                <a:rPr lang="en-US" sz="2667" dirty="0">
                  <a:latin typeface="UTM Avo" panose="02040603050506020204" pitchFamily="18" charset="0"/>
                  <a:ea typeface="Arial" panose="020B0604020202020204" pitchFamily="34" charset="0"/>
                  <a:cs typeface="Times New Roman" panose="02020603050405020304" pitchFamily="18" charset="0"/>
                </a:rPr>
                <a:t>?</a:t>
              </a:r>
            </a:p>
          </p:txBody>
        </p:sp>
      </p:grpSp>
      <p:sp>
        <p:nvSpPr>
          <p:cNvPr id="8" name="Rectangle 7">
            <a:extLst>
              <a:ext uri="{FF2B5EF4-FFF2-40B4-BE49-F238E27FC236}">
                <a16:creationId xmlns:a16="http://schemas.microsoft.com/office/drawing/2014/main" id="{B60E6B2F-8A53-4C8A-7367-E31B53C38937}"/>
              </a:ext>
            </a:extLst>
          </p:cNvPr>
          <p:cNvSpPr/>
          <p:nvPr/>
        </p:nvSpPr>
        <p:spPr>
          <a:xfrm>
            <a:off x="2245172" y="4719945"/>
            <a:ext cx="9398000" cy="1675843"/>
          </a:xfrm>
          <a:prstGeom prst="rect">
            <a:avLst/>
          </a:prstGeom>
          <a:ln>
            <a:prstDash val="dash"/>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spcBef>
                <a:spcPts val="67"/>
              </a:spcBef>
              <a:spcAft>
                <a:spcPts val="67"/>
              </a:spcAft>
            </a:pPr>
            <a:r>
              <a:rPr lang="en-US" sz="2400">
                <a:solidFill>
                  <a:srgbClr val="000000"/>
                </a:solidFill>
                <a:latin typeface="UTM Avo" panose="02040603050506020204" pitchFamily="18" charset="0"/>
                <a:ea typeface="Arial" panose="020B0604020202020204" pitchFamily="34" charset="0"/>
                <a:cs typeface="Times New Roman" panose="02020603050405020304" pitchFamily="18" charset="0"/>
              </a:rPr>
              <a:t>Người chỉ huy giỏi là người cần phải biết cách chia một việc thành nhiều phần nhỏ, như vật sẽ giúp cho hoàn thành các công việc tốt nhất.</a:t>
            </a:r>
            <a:endParaRPr lang="en-US" sz="2400" dirty="0">
              <a:latin typeface="UTM Avo" panose="02040603050506020204" pitchFamily="18" charset="0"/>
              <a:ea typeface="Arial" panose="020B0604020202020204" pitchFamily="34" charset="0"/>
              <a:cs typeface="Times New Roman" panose="02020603050405020304" pitchFamily="18" charset="0"/>
            </a:endParaRPr>
          </a:p>
        </p:txBody>
      </p:sp>
      <p:pic>
        <p:nvPicPr>
          <p:cNvPr id="9" name="Picture 26">
            <a:extLst>
              <a:ext uri="{FF2B5EF4-FFF2-40B4-BE49-F238E27FC236}">
                <a16:creationId xmlns:a16="http://schemas.microsoft.com/office/drawing/2014/main" id="{CC63377E-B516-755D-4929-AFFB55417329}"/>
              </a:ext>
            </a:extLst>
          </p:cNvPr>
          <p:cNvPicPr>
            <a:picLocks noChangeAspect="1"/>
          </p:cNvPicPr>
          <p:nvPr/>
        </p:nvPicPr>
        <p:blipFill>
          <a:blip r:embed="rId12"/>
          <a:srcRect/>
          <a:stretch>
            <a:fillRect/>
          </a:stretch>
        </p:blipFill>
        <p:spPr>
          <a:xfrm>
            <a:off x="566536" y="3784600"/>
            <a:ext cx="1406929" cy="2889287"/>
          </a:xfrm>
          <a:prstGeom prst="rect">
            <a:avLst/>
          </a:prstGeom>
        </p:spPr>
      </p:pic>
      <p:pic>
        <p:nvPicPr>
          <p:cNvPr id="10" name="Picture 143">
            <a:extLst>
              <a:ext uri="{FF2B5EF4-FFF2-40B4-BE49-F238E27FC236}">
                <a16:creationId xmlns:a16="http://schemas.microsoft.com/office/drawing/2014/main" id="{E59866FC-631F-7348-26E0-BC62358FF46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2234810">
            <a:off x="10879468" y="6101429"/>
            <a:ext cx="1265221" cy="273748"/>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729317" y="2901041"/>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3" name="Rectangle 12">
            <a:extLst>
              <a:ext uri="{FF2B5EF4-FFF2-40B4-BE49-F238E27FC236}">
                <a16:creationId xmlns:a16="http://schemas.microsoft.com/office/drawing/2014/main" id="{2EBC86A7-8CFA-6340-287C-510103FCC27F}"/>
              </a:ext>
            </a:extLst>
          </p:cNvPr>
          <p:cNvSpPr/>
          <p:nvPr/>
        </p:nvSpPr>
        <p:spPr>
          <a:xfrm>
            <a:off x="7946571" y="3624943"/>
            <a:ext cx="4245429" cy="323305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7">
            <a:extLst>
              <a:ext uri="{FF2B5EF4-FFF2-40B4-BE49-F238E27FC236}">
                <a16:creationId xmlns:a16="http://schemas.microsoft.com/office/drawing/2014/main" id="{FB1CCDED-A592-31CC-8D2A-5E0F0A83C2C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4550">
            <a:off x="-295673" y="411297"/>
            <a:ext cx="1481278" cy="320495"/>
          </a:xfrm>
          <a:prstGeom prst="rect">
            <a:avLst/>
          </a:prstGeom>
        </p:spPr>
      </p:pic>
      <p:pic>
        <p:nvPicPr>
          <p:cNvPr id="3" name="Picture 18">
            <a:extLst>
              <a:ext uri="{FF2B5EF4-FFF2-40B4-BE49-F238E27FC236}">
                <a16:creationId xmlns:a16="http://schemas.microsoft.com/office/drawing/2014/main" id="{846CF991-F84B-F93C-9F48-ACBE423391E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4550">
            <a:off x="11289167" y="1944398"/>
            <a:ext cx="1344163" cy="290828"/>
          </a:xfrm>
          <a:prstGeom prst="rect">
            <a:avLst/>
          </a:prstGeom>
        </p:spPr>
      </p:pic>
      <p:pic>
        <p:nvPicPr>
          <p:cNvPr id="4" name="Picture 19">
            <a:extLst>
              <a:ext uri="{FF2B5EF4-FFF2-40B4-BE49-F238E27FC236}">
                <a16:creationId xmlns:a16="http://schemas.microsoft.com/office/drawing/2014/main" id="{7B281D15-7E58-9FE0-2F1A-42E940396206}"/>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73392" y="1076086"/>
            <a:ext cx="194742" cy="194742"/>
          </a:xfrm>
          <a:prstGeom prst="rect">
            <a:avLst/>
          </a:prstGeom>
        </p:spPr>
      </p:pic>
      <p:pic>
        <p:nvPicPr>
          <p:cNvPr id="5" name="Picture 20">
            <a:extLst>
              <a:ext uri="{FF2B5EF4-FFF2-40B4-BE49-F238E27FC236}">
                <a16:creationId xmlns:a16="http://schemas.microsoft.com/office/drawing/2014/main" id="{6831A46D-4AF3-8918-206E-5F51C601E0DF}"/>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1438458" y="723523"/>
            <a:ext cx="194742" cy="194742"/>
          </a:xfrm>
          <a:prstGeom prst="rect">
            <a:avLst/>
          </a:prstGeom>
        </p:spPr>
      </p:pic>
      <p:pic>
        <p:nvPicPr>
          <p:cNvPr id="6" name="Picture 21">
            <a:extLst>
              <a:ext uri="{FF2B5EF4-FFF2-40B4-BE49-F238E27FC236}">
                <a16:creationId xmlns:a16="http://schemas.microsoft.com/office/drawing/2014/main" id="{6F1AB7B2-19D8-3BD2-4B26-614C91D91D0B}"/>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1633200" y="3807515"/>
            <a:ext cx="202979" cy="202979"/>
          </a:xfrm>
          <a:prstGeom prst="rect">
            <a:avLst/>
          </a:prstGeom>
        </p:spPr>
      </p:pic>
      <p:pic>
        <p:nvPicPr>
          <p:cNvPr id="7" name="Picture 22">
            <a:extLst>
              <a:ext uri="{FF2B5EF4-FFF2-40B4-BE49-F238E27FC236}">
                <a16:creationId xmlns:a16="http://schemas.microsoft.com/office/drawing/2014/main" id="{1FFAA127-80E1-95A5-8AF7-E8C002242155}"/>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41789" y="6426200"/>
            <a:ext cx="202979" cy="202979"/>
          </a:xfrm>
          <a:prstGeom prst="rect">
            <a:avLst/>
          </a:prstGeom>
        </p:spPr>
      </p:pic>
      <p:sp>
        <p:nvSpPr>
          <p:cNvPr id="8" name="TextBox 7">
            <a:extLst>
              <a:ext uri="{FF2B5EF4-FFF2-40B4-BE49-F238E27FC236}">
                <a16:creationId xmlns:a16="http://schemas.microsoft.com/office/drawing/2014/main" id="{66E000BB-37CE-1934-B7F6-FD2FCA732755}"/>
              </a:ext>
            </a:extLst>
          </p:cNvPr>
          <p:cNvSpPr txBox="1"/>
          <p:nvPr/>
        </p:nvSpPr>
        <p:spPr>
          <a:xfrm>
            <a:off x="1546790" y="1854200"/>
            <a:ext cx="8239731" cy="553998"/>
          </a:xfrm>
          <a:prstGeom prst="rect">
            <a:avLst/>
          </a:prstGeom>
          <a:noFill/>
        </p:spPr>
        <p:txBody>
          <a:bodyPr wrap="square" rtlCol="0">
            <a:spAutoFit/>
          </a:bodyPr>
          <a:lstStyle/>
          <a:p>
            <a:pPr lvl="0">
              <a:defRPr/>
            </a:pPr>
            <a:r>
              <a:rPr lang="it-IT" sz="3000" b="1" dirty="0">
                <a:solidFill>
                  <a:srgbClr val="C00000"/>
                </a:solidFill>
                <a:latin typeface="UTM Avo" panose="02040603050506020204" pitchFamily="18" charset="0"/>
                <a:cs typeface="Arial" panose="020B0604020202020204" pitchFamily="34" charset="0"/>
              </a:rPr>
              <a:t>HĐ1. Chơi trò </a:t>
            </a:r>
            <a:r>
              <a:rPr lang="it-IT" sz="3000" b="1">
                <a:solidFill>
                  <a:srgbClr val="C00000"/>
                </a:solidFill>
                <a:latin typeface="UTM Avo" panose="02040603050506020204" pitchFamily="18" charset="0"/>
                <a:cs typeface="Arial" panose="020B0604020202020204" pitchFamily="34" charset="0"/>
              </a:rPr>
              <a:t>chơi ‘Ai </a:t>
            </a:r>
            <a:r>
              <a:rPr lang="it-IT" sz="3000" b="1" dirty="0">
                <a:solidFill>
                  <a:srgbClr val="C00000"/>
                </a:solidFill>
                <a:latin typeface="UTM Avo" panose="02040603050506020204" pitchFamily="18" charset="0"/>
                <a:cs typeface="Arial" panose="020B0604020202020204" pitchFamily="34" charset="0"/>
              </a:rPr>
              <a:t>chia việc </a:t>
            </a:r>
            <a:r>
              <a:rPr lang="it-IT" sz="3000" b="1">
                <a:solidFill>
                  <a:srgbClr val="C00000"/>
                </a:solidFill>
                <a:latin typeface="UTM Avo" panose="02040603050506020204" pitchFamily="18" charset="0"/>
                <a:cs typeface="Arial" panose="020B0604020202020204" pitchFamily="34" charset="0"/>
              </a:rPr>
              <a:t>hợp lí?’</a:t>
            </a:r>
            <a:endParaRPr lang="en-US" sz="3000" b="1" kern="1200" dirty="0">
              <a:solidFill>
                <a:srgbClr val="C00000"/>
              </a:solidFill>
              <a:latin typeface="UTM Avo" panose="02040603050506020204" pitchFamily="18" charset="0"/>
              <a:ea typeface="+mn-ea"/>
              <a:cs typeface="Arial" panose="020B0604020202020204" pitchFamily="34" charset="0"/>
            </a:endParaRPr>
          </a:p>
        </p:txBody>
      </p:sp>
      <p:grpSp>
        <p:nvGrpSpPr>
          <p:cNvPr id="9" name="Group 8">
            <a:extLst>
              <a:ext uri="{FF2B5EF4-FFF2-40B4-BE49-F238E27FC236}">
                <a16:creationId xmlns:a16="http://schemas.microsoft.com/office/drawing/2014/main" id="{5A5A3CB0-1773-DC4D-BA58-4BCC5728401C}"/>
              </a:ext>
            </a:extLst>
          </p:cNvPr>
          <p:cNvGrpSpPr/>
          <p:nvPr/>
        </p:nvGrpSpPr>
        <p:grpSpPr>
          <a:xfrm>
            <a:off x="762000" y="2463800"/>
            <a:ext cx="10871200" cy="4308774"/>
            <a:chOff x="518205" y="3726221"/>
            <a:chExt cx="16306798" cy="6463160"/>
          </a:xfrm>
        </p:grpSpPr>
        <p:sp>
          <p:nvSpPr>
            <p:cNvPr id="10" name="Rectangle 9">
              <a:extLst>
                <a:ext uri="{FF2B5EF4-FFF2-40B4-BE49-F238E27FC236}">
                  <a16:creationId xmlns:a16="http://schemas.microsoft.com/office/drawing/2014/main" id="{3F917A4C-0C3D-FFED-1EC9-206E7CA7283A}"/>
                </a:ext>
              </a:extLst>
            </p:cNvPr>
            <p:cNvSpPr/>
            <p:nvPr/>
          </p:nvSpPr>
          <p:spPr>
            <a:xfrm>
              <a:off x="594404" y="3726221"/>
              <a:ext cx="16230599" cy="3344761"/>
            </a:xfrm>
            <a:prstGeom prst="rect">
              <a:avLst/>
            </a:prstGeom>
            <a:noFill/>
            <a:ln>
              <a:noFill/>
              <a:prstDash val="sysDash"/>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vi-VN" sz="2400">
                  <a:latin typeface="UTM Avo" panose="02040603050506020204" pitchFamily="18" charset="0"/>
                </a:rPr>
                <a:t>Em hãy đóng vai nhóm trưởng của một nhóm gồm ba bạn. Nhóm nhận nhiệm vụ chuẩn bị một bài trình chiếu để giới thiệu với cả lớp một cảnh đẹp của Việt Nam. Nhóm trưởng cần phân chia nhiệm vụ thành các việc nhỏ hơn và phân công các bạn trong nhóm thực hiện.</a:t>
              </a:r>
              <a:endParaRPr lang="en-US" sz="2400" dirty="0">
                <a:latin typeface="UTM Avo" panose="02040603050506020204" pitchFamily="18" charset="0"/>
              </a:endParaRPr>
            </a:p>
          </p:txBody>
        </p:sp>
        <p:pic>
          <p:nvPicPr>
            <p:cNvPr id="11" name="Picture 10">
              <a:extLst>
                <a:ext uri="{FF2B5EF4-FFF2-40B4-BE49-F238E27FC236}">
                  <a16:creationId xmlns:a16="http://schemas.microsoft.com/office/drawing/2014/main" id="{323C9B08-438C-D0BC-8254-4FF9E5467CFE}"/>
                </a:ext>
              </a:extLst>
            </p:cNvPr>
            <p:cNvPicPr>
              <a:picLocks noChangeAspect="1"/>
            </p:cNvPicPr>
            <p:nvPr/>
          </p:nvPicPr>
          <p:blipFill>
            <a:blip r:embed="rId12"/>
            <a:stretch>
              <a:fillRect/>
            </a:stretch>
          </p:blipFill>
          <p:spPr>
            <a:xfrm>
              <a:off x="13515216" y="7436010"/>
              <a:ext cx="3163731" cy="2753371"/>
            </a:xfrm>
            <a:prstGeom prst="rect">
              <a:avLst/>
            </a:prstGeom>
          </p:spPr>
        </p:pic>
        <p:sp>
          <p:nvSpPr>
            <p:cNvPr id="12" name="Rectangle 11">
              <a:extLst>
                <a:ext uri="{FF2B5EF4-FFF2-40B4-BE49-F238E27FC236}">
                  <a16:creationId xmlns:a16="http://schemas.microsoft.com/office/drawing/2014/main" id="{027CEE88-2BFD-6AEA-2CBD-DD0E74B6CC2D}"/>
                </a:ext>
              </a:extLst>
            </p:cNvPr>
            <p:cNvSpPr/>
            <p:nvPr/>
          </p:nvSpPr>
          <p:spPr>
            <a:xfrm>
              <a:off x="518205" y="7505700"/>
              <a:ext cx="12938757" cy="1682769"/>
            </a:xfrm>
            <a:prstGeom prst="rect">
              <a:avLst/>
            </a:prstGeom>
          </p:spPr>
          <p:txBody>
            <a:bodyPr wrap="square">
              <a:spAutoFit/>
            </a:bodyPr>
            <a:lstStyle/>
            <a:p>
              <a:pPr lvl="0" algn="just">
                <a:lnSpc>
                  <a:spcPct val="150000"/>
                </a:lnSpc>
              </a:pPr>
              <a:r>
                <a:rPr lang="vi-VN" sz="2400">
                  <a:solidFill>
                    <a:prstClr val="black"/>
                  </a:solidFill>
                  <a:latin typeface="UTM Avo" panose="02040603050506020204" pitchFamily="18" charset="0"/>
                </a:rPr>
                <a:t>Em hãy trình bày nhiệm vụ đã được em chia nhỏ như thế nào và phân công cho các bạn trong nhóm ra sao.</a:t>
              </a:r>
              <a:endParaRPr lang="en-US" sz="2400" dirty="0">
                <a:solidFill>
                  <a:prstClr val="black"/>
                </a:solidFill>
                <a:latin typeface="UTM Avo" panose="02040603050506020204" pitchFamily="18" charset="0"/>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6561F802-8DA8-9081-9BCF-965EE951A703}"/>
              </a:ext>
            </a:extLst>
          </p:cNvPr>
          <p:cNvPicPr>
            <a:picLocks noChangeAspect="1"/>
          </p:cNvPicPr>
          <p:nvPr/>
        </p:nvPicPr>
        <p:blipFill>
          <a:blip r:embed="rId4"/>
          <a:stretch>
            <a:fillRect/>
          </a:stretch>
        </p:blipFill>
        <p:spPr>
          <a:xfrm>
            <a:off x="4434479" y="4194655"/>
            <a:ext cx="4027713" cy="2686452"/>
          </a:xfrm>
          <a:prstGeom prst="rect">
            <a:avLst/>
          </a:prstGeom>
        </p:spPr>
      </p:pic>
      <p:sp>
        <p:nvSpPr>
          <p:cNvPr id="3" name="Rectangle 2">
            <a:extLst>
              <a:ext uri="{FF2B5EF4-FFF2-40B4-BE49-F238E27FC236}">
                <a16:creationId xmlns:a16="http://schemas.microsoft.com/office/drawing/2014/main" id="{03258FF7-6B08-7F32-F7D1-A5FA44D68E1A}"/>
              </a:ext>
            </a:extLst>
          </p:cNvPr>
          <p:cNvSpPr/>
          <p:nvPr/>
        </p:nvSpPr>
        <p:spPr>
          <a:xfrm>
            <a:off x="4601393" y="1086858"/>
            <a:ext cx="3860800" cy="656655"/>
          </a:xfrm>
          <a:prstGeom prst="rect">
            <a:avLst/>
          </a:prstGeom>
          <a:solidFill>
            <a:schemeClr val="accent5">
              <a:lumMod val="50000"/>
            </a:schemeClr>
          </a:solidFill>
          <a:ln w="57150"/>
        </p:spPr>
        <p:style>
          <a:lnRef idx="3">
            <a:schemeClr val="lt1"/>
          </a:lnRef>
          <a:fillRef idx="1">
            <a:schemeClr val="accent3"/>
          </a:fillRef>
          <a:effectRef idx="1">
            <a:schemeClr val="accent3"/>
          </a:effectRef>
          <a:fontRef idx="minor">
            <a:schemeClr val="lt1"/>
          </a:fontRef>
        </p:style>
        <p:txBody>
          <a:bodyPr wrap="square">
            <a:spAutoFit/>
          </a:bodyPr>
          <a:lstStyle/>
          <a:p>
            <a:pPr algn="ctr">
              <a:lnSpc>
                <a:spcPct val="150000"/>
              </a:lnSpc>
            </a:pPr>
            <a:r>
              <a:rPr lang="en-US" sz="2800" b="1">
                <a:solidFill>
                  <a:schemeClr val="bg1"/>
                </a:solidFill>
                <a:latin typeface="UTM Avo" panose="02040603050506020204" pitchFamily="18" charset="0"/>
                <a:ea typeface="Arial" panose="020B0604020202020204" pitchFamily="34" charset="0"/>
                <a:cs typeface="Times New Roman" panose="02020603050405020304" pitchFamily="18" charset="0"/>
              </a:rPr>
              <a:t>Cảnh đẹp Việt Nam</a:t>
            </a:r>
            <a:endParaRPr lang="en-US" sz="2800" b="1">
              <a:solidFill>
                <a:schemeClr val="bg1"/>
              </a:solidFill>
              <a:ea typeface="Arial" panose="020B0604020202020204" pitchFamily="34" charset="0"/>
              <a:cs typeface="Times New Roman" panose="02020603050405020304" pitchFamily="18" charset="0"/>
            </a:endParaRPr>
          </a:p>
        </p:txBody>
      </p:sp>
      <p:sp>
        <p:nvSpPr>
          <p:cNvPr id="4" name="Left Brace 3">
            <a:extLst>
              <a:ext uri="{FF2B5EF4-FFF2-40B4-BE49-F238E27FC236}">
                <a16:creationId xmlns:a16="http://schemas.microsoft.com/office/drawing/2014/main" id="{C6A70C38-8556-900A-85B2-7F8B895885DC}"/>
              </a:ext>
            </a:extLst>
          </p:cNvPr>
          <p:cNvSpPr/>
          <p:nvPr/>
        </p:nvSpPr>
        <p:spPr>
          <a:xfrm rot="5400000">
            <a:off x="5896793" y="99995"/>
            <a:ext cx="812800" cy="4432969"/>
          </a:xfrm>
          <a:prstGeom prst="leftBrace">
            <a:avLst/>
          </a:prstGeom>
          <a:ln w="571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sz="933">
              <a:latin typeface="UTM Avo" panose="02040603050506020204" pitchFamily="18" charset="0"/>
            </a:endParaRPr>
          </a:p>
        </p:txBody>
      </p:sp>
      <p:grpSp>
        <p:nvGrpSpPr>
          <p:cNvPr id="5" name="Group 4">
            <a:extLst>
              <a:ext uri="{FF2B5EF4-FFF2-40B4-BE49-F238E27FC236}">
                <a16:creationId xmlns:a16="http://schemas.microsoft.com/office/drawing/2014/main" id="{4EE72516-A3C6-E98A-29AA-6AC432C80A74}"/>
              </a:ext>
            </a:extLst>
          </p:cNvPr>
          <p:cNvGrpSpPr/>
          <p:nvPr/>
        </p:nvGrpSpPr>
        <p:grpSpPr>
          <a:xfrm>
            <a:off x="2910591" y="2722879"/>
            <a:ext cx="2493993" cy="1412241"/>
            <a:chOff x="3826498" y="3218447"/>
            <a:chExt cx="3740990" cy="2118362"/>
          </a:xfrm>
        </p:grpSpPr>
        <p:sp>
          <p:nvSpPr>
            <p:cNvPr id="6" name="Rectangle: Rounded Corners 5">
              <a:extLst>
                <a:ext uri="{FF2B5EF4-FFF2-40B4-BE49-F238E27FC236}">
                  <a16:creationId xmlns:a16="http://schemas.microsoft.com/office/drawing/2014/main" id="{341FFE5E-09C5-D99B-9109-F2B3B6D0B7F5}"/>
                </a:ext>
              </a:extLst>
            </p:cNvPr>
            <p:cNvSpPr/>
            <p:nvPr/>
          </p:nvSpPr>
          <p:spPr>
            <a:xfrm>
              <a:off x="3826498" y="3218447"/>
              <a:ext cx="3740990" cy="2118362"/>
            </a:xfrm>
            <a:prstGeom prst="roundRect">
              <a:avLst/>
            </a:prstGeom>
            <a:ln w="76200"/>
          </p:spPr>
          <p:style>
            <a:lnRef idx="3">
              <a:schemeClr val="lt1"/>
            </a:lnRef>
            <a:fillRef idx="1">
              <a:schemeClr val="accent1"/>
            </a:fillRef>
            <a:effectRef idx="1">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7" name="Rectangle 6">
              <a:extLst>
                <a:ext uri="{FF2B5EF4-FFF2-40B4-BE49-F238E27FC236}">
                  <a16:creationId xmlns:a16="http://schemas.microsoft.com/office/drawing/2014/main" id="{8427F924-3959-F17D-5B47-3FB28FEDD614}"/>
                </a:ext>
              </a:extLst>
            </p:cNvPr>
            <p:cNvSpPr/>
            <p:nvPr/>
          </p:nvSpPr>
          <p:spPr>
            <a:xfrm>
              <a:off x="3826498" y="3851741"/>
              <a:ext cx="3740990" cy="851772"/>
            </a:xfrm>
            <a:prstGeom prst="rect">
              <a:avLst/>
            </a:prstGeom>
          </p:spPr>
          <p:txBody>
            <a:bodyPr wrap="square">
              <a:spAutoFit/>
            </a:bodyPr>
            <a:lstStyle/>
            <a:p>
              <a:pPr algn="ctr">
                <a:lnSpc>
                  <a:spcPct val="150000"/>
                </a:lnSpc>
              </a:pPr>
              <a:r>
                <a:rPr lang="en-US" sz="2400">
                  <a:solidFill>
                    <a:schemeClr val="bg1"/>
                  </a:solidFill>
                  <a:latin typeface="UTM Avo" panose="02040603050506020204" pitchFamily="18" charset="0"/>
                  <a:cs typeface="Times New Roman" panose="02020603050405020304" pitchFamily="18" charset="0"/>
                </a:rPr>
                <a:t>Cảnh đẹp nào</a:t>
              </a:r>
              <a:endParaRPr lang="en-US" sz="2400" dirty="0">
                <a:solidFill>
                  <a:schemeClr val="bg1"/>
                </a:solidFill>
                <a:latin typeface="UTM Avo" panose="02040603050506020204" pitchFamily="18" charset="0"/>
              </a:endParaRPr>
            </a:p>
          </p:txBody>
        </p:sp>
      </p:grpSp>
      <p:pic>
        <p:nvPicPr>
          <p:cNvPr id="8" name="Picture 7">
            <a:extLst>
              <a:ext uri="{FF2B5EF4-FFF2-40B4-BE49-F238E27FC236}">
                <a16:creationId xmlns:a16="http://schemas.microsoft.com/office/drawing/2014/main" id="{A35B8C58-91CD-B84B-7D30-068966BD2F26}"/>
              </a:ext>
            </a:extLst>
          </p:cNvPr>
          <p:cNvPicPr>
            <a:picLocks noChangeAspect="1"/>
          </p:cNvPicPr>
          <p:nvPr/>
        </p:nvPicPr>
        <p:blipFill>
          <a:blip r:embed="rId5"/>
          <a:stretch>
            <a:fillRect/>
          </a:stretch>
        </p:blipFill>
        <p:spPr>
          <a:xfrm>
            <a:off x="10449560" y="838522"/>
            <a:ext cx="1371600" cy="1346259"/>
          </a:xfrm>
          <a:prstGeom prst="rect">
            <a:avLst/>
          </a:prstGeom>
        </p:spPr>
      </p:pic>
      <p:grpSp>
        <p:nvGrpSpPr>
          <p:cNvPr id="9" name="Group 8">
            <a:extLst>
              <a:ext uri="{FF2B5EF4-FFF2-40B4-BE49-F238E27FC236}">
                <a16:creationId xmlns:a16="http://schemas.microsoft.com/office/drawing/2014/main" id="{4AAE2CDB-F685-B58A-5AD8-A78A26B3493C}"/>
              </a:ext>
            </a:extLst>
          </p:cNvPr>
          <p:cNvGrpSpPr/>
          <p:nvPr/>
        </p:nvGrpSpPr>
        <p:grpSpPr>
          <a:xfrm>
            <a:off x="7532552" y="2722878"/>
            <a:ext cx="2493992" cy="1412241"/>
            <a:chOff x="4104772" y="3447047"/>
            <a:chExt cx="2971800" cy="2438400"/>
          </a:xfrm>
        </p:grpSpPr>
        <p:sp>
          <p:nvSpPr>
            <p:cNvPr id="10" name="Rectangle: Rounded Corners 9">
              <a:extLst>
                <a:ext uri="{FF2B5EF4-FFF2-40B4-BE49-F238E27FC236}">
                  <a16:creationId xmlns:a16="http://schemas.microsoft.com/office/drawing/2014/main" id="{C4C17AAC-288E-A789-0791-365C0229FBA8}"/>
                </a:ext>
              </a:extLst>
            </p:cNvPr>
            <p:cNvSpPr/>
            <p:nvPr/>
          </p:nvSpPr>
          <p:spPr>
            <a:xfrm>
              <a:off x="4104772" y="3447047"/>
              <a:ext cx="2971800" cy="2438400"/>
            </a:xfrm>
            <a:prstGeom prst="roundRect">
              <a:avLst/>
            </a:prstGeom>
            <a:ln w="76200"/>
          </p:spPr>
          <p:style>
            <a:lnRef idx="3">
              <a:schemeClr val="lt1"/>
            </a:lnRef>
            <a:fillRef idx="1">
              <a:schemeClr val="accent1"/>
            </a:fillRef>
            <a:effectRef idx="1">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11" name="Rectangle 10">
              <a:extLst>
                <a:ext uri="{FF2B5EF4-FFF2-40B4-BE49-F238E27FC236}">
                  <a16:creationId xmlns:a16="http://schemas.microsoft.com/office/drawing/2014/main" id="{910FFF87-8888-8038-3788-F82360251DAF}"/>
                </a:ext>
              </a:extLst>
            </p:cNvPr>
            <p:cNvSpPr/>
            <p:nvPr/>
          </p:nvSpPr>
          <p:spPr>
            <a:xfrm>
              <a:off x="4104773" y="4176018"/>
              <a:ext cx="2971799" cy="980456"/>
            </a:xfrm>
            <a:prstGeom prst="rect">
              <a:avLst/>
            </a:prstGeom>
          </p:spPr>
          <p:txBody>
            <a:bodyPr wrap="square">
              <a:spAutoFit/>
            </a:bodyPr>
            <a:lstStyle/>
            <a:p>
              <a:pPr algn="ctr">
                <a:lnSpc>
                  <a:spcPct val="150000"/>
                </a:lnSpc>
              </a:pPr>
              <a:r>
                <a:rPr lang="en-US" sz="2400" dirty="0">
                  <a:solidFill>
                    <a:schemeClr val="bg1"/>
                  </a:solidFill>
                  <a:latin typeface="UTM Avo" panose="02040603050506020204" pitchFamily="18" charset="0"/>
                  <a:cs typeface="Arial" panose="020B0604020202020204" pitchFamily="34" charset="0"/>
                </a:rPr>
                <a:t>Ở </a:t>
              </a:r>
              <a:r>
                <a:rPr lang="en-US" sz="2400" dirty="0" err="1">
                  <a:solidFill>
                    <a:schemeClr val="bg1"/>
                  </a:solidFill>
                  <a:latin typeface="UTM Avo" panose="02040603050506020204" pitchFamily="18" charset="0"/>
                  <a:cs typeface="Arial" panose="020B0604020202020204" pitchFamily="34" charset="0"/>
                </a:rPr>
                <a:t>khu</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vực</a:t>
              </a:r>
              <a:r>
                <a:rPr lang="en-US" sz="2400" dirty="0">
                  <a:solidFill>
                    <a:schemeClr val="bg1"/>
                  </a:solidFill>
                  <a:latin typeface="UTM Avo" panose="02040603050506020204" pitchFamily="18" charset="0"/>
                  <a:cs typeface="Arial" panose="020B0604020202020204" pitchFamily="34" charset="0"/>
                </a:rPr>
                <a:t> </a:t>
              </a:r>
              <a:r>
                <a:rPr lang="en-US" sz="2400" dirty="0" err="1">
                  <a:solidFill>
                    <a:schemeClr val="bg1"/>
                  </a:solidFill>
                  <a:latin typeface="UTM Avo" panose="02040603050506020204" pitchFamily="18" charset="0"/>
                  <a:cs typeface="Arial" panose="020B0604020202020204" pitchFamily="34" charset="0"/>
                </a:rPr>
                <a:t>nào</a:t>
              </a:r>
              <a:endParaRPr lang="en-US" sz="900" dirty="0">
                <a:solidFill>
                  <a:schemeClr val="bg1"/>
                </a:solidFill>
                <a:latin typeface="UTM Avo" panose="02040603050506020204" pitchFamily="18" charset="0"/>
                <a:cs typeface="Arial" panose="020B0604020202020204" pitchFamily="34" charset="0"/>
              </a:endParaRPr>
            </a:p>
          </p:txBody>
        </p:sp>
      </p:grpSp>
      <p:pic>
        <p:nvPicPr>
          <p:cNvPr id="12" name="Picture 23">
            <a:extLst>
              <a:ext uri="{FF2B5EF4-FFF2-40B4-BE49-F238E27FC236}">
                <a16:creationId xmlns:a16="http://schemas.microsoft.com/office/drawing/2014/main" id="{13C818C9-1494-55FD-4939-EBABF600870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454508" y="4792877"/>
            <a:ext cx="2641600" cy="2067053"/>
          </a:xfrm>
          <a:prstGeom prst="rect">
            <a:avLst/>
          </a:prstGeom>
        </p:spPr>
      </p:pic>
      <p:pic>
        <p:nvPicPr>
          <p:cNvPr id="13" name="Picture 17">
            <a:extLst>
              <a:ext uri="{FF2B5EF4-FFF2-40B4-BE49-F238E27FC236}">
                <a16:creationId xmlns:a16="http://schemas.microsoft.com/office/drawing/2014/main" id="{D7CF9B2F-B171-3ED4-A234-7D418D74765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4550">
            <a:off x="-286131" y="1765961"/>
            <a:ext cx="1481278" cy="320495"/>
          </a:xfrm>
          <a:prstGeom prst="rect">
            <a:avLst/>
          </a:prstGeom>
        </p:spPr>
      </p:pic>
      <p:pic>
        <p:nvPicPr>
          <p:cNvPr id="14" name="Picture 18">
            <a:extLst>
              <a:ext uri="{FF2B5EF4-FFF2-40B4-BE49-F238E27FC236}">
                <a16:creationId xmlns:a16="http://schemas.microsoft.com/office/drawing/2014/main" id="{03E4A013-5EB8-42C1-9401-AAF6E74D3C9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04550">
            <a:off x="11368071" y="6277022"/>
            <a:ext cx="1344163" cy="290828"/>
          </a:xfrm>
          <a:prstGeom prst="rect">
            <a:avLst/>
          </a:prstGeom>
        </p:spPr>
      </p:pic>
      <p:pic>
        <p:nvPicPr>
          <p:cNvPr id="15" name="Picture 19">
            <a:extLst>
              <a:ext uri="{FF2B5EF4-FFF2-40B4-BE49-F238E27FC236}">
                <a16:creationId xmlns:a16="http://schemas.microsoft.com/office/drawing/2014/main" id="{DAC1D095-D031-E76F-1BD1-12F87EDFA4F3}"/>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933251" y="1414280"/>
            <a:ext cx="194742" cy="194742"/>
          </a:xfrm>
          <a:prstGeom prst="rect">
            <a:avLst/>
          </a:prstGeom>
        </p:spPr>
      </p:pic>
      <p:pic>
        <p:nvPicPr>
          <p:cNvPr id="16" name="Picture 20">
            <a:extLst>
              <a:ext uri="{FF2B5EF4-FFF2-40B4-BE49-F238E27FC236}">
                <a16:creationId xmlns:a16="http://schemas.microsoft.com/office/drawing/2014/main" id="{90C09EA7-3978-EE41-225C-E79AAC454892}"/>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1186815" y="3267115"/>
            <a:ext cx="194742" cy="194742"/>
          </a:xfrm>
          <a:prstGeom prst="rect">
            <a:avLst/>
          </a:prstGeom>
        </p:spPr>
      </p:pic>
    </p:spTree>
    <p:extLst>
      <p:ext uri="{BB962C8B-B14F-4D97-AF65-F5344CB8AC3E}">
        <p14:creationId xmlns:p14="http://schemas.microsoft.com/office/powerpoint/2010/main" val="32775845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8A032B35-42CE-8A03-4238-D5DE87E76C86}"/>
              </a:ext>
            </a:extLst>
          </p:cNvPr>
          <p:cNvSpPr/>
          <p:nvPr/>
        </p:nvSpPr>
        <p:spPr>
          <a:xfrm>
            <a:off x="3318883" y="1762371"/>
            <a:ext cx="6011434" cy="620876"/>
          </a:xfrm>
          <a:prstGeom prst="rect">
            <a:avLst/>
          </a:prstGeom>
          <a:solidFill>
            <a:srgbClr val="00B050"/>
          </a:solidFill>
          <a:ln w="57150"/>
        </p:spPr>
        <p:style>
          <a:lnRef idx="3">
            <a:schemeClr val="lt1"/>
          </a:lnRef>
          <a:fillRef idx="1">
            <a:schemeClr val="accent3"/>
          </a:fillRef>
          <a:effectRef idx="1">
            <a:schemeClr val="accent3"/>
          </a:effectRef>
          <a:fontRef idx="minor">
            <a:schemeClr val="lt1"/>
          </a:fontRef>
        </p:style>
        <p:txBody>
          <a:bodyPr wrap="square">
            <a:spAutoFit/>
          </a:bodyPr>
          <a:lstStyle/>
          <a:p>
            <a:pPr lvl="0" algn="ctr">
              <a:lnSpc>
                <a:spcPct val="150000"/>
              </a:lnSpc>
            </a:pPr>
            <a:r>
              <a:rPr lang="en-US" sz="2667" kern="1200">
                <a:solidFill>
                  <a:prstClr val="white"/>
                </a:solidFill>
                <a:latin typeface="UTM Avo" panose="02040603050506020204" pitchFamily="18" charset="0"/>
                <a:cs typeface="Times New Roman" panose="02020603050405020304" pitchFamily="18" charset="0"/>
              </a:rPr>
              <a:t>Sản phẩm cụ thể là bài trình chiếu</a:t>
            </a:r>
            <a:endParaRPr lang="en-US" sz="1200" kern="1200" dirty="0">
              <a:solidFill>
                <a:prstClr val="white"/>
              </a:solidFill>
              <a:latin typeface="UTM Avo" panose="02040603050506020204" pitchFamily="18" charset="0"/>
            </a:endParaRPr>
          </a:p>
        </p:txBody>
      </p:sp>
      <p:pic>
        <p:nvPicPr>
          <p:cNvPr id="3" name="Picture 2">
            <a:extLst>
              <a:ext uri="{FF2B5EF4-FFF2-40B4-BE49-F238E27FC236}">
                <a16:creationId xmlns:a16="http://schemas.microsoft.com/office/drawing/2014/main" id="{4610C019-3AD3-A7C9-7A69-2518C2F35D87}"/>
              </a:ext>
            </a:extLst>
          </p:cNvPr>
          <p:cNvPicPr>
            <a:picLocks noChangeAspect="1"/>
          </p:cNvPicPr>
          <p:nvPr/>
        </p:nvPicPr>
        <p:blipFill>
          <a:blip r:embed="rId4"/>
          <a:stretch>
            <a:fillRect/>
          </a:stretch>
        </p:blipFill>
        <p:spPr>
          <a:xfrm>
            <a:off x="9580753" y="2211071"/>
            <a:ext cx="1371600" cy="1346259"/>
          </a:xfrm>
          <a:prstGeom prst="rect">
            <a:avLst/>
          </a:prstGeom>
        </p:spPr>
      </p:pic>
      <p:pic>
        <p:nvPicPr>
          <p:cNvPr id="4" name="Picture 17">
            <a:extLst>
              <a:ext uri="{FF2B5EF4-FFF2-40B4-BE49-F238E27FC236}">
                <a16:creationId xmlns:a16="http://schemas.microsoft.com/office/drawing/2014/main" id="{0525A810-DD6F-7B15-9226-5BB772927AE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4550">
            <a:off x="-226402" y="1784819"/>
            <a:ext cx="1481278" cy="320495"/>
          </a:xfrm>
          <a:prstGeom prst="rect">
            <a:avLst/>
          </a:prstGeom>
        </p:spPr>
      </p:pic>
      <p:pic>
        <p:nvPicPr>
          <p:cNvPr id="5" name="Picture 18">
            <a:extLst>
              <a:ext uri="{FF2B5EF4-FFF2-40B4-BE49-F238E27FC236}">
                <a16:creationId xmlns:a16="http://schemas.microsoft.com/office/drawing/2014/main" id="{E3587FA2-9B72-A20D-B482-DE558400B0C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04550">
            <a:off x="11345819" y="5196321"/>
            <a:ext cx="1344163" cy="290828"/>
          </a:xfrm>
          <a:prstGeom prst="rect">
            <a:avLst/>
          </a:prstGeom>
        </p:spPr>
      </p:pic>
      <p:pic>
        <p:nvPicPr>
          <p:cNvPr id="6" name="Picture 19">
            <a:extLst>
              <a:ext uri="{FF2B5EF4-FFF2-40B4-BE49-F238E27FC236}">
                <a16:creationId xmlns:a16="http://schemas.microsoft.com/office/drawing/2014/main" id="{F8274B67-2BA2-9B23-326B-7E03E764FA87}"/>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990774" y="984022"/>
            <a:ext cx="194742" cy="194742"/>
          </a:xfrm>
          <a:prstGeom prst="rect">
            <a:avLst/>
          </a:prstGeom>
        </p:spPr>
      </p:pic>
      <p:pic>
        <p:nvPicPr>
          <p:cNvPr id="7" name="Picture 20">
            <a:extLst>
              <a:ext uri="{FF2B5EF4-FFF2-40B4-BE49-F238E27FC236}">
                <a16:creationId xmlns:a16="http://schemas.microsoft.com/office/drawing/2014/main" id="{4D9C3CE5-D531-817D-DFDC-85A36DC7AB9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1095512" y="2935013"/>
            <a:ext cx="194742" cy="194742"/>
          </a:xfrm>
          <a:prstGeom prst="rect">
            <a:avLst/>
          </a:prstGeom>
        </p:spPr>
      </p:pic>
      <p:sp>
        <p:nvSpPr>
          <p:cNvPr id="8" name="Down Arrow 2">
            <a:extLst>
              <a:ext uri="{FF2B5EF4-FFF2-40B4-BE49-F238E27FC236}">
                <a16:creationId xmlns:a16="http://schemas.microsoft.com/office/drawing/2014/main" id="{EA2DF493-C4EF-F0E8-C1C9-5F10E6FF83A5}"/>
              </a:ext>
            </a:extLst>
          </p:cNvPr>
          <p:cNvSpPr/>
          <p:nvPr/>
        </p:nvSpPr>
        <p:spPr>
          <a:xfrm>
            <a:off x="6124240" y="2761239"/>
            <a:ext cx="355600" cy="546768"/>
          </a:xfrm>
          <a:prstGeom prst="downArrow">
            <a:avLst/>
          </a:prstGeom>
          <a:solidFill>
            <a:schemeClr val="accent6">
              <a:lumMod val="60000"/>
              <a:lumOff val="40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sz="933" dirty="0">
              <a:latin typeface="UTM Avo" panose="02040603050506020204" pitchFamily="18" charset="0"/>
              <a:cs typeface="Arial" panose="020B0604020202020204" pitchFamily="34" charset="0"/>
            </a:endParaRPr>
          </a:p>
        </p:txBody>
      </p:sp>
      <p:sp>
        <p:nvSpPr>
          <p:cNvPr id="9" name="Rectangle 8">
            <a:extLst>
              <a:ext uri="{FF2B5EF4-FFF2-40B4-BE49-F238E27FC236}">
                <a16:creationId xmlns:a16="http://schemas.microsoft.com/office/drawing/2014/main" id="{AEBB9C0F-B4C1-57CC-2492-64CFFB11C5A5}"/>
              </a:ext>
            </a:extLst>
          </p:cNvPr>
          <p:cNvSpPr/>
          <p:nvPr/>
        </p:nvSpPr>
        <p:spPr>
          <a:xfrm>
            <a:off x="3318883" y="3557330"/>
            <a:ext cx="6011434" cy="631968"/>
          </a:xfrm>
          <a:prstGeom prst="rect">
            <a:avLst/>
          </a:prstGeom>
          <a:solidFill>
            <a:schemeClr val="accent6">
              <a:lumMod val="60000"/>
              <a:lumOff val="40000"/>
            </a:schemeClr>
          </a:solidFill>
          <a:ln/>
        </p:spPr>
        <p:style>
          <a:lnRef idx="3">
            <a:schemeClr val="lt1"/>
          </a:lnRef>
          <a:fillRef idx="1">
            <a:schemeClr val="accent1"/>
          </a:fillRef>
          <a:effectRef idx="1">
            <a:schemeClr val="accent1"/>
          </a:effectRef>
          <a:fontRef idx="minor">
            <a:schemeClr val="lt1"/>
          </a:fontRef>
        </p:style>
        <p:txBody>
          <a:bodyPr wrap="square">
            <a:spAutoFit/>
          </a:bodyPr>
          <a:lstStyle/>
          <a:p>
            <a:pPr lvl="0" algn="ctr">
              <a:lnSpc>
                <a:spcPct val="150000"/>
              </a:lnSpc>
            </a:pPr>
            <a:r>
              <a:rPr lang="en-US" sz="2667" dirty="0" err="1">
                <a:solidFill>
                  <a:prstClr val="white"/>
                </a:solidFill>
                <a:effectLst>
                  <a:outerShdw blurRad="50800" dist="38100" dir="2700000" algn="tl" rotWithShape="0">
                    <a:prstClr val="black">
                      <a:alpha val="40000"/>
                    </a:prstClr>
                  </a:outerShdw>
                </a:effectLst>
                <a:latin typeface="UTM Avo" panose="02040603050506020204" pitchFamily="18" charset="0"/>
                <a:ea typeface="Arial" panose="020B0604020202020204" pitchFamily="34" charset="0"/>
                <a:cs typeface="Arial" panose="020B0604020202020204" pitchFamily="34" charset="0"/>
              </a:rPr>
              <a:t>Người</a:t>
            </a:r>
            <a:r>
              <a:rPr lang="en-US" sz="2667" dirty="0">
                <a:solidFill>
                  <a:prstClr val="white"/>
                </a:solidFill>
                <a:effectLst>
                  <a:outerShdw blurRad="50800" dist="38100" dir="2700000" algn="tl" rotWithShape="0">
                    <a:prstClr val="black">
                      <a:alpha val="40000"/>
                    </a:prstClr>
                  </a:outerShdw>
                </a:effectLst>
                <a:latin typeface="UTM Avo" panose="02040603050506020204" pitchFamily="18" charset="0"/>
                <a:ea typeface="Arial" panose="020B0604020202020204" pitchFamily="34" charset="0"/>
                <a:cs typeface="Arial" panose="020B0604020202020204" pitchFamily="34" charset="0"/>
              </a:rPr>
              <a:t> </a:t>
            </a:r>
            <a:r>
              <a:rPr lang="en-US" sz="2667" dirty="0" err="1">
                <a:solidFill>
                  <a:prstClr val="white"/>
                </a:solidFill>
                <a:effectLst>
                  <a:outerShdw blurRad="50800" dist="38100" dir="2700000" algn="tl" rotWithShape="0">
                    <a:prstClr val="black">
                      <a:alpha val="40000"/>
                    </a:prstClr>
                  </a:outerShdw>
                </a:effectLst>
                <a:latin typeface="UTM Avo" panose="02040603050506020204" pitchFamily="18" charset="0"/>
                <a:ea typeface="Arial" panose="020B0604020202020204" pitchFamily="34" charset="0"/>
                <a:cs typeface="Arial" panose="020B0604020202020204" pitchFamily="34" charset="0"/>
              </a:rPr>
              <a:t>soạn</a:t>
            </a:r>
            <a:r>
              <a:rPr lang="en-US" sz="2667" dirty="0">
                <a:solidFill>
                  <a:prstClr val="white"/>
                </a:solidFill>
                <a:effectLst>
                  <a:outerShdw blurRad="50800" dist="38100" dir="2700000" algn="tl" rotWithShape="0">
                    <a:prstClr val="black">
                      <a:alpha val="40000"/>
                    </a:prstClr>
                  </a:outerShdw>
                </a:effectLst>
                <a:latin typeface="UTM Avo" panose="02040603050506020204" pitchFamily="18" charset="0"/>
                <a:ea typeface="Arial" panose="020B0604020202020204" pitchFamily="34" charset="0"/>
                <a:cs typeface="Arial" panose="020B0604020202020204" pitchFamily="34" charset="0"/>
              </a:rPr>
              <a:t> </a:t>
            </a:r>
            <a:r>
              <a:rPr lang="en-US" sz="2667" dirty="0" err="1">
                <a:solidFill>
                  <a:prstClr val="white"/>
                </a:solidFill>
                <a:effectLst>
                  <a:outerShdw blurRad="50800" dist="38100" dir="2700000" algn="tl" rotWithShape="0">
                    <a:prstClr val="black">
                      <a:alpha val="40000"/>
                    </a:prstClr>
                  </a:outerShdw>
                </a:effectLst>
                <a:latin typeface="UTM Avo" panose="02040603050506020204" pitchFamily="18" charset="0"/>
                <a:ea typeface="Arial" panose="020B0604020202020204" pitchFamily="34" charset="0"/>
                <a:cs typeface="Arial" panose="020B0604020202020204" pitchFamily="34" charset="0"/>
              </a:rPr>
              <a:t>bài</a:t>
            </a:r>
            <a:r>
              <a:rPr lang="en-US" sz="2667" dirty="0">
                <a:solidFill>
                  <a:prstClr val="white"/>
                </a:solidFill>
                <a:effectLst>
                  <a:outerShdw blurRad="50800" dist="38100" dir="2700000" algn="tl" rotWithShape="0">
                    <a:prstClr val="black">
                      <a:alpha val="40000"/>
                    </a:prstClr>
                  </a:outerShdw>
                </a:effectLst>
                <a:latin typeface="UTM Avo" panose="02040603050506020204" pitchFamily="18" charset="0"/>
                <a:ea typeface="Arial" panose="020B0604020202020204" pitchFamily="34" charset="0"/>
                <a:cs typeface="Arial" panose="020B0604020202020204" pitchFamily="34" charset="0"/>
              </a:rPr>
              <a:t> </a:t>
            </a:r>
            <a:r>
              <a:rPr lang="en-US" sz="2667" dirty="0" err="1">
                <a:solidFill>
                  <a:prstClr val="white"/>
                </a:solidFill>
                <a:effectLst>
                  <a:outerShdw blurRad="50800" dist="38100" dir="2700000" algn="tl" rotWithShape="0">
                    <a:prstClr val="black">
                      <a:alpha val="40000"/>
                    </a:prstClr>
                  </a:outerShdw>
                </a:effectLst>
                <a:latin typeface="UTM Avo" panose="02040603050506020204" pitchFamily="18" charset="0"/>
                <a:ea typeface="Arial" panose="020B0604020202020204" pitchFamily="34" charset="0"/>
                <a:cs typeface="Arial" panose="020B0604020202020204" pitchFamily="34" charset="0"/>
              </a:rPr>
              <a:t>trình</a:t>
            </a:r>
            <a:r>
              <a:rPr lang="en-US" sz="2667" dirty="0">
                <a:solidFill>
                  <a:prstClr val="white"/>
                </a:solidFill>
                <a:effectLst>
                  <a:outerShdw blurRad="50800" dist="38100" dir="2700000" algn="tl" rotWithShape="0">
                    <a:prstClr val="black">
                      <a:alpha val="40000"/>
                    </a:prstClr>
                  </a:outerShdw>
                </a:effectLst>
                <a:latin typeface="UTM Avo" panose="02040603050506020204" pitchFamily="18" charset="0"/>
                <a:ea typeface="Arial" panose="020B0604020202020204" pitchFamily="34" charset="0"/>
                <a:cs typeface="Arial" panose="020B0604020202020204" pitchFamily="34" charset="0"/>
              </a:rPr>
              <a:t> </a:t>
            </a:r>
            <a:r>
              <a:rPr lang="en-US" sz="2667" dirty="0" err="1">
                <a:solidFill>
                  <a:prstClr val="white"/>
                </a:solidFill>
                <a:effectLst>
                  <a:outerShdw blurRad="50800" dist="38100" dir="2700000" algn="tl" rotWithShape="0">
                    <a:prstClr val="black">
                      <a:alpha val="40000"/>
                    </a:prstClr>
                  </a:outerShdw>
                </a:effectLst>
                <a:latin typeface="UTM Avo" panose="02040603050506020204" pitchFamily="18" charset="0"/>
                <a:ea typeface="Arial" panose="020B0604020202020204" pitchFamily="34" charset="0"/>
                <a:cs typeface="Arial" panose="020B0604020202020204" pitchFamily="34" charset="0"/>
              </a:rPr>
              <a:t>chiếu</a:t>
            </a:r>
            <a:endParaRPr lang="en-US" sz="1200" kern="1200" dirty="0">
              <a:solidFill>
                <a:prstClr val="white"/>
              </a:solidFill>
              <a:effectLst>
                <a:outerShdw blurRad="50800" dist="38100" dir="2700000" algn="tl" rotWithShape="0">
                  <a:prstClr val="black">
                    <a:alpha val="40000"/>
                  </a:prstClr>
                </a:outerShdw>
              </a:effectLst>
              <a:latin typeface="UTM Avo" panose="02040603050506020204" pitchFamily="18" charset="0"/>
              <a:cs typeface="Arial" panose="020B0604020202020204" pitchFamily="34" charset="0"/>
            </a:endParaRPr>
          </a:p>
        </p:txBody>
      </p:sp>
      <p:pic>
        <p:nvPicPr>
          <p:cNvPr id="10" name="Picture 5">
            <a:extLst>
              <a:ext uri="{FF2B5EF4-FFF2-40B4-BE49-F238E27FC236}">
                <a16:creationId xmlns:a16="http://schemas.microsoft.com/office/drawing/2014/main" id="{9B53901D-539D-83A1-10D6-D7ADF0F8E3DC}"/>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985427" y="3532523"/>
            <a:ext cx="3829723" cy="3325477"/>
          </a:xfrm>
          <a:prstGeom prst="rect">
            <a:avLst/>
          </a:prstGeom>
        </p:spPr>
      </p:pic>
    </p:spTree>
    <p:extLst>
      <p:ext uri="{BB962C8B-B14F-4D97-AF65-F5344CB8AC3E}">
        <p14:creationId xmlns:p14="http://schemas.microsoft.com/office/powerpoint/2010/main" val="13097437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1" name="Rectangle 30">
            <a:extLst>
              <a:ext uri="{FF2B5EF4-FFF2-40B4-BE49-F238E27FC236}">
                <a16:creationId xmlns:a16="http://schemas.microsoft.com/office/drawing/2014/main" id="{38280A52-47F7-5E00-A412-941E348C5208}"/>
              </a:ext>
            </a:extLst>
          </p:cNvPr>
          <p:cNvSpPr/>
          <p:nvPr/>
        </p:nvSpPr>
        <p:spPr>
          <a:xfrm>
            <a:off x="7946571" y="3624943"/>
            <a:ext cx="4245429" cy="323305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48">
            <a:extLst>
              <a:ext uri="{FF2B5EF4-FFF2-40B4-BE49-F238E27FC236}">
                <a16:creationId xmlns:a16="http://schemas.microsoft.com/office/drawing/2014/main" id="{DE97ACD1-40EA-A182-B49A-6C316B449BF2}"/>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74283" y="2964559"/>
            <a:ext cx="192477" cy="192477"/>
          </a:xfrm>
          <a:prstGeom prst="rect">
            <a:avLst/>
          </a:prstGeom>
        </p:spPr>
      </p:pic>
      <p:pic>
        <p:nvPicPr>
          <p:cNvPr id="13" name="Picture 151">
            <a:extLst>
              <a:ext uri="{FF2B5EF4-FFF2-40B4-BE49-F238E27FC236}">
                <a16:creationId xmlns:a16="http://schemas.microsoft.com/office/drawing/2014/main" id="{9CE05CED-A7CD-796F-6EF5-53B6CBFBAAA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96196" y="5280234"/>
            <a:ext cx="141125" cy="141125"/>
          </a:xfrm>
          <a:prstGeom prst="rect">
            <a:avLst/>
          </a:prstGeom>
        </p:spPr>
      </p:pic>
      <p:pic>
        <p:nvPicPr>
          <p:cNvPr id="14" name="Picture 152">
            <a:extLst>
              <a:ext uri="{FF2B5EF4-FFF2-40B4-BE49-F238E27FC236}">
                <a16:creationId xmlns:a16="http://schemas.microsoft.com/office/drawing/2014/main" id="{8273787A-6C44-6A25-8E7D-C31F168BCB2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2343576">
            <a:off x="-407312" y="1171779"/>
            <a:ext cx="1265221" cy="273748"/>
          </a:xfrm>
          <a:prstGeom prst="rect">
            <a:avLst/>
          </a:prstGeom>
        </p:spPr>
      </p:pic>
      <p:grpSp>
        <p:nvGrpSpPr>
          <p:cNvPr id="15" name="Group 14">
            <a:extLst>
              <a:ext uri="{FF2B5EF4-FFF2-40B4-BE49-F238E27FC236}">
                <a16:creationId xmlns:a16="http://schemas.microsoft.com/office/drawing/2014/main" id="{52696635-DAF5-5365-A5DB-9FC5A9152202}"/>
              </a:ext>
            </a:extLst>
          </p:cNvPr>
          <p:cNvGrpSpPr/>
          <p:nvPr/>
        </p:nvGrpSpPr>
        <p:grpSpPr>
          <a:xfrm>
            <a:off x="1270000" y="1661160"/>
            <a:ext cx="9855200" cy="3152351"/>
            <a:chOff x="1752600" y="1045466"/>
            <a:chExt cx="14630402" cy="4879085"/>
          </a:xfrm>
        </p:grpSpPr>
        <p:grpSp>
          <p:nvGrpSpPr>
            <p:cNvPr id="16" name="Group 15">
              <a:extLst>
                <a:ext uri="{FF2B5EF4-FFF2-40B4-BE49-F238E27FC236}">
                  <a16:creationId xmlns:a16="http://schemas.microsoft.com/office/drawing/2014/main" id="{E663751B-4D08-884D-20BF-114DFFF0CE9B}"/>
                </a:ext>
              </a:extLst>
            </p:cNvPr>
            <p:cNvGrpSpPr/>
            <p:nvPr/>
          </p:nvGrpSpPr>
          <p:grpSpPr>
            <a:xfrm>
              <a:off x="1752600" y="1045466"/>
              <a:ext cx="14630402" cy="4879085"/>
              <a:chOff x="9039225" y="1212205"/>
              <a:chExt cx="7540360" cy="8042422"/>
            </a:xfrm>
          </p:grpSpPr>
          <p:grpSp>
            <p:nvGrpSpPr>
              <p:cNvPr id="18" name="Group 80">
                <a:extLst>
                  <a:ext uri="{FF2B5EF4-FFF2-40B4-BE49-F238E27FC236}">
                    <a16:creationId xmlns:a16="http://schemas.microsoft.com/office/drawing/2014/main" id="{83403CCA-ABAA-2628-9317-1BE7BD25D30A}"/>
                  </a:ext>
                </a:extLst>
              </p:cNvPr>
              <p:cNvGrpSpPr/>
              <p:nvPr/>
            </p:nvGrpSpPr>
            <p:grpSpPr>
              <a:xfrm>
                <a:off x="9260837" y="1212205"/>
                <a:ext cx="7318748" cy="7773590"/>
                <a:chOff x="0" y="-38100"/>
                <a:chExt cx="2620509" cy="2783368"/>
              </a:xfrm>
            </p:grpSpPr>
            <p:sp>
              <p:nvSpPr>
                <p:cNvPr id="22" name="Freeform 81">
                  <a:extLst>
                    <a:ext uri="{FF2B5EF4-FFF2-40B4-BE49-F238E27FC236}">
                      <a16:creationId xmlns:a16="http://schemas.microsoft.com/office/drawing/2014/main" id="{2C9EC4FC-48CC-8ADB-BC14-CF5E44A135F2}"/>
                    </a:ext>
                  </a:extLst>
                </p:cNvPr>
                <p:cNvSpPr/>
                <p:nvPr/>
              </p:nvSpPr>
              <p:spPr>
                <a:xfrm>
                  <a:off x="0" y="0"/>
                  <a:ext cx="2620509" cy="2745268"/>
                </a:xfrm>
                <a:custGeom>
                  <a:avLst/>
                  <a:gdLst/>
                  <a:ahLst/>
                  <a:cxnLst/>
                  <a:rect l="l" t="t" r="r" b="b"/>
                  <a:pathLst>
                    <a:path w="2662694" h="2745268">
                      <a:moveTo>
                        <a:pt x="19780" y="0"/>
                      </a:moveTo>
                      <a:lnTo>
                        <a:pt x="2642914" y="0"/>
                      </a:lnTo>
                      <a:cubicBezTo>
                        <a:pt x="2648160" y="0"/>
                        <a:pt x="2653191" y="2084"/>
                        <a:pt x="2656901" y="5793"/>
                      </a:cubicBezTo>
                      <a:cubicBezTo>
                        <a:pt x="2660610" y="9503"/>
                        <a:pt x="2662694" y="14534"/>
                        <a:pt x="2662694" y="19780"/>
                      </a:cubicBezTo>
                      <a:lnTo>
                        <a:pt x="2662694" y="2725488"/>
                      </a:lnTo>
                      <a:cubicBezTo>
                        <a:pt x="2662694" y="2730734"/>
                        <a:pt x="2660610" y="2735765"/>
                        <a:pt x="2656901" y="2739474"/>
                      </a:cubicBezTo>
                      <a:cubicBezTo>
                        <a:pt x="2653191" y="2743184"/>
                        <a:pt x="2648160" y="2745268"/>
                        <a:pt x="2642914" y="2745268"/>
                      </a:cubicBezTo>
                      <a:lnTo>
                        <a:pt x="19780" y="2745268"/>
                      </a:lnTo>
                      <a:cubicBezTo>
                        <a:pt x="14534" y="2745268"/>
                        <a:pt x="9503" y="2743184"/>
                        <a:pt x="5793" y="2739474"/>
                      </a:cubicBezTo>
                      <a:cubicBezTo>
                        <a:pt x="2084" y="2735765"/>
                        <a:pt x="0" y="2730734"/>
                        <a:pt x="0" y="2725488"/>
                      </a:cubicBezTo>
                      <a:lnTo>
                        <a:pt x="0" y="19780"/>
                      </a:lnTo>
                      <a:cubicBezTo>
                        <a:pt x="0" y="14534"/>
                        <a:pt x="2084" y="9503"/>
                        <a:pt x="5793" y="5793"/>
                      </a:cubicBezTo>
                      <a:cubicBezTo>
                        <a:pt x="9503" y="2084"/>
                        <a:pt x="14534" y="0"/>
                        <a:pt x="19780" y="0"/>
                      </a:cubicBezTo>
                      <a:close/>
                    </a:path>
                  </a:pathLst>
                </a:custGeom>
                <a:solidFill>
                  <a:srgbClr val="FFD066"/>
                </a:solidFill>
                <a:ln w="38100">
                  <a:solidFill>
                    <a:srgbClr val="000000"/>
                  </a:solidFill>
                </a:ln>
              </p:spPr>
              <p:txBody>
                <a:bodyPr/>
                <a:lstStyle/>
                <a:p>
                  <a:endParaRPr lang="en-US"/>
                </a:p>
              </p:txBody>
            </p:sp>
            <p:sp>
              <p:nvSpPr>
                <p:cNvPr id="23" name="TextBox 82">
                  <a:extLst>
                    <a:ext uri="{FF2B5EF4-FFF2-40B4-BE49-F238E27FC236}">
                      <a16:creationId xmlns:a16="http://schemas.microsoft.com/office/drawing/2014/main" id="{8AC4AAF1-4E64-4B20-000F-98D4579E8DD8}"/>
                    </a:ext>
                  </a:extLst>
                </p:cNvPr>
                <p:cNvSpPr txBox="1"/>
                <p:nvPr/>
              </p:nvSpPr>
              <p:spPr>
                <a:xfrm>
                  <a:off x="0" y="-38100"/>
                  <a:ext cx="812800" cy="850900"/>
                </a:xfrm>
                <a:prstGeom prst="rect">
                  <a:avLst/>
                </a:prstGeom>
              </p:spPr>
              <p:txBody>
                <a:bodyPr lIns="33867" tIns="33867" rIns="33867" bIns="33867" rtlCol="0" anchor="ctr"/>
                <a:lstStyle/>
                <a:p>
                  <a:pPr algn="ctr">
                    <a:lnSpc>
                      <a:spcPts val="1773"/>
                    </a:lnSpc>
                  </a:pPr>
                  <a:endParaRPr sz="933">
                    <a:latin typeface="UTM Avo" panose="02040603050506020204" pitchFamily="18" charset="0"/>
                  </a:endParaRPr>
                </a:p>
              </p:txBody>
            </p:sp>
          </p:grpSp>
          <p:grpSp>
            <p:nvGrpSpPr>
              <p:cNvPr id="19" name="Group 83">
                <a:extLst>
                  <a:ext uri="{FF2B5EF4-FFF2-40B4-BE49-F238E27FC236}">
                    <a16:creationId xmlns:a16="http://schemas.microsoft.com/office/drawing/2014/main" id="{258E01EB-48DB-3916-7E84-15F6CA1BDC00}"/>
                  </a:ext>
                </a:extLst>
              </p:cNvPr>
              <p:cNvGrpSpPr/>
              <p:nvPr/>
            </p:nvGrpSpPr>
            <p:grpSpPr>
              <a:xfrm>
                <a:off x="9039225" y="1484710"/>
                <a:ext cx="7436565" cy="7769917"/>
                <a:chOff x="0" y="-38100"/>
                <a:chExt cx="2662694" cy="2782053"/>
              </a:xfrm>
            </p:grpSpPr>
            <p:sp>
              <p:nvSpPr>
                <p:cNvPr id="20" name="Freeform 84">
                  <a:extLst>
                    <a:ext uri="{FF2B5EF4-FFF2-40B4-BE49-F238E27FC236}">
                      <a16:creationId xmlns:a16="http://schemas.microsoft.com/office/drawing/2014/main" id="{7E5A589E-9AF6-F95E-4173-7C27F3E5ACB3}"/>
                    </a:ext>
                  </a:extLst>
                </p:cNvPr>
                <p:cNvSpPr/>
                <p:nvPr/>
              </p:nvSpPr>
              <p:spPr>
                <a:xfrm>
                  <a:off x="0" y="-1315"/>
                  <a:ext cx="2662694" cy="2745268"/>
                </a:xfrm>
                <a:custGeom>
                  <a:avLst/>
                  <a:gdLst/>
                  <a:ahLst/>
                  <a:cxnLst/>
                  <a:rect l="l" t="t" r="r" b="b"/>
                  <a:pathLst>
                    <a:path w="2662694" h="2745268">
                      <a:moveTo>
                        <a:pt x="19780" y="0"/>
                      </a:moveTo>
                      <a:lnTo>
                        <a:pt x="2642914" y="0"/>
                      </a:lnTo>
                      <a:cubicBezTo>
                        <a:pt x="2648160" y="0"/>
                        <a:pt x="2653191" y="2084"/>
                        <a:pt x="2656901" y="5793"/>
                      </a:cubicBezTo>
                      <a:cubicBezTo>
                        <a:pt x="2660610" y="9503"/>
                        <a:pt x="2662694" y="14534"/>
                        <a:pt x="2662694" y="19780"/>
                      </a:cubicBezTo>
                      <a:lnTo>
                        <a:pt x="2662694" y="2725488"/>
                      </a:lnTo>
                      <a:cubicBezTo>
                        <a:pt x="2662694" y="2730734"/>
                        <a:pt x="2660610" y="2735765"/>
                        <a:pt x="2656901" y="2739474"/>
                      </a:cubicBezTo>
                      <a:cubicBezTo>
                        <a:pt x="2653191" y="2743184"/>
                        <a:pt x="2648160" y="2745268"/>
                        <a:pt x="2642914" y="2745268"/>
                      </a:cubicBezTo>
                      <a:lnTo>
                        <a:pt x="19780" y="2745268"/>
                      </a:lnTo>
                      <a:cubicBezTo>
                        <a:pt x="14534" y="2745268"/>
                        <a:pt x="9503" y="2743184"/>
                        <a:pt x="5793" y="2739474"/>
                      </a:cubicBezTo>
                      <a:cubicBezTo>
                        <a:pt x="2084" y="2735765"/>
                        <a:pt x="0" y="2730734"/>
                        <a:pt x="0" y="2725488"/>
                      </a:cubicBezTo>
                      <a:lnTo>
                        <a:pt x="0" y="19780"/>
                      </a:lnTo>
                      <a:cubicBezTo>
                        <a:pt x="0" y="14534"/>
                        <a:pt x="2084" y="9503"/>
                        <a:pt x="5793" y="5793"/>
                      </a:cubicBezTo>
                      <a:cubicBezTo>
                        <a:pt x="9503" y="2084"/>
                        <a:pt x="14534" y="0"/>
                        <a:pt x="19780" y="0"/>
                      </a:cubicBezTo>
                      <a:close/>
                    </a:path>
                  </a:pathLst>
                </a:custGeom>
                <a:solidFill>
                  <a:srgbClr val="FFFFFF"/>
                </a:solidFill>
                <a:ln w="38100">
                  <a:solidFill>
                    <a:srgbClr val="000000"/>
                  </a:solidFill>
                </a:ln>
              </p:spPr>
              <p:txBody>
                <a:bodyPr/>
                <a:lstStyle/>
                <a:p>
                  <a:endParaRPr lang="en-US"/>
                </a:p>
              </p:txBody>
            </p:sp>
            <p:sp>
              <p:nvSpPr>
                <p:cNvPr id="21" name="TextBox 85">
                  <a:extLst>
                    <a:ext uri="{FF2B5EF4-FFF2-40B4-BE49-F238E27FC236}">
                      <a16:creationId xmlns:a16="http://schemas.microsoft.com/office/drawing/2014/main" id="{FE981F11-B87C-94C7-7434-C19F427CC1E8}"/>
                    </a:ext>
                  </a:extLst>
                </p:cNvPr>
                <p:cNvSpPr txBox="1"/>
                <p:nvPr/>
              </p:nvSpPr>
              <p:spPr>
                <a:xfrm>
                  <a:off x="0" y="-38100"/>
                  <a:ext cx="812800" cy="850900"/>
                </a:xfrm>
                <a:prstGeom prst="rect">
                  <a:avLst/>
                </a:prstGeom>
              </p:spPr>
              <p:txBody>
                <a:bodyPr lIns="33867" tIns="33867" rIns="33867" bIns="33867" rtlCol="0" anchor="ctr"/>
                <a:lstStyle/>
                <a:p>
                  <a:pPr algn="ctr">
                    <a:lnSpc>
                      <a:spcPts val="1773"/>
                    </a:lnSpc>
                  </a:pPr>
                  <a:endParaRPr sz="933">
                    <a:latin typeface="UTM Avo" panose="02040603050506020204" pitchFamily="18" charset="0"/>
                  </a:endParaRPr>
                </a:p>
              </p:txBody>
            </p:sp>
          </p:grpSp>
        </p:grpSp>
        <p:sp>
          <p:nvSpPr>
            <p:cNvPr id="17" name="Rectangle 16">
              <a:extLst>
                <a:ext uri="{FF2B5EF4-FFF2-40B4-BE49-F238E27FC236}">
                  <a16:creationId xmlns:a16="http://schemas.microsoft.com/office/drawing/2014/main" id="{0D1F75AD-C5A8-3E06-512A-9D8AB9014E78}"/>
                </a:ext>
              </a:extLst>
            </p:cNvPr>
            <p:cNvSpPr/>
            <p:nvPr/>
          </p:nvSpPr>
          <p:spPr>
            <a:xfrm>
              <a:off x="2384349" y="1920344"/>
              <a:ext cx="13165512" cy="3344761"/>
            </a:xfrm>
            <a:prstGeom prst="rect">
              <a:avLst/>
            </a:prstGeom>
          </p:spPr>
          <p:txBody>
            <a:bodyPr wrap="square">
              <a:spAutoFit/>
            </a:bodyPr>
            <a:lstStyle/>
            <a:p>
              <a:pPr algn="just">
                <a:lnSpc>
                  <a:spcPct val="150000"/>
                </a:lnSpc>
              </a:pPr>
              <a:r>
                <a:rPr lang="vi-VN" sz="2400" b="1">
                  <a:latin typeface="UTM Avo" panose="02040603050506020204" pitchFamily="18" charset="0"/>
                </a:rPr>
                <a:t>T</a:t>
              </a:r>
              <a:r>
                <a:rPr lang="en-US" sz="2400" b="1">
                  <a:latin typeface="UTM Avo" panose="02040603050506020204" pitchFamily="18" charset="0"/>
                </a:rPr>
                <a:t>í</a:t>
              </a:r>
              <a:r>
                <a:rPr lang="vi-VN" sz="2400" b="1">
                  <a:latin typeface="UTM Avo" panose="02040603050506020204" pitchFamily="18" charset="0"/>
                </a:rPr>
                <a:t>nh hợp lí</a:t>
              </a:r>
              <a:r>
                <a:rPr lang="vi-VN" sz="2400">
                  <a:latin typeface="UTM Avo" panose="02040603050506020204" pitchFamily="18" charset="0"/>
                </a:rPr>
                <a:t>: Chia việc tương đối công bằng, vừa đủ cho ba người, không bị sót việc không có người làm và ngược lại, mỗi người đều có việc để làm. Mỗi người làm việc tương đối độc lập. Có thể có việc cả nhóm cùng làm.</a:t>
              </a:r>
              <a:endParaRPr lang="en-US" sz="2400" dirty="0">
                <a:latin typeface="UTM Avo" panose="02040603050506020204" pitchFamily="18" charset="0"/>
              </a:endParaRPr>
            </a:p>
          </p:txBody>
        </p:sp>
      </p:grpSp>
      <p:sp>
        <p:nvSpPr>
          <p:cNvPr id="24" name="Rectangle 23">
            <a:extLst>
              <a:ext uri="{FF2B5EF4-FFF2-40B4-BE49-F238E27FC236}">
                <a16:creationId xmlns:a16="http://schemas.microsoft.com/office/drawing/2014/main" id="{C54631E3-FCD2-6517-AADF-571D651952CE}"/>
              </a:ext>
            </a:extLst>
          </p:cNvPr>
          <p:cNvSpPr/>
          <p:nvPr/>
        </p:nvSpPr>
        <p:spPr>
          <a:xfrm>
            <a:off x="2145643" y="5450714"/>
            <a:ext cx="7416800" cy="1236557"/>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pPr algn="ctr">
              <a:lnSpc>
                <a:spcPct val="150000"/>
              </a:lnSpc>
              <a:spcBef>
                <a:spcPts val="67"/>
              </a:spcBef>
              <a:spcAft>
                <a:spcPts val="67"/>
              </a:spcAft>
            </a:pPr>
            <a:r>
              <a:rPr lang="en-US" sz="2667">
                <a:solidFill>
                  <a:schemeClr val="bg1"/>
                </a:solidFill>
                <a:latin typeface="UTM Avo" panose="02040603050506020204" pitchFamily="18" charset="0"/>
                <a:ea typeface="Arial" panose="020B0604020202020204" pitchFamily="34" charset="0"/>
                <a:cs typeface="Times New Roman" panose="02020603050405020304" pitchFamily="18" charset="0"/>
              </a:rPr>
              <a:t>Máy tính có thể giúp để tìm kiếm ảnh đẹp và giúp soạn thảo bài trình chiếu.</a:t>
            </a:r>
            <a:endParaRPr lang="en-US" sz="2667" dirty="0">
              <a:solidFill>
                <a:schemeClr val="bg1"/>
              </a:solidFill>
              <a:latin typeface="UTM Avo" panose="02040603050506020204" pitchFamily="18" charset="0"/>
              <a:ea typeface="Arial" panose="020B0604020202020204" pitchFamily="34" charset="0"/>
              <a:cs typeface="Times New Roman" panose="02020603050405020304" pitchFamily="18" charset="0"/>
            </a:endParaRPr>
          </a:p>
        </p:txBody>
      </p:sp>
      <p:pic>
        <p:nvPicPr>
          <p:cNvPr id="25" name="Picture 6">
            <a:extLst>
              <a:ext uri="{FF2B5EF4-FFF2-40B4-BE49-F238E27FC236}">
                <a16:creationId xmlns:a16="http://schemas.microsoft.com/office/drawing/2014/main" id="{434784AD-74F5-37B1-FA1E-5D857C46FDAD}"/>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flipH="1">
            <a:off x="-188017" y="3929240"/>
            <a:ext cx="1962643" cy="3064635"/>
          </a:xfrm>
          <a:prstGeom prst="rect">
            <a:avLst/>
          </a:prstGeom>
        </p:spPr>
      </p:pic>
      <p:sp>
        <p:nvSpPr>
          <p:cNvPr id="26" name="Down Arrow 4">
            <a:extLst>
              <a:ext uri="{FF2B5EF4-FFF2-40B4-BE49-F238E27FC236}">
                <a16:creationId xmlns:a16="http://schemas.microsoft.com/office/drawing/2014/main" id="{E8914A91-61B2-84D0-2C76-29D774B94C3D}"/>
              </a:ext>
            </a:extLst>
          </p:cNvPr>
          <p:cNvSpPr/>
          <p:nvPr/>
        </p:nvSpPr>
        <p:spPr>
          <a:xfrm>
            <a:off x="5628896" y="4903883"/>
            <a:ext cx="254000" cy="373103"/>
          </a:xfrm>
          <a:prstGeom prst="down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sz="933">
              <a:latin typeface="UTM Avo" panose="02040603050506020204" pitchFamily="18" charset="0"/>
            </a:endParaRPr>
          </a:p>
        </p:txBody>
      </p:sp>
      <p:pic>
        <p:nvPicPr>
          <p:cNvPr id="27" name="Picture 51">
            <a:extLst>
              <a:ext uri="{FF2B5EF4-FFF2-40B4-BE49-F238E27FC236}">
                <a16:creationId xmlns:a16="http://schemas.microsoft.com/office/drawing/2014/main" id="{79480D13-461B-E012-D584-3E6B96FD7D2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735221" y="1359369"/>
            <a:ext cx="117808" cy="117808"/>
          </a:xfrm>
          <a:prstGeom prst="rect">
            <a:avLst/>
          </a:prstGeom>
        </p:spPr>
      </p:pic>
      <p:pic>
        <p:nvPicPr>
          <p:cNvPr id="28" name="Picture 54">
            <a:extLst>
              <a:ext uri="{FF2B5EF4-FFF2-40B4-BE49-F238E27FC236}">
                <a16:creationId xmlns:a16="http://schemas.microsoft.com/office/drawing/2014/main" id="{B603D4DD-EA53-8820-5E72-657B7C7842D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056301" y="2651317"/>
            <a:ext cx="192477" cy="192477"/>
          </a:xfrm>
          <a:prstGeom prst="rect">
            <a:avLst/>
          </a:prstGeom>
        </p:spPr>
      </p:pic>
      <p:pic>
        <p:nvPicPr>
          <p:cNvPr id="29" name="Picture 55">
            <a:extLst>
              <a:ext uri="{FF2B5EF4-FFF2-40B4-BE49-F238E27FC236}">
                <a16:creationId xmlns:a16="http://schemas.microsoft.com/office/drawing/2014/main" id="{940C99C5-C05C-E121-EBC5-F63A211C271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1451456" y="2806786"/>
            <a:ext cx="141125" cy="141125"/>
          </a:xfrm>
          <a:prstGeom prst="rect">
            <a:avLst/>
          </a:prstGeom>
        </p:spPr>
      </p:pic>
      <p:pic>
        <p:nvPicPr>
          <p:cNvPr id="30" name="Picture 56">
            <a:extLst>
              <a:ext uri="{FF2B5EF4-FFF2-40B4-BE49-F238E27FC236}">
                <a16:creationId xmlns:a16="http://schemas.microsoft.com/office/drawing/2014/main" id="{EAA70858-01CB-FC33-9B6B-ABBC2EC1FF2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905232" y="6511528"/>
            <a:ext cx="141125" cy="141125"/>
          </a:xfrm>
          <a:prstGeom prst="rect">
            <a:avLst/>
          </a:prstGeom>
        </p:spPr>
      </p:pic>
      <p:pic>
        <p:nvPicPr>
          <p:cNvPr id="11" name="Picture 145">
            <a:extLst>
              <a:ext uri="{FF2B5EF4-FFF2-40B4-BE49-F238E27FC236}">
                <a16:creationId xmlns:a16="http://schemas.microsoft.com/office/drawing/2014/main" id="{74993D87-D548-E009-0DDA-38389DACDFAC}"/>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18559935" flipV="1">
            <a:off x="10320559" y="4545031"/>
            <a:ext cx="1137558" cy="489062"/>
          </a:xfrm>
          <a:prstGeom prst="rect">
            <a:avLst/>
          </a:prstGeom>
        </p:spPr>
      </p:pic>
    </p:spTree>
    <p:extLst>
      <p:ext uri="{BB962C8B-B14F-4D97-AF65-F5344CB8AC3E}">
        <p14:creationId xmlns:p14="http://schemas.microsoft.com/office/powerpoint/2010/main" val="13662578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up)">
                                      <p:cBhvr>
                                        <p:cTn id="15" dur="500"/>
                                        <p:tgtEl>
                                          <p:spTgt spid="26"/>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up)">
                                      <p:cBhvr>
                                        <p:cTn id="1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8">
            <a:extLst>
              <a:ext uri="{FF2B5EF4-FFF2-40B4-BE49-F238E27FC236}">
                <a16:creationId xmlns:a16="http://schemas.microsoft.com/office/drawing/2014/main" id="{97F082D2-FDD5-F502-3962-F0056604120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842178" y="6827866"/>
            <a:ext cx="194742" cy="194742"/>
          </a:xfrm>
          <a:prstGeom prst="rect">
            <a:avLst/>
          </a:prstGeom>
        </p:spPr>
      </p:pic>
      <p:pic>
        <p:nvPicPr>
          <p:cNvPr id="3" name="Picture 19">
            <a:extLst>
              <a:ext uri="{FF2B5EF4-FFF2-40B4-BE49-F238E27FC236}">
                <a16:creationId xmlns:a16="http://schemas.microsoft.com/office/drawing/2014/main" id="{FB48F8EF-EFD1-D1DA-4978-EF2ACEE223E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046623" y="1121138"/>
            <a:ext cx="194742" cy="194742"/>
          </a:xfrm>
          <a:prstGeom prst="rect">
            <a:avLst/>
          </a:prstGeom>
        </p:spPr>
      </p:pic>
      <p:pic>
        <p:nvPicPr>
          <p:cNvPr id="4" name="Picture 20">
            <a:extLst>
              <a:ext uri="{FF2B5EF4-FFF2-40B4-BE49-F238E27FC236}">
                <a16:creationId xmlns:a16="http://schemas.microsoft.com/office/drawing/2014/main" id="{84C7F97F-A9C5-E9FE-44C7-F245153F8EC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74422" y="1320800"/>
            <a:ext cx="194742" cy="194742"/>
          </a:xfrm>
          <a:prstGeom prst="rect">
            <a:avLst/>
          </a:prstGeom>
        </p:spPr>
      </p:pic>
      <p:pic>
        <p:nvPicPr>
          <p:cNvPr id="5" name="Picture 21">
            <a:extLst>
              <a:ext uri="{FF2B5EF4-FFF2-40B4-BE49-F238E27FC236}">
                <a16:creationId xmlns:a16="http://schemas.microsoft.com/office/drawing/2014/main" id="{8CB84DD4-DF71-4131-8F07-19758FFCF28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78060" y="7242782"/>
            <a:ext cx="223001" cy="223001"/>
          </a:xfrm>
          <a:prstGeom prst="rect">
            <a:avLst/>
          </a:prstGeom>
        </p:spPr>
      </p:pic>
      <p:pic>
        <p:nvPicPr>
          <p:cNvPr id="6" name="Picture 24">
            <a:extLst>
              <a:ext uri="{FF2B5EF4-FFF2-40B4-BE49-F238E27FC236}">
                <a16:creationId xmlns:a16="http://schemas.microsoft.com/office/drawing/2014/main" id="{71C93540-B44B-1079-B972-6CC786DE143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2256612">
            <a:off x="11036623" y="1043885"/>
            <a:ext cx="1265221" cy="273748"/>
          </a:xfrm>
          <a:prstGeom prst="rect">
            <a:avLst/>
          </a:prstGeom>
        </p:spPr>
      </p:pic>
      <p:pic>
        <p:nvPicPr>
          <p:cNvPr id="7" name="Picture 25">
            <a:extLst>
              <a:ext uri="{FF2B5EF4-FFF2-40B4-BE49-F238E27FC236}">
                <a16:creationId xmlns:a16="http://schemas.microsoft.com/office/drawing/2014/main" id="{B3840431-CCBD-B1A0-C372-3039D6F9144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9278181">
            <a:off x="11593682" y="7228603"/>
            <a:ext cx="1265221" cy="273748"/>
          </a:xfrm>
          <a:prstGeom prst="rect">
            <a:avLst/>
          </a:prstGeom>
        </p:spPr>
      </p:pic>
      <p:sp>
        <p:nvSpPr>
          <p:cNvPr id="8" name="TextBox 7">
            <a:extLst>
              <a:ext uri="{FF2B5EF4-FFF2-40B4-BE49-F238E27FC236}">
                <a16:creationId xmlns:a16="http://schemas.microsoft.com/office/drawing/2014/main" id="{AC0BC55B-5504-3D89-B440-8CADEEF9752A}"/>
              </a:ext>
            </a:extLst>
          </p:cNvPr>
          <p:cNvSpPr txBox="1"/>
          <p:nvPr/>
        </p:nvSpPr>
        <p:spPr>
          <a:xfrm>
            <a:off x="2873828" y="1053877"/>
            <a:ext cx="6444343" cy="461665"/>
          </a:xfrm>
          <a:prstGeom prst="rect">
            <a:avLst/>
          </a:prstGeom>
          <a:noFill/>
        </p:spPr>
        <p:txBody>
          <a:bodyPr wrap="square" rtlCol="0">
            <a:spAutoFit/>
          </a:bodyPr>
          <a:lstStyle/>
          <a:p>
            <a:pPr lvl="0" algn="ctr">
              <a:defRPr/>
            </a:pPr>
            <a:r>
              <a:rPr lang="en-US" sz="2400" b="1">
                <a:solidFill>
                  <a:srgbClr val="C00000"/>
                </a:solidFill>
                <a:latin typeface="UTM Avo" panose="02040603050506020204" pitchFamily="18" charset="0"/>
                <a:cs typeface="Arial" panose="020B0604020202020204" pitchFamily="34" charset="0"/>
              </a:rPr>
              <a:t>HĐ2. Trò chơi Điều khiển Robot</a:t>
            </a:r>
            <a:endParaRPr lang="en-US" sz="2400" b="1" kern="1200" dirty="0">
              <a:solidFill>
                <a:srgbClr val="C00000"/>
              </a:solidFill>
              <a:latin typeface="UTM Avo" panose="02040603050506020204" pitchFamily="18" charset="0"/>
              <a:ea typeface="+mn-ea"/>
              <a:cs typeface="Arial" panose="020B0604020202020204" pitchFamily="34" charset="0"/>
            </a:endParaRPr>
          </a:p>
        </p:txBody>
      </p:sp>
      <p:pic>
        <p:nvPicPr>
          <p:cNvPr id="15" name="Picture 14">
            <a:extLst>
              <a:ext uri="{FF2B5EF4-FFF2-40B4-BE49-F238E27FC236}">
                <a16:creationId xmlns:a16="http://schemas.microsoft.com/office/drawing/2014/main" id="{AD793172-12C2-D608-69F1-429ADEB7F35F}"/>
              </a:ext>
            </a:extLst>
          </p:cNvPr>
          <p:cNvPicPr>
            <a:picLocks noChangeAspect="1"/>
          </p:cNvPicPr>
          <p:nvPr/>
        </p:nvPicPr>
        <p:blipFill rotWithShape="1">
          <a:blip r:embed="rId12">
            <a:extLst>
              <a:ext uri="{BEBA8EAE-BF5A-486C-A8C5-ECC9F3942E4B}">
                <a14:imgProps xmlns:a14="http://schemas.microsoft.com/office/drawing/2010/main">
                  <a14:imgLayer r:embed="rId13">
                    <a14:imgEffect>
                      <a14:sharpenSoften amount="25000"/>
                    </a14:imgEffect>
                  </a14:imgLayer>
                </a14:imgProps>
              </a:ext>
            </a:extLst>
          </a:blip>
          <a:srcRect l="12367" t="6768" r="48694" b="56866"/>
          <a:stretch/>
        </p:blipFill>
        <p:spPr>
          <a:xfrm>
            <a:off x="0" y="2511002"/>
            <a:ext cx="4210586" cy="4346998"/>
          </a:xfrm>
          <a:prstGeom prst="rect">
            <a:avLst/>
          </a:prstGeom>
        </p:spPr>
      </p:pic>
      <p:pic>
        <p:nvPicPr>
          <p:cNvPr id="16" name="Picture 15">
            <a:extLst>
              <a:ext uri="{FF2B5EF4-FFF2-40B4-BE49-F238E27FC236}">
                <a16:creationId xmlns:a16="http://schemas.microsoft.com/office/drawing/2014/main" id="{5A55A213-114D-8C7C-B28A-78F1E13BA22F}"/>
              </a:ext>
            </a:extLst>
          </p:cNvPr>
          <p:cNvPicPr>
            <a:picLocks noChangeAspect="1"/>
          </p:cNvPicPr>
          <p:nvPr/>
        </p:nvPicPr>
        <p:blipFill rotWithShape="1">
          <a:blip r:embed="rId14"/>
          <a:srcRect l="10211" t="50063" r="5080"/>
          <a:stretch/>
        </p:blipFill>
        <p:spPr>
          <a:xfrm>
            <a:off x="5516880" y="2485662"/>
            <a:ext cx="6709412" cy="4372337"/>
          </a:xfrm>
          <a:prstGeom prst="rect">
            <a:avLst/>
          </a:prstGeom>
        </p:spPr>
      </p:pic>
      <p:sp>
        <p:nvSpPr>
          <p:cNvPr id="12" name="Rectangle 11">
            <a:extLst>
              <a:ext uri="{FF2B5EF4-FFF2-40B4-BE49-F238E27FC236}">
                <a16:creationId xmlns:a16="http://schemas.microsoft.com/office/drawing/2014/main" id="{352C60F4-8AB4-6734-298F-2EC5898A7ACC}"/>
              </a:ext>
            </a:extLst>
          </p:cNvPr>
          <p:cNvSpPr/>
          <p:nvPr/>
        </p:nvSpPr>
        <p:spPr>
          <a:xfrm>
            <a:off x="1107443" y="1389156"/>
            <a:ext cx="10409406" cy="1121846"/>
          </a:xfrm>
          <a:prstGeom prst="rect">
            <a:avLst/>
          </a:prstGeom>
        </p:spPr>
        <p:txBody>
          <a:bodyPr wrap="square">
            <a:spAutoFit/>
          </a:bodyPr>
          <a:lstStyle/>
          <a:p>
            <a:pPr algn="just">
              <a:lnSpc>
                <a:spcPct val="150000"/>
              </a:lnSpc>
              <a:spcBef>
                <a:spcPts val="67"/>
              </a:spcBef>
              <a:spcAft>
                <a:spcPts val="67"/>
              </a:spcAft>
            </a:pPr>
            <a:r>
              <a:rPr lang="en-US" sz="2400" dirty="0" err="1">
                <a:latin typeface="UTM Avo" panose="02040603050506020204" pitchFamily="18" charset="0"/>
                <a:ea typeface="Arial" panose="020B0604020202020204" pitchFamily="34" charset="0"/>
                <a:cs typeface="Arial" panose="020B0604020202020204" pitchFamily="34" charset="0"/>
              </a:rPr>
              <a:t>Các</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em</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err="1">
                <a:latin typeface="UTM Avo" panose="02040603050506020204" pitchFamily="18" charset="0"/>
                <a:ea typeface="Arial" panose="020B0604020202020204" pitchFamily="34" charset="0"/>
                <a:cs typeface="Arial" panose="020B0604020202020204" pitchFamily="34" charset="0"/>
              </a:rPr>
              <a:t>hãy</a:t>
            </a:r>
            <a:r>
              <a:rPr lang="en-US" sz="2400">
                <a:latin typeface="UTM Avo" panose="02040603050506020204" pitchFamily="18" charset="0"/>
                <a:ea typeface="Arial" panose="020B0604020202020204" pitchFamily="34" charset="0"/>
                <a:cs typeface="Arial" panose="020B0604020202020204" pitchFamily="34" charset="0"/>
              </a:rPr>
              <a:t> thu thập thông tin qua quan sát, nhận diện đường đi của robot, nội dung luật đi của robot, dãy lệnh ở Bảng 1</a:t>
            </a:r>
            <a:endParaRPr lang="en-US" sz="2400" dirty="0">
              <a:latin typeface="UTM Avo" panose="02040603050506020204" pitchFamily="18"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8839488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anim calcmode="lin" valueType="num">
                                      <p:cBhvr>
                                        <p:cTn id="13" dur="500" fill="hold"/>
                                        <p:tgtEl>
                                          <p:spTgt spid="12"/>
                                        </p:tgtEl>
                                        <p:attrNameLst>
                                          <p:attrName>ppt_x</p:attrName>
                                        </p:attrNameLst>
                                      </p:cBhvr>
                                      <p:tavLst>
                                        <p:tav tm="0">
                                          <p:val>
                                            <p:strVal val="#ppt_x"/>
                                          </p:val>
                                        </p:tav>
                                        <p:tav tm="100000">
                                          <p:val>
                                            <p:strVal val="#ppt_x"/>
                                          </p:val>
                                        </p:tav>
                                      </p:tavLst>
                                    </p:anim>
                                    <p:anim calcmode="lin" valueType="num">
                                      <p:cBhvr>
                                        <p:cTn id="14" dur="500" fill="hold"/>
                                        <p:tgtEl>
                                          <p:spTgt spid="12"/>
                                        </p:tgtEl>
                                        <p:attrNameLst>
                                          <p:attrName>ppt_y</p:attrName>
                                        </p:attrNameLst>
                                      </p:cBhvr>
                                      <p:tavLst>
                                        <p:tav tm="0">
                                          <p:val>
                                            <p:strVal val="#ppt_y+.1"/>
                                          </p:val>
                                        </p:tav>
                                        <p:tav tm="100000">
                                          <p:val>
                                            <p:strVal val="#ppt_y"/>
                                          </p:val>
                                        </p:tav>
                                      </p:tavLst>
                                    </p:anim>
                                  </p:childTnLst>
                                </p:cTn>
                              </p:par>
                              <p:par>
                                <p:cTn id="15" presetID="22" presetClass="entr" presetSubtype="2"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right)">
                                      <p:cBhvr>
                                        <p:cTn id="17" dur="500"/>
                                        <p:tgtEl>
                                          <p:spTgt spid="16"/>
                                        </p:tgtEl>
                                      </p:cBhvr>
                                    </p:animEffect>
                                  </p:childTnLst>
                                </p:cTn>
                              </p:par>
                              <p:par>
                                <p:cTn id="18" presetID="22" presetClass="entr" presetSubtype="8"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DDFED40A-7B60-7E23-B6F6-501B4C4F3646}"/>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contrast="20000"/>
                    </a14:imgEffect>
                  </a14:imgLayer>
                </a14:imgProps>
              </a:ext>
            </a:extLst>
          </a:blip>
          <a:srcRect l="45933" t="19098" r="5234" b="4337"/>
          <a:stretch/>
        </p:blipFill>
        <p:spPr>
          <a:xfrm>
            <a:off x="5626177" y="597584"/>
            <a:ext cx="6565823" cy="6268580"/>
          </a:xfrm>
          <a:prstGeom prst="rect">
            <a:avLst/>
          </a:prstGeom>
        </p:spPr>
      </p:pic>
      <p:pic>
        <p:nvPicPr>
          <p:cNvPr id="3" name="Picture 2">
            <a:extLst>
              <a:ext uri="{FF2B5EF4-FFF2-40B4-BE49-F238E27FC236}">
                <a16:creationId xmlns:a16="http://schemas.microsoft.com/office/drawing/2014/main" id="{084D2AF9-464B-A8A2-F9F4-11D9B9BED611}"/>
              </a:ext>
            </a:extLst>
          </p:cNvPr>
          <p:cNvPicPr>
            <a:picLocks noChangeAspect="1"/>
          </p:cNvPicPr>
          <p:nvPr/>
        </p:nvPicPr>
        <p:blipFill rotWithShape="1">
          <a:blip r:embed="rId6">
            <a:extLst>
              <a:ext uri="{BEBA8EAE-BF5A-486C-A8C5-ECC9F3942E4B}">
                <a14:imgProps xmlns:a14="http://schemas.microsoft.com/office/drawing/2010/main">
                  <a14:imgLayer r:embed="rId5">
                    <a14:imgEffect>
                      <a14:sharpenSoften amount="50000"/>
                    </a14:imgEffect>
                    <a14:imgEffect>
                      <a14:brightnessContrast contrast="20000"/>
                    </a14:imgEffect>
                  </a14:imgLayer>
                </a14:imgProps>
              </a:ext>
            </a:extLst>
          </a:blip>
          <a:srcRect l="9084" t="23104" r="55135" b="7129"/>
          <a:stretch/>
        </p:blipFill>
        <p:spPr>
          <a:xfrm>
            <a:off x="1889996" y="2819096"/>
            <a:ext cx="3466500" cy="4038904"/>
          </a:xfrm>
          <a:prstGeom prst="rect">
            <a:avLst/>
          </a:prstGeom>
        </p:spPr>
      </p:pic>
      <p:pic>
        <p:nvPicPr>
          <p:cNvPr id="4" name="Picture 17">
            <a:extLst>
              <a:ext uri="{FF2B5EF4-FFF2-40B4-BE49-F238E27FC236}">
                <a16:creationId xmlns:a16="http://schemas.microsoft.com/office/drawing/2014/main" id="{E6F10432-72B6-03CE-DB45-90B6AA80A7D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04550">
            <a:off x="-537438" y="6439135"/>
            <a:ext cx="1481278" cy="320495"/>
          </a:xfrm>
          <a:prstGeom prst="rect">
            <a:avLst/>
          </a:prstGeom>
        </p:spPr>
      </p:pic>
      <p:pic>
        <p:nvPicPr>
          <p:cNvPr id="5" name="Picture 18">
            <a:extLst>
              <a:ext uri="{FF2B5EF4-FFF2-40B4-BE49-F238E27FC236}">
                <a16:creationId xmlns:a16="http://schemas.microsoft.com/office/drawing/2014/main" id="{E286B9DA-4F23-7FB5-9BD0-F271CF707F6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104550">
            <a:off x="11214897" y="6548059"/>
            <a:ext cx="1344163" cy="290828"/>
          </a:xfrm>
          <a:prstGeom prst="rect">
            <a:avLst/>
          </a:prstGeom>
        </p:spPr>
      </p:pic>
      <p:pic>
        <p:nvPicPr>
          <p:cNvPr id="6" name="Picture 19">
            <a:extLst>
              <a:ext uri="{FF2B5EF4-FFF2-40B4-BE49-F238E27FC236}">
                <a16:creationId xmlns:a16="http://schemas.microsoft.com/office/drawing/2014/main" id="{A64080F4-9A75-F8A3-C0F8-048DEE1C109F}"/>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1856421" y="6065675"/>
            <a:ext cx="194742" cy="194742"/>
          </a:xfrm>
          <a:prstGeom prst="rect">
            <a:avLst/>
          </a:prstGeom>
        </p:spPr>
      </p:pic>
      <p:pic>
        <p:nvPicPr>
          <p:cNvPr id="7" name="Picture 20">
            <a:extLst>
              <a:ext uri="{FF2B5EF4-FFF2-40B4-BE49-F238E27FC236}">
                <a16:creationId xmlns:a16="http://schemas.microsoft.com/office/drawing/2014/main" id="{B184F4D6-5C4E-3EEF-44EC-12E4A287FF5A}"/>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1438458" y="723523"/>
            <a:ext cx="194742" cy="194742"/>
          </a:xfrm>
          <a:prstGeom prst="rect">
            <a:avLst/>
          </a:prstGeom>
        </p:spPr>
      </p:pic>
      <p:pic>
        <p:nvPicPr>
          <p:cNvPr id="8" name="Picture 21">
            <a:extLst>
              <a:ext uri="{FF2B5EF4-FFF2-40B4-BE49-F238E27FC236}">
                <a16:creationId xmlns:a16="http://schemas.microsoft.com/office/drawing/2014/main" id="{82A2FC90-5971-8020-8815-C36A32DAE592}"/>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1684000" y="287360"/>
            <a:ext cx="202979" cy="202979"/>
          </a:xfrm>
          <a:prstGeom prst="rect">
            <a:avLst/>
          </a:prstGeom>
        </p:spPr>
      </p:pic>
      <p:pic>
        <p:nvPicPr>
          <p:cNvPr id="9" name="Picture 22">
            <a:extLst>
              <a:ext uri="{FF2B5EF4-FFF2-40B4-BE49-F238E27FC236}">
                <a16:creationId xmlns:a16="http://schemas.microsoft.com/office/drawing/2014/main" id="{BE65B91D-9F67-126C-096B-0C69511C83BB}"/>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5153516" y="2928180"/>
            <a:ext cx="202979" cy="202979"/>
          </a:xfrm>
          <a:prstGeom prst="rect">
            <a:avLst/>
          </a:prstGeom>
        </p:spPr>
      </p:pic>
      <p:sp>
        <p:nvSpPr>
          <p:cNvPr id="12" name="Rectangle 11">
            <a:extLst>
              <a:ext uri="{FF2B5EF4-FFF2-40B4-BE49-F238E27FC236}">
                <a16:creationId xmlns:a16="http://schemas.microsoft.com/office/drawing/2014/main" id="{73E0F498-2D8E-152B-0CF1-B2B8EE994B67}"/>
              </a:ext>
            </a:extLst>
          </p:cNvPr>
          <p:cNvSpPr/>
          <p:nvPr/>
        </p:nvSpPr>
        <p:spPr>
          <a:xfrm>
            <a:off x="7397822" y="2528070"/>
            <a:ext cx="2268570" cy="400110"/>
          </a:xfrm>
          <a:prstGeom prst="rect">
            <a:avLst/>
          </a:prstGeom>
          <a:solidFill>
            <a:schemeClr val="bg1"/>
          </a:solidFill>
          <a:ln>
            <a:solidFill>
              <a:schemeClr val="bg1"/>
            </a:solidFill>
          </a:ln>
        </p:spPr>
        <p:txBody>
          <a:bodyPr wrap="none">
            <a:spAutoFit/>
          </a:bodyPr>
          <a:lstStyle/>
          <a:p>
            <a:r>
              <a:rPr lang="en-US" sz="2000" b="1">
                <a:solidFill>
                  <a:srgbClr val="FF0000"/>
                </a:solidFill>
                <a:latin typeface="UTM Avo" panose="02040603050506020204" pitchFamily="18" charset="0"/>
              </a:rPr>
              <a:t>Nếu đỏ thì nhảy</a:t>
            </a:r>
            <a:endParaRPr lang="en-US" sz="2000" dirty="0">
              <a:solidFill>
                <a:srgbClr val="FF0000"/>
              </a:solidFill>
              <a:latin typeface="UTM Avo" panose="02040603050506020204" pitchFamily="18" charset="0"/>
            </a:endParaRPr>
          </a:p>
        </p:txBody>
      </p:sp>
      <p:sp>
        <p:nvSpPr>
          <p:cNvPr id="13" name="Rectangle 12">
            <a:extLst>
              <a:ext uri="{FF2B5EF4-FFF2-40B4-BE49-F238E27FC236}">
                <a16:creationId xmlns:a16="http://schemas.microsoft.com/office/drawing/2014/main" id="{6572860A-9D0B-2D25-4F69-591F84B3D917}"/>
              </a:ext>
            </a:extLst>
          </p:cNvPr>
          <p:cNvSpPr/>
          <p:nvPr/>
        </p:nvSpPr>
        <p:spPr>
          <a:xfrm>
            <a:off x="7397822" y="3567827"/>
            <a:ext cx="1194558" cy="400110"/>
          </a:xfrm>
          <a:prstGeom prst="rect">
            <a:avLst/>
          </a:prstGeom>
          <a:solidFill>
            <a:schemeClr val="bg1"/>
          </a:solidFill>
          <a:ln>
            <a:solidFill>
              <a:schemeClr val="bg1"/>
            </a:solidFill>
          </a:ln>
        </p:spPr>
        <p:txBody>
          <a:bodyPr wrap="none">
            <a:spAutoFit/>
          </a:bodyPr>
          <a:lstStyle/>
          <a:p>
            <a:r>
              <a:rPr lang="en-US" sz="2000" b="1">
                <a:solidFill>
                  <a:srgbClr val="FF0000"/>
                </a:solidFill>
                <a:latin typeface="UTM Avo" panose="02040603050506020204" pitchFamily="18" charset="0"/>
              </a:rPr>
              <a:t>Tiến (1)</a:t>
            </a:r>
            <a:endParaRPr lang="en-US" sz="2000" dirty="0">
              <a:solidFill>
                <a:srgbClr val="FF0000"/>
              </a:solidFill>
              <a:latin typeface="UTM Avo" panose="02040603050506020204" pitchFamily="18" charset="0"/>
            </a:endParaRPr>
          </a:p>
        </p:txBody>
      </p:sp>
      <p:sp>
        <p:nvSpPr>
          <p:cNvPr id="14" name="Rectangle 13">
            <a:extLst>
              <a:ext uri="{FF2B5EF4-FFF2-40B4-BE49-F238E27FC236}">
                <a16:creationId xmlns:a16="http://schemas.microsoft.com/office/drawing/2014/main" id="{7F405DAC-FA91-07C8-54F6-70DC4473BDFC}"/>
              </a:ext>
            </a:extLst>
          </p:cNvPr>
          <p:cNvSpPr/>
          <p:nvPr/>
        </p:nvSpPr>
        <p:spPr>
          <a:xfrm>
            <a:off x="7409397" y="5142385"/>
            <a:ext cx="2268570" cy="400110"/>
          </a:xfrm>
          <a:prstGeom prst="rect">
            <a:avLst/>
          </a:prstGeom>
          <a:solidFill>
            <a:schemeClr val="bg1"/>
          </a:solidFill>
          <a:ln>
            <a:solidFill>
              <a:schemeClr val="bg1"/>
            </a:solidFill>
          </a:ln>
        </p:spPr>
        <p:txBody>
          <a:bodyPr wrap="none">
            <a:spAutoFit/>
          </a:bodyPr>
          <a:lstStyle/>
          <a:p>
            <a:r>
              <a:rPr lang="en-US" sz="2000" b="1">
                <a:solidFill>
                  <a:srgbClr val="FF0000"/>
                </a:solidFill>
                <a:latin typeface="UTM Avo" panose="02040603050506020204" pitchFamily="18" charset="0"/>
              </a:rPr>
              <a:t>Nếu đỏ thì nhảy</a:t>
            </a:r>
            <a:endParaRPr lang="en-US" sz="2000" dirty="0">
              <a:solidFill>
                <a:srgbClr val="FF0000"/>
              </a:solidFill>
              <a:latin typeface="UTM Avo" panose="02040603050506020204" pitchFamily="18" charset="0"/>
            </a:endParaRPr>
          </a:p>
        </p:txBody>
      </p:sp>
      <p:sp>
        <p:nvSpPr>
          <p:cNvPr id="15" name="Rectangle 14">
            <a:extLst>
              <a:ext uri="{FF2B5EF4-FFF2-40B4-BE49-F238E27FC236}">
                <a16:creationId xmlns:a16="http://schemas.microsoft.com/office/drawing/2014/main" id="{8527010E-37C5-C2E4-2056-71F755BE15FE}"/>
              </a:ext>
            </a:extLst>
          </p:cNvPr>
          <p:cNvSpPr/>
          <p:nvPr/>
        </p:nvSpPr>
        <p:spPr>
          <a:xfrm>
            <a:off x="7397822" y="5665565"/>
            <a:ext cx="1414170" cy="400110"/>
          </a:xfrm>
          <a:prstGeom prst="rect">
            <a:avLst/>
          </a:prstGeom>
          <a:solidFill>
            <a:schemeClr val="bg1"/>
          </a:solidFill>
          <a:ln>
            <a:solidFill>
              <a:schemeClr val="bg1"/>
            </a:solidFill>
          </a:ln>
        </p:spPr>
        <p:txBody>
          <a:bodyPr wrap="none">
            <a:spAutoFit/>
          </a:bodyPr>
          <a:lstStyle/>
          <a:p>
            <a:r>
              <a:rPr lang="en-US" sz="2000" b="1">
                <a:solidFill>
                  <a:srgbClr val="FF0000"/>
                </a:solidFill>
                <a:latin typeface="UTM Avo" panose="02040603050506020204" pitchFamily="18" charset="0"/>
              </a:rPr>
              <a:t>Quay trái</a:t>
            </a:r>
            <a:endParaRPr lang="en-US" sz="2000" dirty="0">
              <a:solidFill>
                <a:srgbClr val="FF0000"/>
              </a:solidFill>
              <a:latin typeface="UTM Avo" panose="02040603050506020204" pitchFamily="18" charset="0"/>
            </a:endParaRPr>
          </a:p>
        </p:txBody>
      </p:sp>
      <p:sp>
        <p:nvSpPr>
          <p:cNvPr id="10" name="Rectangle 9">
            <a:extLst>
              <a:ext uri="{FF2B5EF4-FFF2-40B4-BE49-F238E27FC236}">
                <a16:creationId xmlns:a16="http://schemas.microsoft.com/office/drawing/2014/main" id="{C9EC6993-C90C-BE74-3B1A-F470E4F95484}"/>
              </a:ext>
            </a:extLst>
          </p:cNvPr>
          <p:cNvSpPr/>
          <p:nvPr/>
        </p:nvSpPr>
        <p:spPr>
          <a:xfrm>
            <a:off x="461795" y="1482370"/>
            <a:ext cx="5149142" cy="1873654"/>
          </a:xfrm>
          <a:prstGeom prst="rect">
            <a:avLst/>
          </a:prstGeom>
          <a:noFill/>
          <a:ln>
            <a:noFill/>
            <a:prstDash val="sysDash"/>
          </a:ln>
        </p:spPr>
        <p:style>
          <a:lnRef idx="2">
            <a:schemeClr val="accent1"/>
          </a:lnRef>
          <a:fillRef idx="1">
            <a:schemeClr val="lt1"/>
          </a:fillRef>
          <a:effectRef idx="0">
            <a:schemeClr val="accent1"/>
          </a:effectRef>
          <a:fontRef idx="minor">
            <a:schemeClr val="dk1"/>
          </a:fontRef>
        </p:style>
        <p:txBody>
          <a:bodyPr wrap="square">
            <a:spAutoFit/>
          </a:bodyPr>
          <a:lstStyle/>
          <a:p>
            <a:pPr lvl="0" algn="just">
              <a:lnSpc>
                <a:spcPct val="150000"/>
              </a:lnSpc>
            </a:pPr>
            <a:r>
              <a:rPr lang="en-US" sz="2000" kern="1200">
                <a:solidFill>
                  <a:srgbClr val="000000"/>
                </a:solidFill>
                <a:latin typeface="UTM Avo" panose="02040603050506020204" pitchFamily="18" charset="0"/>
              </a:rPr>
              <a:t>Em hãy thay mỗi dấu ? trong Bảng 2 bằng một lệnh để nếu thực hiện tuần tự các lệnh từ 1 đến 9 thì robot sẽ đi từ C đến D.</a:t>
            </a:r>
            <a:endParaRPr lang="en-US" sz="2000" kern="1200" dirty="0">
              <a:solidFill>
                <a:prstClr val="black"/>
              </a:solidFill>
              <a:latin typeface="UTM Avo" panose="02040603050506020204" pitchFamily="18" charset="0"/>
            </a:endParaRPr>
          </a:p>
        </p:txBody>
      </p:sp>
    </p:spTree>
    <p:extLst>
      <p:ext uri="{BB962C8B-B14F-4D97-AF65-F5344CB8AC3E}">
        <p14:creationId xmlns:p14="http://schemas.microsoft.com/office/powerpoint/2010/main" val="29714364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randombar(horizontal)">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grpSp>
        <p:nvGrpSpPr>
          <p:cNvPr id="4" name="Group 3">
            <a:extLst>
              <a:ext uri="{FF2B5EF4-FFF2-40B4-BE49-F238E27FC236}">
                <a16:creationId xmlns:a16="http://schemas.microsoft.com/office/drawing/2014/main" id="{7D60E8AC-1854-E6C9-295C-D6370B4720DD}"/>
              </a:ext>
            </a:extLst>
          </p:cNvPr>
          <p:cNvGrpSpPr/>
          <p:nvPr/>
        </p:nvGrpSpPr>
        <p:grpSpPr>
          <a:xfrm>
            <a:off x="640080" y="2190393"/>
            <a:ext cx="6065520" cy="4667607"/>
            <a:chOff x="640080" y="2190393"/>
            <a:chExt cx="6065520" cy="4667607"/>
          </a:xfrm>
        </p:grpSpPr>
        <p:grpSp>
          <p:nvGrpSpPr>
            <p:cNvPr id="5" name="Group 4">
              <a:extLst>
                <a:ext uri="{FF2B5EF4-FFF2-40B4-BE49-F238E27FC236}">
                  <a16:creationId xmlns:a16="http://schemas.microsoft.com/office/drawing/2014/main" id="{40A75B05-84E0-0443-0BAC-594DE6F2B346}"/>
                </a:ext>
              </a:extLst>
            </p:cNvPr>
            <p:cNvGrpSpPr/>
            <p:nvPr/>
          </p:nvGrpSpPr>
          <p:grpSpPr>
            <a:xfrm>
              <a:off x="640080" y="2190393"/>
              <a:ext cx="6065520" cy="4667607"/>
              <a:chOff x="640080" y="2190393"/>
              <a:chExt cx="6065520" cy="4667607"/>
            </a:xfrm>
          </p:grpSpPr>
          <p:pic>
            <p:nvPicPr>
              <p:cNvPr id="7" name="Picture 6" descr="Cartoon bee with sign">
                <a:extLst>
                  <a:ext uri="{FF2B5EF4-FFF2-40B4-BE49-F238E27FC236}">
                    <a16:creationId xmlns:a16="http://schemas.microsoft.com/office/drawing/2014/main" id="{0F37B835-72AB-52E1-A120-7F2F780A9118}"/>
                  </a:ext>
                </a:extLst>
              </p:cNvPr>
              <p:cNvPicPr>
                <a:picLocks noChangeAspect="1"/>
              </p:cNvPicPr>
              <p:nvPr/>
            </p:nvPicPr>
            <p:blipFill>
              <a:blip r:embed="rId4"/>
              <a:stretch>
                <a:fillRect/>
              </a:stretch>
            </p:blipFill>
            <p:spPr>
              <a:xfrm>
                <a:off x="640080" y="2190393"/>
                <a:ext cx="6065520" cy="4667607"/>
              </a:xfrm>
              <a:prstGeom prst="rect">
                <a:avLst/>
              </a:prstGeom>
            </p:spPr>
          </p:pic>
          <p:sp>
            <p:nvSpPr>
              <p:cNvPr id="8" name="Arrow: Right 7">
                <a:extLst>
                  <a:ext uri="{FF2B5EF4-FFF2-40B4-BE49-F238E27FC236}">
                    <a16:creationId xmlns:a16="http://schemas.microsoft.com/office/drawing/2014/main" id="{2724FB05-CA87-3B26-C91C-3A02066E6233}"/>
                  </a:ext>
                </a:extLst>
              </p:cNvPr>
              <p:cNvSpPr/>
              <p:nvPr/>
            </p:nvSpPr>
            <p:spPr>
              <a:xfrm rot="5248159">
                <a:off x="4797957" y="3220764"/>
                <a:ext cx="506941" cy="512781"/>
              </a:xfrm>
              <a:prstGeom prst="rightArrow">
                <a:avLst/>
              </a:prstGeom>
              <a:solidFill>
                <a:schemeClr val="accent4"/>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descr="Cartoon bee with pointer">
              <a:extLst>
                <a:ext uri="{FF2B5EF4-FFF2-40B4-BE49-F238E27FC236}">
                  <a16:creationId xmlns:a16="http://schemas.microsoft.com/office/drawing/2014/main" id="{5A96E8D5-C8A1-9567-B7F2-D24B9AD5E6C4}"/>
                </a:ext>
              </a:extLst>
            </p:cNvPr>
            <p:cNvPicPr>
              <a:picLocks noChangeAspect="1"/>
            </p:cNvPicPr>
            <p:nvPr/>
          </p:nvPicPr>
          <p:blipFill>
            <a:blip r:embed="rId5"/>
            <a:stretch>
              <a:fillRect/>
            </a:stretch>
          </p:blipFill>
          <p:spPr>
            <a:xfrm flipH="1">
              <a:off x="5684520" y="4524196"/>
              <a:ext cx="944880" cy="1065592"/>
            </a:xfrm>
            <a:prstGeom prst="rect">
              <a:avLst/>
            </a:prstGeom>
          </p:spPr>
        </p:pic>
      </p:grpSp>
      <p:sp>
        <p:nvSpPr>
          <p:cNvPr id="9" name="TextBox 8">
            <a:extLst>
              <a:ext uri="{FF2B5EF4-FFF2-40B4-BE49-F238E27FC236}">
                <a16:creationId xmlns:a16="http://schemas.microsoft.com/office/drawing/2014/main" id="{87DCD388-D754-0E41-CDFC-4E1FF287C016}"/>
              </a:ext>
            </a:extLst>
          </p:cNvPr>
          <p:cNvSpPr txBox="1"/>
          <p:nvPr/>
        </p:nvSpPr>
        <p:spPr>
          <a:xfrm>
            <a:off x="3505200" y="1630918"/>
            <a:ext cx="6248400" cy="830997"/>
          </a:xfrm>
          <a:prstGeom prst="rect">
            <a:avLst/>
          </a:prstGeom>
          <a:noFill/>
        </p:spPr>
        <p:txBody>
          <a:bodyPr wrap="square" rtlCol="0">
            <a:spAutoFit/>
          </a:bodyPr>
          <a:lstStyle/>
          <a:p>
            <a:r>
              <a:rPr lang="en-US" sz="4800" b="1">
                <a:gradFill>
                  <a:gsLst>
                    <a:gs pos="0">
                      <a:schemeClr val="accent6">
                        <a:lumMod val="20000"/>
                        <a:lumOff val="80000"/>
                      </a:schemeClr>
                    </a:gs>
                    <a:gs pos="37000">
                      <a:schemeClr val="accent6">
                        <a:lumMod val="40000"/>
                        <a:lumOff val="60000"/>
                      </a:schemeClr>
                    </a:gs>
                    <a:gs pos="70000">
                      <a:schemeClr val="accent1">
                        <a:lumMod val="45000"/>
                        <a:lumOff val="55000"/>
                      </a:schemeClr>
                    </a:gs>
                    <a:gs pos="100000">
                      <a:schemeClr val="accent5">
                        <a:lumMod val="60000"/>
                        <a:lumOff val="40000"/>
                      </a:schemeClr>
                    </a:gs>
                  </a:gsLst>
                  <a:lin ang="5400000" scaled="1"/>
                </a:gradFill>
                <a:effectLst>
                  <a:outerShdw blurRad="50800" dist="38100" dir="2700000" algn="tl" rotWithShape="0">
                    <a:prstClr val="black">
                      <a:alpha val="40000"/>
                    </a:prstClr>
                  </a:outerShdw>
                  <a:reflection blurRad="6350" stA="55000" endA="300" endPos="45500" dir="5400000" sy="-100000" algn="bl" rotWithShape="0"/>
                </a:effectLst>
                <a:latin typeface="UTM Avo" panose="02040603050506020204" pitchFamily="18" charset="0"/>
              </a:rPr>
              <a:t>LUYỆN TẬP NGAY</a:t>
            </a:r>
          </a:p>
        </p:txBody>
      </p:sp>
      <p:sp>
        <p:nvSpPr>
          <p:cNvPr id="10" name="TextBox 9">
            <a:extLst>
              <a:ext uri="{FF2B5EF4-FFF2-40B4-BE49-F238E27FC236}">
                <a16:creationId xmlns:a16="http://schemas.microsoft.com/office/drawing/2014/main" id="{0F48437D-70CB-DE3D-EA23-1D7D4283CE87}"/>
              </a:ext>
            </a:extLst>
          </p:cNvPr>
          <p:cNvSpPr txBox="1"/>
          <p:nvPr/>
        </p:nvSpPr>
        <p:spPr>
          <a:xfrm rot="21383482">
            <a:off x="2989879" y="3840539"/>
            <a:ext cx="4383440" cy="830997"/>
          </a:xfrm>
          <a:prstGeom prst="rect">
            <a:avLst/>
          </a:prstGeom>
          <a:noFill/>
        </p:spPr>
        <p:txBody>
          <a:bodyPr wrap="square">
            <a:spAutoFit/>
          </a:bodyPr>
          <a:lstStyle/>
          <a:p>
            <a:pPr algn="ctr"/>
            <a:r>
              <a:rPr lang="en-US" sz="4800" b="1" i="0" u="sng">
                <a:solidFill>
                  <a:schemeClr val="accent4"/>
                </a:solidFill>
                <a:effectLst>
                  <a:outerShdw blurRad="50800" dist="38100" dir="2700000" algn="tl" rotWithShape="0">
                    <a:prstClr val="black">
                      <a:alpha val="40000"/>
                    </a:prstClr>
                  </a:outerShdw>
                </a:effectLst>
                <a:latin typeface="UTM Avo" panose="02040603050506020204" pitchFamily="18" charset="0"/>
                <a:cs typeface="Utsaah" panose="020B0604020202020204" pitchFamily="34" charset="0"/>
                <a:hlinkClick r:id="rId6">
                  <a:extLst>
                    <a:ext uri="{A12FA001-AC4F-418D-AE19-62706E023703}">
                      <ahyp:hlinkClr xmlns:ahyp="http://schemas.microsoft.com/office/drawing/2018/hyperlinkcolor" val="tx"/>
                    </a:ext>
                  </a:extLst>
                </a:hlinkClick>
              </a:rPr>
              <a:t>LINK</a:t>
            </a:r>
            <a:endParaRPr lang="en-US" sz="4800" b="1">
              <a:solidFill>
                <a:schemeClr val="accent4"/>
              </a:solidFill>
              <a:effectLst>
                <a:outerShdw blurRad="50800" dist="38100" dir="2700000" algn="tl" rotWithShape="0">
                  <a:prstClr val="black">
                    <a:alpha val="40000"/>
                  </a:prstClr>
                </a:outerShdw>
              </a:effectLst>
            </a:endParaRPr>
          </a:p>
        </p:txBody>
      </p:sp>
      <p:sp>
        <p:nvSpPr>
          <p:cNvPr id="11" name="Action Button: Go Forward or Next 10">
            <a:hlinkClick r:id="" action="ppaction://hlinkshowjump?jump=nextslide" highlightClick="1"/>
            <a:extLst>
              <a:ext uri="{FF2B5EF4-FFF2-40B4-BE49-F238E27FC236}">
                <a16:creationId xmlns:a16="http://schemas.microsoft.com/office/drawing/2014/main" id="{844AEE04-2636-7A78-365A-5D7A0617B5D6}"/>
              </a:ext>
            </a:extLst>
          </p:cNvPr>
          <p:cNvSpPr/>
          <p:nvPr/>
        </p:nvSpPr>
        <p:spPr>
          <a:xfrm>
            <a:off x="9570720" y="1630918"/>
            <a:ext cx="822960" cy="830997"/>
          </a:xfrm>
          <a:prstGeom prst="actionButtonForwardNext">
            <a:avLst/>
          </a:prstGeom>
          <a:gradFill>
            <a:gsLst>
              <a:gs pos="0">
                <a:schemeClr val="accent6">
                  <a:lumMod val="20000"/>
                  <a:lumOff val="80000"/>
                </a:schemeClr>
              </a:gs>
              <a:gs pos="37000">
                <a:schemeClr val="accent6">
                  <a:lumMod val="40000"/>
                  <a:lumOff val="60000"/>
                </a:schemeClr>
              </a:gs>
              <a:gs pos="70000">
                <a:schemeClr val="accent1">
                  <a:lumMod val="45000"/>
                  <a:lumOff val="55000"/>
                </a:schemeClr>
              </a:gs>
              <a:gs pos="100000">
                <a:schemeClr val="accent5">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50800" dist="38100" dir="2700000" algn="tl" rotWithShape="0">
                  <a:prstClr val="black">
                    <a:alpha val="40000"/>
                  </a:prst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childTnLst>
                                    <p:animEffect transition="out" filter="fade">
                                      <p:cBhvr>
                                        <p:cTn id="6" dur="1000" tmFilter="0, 0; .2, .5; .8, .5; 1, 0"/>
                                        <p:tgtEl>
                                          <p:spTgt spid="9"/>
                                        </p:tgtEl>
                                      </p:cBhvr>
                                    </p:animEffect>
                                    <p:animScale>
                                      <p:cBhvr>
                                        <p:cTn id="7" dur="50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6">
            <a:extLst>
              <a:ext uri="{FF2B5EF4-FFF2-40B4-BE49-F238E27FC236}">
                <a16:creationId xmlns:a16="http://schemas.microsoft.com/office/drawing/2014/main" id="{6E040D97-306F-F380-E889-D2AB84AD96F2}"/>
              </a:ext>
            </a:extLst>
          </p:cNvPr>
          <p:cNvSpPr txBox="1"/>
          <p:nvPr/>
        </p:nvSpPr>
        <p:spPr>
          <a:xfrm>
            <a:off x="1127076" y="3431700"/>
            <a:ext cx="1097417" cy="1148858"/>
          </a:xfrm>
          <a:prstGeom prst="rect">
            <a:avLst/>
          </a:prstGeom>
        </p:spPr>
        <p:txBody>
          <a:bodyPr lIns="33867" tIns="33867" rIns="33867" bIns="33867" rtlCol="0" anchor="ctr"/>
          <a:lstStyle/>
          <a:p>
            <a:pPr algn="ctr">
              <a:lnSpc>
                <a:spcPts val="1773"/>
              </a:lnSpc>
            </a:pPr>
            <a:endParaRPr sz="933">
              <a:latin typeface="UTM Avo" panose="02040603050506020204" pitchFamily="18" charset="0"/>
            </a:endParaRPr>
          </a:p>
        </p:txBody>
      </p:sp>
      <p:pic>
        <p:nvPicPr>
          <p:cNvPr id="3" name="Picture 51">
            <a:extLst>
              <a:ext uri="{FF2B5EF4-FFF2-40B4-BE49-F238E27FC236}">
                <a16:creationId xmlns:a16="http://schemas.microsoft.com/office/drawing/2014/main" id="{A94E2BF3-495E-FABD-54E5-7971A89F5C9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02369" y="534815"/>
            <a:ext cx="117808" cy="117808"/>
          </a:xfrm>
          <a:prstGeom prst="rect">
            <a:avLst/>
          </a:prstGeom>
        </p:spPr>
      </p:pic>
      <p:pic>
        <p:nvPicPr>
          <p:cNvPr id="4" name="Picture 52">
            <a:extLst>
              <a:ext uri="{FF2B5EF4-FFF2-40B4-BE49-F238E27FC236}">
                <a16:creationId xmlns:a16="http://schemas.microsoft.com/office/drawing/2014/main" id="{B0D53E42-AE8F-96F0-2D01-8CEC8DDF855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250926" y="515221"/>
            <a:ext cx="192477" cy="192477"/>
          </a:xfrm>
          <a:prstGeom prst="rect">
            <a:avLst/>
          </a:prstGeom>
        </p:spPr>
      </p:pic>
      <p:pic>
        <p:nvPicPr>
          <p:cNvPr id="5" name="Picture 53">
            <a:extLst>
              <a:ext uri="{FF2B5EF4-FFF2-40B4-BE49-F238E27FC236}">
                <a16:creationId xmlns:a16="http://schemas.microsoft.com/office/drawing/2014/main" id="{17B2F00C-700C-0E1D-CA39-AB0DAB3CA28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485838" y="6398436"/>
            <a:ext cx="192477" cy="192477"/>
          </a:xfrm>
          <a:prstGeom prst="rect">
            <a:avLst/>
          </a:prstGeom>
        </p:spPr>
      </p:pic>
      <p:pic>
        <p:nvPicPr>
          <p:cNvPr id="6" name="Picture 54">
            <a:extLst>
              <a:ext uri="{FF2B5EF4-FFF2-40B4-BE49-F238E27FC236}">
                <a16:creationId xmlns:a16="http://schemas.microsoft.com/office/drawing/2014/main" id="{F04EC382-C068-77E1-DB47-06C5AAA82CC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056301" y="1523557"/>
            <a:ext cx="192477" cy="192477"/>
          </a:xfrm>
          <a:prstGeom prst="rect">
            <a:avLst/>
          </a:prstGeom>
        </p:spPr>
      </p:pic>
      <p:pic>
        <p:nvPicPr>
          <p:cNvPr id="7" name="Picture 55">
            <a:extLst>
              <a:ext uri="{FF2B5EF4-FFF2-40B4-BE49-F238E27FC236}">
                <a16:creationId xmlns:a16="http://schemas.microsoft.com/office/drawing/2014/main" id="{5924CB9C-658C-8CF9-EBE7-283A8F526BC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647326" y="2573766"/>
            <a:ext cx="141125" cy="141125"/>
          </a:xfrm>
          <a:prstGeom prst="rect">
            <a:avLst/>
          </a:prstGeom>
        </p:spPr>
      </p:pic>
      <p:pic>
        <p:nvPicPr>
          <p:cNvPr id="8" name="Picture 56">
            <a:extLst>
              <a:ext uri="{FF2B5EF4-FFF2-40B4-BE49-F238E27FC236}">
                <a16:creationId xmlns:a16="http://schemas.microsoft.com/office/drawing/2014/main" id="{9FABF771-1883-BA81-BA28-EC926B9247D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995839" y="6057872"/>
            <a:ext cx="141125" cy="141125"/>
          </a:xfrm>
          <a:prstGeom prst="rect">
            <a:avLst/>
          </a:prstGeom>
        </p:spPr>
      </p:pic>
      <p:pic>
        <p:nvPicPr>
          <p:cNvPr id="9" name="Picture 62">
            <a:extLst>
              <a:ext uri="{FF2B5EF4-FFF2-40B4-BE49-F238E27FC236}">
                <a16:creationId xmlns:a16="http://schemas.microsoft.com/office/drawing/2014/main" id="{48EF2BB6-E7E2-BF1E-27AC-04ADF5B6A60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343576">
            <a:off x="494466" y="5991560"/>
            <a:ext cx="1265221" cy="273748"/>
          </a:xfrm>
          <a:prstGeom prst="rect">
            <a:avLst/>
          </a:prstGeom>
        </p:spPr>
      </p:pic>
      <p:pic>
        <p:nvPicPr>
          <p:cNvPr id="10" name="Picture 63">
            <a:extLst>
              <a:ext uri="{FF2B5EF4-FFF2-40B4-BE49-F238E27FC236}">
                <a16:creationId xmlns:a16="http://schemas.microsoft.com/office/drawing/2014/main" id="{811DD078-2BE0-688F-492E-63DFBD49DF5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2343576">
            <a:off x="10507814" y="848883"/>
            <a:ext cx="1265221" cy="273748"/>
          </a:xfrm>
          <a:prstGeom prst="rect">
            <a:avLst/>
          </a:prstGeom>
        </p:spPr>
      </p:pic>
      <p:sp>
        <p:nvSpPr>
          <p:cNvPr id="11" name="Rectangle 10">
            <a:extLst>
              <a:ext uri="{FF2B5EF4-FFF2-40B4-BE49-F238E27FC236}">
                <a16:creationId xmlns:a16="http://schemas.microsoft.com/office/drawing/2014/main" id="{64AF88FF-9947-1F7A-0603-9C0C4749ECEB}"/>
              </a:ext>
            </a:extLst>
          </p:cNvPr>
          <p:cNvSpPr/>
          <p:nvPr/>
        </p:nvSpPr>
        <p:spPr>
          <a:xfrm>
            <a:off x="3320327" y="679664"/>
            <a:ext cx="5633273" cy="963084"/>
          </a:xfrm>
          <a:prstGeom prst="rect">
            <a:avLst/>
          </a:prstGeom>
        </p:spPr>
        <p:txBody>
          <a:bodyPr wrap="none">
            <a:spAutoFit/>
          </a:bodyPr>
          <a:lstStyle/>
          <a:p>
            <a:pPr algn="ctr">
              <a:lnSpc>
                <a:spcPts val="7858"/>
              </a:lnSpc>
              <a:defRPr/>
            </a:pPr>
            <a:r>
              <a:rPr lang="en-US" sz="4000" b="1" dirty="0">
                <a:solidFill>
                  <a:srgbClr val="FF0000"/>
                </a:solidFill>
                <a:latin typeface="UTM Avo" panose="02040603050506020204" pitchFamily="18" charset="0"/>
                <a:cs typeface="Arial" panose="020B0604020202020204" pitchFamily="34" charset="0"/>
              </a:rPr>
              <a:t>HƯỚNG DẪN VỀ NHÀ</a:t>
            </a:r>
          </a:p>
        </p:txBody>
      </p:sp>
      <p:grpSp>
        <p:nvGrpSpPr>
          <p:cNvPr id="12" name="Group 11">
            <a:extLst>
              <a:ext uri="{FF2B5EF4-FFF2-40B4-BE49-F238E27FC236}">
                <a16:creationId xmlns:a16="http://schemas.microsoft.com/office/drawing/2014/main" id="{DADDE188-723E-0669-3490-835B83AF0130}"/>
              </a:ext>
            </a:extLst>
          </p:cNvPr>
          <p:cNvGrpSpPr/>
          <p:nvPr/>
        </p:nvGrpSpPr>
        <p:grpSpPr>
          <a:xfrm>
            <a:off x="1016000" y="2057400"/>
            <a:ext cx="4598996" cy="3066114"/>
            <a:chOff x="1524000" y="3287529"/>
            <a:chExt cx="6898494" cy="4599171"/>
          </a:xfrm>
        </p:grpSpPr>
        <p:grpSp>
          <p:nvGrpSpPr>
            <p:cNvPr id="13" name="Group 12">
              <a:extLst>
                <a:ext uri="{FF2B5EF4-FFF2-40B4-BE49-F238E27FC236}">
                  <a16:creationId xmlns:a16="http://schemas.microsoft.com/office/drawing/2014/main" id="{58913998-4BA9-D535-4C0D-B6E7A6AA2B42}"/>
                </a:ext>
              </a:extLst>
            </p:cNvPr>
            <p:cNvGrpSpPr/>
            <p:nvPr/>
          </p:nvGrpSpPr>
          <p:grpSpPr>
            <a:xfrm>
              <a:off x="1524000" y="3287529"/>
              <a:ext cx="6898494" cy="4599171"/>
              <a:chOff x="1593462" y="5224712"/>
              <a:chExt cx="3757416" cy="2820053"/>
            </a:xfrm>
          </p:grpSpPr>
          <p:grpSp>
            <p:nvGrpSpPr>
              <p:cNvPr id="15" name="Group 2">
                <a:extLst>
                  <a:ext uri="{FF2B5EF4-FFF2-40B4-BE49-F238E27FC236}">
                    <a16:creationId xmlns:a16="http://schemas.microsoft.com/office/drawing/2014/main" id="{476413D8-7A19-6EF1-4265-F0FFBA9F2967}"/>
                  </a:ext>
                </a:extLst>
              </p:cNvPr>
              <p:cNvGrpSpPr/>
              <p:nvPr/>
            </p:nvGrpSpPr>
            <p:grpSpPr>
              <a:xfrm>
                <a:off x="1593462" y="5362701"/>
                <a:ext cx="3660264" cy="2682064"/>
                <a:chOff x="0" y="0"/>
                <a:chExt cx="1807312" cy="1324311"/>
              </a:xfrm>
            </p:grpSpPr>
            <p:sp>
              <p:nvSpPr>
                <p:cNvPr id="17" name="Freeform 3">
                  <a:extLst>
                    <a:ext uri="{FF2B5EF4-FFF2-40B4-BE49-F238E27FC236}">
                      <a16:creationId xmlns:a16="http://schemas.microsoft.com/office/drawing/2014/main" id="{FB81664B-B01B-3903-EB7C-43EE7A74E666}"/>
                    </a:ext>
                  </a:extLst>
                </p:cNvPr>
                <p:cNvSpPr/>
                <p:nvPr/>
              </p:nvSpPr>
              <p:spPr>
                <a:xfrm>
                  <a:off x="0" y="0"/>
                  <a:ext cx="1807312" cy="1324311"/>
                </a:xfrm>
                <a:custGeom>
                  <a:avLst/>
                  <a:gdLst/>
                  <a:ahLst/>
                  <a:cxnLst/>
                  <a:rect l="l" t="t" r="r" b="b"/>
                  <a:pathLst>
                    <a:path w="1807312" h="1324311">
                      <a:moveTo>
                        <a:pt x="40187" y="0"/>
                      </a:moveTo>
                      <a:lnTo>
                        <a:pt x="1767125" y="0"/>
                      </a:lnTo>
                      <a:cubicBezTo>
                        <a:pt x="1789320" y="0"/>
                        <a:pt x="1807312" y="17993"/>
                        <a:pt x="1807312" y="40187"/>
                      </a:cubicBezTo>
                      <a:lnTo>
                        <a:pt x="1807312" y="1284123"/>
                      </a:lnTo>
                      <a:cubicBezTo>
                        <a:pt x="1807312" y="1306318"/>
                        <a:pt x="1789320" y="1324311"/>
                        <a:pt x="1767125" y="1324311"/>
                      </a:cubicBezTo>
                      <a:lnTo>
                        <a:pt x="40187" y="1324311"/>
                      </a:lnTo>
                      <a:cubicBezTo>
                        <a:pt x="17993" y="1324311"/>
                        <a:pt x="0" y="1306318"/>
                        <a:pt x="0" y="1284123"/>
                      </a:cubicBezTo>
                      <a:lnTo>
                        <a:pt x="0" y="40187"/>
                      </a:lnTo>
                      <a:cubicBezTo>
                        <a:pt x="0" y="17993"/>
                        <a:pt x="17993" y="0"/>
                        <a:pt x="40187" y="0"/>
                      </a:cubicBezTo>
                      <a:close/>
                    </a:path>
                  </a:pathLst>
                </a:custGeom>
                <a:solidFill>
                  <a:srgbClr val="FFFFFF"/>
                </a:solidFill>
                <a:ln w="38100">
                  <a:solidFill>
                    <a:srgbClr val="000000"/>
                  </a:solidFill>
                </a:ln>
              </p:spPr>
              <p:txBody>
                <a:bodyPr/>
                <a:lstStyle/>
                <a:p>
                  <a:endParaRPr lang="en-US"/>
                </a:p>
              </p:txBody>
            </p:sp>
            <p:sp>
              <p:nvSpPr>
                <p:cNvPr id="18" name="TextBox 4">
                  <a:extLst>
                    <a:ext uri="{FF2B5EF4-FFF2-40B4-BE49-F238E27FC236}">
                      <a16:creationId xmlns:a16="http://schemas.microsoft.com/office/drawing/2014/main" id="{30A5CE3A-1973-899D-9D54-8CADCF618BAF}"/>
                    </a:ext>
                  </a:extLst>
                </p:cNvPr>
                <p:cNvSpPr txBox="1"/>
                <p:nvPr/>
              </p:nvSpPr>
              <p:spPr>
                <a:xfrm>
                  <a:off x="0" y="-38100"/>
                  <a:ext cx="812800" cy="850900"/>
                </a:xfrm>
                <a:prstGeom prst="rect">
                  <a:avLst/>
                </a:prstGeom>
              </p:spPr>
              <p:txBody>
                <a:bodyPr lIns="33867" tIns="33867" rIns="33867" bIns="33867" rtlCol="0" anchor="ctr"/>
                <a:lstStyle/>
                <a:p>
                  <a:pPr algn="ctr">
                    <a:lnSpc>
                      <a:spcPts val="1773"/>
                    </a:lnSpc>
                  </a:pPr>
                  <a:endParaRPr sz="933">
                    <a:latin typeface="UTM Avo" panose="02040603050506020204" pitchFamily="18" charset="0"/>
                  </a:endParaRPr>
                </a:p>
              </p:txBody>
            </p:sp>
          </p:grpSp>
          <p:sp>
            <p:nvSpPr>
              <p:cNvPr id="16" name="Freeform 15">
                <a:extLst>
                  <a:ext uri="{FF2B5EF4-FFF2-40B4-BE49-F238E27FC236}">
                    <a16:creationId xmlns:a16="http://schemas.microsoft.com/office/drawing/2014/main" id="{59BF8839-8045-FFAB-D854-7CD37AAA52B5}"/>
                  </a:ext>
                </a:extLst>
              </p:cNvPr>
              <p:cNvSpPr/>
              <p:nvPr/>
            </p:nvSpPr>
            <p:spPr>
              <a:xfrm>
                <a:off x="1690614" y="5224712"/>
                <a:ext cx="3660264" cy="2682064"/>
              </a:xfrm>
              <a:custGeom>
                <a:avLst/>
                <a:gdLst/>
                <a:ahLst/>
                <a:cxnLst/>
                <a:rect l="l" t="t" r="r" b="b"/>
                <a:pathLst>
                  <a:path w="1807312" h="1324311">
                    <a:moveTo>
                      <a:pt x="40187" y="0"/>
                    </a:moveTo>
                    <a:lnTo>
                      <a:pt x="1767125" y="0"/>
                    </a:lnTo>
                    <a:cubicBezTo>
                      <a:pt x="1789320" y="0"/>
                      <a:pt x="1807312" y="17993"/>
                      <a:pt x="1807312" y="40187"/>
                    </a:cubicBezTo>
                    <a:lnTo>
                      <a:pt x="1807312" y="1284123"/>
                    </a:lnTo>
                    <a:cubicBezTo>
                      <a:pt x="1807312" y="1306318"/>
                      <a:pt x="1789320" y="1324311"/>
                      <a:pt x="1767125" y="1324311"/>
                    </a:cubicBezTo>
                    <a:lnTo>
                      <a:pt x="40187" y="1324311"/>
                    </a:lnTo>
                    <a:cubicBezTo>
                      <a:pt x="17993" y="1324311"/>
                      <a:pt x="0" y="1306318"/>
                      <a:pt x="0" y="1284123"/>
                    </a:cubicBezTo>
                    <a:lnTo>
                      <a:pt x="0" y="40187"/>
                    </a:lnTo>
                    <a:cubicBezTo>
                      <a:pt x="0" y="17993"/>
                      <a:pt x="17993" y="0"/>
                      <a:pt x="40187" y="0"/>
                    </a:cubicBezTo>
                    <a:close/>
                  </a:path>
                </a:pathLst>
              </a:custGeom>
              <a:solidFill>
                <a:srgbClr val="3D468A"/>
              </a:solidFill>
              <a:ln w="38100">
                <a:solidFill>
                  <a:srgbClr val="000000"/>
                </a:solidFill>
              </a:ln>
            </p:spPr>
            <p:txBody>
              <a:bodyPr/>
              <a:lstStyle/>
              <a:p>
                <a:endParaRPr lang="en-US"/>
              </a:p>
            </p:txBody>
          </p:sp>
        </p:grpSp>
        <p:sp>
          <p:nvSpPr>
            <p:cNvPr id="14" name="Rectangle 13">
              <a:extLst>
                <a:ext uri="{FF2B5EF4-FFF2-40B4-BE49-F238E27FC236}">
                  <a16:creationId xmlns:a16="http://schemas.microsoft.com/office/drawing/2014/main" id="{95CB7E42-BDDD-EFC5-9960-CDA95A561B3C}"/>
                </a:ext>
              </a:extLst>
            </p:cNvPr>
            <p:cNvSpPr/>
            <p:nvPr/>
          </p:nvSpPr>
          <p:spPr>
            <a:xfrm>
              <a:off x="1942400" y="4547175"/>
              <a:ext cx="5985885" cy="1854836"/>
            </a:xfrm>
            <a:prstGeom prst="rect">
              <a:avLst/>
            </a:prstGeom>
          </p:spPr>
          <p:txBody>
            <a:bodyPr wrap="square">
              <a:spAutoFit/>
            </a:bodyPr>
            <a:lstStyle/>
            <a:p>
              <a:pPr lvl="0" algn="ctr">
                <a:lnSpc>
                  <a:spcPct val="150000"/>
                </a:lnSpc>
              </a:pPr>
              <a:r>
                <a:rPr lang="en-US" sz="2667" dirty="0" err="1">
                  <a:solidFill>
                    <a:schemeClr val="bg1"/>
                  </a:solidFill>
                  <a:latin typeface="UTM Avo" panose="02040603050506020204" pitchFamily="18" charset="0"/>
                  <a:cs typeface="Arial" panose="020B0604020202020204" pitchFamily="34" charset="0"/>
                </a:rPr>
                <a:t>Ôn</a:t>
              </a:r>
              <a:r>
                <a:rPr lang="en-US" sz="2667" dirty="0">
                  <a:solidFill>
                    <a:schemeClr val="bg1"/>
                  </a:solidFill>
                  <a:latin typeface="UTM Avo" panose="02040603050506020204" pitchFamily="18" charset="0"/>
                  <a:cs typeface="Arial" panose="020B0604020202020204" pitchFamily="34" charset="0"/>
                </a:rPr>
                <a:t> </a:t>
              </a:r>
              <a:r>
                <a:rPr lang="en-US" sz="2667" dirty="0" err="1">
                  <a:solidFill>
                    <a:schemeClr val="bg1"/>
                  </a:solidFill>
                  <a:latin typeface="UTM Avo" panose="02040603050506020204" pitchFamily="18" charset="0"/>
                  <a:cs typeface="Arial" panose="020B0604020202020204" pitchFamily="34" charset="0"/>
                </a:rPr>
                <a:t>tập</a:t>
              </a:r>
              <a:r>
                <a:rPr lang="en-US" sz="2667" dirty="0">
                  <a:solidFill>
                    <a:schemeClr val="bg1"/>
                  </a:solidFill>
                  <a:latin typeface="UTM Avo" panose="02040603050506020204" pitchFamily="18" charset="0"/>
                  <a:cs typeface="Arial" panose="020B0604020202020204" pitchFamily="34" charset="0"/>
                </a:rPr>
                <a:t> </a:t>
              </a:r>
              <a:r>
                <a:rPr lang="en-US" sz="2667" dirty="0" err="1">
                  <a:solidFill>
                    <a:schemeClr val="bg1"/>
                  </a:solidFill>
                  <a:latin typeface="UTM Avo" panose="02040603050506020204" pitchFamily="18" charset="0"/>
                  <a:cs typeface="Arial" panose="020B0604020202020204" pitchFamily="34" charset="0"/>
                </a:rPr>
                <a:t>lại</a:t>
              </a:r>
              <a:r>
                <a:rPr lang="en-US" sz="2667" dirty="0">
                  <a:solidFill>
                    <a:schemeClr val="bg1"/>
                  </a:solidFill>
                  <a:latin typeface="UTM Avo" panose="02040603050506020204" pitchFamily="18" charset="0"/>
                  <a:cs typeface="Arial" panose="020B0604020202020204" pitchFamily="34" charset="0"/>
                </a:rPr>
                <a:t> </a:t>
              </a:r>
              <a:r>
                <a:rPr lang="en-US" sz="2667" dirty="0" err="1">
                  <a:solidFill>
                    <a:schemeClr val="bg1"/>
                  </a:solidFill>
                  <a:latin typeface="UTM Avo" panose="02040603050506020204" pitchFamily="18" charset="0"/>
                  <a:cs typeface="Arial" panose="020B0604020202020204" pitchFamily="34" charset="0"/>
                </a:rPr>
                <a:t>nội</a:t>
              </a:r>
              <a:r>
                <a:rPr lang="en-US" sz="2667" dirty="0">
                  <a:solidFill>
                    <a:schemeClr val="bg1"/>
                  </a:solidFill>
                  <a:latin typeface="UTM Avo" panose="02040603050506020204" pitchFamily="18" charset="0"/>
                  <a:cs typeface="Arial" panose="020B0604020202020204" pitchFamily="34" charset="0"/>
                </a:rPr>
                <a:t> dung </a:t>
              </a:r>
            </a:p>
            <a:p>
              <a:pPr lvl="0" algn="ctr">
                <a:lnSpc>
                  <a:spcPct val="150000"/>
                </a:lnSpc>
              </a:pPr>
              <a:r>
                <a:rPr lang="en-US" sz="2667" dirty="0" err="1">
                  <a:solidFill>
                    <a:schemeClr val="bg1"/>
                  </a:solidFill>
                  <a:latin typeface="UTM Avo" panose="02040603050506020204" pitchFamily="18" charset="0"/>
                  <a:cs typeface="Arial" panose="020B0604020202020204" pitchFamily="34" charset="0"/>
                </a:rPr>
                <a:t>bài</a:t>
              </a:r>
              <a:r>
                <a:rPr lang="en-US" sz="2667" dirty="0">
                  <a:solidFill>
                    <a:schemeClr val="bg1"/>
                  </a:solidFill>
                  <a:latin typeface="UTM Avo" panose="02040603050506020204" pitchFamily="18" charset="0"/>
                  <a:cs typeface="Arial" panose="020B0604020202020204" pitchFamily="34" charset="0"/>
                </a:rPr>
                <a:t> </a:t>
              </a:r>
              <a:r>
                <a:rPr lang="en-US" sz="2667" dirty="0" err="1">
                  <a:solidFill>
                    <a:schemeClr val="bg1"/>
                  </a:solidFill>
                  <a:latin typeface="UTM Avo" panose="02040603050506020204" pitchFamily="18" charset="0"/>
                  <a:cs typeface="Arial" panose="020B0604020202020204" pitchFamily="34" charset="0"/>
                </a:rPr>
                <a:t>học</a:t>
              </a:r>
              <a:r>
                <a:rPr lang="en-US" sz="2667" dirty="0">
                  <a:solidFill>
                    <a:schemeClr val="bg1"/>
                  </a:solidFill>
                  <a:latin typeface="UTM Avo" panose="02040603050506020204" pitchFamily="18" charset="0"/>
                  <a:cs typeface="Arial" panose="020B0604020202020204" pitchFamily="34" charset="0"/>
                </a:rPr>
                <a:t> </a:t>
              </a:r>
              <a:r>
                <a:rPr lang="en-US" sz="2667" dirty="0" err="1">
                  <a:solidFill>
                    <a:schemeClr val="bg1"/>
                  </a:solidFill>
                  <a:latin typeface="UTM Avo" panose="02040603050506020204" pitchFamily="18" charset="0"/>
                  <a:cs typeface="Arial" panose="020B0604020202020204" pitchFamily="34" charset="0"/>
                </a:rPr>
                <a:t>ngày</a:t>
              </a:r>
              <a:r>
                <a:rPr lang="en-US" sz="2667" dirty="0">
                  <a:solidFill>
                    <a:schemeClr val="bg1"/>
                  </a:solidFill>
                  <a:latin typeface="UTM Avo" panose="02040603050506020204" pitchFamily="18" charset="0"/>
                  <a:cs typeface="Arial" panose="020B0604020202020204" pitchFamily="34" charset="0"/>
                </a:rPr>
                <a:t> </a:t>
              </a:r>
              <a:r>
                <a:rPr lang="en-US" sz="2667" dirty="0" err="1">
                  <a:solidFill>
                    <a:schemeClr val="bg1"/>
                  </a:solidFill>
                  <a:latin typeface="UTM Avo" panose="02040603050506020204" pitchFamily="18" charset="0"/>
                  <a:cs typeface="Arial" panose="020B0604020202020204" pitchFamily="34" charset="0"/>
                </a:rPr>
                <a:t>hôm</a:t>
              </a:r>
              <a:r>
                <a:rPr lang="en-US" sz="2667" dirty="0">
                  <a:solidFill>
                    <a:schemeClr val="bg1"/>
                  </a:solidFill>
                  <a:latin typeface="UTM Avo" panose="02040603050506020204" pitchFamily="18" charset="0"/>
                  <a:cs typeface="Arial" panose="020B0604020202020204" pitchFamily="34" charset="0"/>
                </a:rPr>
                <a:t> nay</a:t>
              </a:r>
            </a:p>
          </p:txBody>
        </p:sp>
      </p:grpSp>
      <p:grpSp>
        <p:nvGrpSpPr>
          <p:cNvPr id="19" name="Group 18">
            <a:extLst>
              <a:ext uri="{FF2B5EF4-FFF2-40B4-BE49-F238E27FC236}">
                <a16:creationId xmlns:a16="http://schemas.microsoft.com/office/drawing/2014/main" id="{D9FA6103-EC9D-7E7B-908C-DE78EB46F4AE}"/>
              </a:ext>
            </a:extLst>
          </p:cNvPr>
          <p:cNvGrpSpPr/>
          <p:nvPr/>
        </p:nvGrpSpPr>
        <p:grpSpPr>
          <a:xfrm>
            <a:off x="6416982" y="2057401"/>
            <a:ext cx="5230343" cy="2999979"/>
            <a:chOff x="9625474" y="3287529"/>
            <a:chExt cx="6898494" cy="4499969"/>
          </a:xfrm>
        </p:grpSpPr>
        <p:grpSp>
          <p:nvGrpSpPr>
            <p:cNvPr id="20" name="Group 19">
              <a:extLst>
                <a:ext uri="{FF2B5EF4-FFF2-40B4-BE49-F238E27FC236}">
                  <a16:creationId xmlns:a16="http://schemas.microsoft.com/office/drawing/2014/main" id="{159F536F-C73E-D600-CE06-671DD6C799D4}"/>
                </a:ext>
              </a:extLst>
            </p:cNvPr>
            <p:cNvGrpSpPr/>
            <p:nvPr/>
          </p:nvGrpSpPr>
          <p:grpSpPr>
            <a:xfrm>
              <a:off x="9625474" y="3287529"/>
              <a:ext cx="6898494" cy="4499969"/>
              <a:chOff x="5448030" y="5224712"/>
              <a:chExt cx="3757416" cy="2820053"/>
            </a:xfrm>
          </p:grpSpPr>
          <p:grpSp>
            <p:nvGrpSpPr>
              <p:cNvPr id="22" name="Group 5">
                <a:extLst>
                  <a:ext uri="{FF2B5EF4-FFF2-40B4-BE49-F238E27FC236}">
                    <a16:creationId xmlns:a16="http://schemas.microsoft.com/office/drawing/2014/main" id="{B7DEC9E5-7230-2B6A-350A-848CE6064768}"/>
                  </a:ext>
                </a:extLst>
              </p:cNvPr>
              <p:cNvGrpSpPr/>
              <p:nvPr/>
            </p:nvGrpSpPr>
            <p:grpSpPr>
              <a:xfrm>
                <a:off x="5448030" y="5362701"/>
                <a:ext cx="3660264" cy="2682064"/>
                <a:chOff x="0" y="0"/>
                <a:chExt cx="1807312" cy="1324311"/>
              </a:xfrm>
            </p:grpSpPr>
            <p:sp>
              <p:nvSpPr>
                <p:cNvPr id="26" name="Freeform 6">
                  <a:extLst>
                    <a:ext uri="{FF2B5EF4-FFF2-40B4-BE49-F238E27FC236}">
                      <a16:creationId xmlns:a16="http://schemas.microsoft.com/office/drawing/2014/main" id="{E77EE5EC-4F98-4188-E54E-40B0E338B670}"/>
                    </a:ext>
                  </a:extLst>
                </p:cNvPr>
                <p:cNvSpPr/>
                <p:nvPr/>
              </p:nvSpPr>
              <p:spPr>
                <a:xfrm>
                  <a:off x="0" y="0"/>
                  <a:ext cx="1807312" cy="1324311"/>
                </a:xfrm>
                <a:custGeom>
                  <a:avLst/>
                  <a:gdLst/>
                  <a:ahLst/>
                  <a:cxnLst/>
                  <a:rect l="l" t="t" r="r" b="b"/>
                  <a:pathLst>
                    <a:path w="1807312" h="1324311">
                      <a:moveTo>
                        <a:pt x="40187" y="0"/>
                      </a:moveTo>
                      <a:lnTo>
                        <a:pt x="1767125" y="0"/>
                      </a:lnTo>
                      <a:cubicBezTo>
                        <a:pt x="1789320" y="0"/>
                        <a:pt x="1807312" y="17993"/>
                        <a:pt x="1807312" y="40187"/>
                      </a:cubicBezTo>
                      <a:lnTo>
                        <a:pt x="1807312" y="1284123"/>
                      </a:lnTo>
                      <a:cubicBezTo>
                        <a:pt x="1807312" y="1306318"/>
                        <a:pt x="1789320" y="1324311"/>
                        <a:pt x="1767125" y="1324311"/>
                      </a:cubicBezTo>
                      <a:lnTo>
                        <a:pt x="40187" y="1324311"/>
                      </a:lnTo>
                      <a:cubicBezTo>
                        <a:pt x="17993" y="1324311"/>
                        <a:pt x="0" y="1306318"/>
                        <a:pt x="0" y="1284123"/>
                      </a:cubicBezTo>
                      <a:lnTo>
                        <a:pt x="0" y="40187"/>
                      </a:lnTo>
                      <a:cubicBezTo>
                        <a:pt x="0" y="17993"/>
                        <a:pt x="17993" y="0"/>
                        <a:pt x="40187" y="0"/>
                      </a:cubicBezTo>
                      <a:close/>
                    </a:path>
                  </a:pathLst>
                </a:custGeom>
                <a:solidFill>
                  <a:srgbClr val="FFFFFF"/>
                </a:solidFill>
                <a:ln w="38100">
                  <a:solidFill>
                    <a:srgbClr val="000000"/>
                  </a:solidFill>
                </a:ln>
              </p:spPr>
              <p:txBody>
                <a:bodyPr/>
                <a:lstStyle/>
                <a:p>
                  <a:endParaRPr lang="en-US"/>
                </a:p>
              </p:txBody>
            </p:sp>
            <p:sp>
              <p:nvSpPr>
                <p:cNvPr id="27" name="TextBox 7">
                  <a:extLst>
                    <a:ext uri="{FF2B5EF4-FFF2-40B4-BE49-F238E27FC236}">
                      <a16:creationId xmlns:a16="http://schemas.microsoft.com/office/drawing/2014/main" id="{AA6CC716-1E5A-E75D-104A-F9F24608FF33}"/>
                    </a:ext>
                  </a:extLst>
                </p:cNvPr>
                <p:cNvSpPr txBox="1"/>
                <p:nvPr/>
              </p:nvSpPr>
              <p:spPr>
                <a:xfrm>
                  <a:off x="0" y="-38100"/>
                  <a:ext cx="812800" cy="850900"/>
                </a:xfrm>
                <a:prstGeom prst="rect">
                  <a:avLst/>
                </a:prstGeom>
              </p:spPr>
              <p:txBody>
                <a:bodyPr lIns="33867" tIns="33867" rIns="33867" bIns="33867" rtlCol="0" anchor="ctr"/>
                <a:lstStyle/>
                <a:p>
                  <a:pPr algn="ctr">
                    <a:lnSpc>
                      <a:spcPts val="1773"/>
                    </a:lnSpc>
                  </a:pPr>
                  <a:endParaRPr sz="933">
                    <a:latin typeface="UTM Avo" panose="02040603050506020204" pitchFamily="18" charset="0"/>
                  </a:endParaRPr>
                </a:p>
              </p:txBody>
            </p:sp>
          </p:grpSp>
          <p:grpSp>
            <p:nvGrpSpPr>
              <p:cNvPr id="23" name="Group 17">
                <a:extLst>
                  <a:ext uri="{FF2B5EF4-FFF2-40B4-BE49-F238E27FC236}">
                    <a16:creationId xmlns:a16="http://schemas.microsoft.com/office/drawing/2014/main" id="{F03CB420-4981-24C6-8303-85AC61209877}"/>
                  </a:ext>
                </a:extLst>
              </p:cNvPr>
              <p:cNvGrpSpPr/>
              <p:nvPr/>
            </p:nvGrpSpPr>
            <p:grpSpPr>
              <a:xfrm>
                <a:off x="5545182" y="5224712"/>
                <a:ext cx="3660264" cy="2682064"/>
                <a:chOff x="0" y="0"/>
                <a:chExt cx="1807312" cy="1324311"/>
              </a:xfrm>
            </p:grpSpPr>
            <p:sp>
              <p:nvSpPr>
                <p:cNvPr id="24" name="Freeform 18">
                  <a:extLst>
                    <a:ext uri="{FF2B5EF4-FFF2-40B4-BE49-F238E27FC236}">
                      <a16:creationId xmlns:a16="http://schemas.microsoft.com/office/drawing/2014/main" id="{F111F72A-AA39-6235-4C59-F9D8CD4BD69C}"/>
                    </a:ext>
                  </a:extLst>
                </p:cNvPr>
                <p:cNvSpPr/>
                <p:nvPr/>
              </p:nvSpPr>
              <p:spPr>
                <a:xfrm>
                  <a:off x="0" y="0"/>
                  <a:ext cx="1807312" cy="1324311"/>
                </a:xfrm>
                <a:custGeom>
                  <a:avLst/>
                  <a:gdLst/>
                  <a:ahLst/>
                  <a:cxnLst/>
                  <a:rect l="l" t="t" r="r" b="b"/>
                  <a:pathLst>
                    <a:path w="1807312" h="1324311">
                      <a:moveTo>
                        <a:pt x="40187" y="0"/>
                      </a:moveTo>
                      <a:lnTo>
                        <a:pt x="1767125" y="0"/>
                      </a:lnTo>
                      <a:cubicBezTo>
                        <a:pt x="1789320" y="0"/>
                        <a:pt x="1807312" y="17993"/>
                        <a:pt x="1807312" y="40187"/>
                      </a:cubicBezTo>
                      <a:lnTo>
                        <a:pt x="1807312" y="1284123"/>
                      </a:lnTo>
                      <a:cubicBezTo>
                        <a:pt x="1807312" y="1306318"/>
                        <a:pt x="1789320" y="1324311"/>
                        <a:pt x="1767125" y="1324311"/>
                      </a:cubicBezTo>
                      <a:lnTo>
                        <a:pt x="40187" y="1324311"/>
                      </a:lnTo>
                      <a:cubicBezTo>
                        <a:pt x="17993" y="1324311"/>
                        <a:pt x="0" y="1306318"/>
                        <a:pt x="0" y="1284123"/>
                      </a:cubicBezTo>
                      <a:lnTo>
                        <a:pt x="0" y="40187"/>
                      </a:lnTo>
                      <a:cubicBezTo>
                        <a:pt x="0" y="17993"/>
                        <a:pt x="17993" y="0"/>
                        <a:pt x="40187" y="0"/>
                      </a:cubicBezTo>
                      <a:close/>
                    </a:path>
                  </a:pathLst>
                </a:custGeom>
                <a:solidFill>
                  <a:srgbClr val="FFD066"/>
                </a:solidFill>
                <a:ln w="38100">
                  <a:solidFill>
                    <a:srgbClr val="000000"/>
                  </a:solidFill>
                </a:ln>
              </p:spPr>
              <p:txBody>
                <a:bodyPr/>
                <a:lstStyle/>
                <a:p>
                  <a:endParaRPr lang="en-US"/>
                </a:p>
              </p:txBody>
            </p:sp>
            <p:sp>
              <p:nvSpPr>
                <p:cNvPr id="25" name="TextBox 19">
                  <a:extLst>
                    <a:ext uri="{FF2B5EF4-FFF2-40B4-BE49-F238E27FC236}">
                      <a16:creationId xmlns:a16="http://schemas.microsoft.com/office/drawing/2014/main" id="{D2D71DDD-929D-9093-974E-AD8C27D014E1}"/>
                    </a:ext>
                  </a:extLst>
                </p:cNvPr>
                <p:cNvSpPr txBox="1"/>
                <p:nvPr/>
              </p:nvSpPr>
              <p:spPr>
                <a:xfrm>
                  <a:off x="0" y="-38100"/>
                  <a:ext cx="812800" cy="850900"/>
                </a:xfrm>
                <a:prstGeom prst="rect">
                  <a:avLst/>
                </a:prstGeom>
              </p:spPr>
              <p:txBody>
                <a:bodyPr lIns="33867" tIns="33867" rIns="33867" bIns="33867" rtlCol="0" anchor="ctr"/>
                <a:lstStyle/>
                <a:p>
                  <a:pPr algn="ctr">
                    <a:lnSpc>
                      <a:spcPts val="1773"/>
                    </a:lnSpc>
                  </a:pPr>
                  <a:endParaRPr sz="933">
                    <a:latin typeface="UTM Avo" panose="02040603050506020204" pitchFamily="18" charset="0"/>
                  </a:endParaRPr>
                </a:p>
              </p:txBody>
            </p:sp>
          </p:grpSp>
        </p:grpSp>
        <p:sp>
          <p:nvSpPr>
            <p:cNvPr id="21" name="Rectangle 20">
              <a:extLst>
                <a:ext uri="{FF2B5EF4-FFF2-40B4-BE49-F238E27FC236}">
                  <a16:creationId xmlns:a16="http://schemas.microsoft.com/office/drawing/2014/main" id="{A70A65C5-468C-3C7A-BCDB-2AD395AC7CCB}"/>
                </a:ext>
              </a:extLst>
            </p:cNvPr>
            <p:cNvSpPr/>
            <p:nvPr/>
          </p:nvSpPr>
          <p:spPr>
            <a:xfrm>
              <a:off x="9829800" y="4076700"/>
              <a:ext cx="6579095" cy="2794997"/>
            </a:xfrm>
            <a:prstGeom prst="rect">
              <a:avLst/>
            </a:prstGeom>
          </p:spPr>
          <p:txBody>
            <a:bodyPr wrap="square">
              <a:spAutoFit/>
            </a:bodyPr>
            <a:lstStyle/>
            <a:p>
              <a:pPr lvl="0" algn="ctr">
                <a:lnSpc>
                  <a:spcPct val="150000"/>
                </a:lnSpc>
              </a:pPr>
              <a:r>
                <a:rPr lang="en-US" sz="2667" dirty="0" err="1">
                  <a:solidFill>
                    <a:prstClr val="black"/>
                  </a:solidFill>
                  <a:latin typeface="UTM Avo" panose="02040603050506020204" pitchFamily="18" charset="0"/>
                  <a:cs typeface="Arial" panose="020B0604020202020204" pitchFamily="34" charset="0"/>
                </a:rPr>
                <a:t>Soạn</a:t>
              </a:r>
              <a:r>
                <a:rPr lang="en-US" sz="2667" dirty="0">
                  <a:solidFill>
                    <a:prstClr val="black"/>
                  </a:solidFill>
                  <a:latin typeface="UTM Avo" panose="02040603050506020204" pitchFamily="18" charset="0"/>
                  <a:cs typeface="Arial" panose="020B0604020202020204" pitchFamily="34" charset="0"/>
                </a:rPr>
                <a:t> </a:t>
              </a:r>
              <a:r>
                <a:rPr lang="en-US" sz="2667" b="1" i="1" dirty="0" err="1">
                  <a:solidFill>
                    <a:prstClr val="black"/>
                  </a:solidFill>
                  <a:latin typeface="UTM Avo" panose="02040603050506020204" pitchFamily="18" charset="0"/>
                  <a:cs typeface="Arial" panose="020B0604020202020204" pitchFamily="34" charset="0"/>
                </a:rPr>
                <a:t>Bài</a:t>
              </a:r>
              <a:r>
                <a:rPr lang="en-US" sz="2667" b="1" i="1" dirty="0">
                  <a:solidFill>
                    <a:prstClr val="black"/>
                  </a:solidFill>
                  <a:latin typeface="UTM Avo" panose="02040603050506020204" pitchFamily="18" charset="0"/>
                  <a:cs typeface="Arial" panose="020B0604020202020204" pitchFamily="34" charset="0"/>
                </a:rPr>
                <a:t> 1. </a:t>
              </a:r>
              <a:r>
                <a:rPr lang="en-US" sz="2667" b="1" i="1" dirty="0" err="1">
                  <a:solidFill>
                    <a:prstClr val="black"/>
                  </a:solidFill>
                  <a:latin typeface="UTM Avo" panose="02040603050506020204" pitchFamily="18" charset="0"/>
                  <a:cs typeface="Arial" panose="020B0604020202020204" pitchFamily="34" charset="0"/>
                </a:rPr>
                <a:t>Phát</a:t>
              </a:r>
              <a:r>
                <a:rPr lang="en-US" sz="2667" b="1" i="1" dirty="0">
                  <a:solidFill>
                    <a:prstClr val="black"/>
                  </a:solidFill>
                  <a:latin typeface="UTM Avo" panose="02040603050506020204" pitchFamily="18" charset="0"/>
                  <a:cs typeface="Arial" panose="020B0604020202020204" pitchFamily="34" charset="0"/>
                </a:rPr>
                <a:t> </a:t>
              </a:r>
              <a:r>
                <a:rPr lang="en-US" sz="2667" b="1" i="1" dirty="0" err="1">
                  <a:solidFill>
                    <a:prstClr val="black"/>
                  </a:solidFill>
                  <a:latin typeface="UTM Avo" panose="02040603050506020204" pitchFamily="18" charset="0"/>
                  <a:cs typeface="Arial" panose="020B0604020202020204" pitchFamily="34" charset="0"/>
                </a:rPr>
                <a:t>biểu</a:t>
              </a:r>
              <a:r>
                <a:rPr lang="en-US" sz="2667" b="1" i="1" dirty="0">
                  <a:solidFill>
                    <a:prstClr val="black"/>
                  </a:solidFill>
                  <a:latin typeface="UTM Avo" panose="02040603050506020204" pitchFamily="18" charset="0"/>
                  <a:cs typeface="Arial" panose="020B0604020202020204" pitchFamily="34" charset="0"/>
                </a:rPr>
                <a:t> </a:t>
              </a:r>
              <a:r>
                <a:rPr lang="en-US" sz="2667" b="1" i="1" dirty="0" err="1">
                  <a:solidFill>
                    <a:prstClr val="black"/>
                  </a:solidFill>
                  <a:latin typeface="UTM Avo" panose="02040603050506020204" pitchFamily="18" charset="0"/>
                  <a:cs typeface="Arial" panose="020B0604020202020204" pitchFamily="34" charset="0"/>
                </a:rPr>
                <a:t>nhiệm</a:t>
              </a:r>
              <a:r>
                <a:rPr lang="en-US" sz="2667" b="1" i="1" dirty="0">
                  <a:solidFill>
                    <a:prstClr val="black"/>
                  </a:solidFill>
                  <a:latin typeface="UTM Avo" panose="02040603050506020204" pitchFamily="18" charset="0"/>
                  <a:cs typeface="Arial" panose="020B0604020202020204" pitchFamily="34" charset="0"/>
                </a:rPr>
                <a:t> </a:t>
              </a:r>
              <a:r>
                <a:rPr lang="en-US" sz="2667" b="1" i="1" dirty="0" err="1">
                  <a:solidFill>
                    <a:prstClr val="black"/>
                  </a:solidFill>
                  <a:latin typeface="UTM Avo" panose="02040603050506020204" pitchFamily="18" charset="0"/>
                  <a:cs typeface="Arial" panose="020B0604020202020204" pitchFamily="34" charset="0"/>
                </a:rPr>
                <a:t>vụ</a:t>
              </a:r>
              <a:r>
                <a:rPr lang="en-US" sz="2667" b="1" i="1" dirty="0">
                  <a:solidFill>
                    <a:prstClr val="black"/>
                  </a:solidFill>
                  <a:latin typeface="UTM Avo" panose="02040603050506020204" pitchFamily="18" charset="0"/>
                  <a:cs typeface="Arial" panose="020B0604020202020204" pitchFamily="34" charset="0"/>
                </a:rPr>
                <a:t> </a:t>
              </a:r>
              <a:r>
                <a:rPr lang="en-US" sz="2667" b="1" i="1" dirty="0" err="1">
                  <a:solidFill>
                    <a:prstClr val="black"/>
                  </a:solidFill>
                  <a:latin typeface="UTM Avo" panose="02040603050506020204" pitchFamily="18" charset="0"/>
                  <a:cs typeface="Arial" panose="020B0604020202020204" pitchFamily="34" charset="0"/>
                </a:rPr>
                <a:t>và</a:t>
              </a:r>
              <a:r>
                <a:rPr lang="en-US" sz="2667" b="1" i="1" dirty="0">
                  <a:solidFill>
                    <a:prstClr val="black"/>
                  </a:solidFill>
                  <a:latin typeface="UTM Avo" panose="02040603050506020204" pitchFamily="18" charset="0"/>
                  <a:cs typeface="Arial" panose="020B0604020202020204" pitchFamily="34" charset="0"/>
                </a:rPr>
                <a:t> </a:t>
              </a:r>
              <a:r>
                <a:rPr lang="en-US" sz="2667" b="1" i="1" dirty="0" err="1">
                  <a:solidFill>
                    <a:prstClr val="black"/>
                  </a:solidFill>
                  <a:latin typeface="UTM Avo" panose="02040603050506020204" pitchFamily="18" charset="0"/>
                  <a:cs typeface="Arial" panose="020B0604020202020204" pitchFamily="34" charset="0"/>
                </a:rPr>
                <a:t>tìm</a:t>
              </a:r>
              <a:r>
                <a:rPr lang="en-US" sz="2667" b="1" i="1" dirty="0">
                  <a:solidFill>
                    <a:prstClr val="black"/>
                  </a:solidFill>
                  <a:latin typeface="UTM Avo" panose="02040603050506020204" pitchFamily="18" charset="0"/>
                  <a:cs typeface="Arial" panose="020B0604020202020204" pitchFamily="34" charset="0"/>
                </a:rPr>
                <a:t> </a:t>
              </a:r>
              <a:r>
                <a:rPr lang="en-US" sz="2667" b="1" i="1" dirty="0" err="1">
                  <a:solidFill>
                    <a:prstClr val="black"/>
                  </a:solidFill>
                  <a:latin typeface="UTM Avo" panose="02040603050506020204" pitchFamily="18" charset="0"/>
                  <a:cs typeface="Arial" panose="020B0604020202020204" pitchFamily="34" charset="0"/>
                </a:rPr>
                <a:t>sự</a:t>
              </a:r>
              <a:r>
                <a:rPr lang="en-US" sz="2667" b="1" i="1" dirty="0">
                  <a:solidFill>
                    <a:prstClr val="black"/>
                  </a:solidFill>
                  <a:latin typeface="UTM Avo" panose="02040603050506020204" pitchFamily="18" charset="0"/>
                  <a:cs typeface="Arial" panose="020B0604020202020204" pitchFamily="34" charset="0"/>
                </a:rPr>
                <a:t> </a:t>
              </a:r>
              <a:r>
                <a:rPr lang="en-US" sz="2667" b="1" i="1" dirty="0" err="1">
                  <a:solidFill>
                    <a:prstClr val="black"/>
                  </a:solidFill>
                  <a:latin typeface="UTM Avo" panose="02040603050506020204" pitchFamily="18" charset="0"/>
                  <a:cs typeface="Arial" panose="020B0604020202020204" pitchFamily="34" charset="0"/>
                </a:rPr>
                <a:t>trợ</a:t>
              </a:r>
              <a:r>
                <a:rPr lang="en-US" sz="2667" b="1" i="1" dirty="0">
                  <a:solidFill>
                    <a:prstClr val="black"/>
                  </a:solidFill>
                  <a:latin typeface="UTM Avo" panose="02040603050506020204" pitchFamily="18" charset="0"/>
                  <a:cs typeface="Arial" panose="020B0604020202020204" pitchFamily="34" charset="0"/>
                </a:rPr>
                <a:t> </a:t>
              </a:r>
              <a:r>
                <a:rPr lang="en-US" sz="2667" b="1" i="1" dirty="0" err="1">
                  <a:solidFill>
                    <a:prstClr val="black"/>
                  </a:solidFill>
                  <a:latin typeface="UTM Avo" panose="02040603050506020204" pitchFamily="18" charset="0"/>
                  <a:cs typeface="Arial" panose="020B0604020202020204" pitchFamily="34" charset="0"/>
                </a:rPr>
                <a:t>giúp</a:t>
              </a:r>
              <a:r>
                <a:rPr lang="en-US" sz="2667" b="1" i="1" dirty="0">
                  <a:solidFill>
                    <a:prstClr val="black"/>
                  </a:solidFill>
                  <a:latin typeface="UTM Avo" panose="02040603050506020204" pitchFamily="18" charset="0"/>
                  <a:cs typeface="Arial" panose="020B0604020202020204" pitchFamily="34" charset="0"/>
                </a:rPr>
                <a:t> </a:t>
              </a:r>
              <a:r>
                <a:rPr lang="en-US" sz="2667" b="1" i="1" dirty="0" err="1">
                  <a:solidFill>
                    <a:prstClr val="black"/>
                  </a:solidFill>
                  <a:latin typeface="UTM Avo" panose="02040603050506020204" pitchFamily="18" charset="0"/>
                  <a:cs typeface="Arial" panose="020B0604020202020204" pitchFamily="34" charset="0"/>
                </a:rPr>
                <a:t>của</a:t>
              </a:r>
              <a:r>
                <a:rPr lang="en-US" sz="2667" b="1" i="1" dirty="0">
                  <a:solidFill>
                    <a:prstClr val="black"/>
                  </a:solidFill>
                  <a:latin typeface="UTM Avo" panose="02040603050506020204" pitchFamily="18" charset="0"/>
                  <a:cs typeface="Arial" panose="020B0604020202020204" pitchFamily="34" charset="0"/>
                </a:rPr>
                <a:t> </a:t>
              </a:r>
              <a:r>
                <a:rPr lang="en-US" sz="2667" b="1" i="1" dirty="0" err="1">
                  <a:solidFill>
                    <a:prstClr val="black"/>
                  </a:solidFill>
                  <a:latin typeface="UTM Avo" panose="02040603050506020204" pitchFamily="18" charset="0"/>
                  <a:cs typeface="Arial" panose="020B0604020202020204" pitchFamily="34" charset="0"/>
                </a:rPr>
                <a:t>máy</a:t>
              </a:r>
              <a:r>
                <a:rPr lang="en-US" sz="2667" b="1" i="1" dirty="0">
                  <a:solidFill>
                    <a:prstClr val="black"/>
                  </a:solidFill>
                  <a:latin typeface="UTM Avo" panose="02040603050506020204" pitchFamily="18" charset="0"/>
                  <a:cs typeface="Arial" panose="020B0604020202020204" pitchFamily="34" charset="0"/>
                </a:rPr>
                <a:t> </a:t>
              </a:r>
              <a:r>
                <a:rPr lang="en-US" sz="2667" b="1" i="1" dirty="0" err="1">
                  <a:solidFill>
                    <a:prstClr val="black"/>
                  </a:solidFill>
                  <a:latin typeface="UTM Avo" panose="02040603050506020204" pitchFamily="18" charset="0"/>
                  <a:cs typeface="Arial" panose="020B0604020202020204" pitchFamily="34" charset="0"/>
                </a:rPr>
                <a:t>tính</a:t>
              </a:r>
              <a:endParaRPr lang="en-US" sz="2667" b="1" i="1" dirty="0">
                <a:solidFill>
                  <a:prstClr val="black"/>
                </a:solidFill>
                <a:latin typeface="UTM Avo" panose="02040603050506020204" pitchFamily="18" charset="0"/>
                <a:cs typeface="Arial" panose="020B0604020202020204" pitchFamily="34" charset="0"/>
              </a:endParaRPr>
            </a:p>
          </p:txBody>
        </p:sp>
      </p:grpSp>
      <p:pic>
        <p:nvPicPr>
          <p:cNvPr id="28" name="Picture 6">
            <a:extLst>
              <a:ext uri="{FF2B5EF4-FFF2-40B4-BE49-F238E27FC236}">
                <a16:creationId xmlns:a16="http://schemas.microsoft.com/office/drawing/2014/main" id="{19E4B9CA-16D2-7A4A-4DDB-811B0234A39C}"/>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4614845" y="4495800"/>
            <a:ext cx="2562280" cy="2245198"/>
          </a:xfrm>
          <a:prstGeom prst="rect">
            <a:avLst/>
          </a:prstGeom>
        </p:spPr>
      </p:pic>
    </p:spTree>
    <p:extLst>
      <p:ext uri="{BB962C8B-B14F-4D97-AF65-F5344CB8AC3E}">
        <p14:creationId xmlns:p14="http://schemas.microsoft.com/office/powerpoint/2010/main" val="8918338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inVertical)">
                                      <p:cBhvr>
                                        <p:cTn id="10" dur="5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17" presetClass="entr" presetSubtype="1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2"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ppt_x</p:attrName>
                                        </p:attrNameLst>
                                      </p:cBhvr>
                                      <p:tavLst>
                                        <p:tav tm="0">
                                          <p:val>
                                            <p:strVal val="#ppt_x+#ppt_w/2"/>
                                          </p:val>
                                        </p:tav>
                                        <p:tav tm="100000">
                                          <p:val>
                                            <p:strVal val="#ppt_x"/>
                                          </p:val>
                                        </p:tav>
                                      </p:tavLst>
                                    </p:anim>
                                    <p:anim calcmode="lin" valueType="num">
                                      <p:cBhvr>
                                        <p:cTn id="22" dur="500" fill="hold"/>
                                        <p:tgtEl>
                                          <p:spTgt spid="19"/>
                                        </p:tgtEl>
                                        <p:attrNameLst>
                                          <p:attrName>ppt_y</p:attrName>
                                        </p:attrNameLst>
                                      </p:cBhvr>
                                      <p:tavLst>
                                        <p:tav tm="0">
                                          <p:val>
                                            <p:strVal val="#ppt_y"/>
                                          </p:val>
                                        </p:tav>
                                        <p:tav tm="100000">
                                          <p:val>
                                            <p:strVal val="#ppt_y"/>
                                          </p:val>
                                        </p:tav>
                                      </p:tavLst>
                                    </p:anim>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95</TotalTime>
  <Words>445</Words>
  <Application>Microsoft Office PowerPoint</Application>
  <PresentationFormat>Widescreen</PresentationFormat>
  <Paragraphs>36</Paragraphs>
  <Slides>15</Slides>
  <Notes>14</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15</vt:i4>
      </vt:variant>
    </vt:vector>
  </HeadingPairs>
  <TitlesOfParts>
    <vt:vector size="20" baseType="lpstr">
      <vt:lpstr>Arial</vt:lpstr>
      <vt:lpstr>Calibri</vt:lpstr>
      <vt:lpstr>UTM Avo</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lamqu</dc:creator>
  <dc:description>9Slide.vn</dc:description>
  <cp:lastModifiedBy>Administrator</cp:lastModifiedBy>
  <cp:revision>16</cp:revision>
  <dcterms:modified xsi:type="dcterms:W3CDTF">2023-08-21T04:56:23Z</dcterms:modified>
  <cp:category>9Slide.vn</cp:category>
</cp:coreProperties>
</file>