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audio2.wav" ContentType="audio/wav"/>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7"/>
  </p:notesMasterIdLst>
  <p:sldIdLst>
    <p:sldId id="256" r:id="rId3"/>
    <p:sldId id="257" r:id="rId4"/>
    <p:sldId id="295" r:id="rId5"/>
    <p:sldId id="296" r:id="rId6"/>
    <p:sldId id="297" r:id="rId7"/>
    <p:sldId id="298" r:id="rId8"/>
    <p:sldId id="259" r:id="rId9"/>
    <p:sldId id="260" r:id="rId10"/>
    <p:sldId id="332" r:id="rId11"/>
    <p:sldId id="333" r:id="rId12"/>
    <p:sldId id="334" r:id="rId13"/>
    <p:sldId id="335" r:id="rId14"/>
    <p:sldId id="336" r:id="rId15"/>
    <p:sldId id="337" r:id="rId16"/>
    <p:sldId id="339" r:id="rId17"/>
    <p:sldId id="341" r:id="rId18"/>
    <p:sldId id="340" r:id="rId19"/>
    <p:sldId id="338" r:id="rId20"/>
    <p:sldId id="261" r:id="rId21"/>
    <p:sldId id="262" r:id="rId22"/>
    <p:sldId id="300" r:id="rId23"/>
    <p:sldId id="325" r:id="rId24"/>
    <p:sldId id="326" r:id="rId25"/>
    <p:sldId id="327" r:id="rId26"/>
    <p:sldId id="328" r:id="rId27"/>
    <p:sldId id="329" r:id="rId28"/>
    <p:sldId id="330" r:id="rId29"/>
    <p:sldId id="331" r:id="rId30"/>
    <p:sldId id="269" r:id="rId31"/>
    <p:sldId id="270" r:id="rId32"/>
    <p:sldId id="299" r:id="rId33"/>
    <p:sldId id="271" r:id="rId34"/>
    <p:sldId id="267" r:id="rId35"/>
    <p:sldId id="342" r:id="rId3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CEAFD8"/>
    <a:srgbClr val="FFF0C6"/>
    <a:srgbClr val="E0E7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0"/>
  </p:normalViewPr>
  <p:slideViewPr>
    <p:cSldViewPr snapToGrid="0">
      <p:cViewPr varScale="1">
        <p:scale>
          <a:sx n="108" d="100"/>
          <a:sy n="108" d="100"/>
        </p:scale>
        <p:origin x="67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951381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3752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3416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các</a:t>
            </a:r>
            <a:r>
              <a:rPr lang="en-US" baseline="0" dirty="0"/>
              <a:t> </a:t>
            </a:r>
            <a:r>
              <a:rPr lang="en-US" baseline="0" dirty="0" err="1"/>
              <a:t>rương</a:t>
            </a:r>
            <a:r>
              <a:rPr lang="en-US" baseline="0" dirty="0"/>
              <a:t>, </a:t>
            </a:r>
            <a:r>
              <a:rPr lang="en-US" baseline="0" dirty="0" err="1"/>
              <a:t>hòm</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err="1"/>
              <a:t>hỏi</a:t>
            </a:r>
            <a:r>
              <a:rPr lang="en-US" baseline="0"/>
              <a:t>.</a:t>
            </a:r>
          </a:p>
          <a:p>
            <a:r>
              <a:rPr lang="en-US" baseline="0"/>
              <a:t>Sau khi hoàn thành câu hỏi &gt;&gt; click vào hình đầu lâu góc phải  để chuyển sang slide nd tiếp theo</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4</a:t>
            </a:fld>
            <a:endParaRPr lang="en-US">
              <a:latin typeface="UTM Avo" panose="02040603050506020204" pitchFamily="18" charset="0"/>
            </a:endParaRPr>
          </a:p>
        </p:txBody>
      </p:sp>
    </p:spTree>
    <p:extLst>
      <p:ext uri="{BB962C8B-B14F-4D97-AF65-F5344CB8AC3E}">
        <p14:creationId xmlns:p14="http://schemas.microsoft.com/office/powerpoint/2010/main" val="3569199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Sau</a:t>
            </a:r>
            <a:r>
              <a:rPr lang="en-US" baseline="0" dirty="0"/>
              <a:t> </a:t>
            </a:r>
            <a:r>
              <a:rPr lang="en-US" baseline="0" dirty="0" err="1"/>
              <a:t>đó</a:t>
            </a:r>
            <a:r>
              <a:rPr lang="en-US" baseline="0" dirty="0"/>
              <a:t> click </a:t>
            </a:r>
            <a:r>
              <a:rPr lang="en-US" baseline="0" dirty="0" err="1"/>
              <a:t>vào</a:t>
            </a:r>
            <a:r>
              <a:rPr lang="en-US" baseline="0" dirty="0"/>
              <a:t> Jack </a:t>
            </a:r>
            <a:r>
              <a:rPr lang="en-US" baseline="0" dirty="0" err="1"/>
              <a:t>hoặc</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5</a:t>
            </a:fld>
            <a:endParaRPr lang="en-US">
              <a:latin typeface="UTM Avo" panose="02040603050506020204" pitchFamily="18" charset="0"/>
            </a:endParaRPr>
          </a:p>
        </p:txBody>
      </p:sp>
    </p:spTree>
    <p:extLst>
      <p:ext uri="{BB962C8B-B14F-4D97-AF65-F5344CB8AC3E}">
        <p14:creationId xmlns:p14="http://schemas.microsoft.com/office/powerpoint/2010/main" val="2035426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Sau</a:t>
            </a:r>
            <a:r>
              <a:rPr lang="en-US" baseline="0" dirty="0"/>
              <a:t> </a:t>
            </a:r>
            <a:r>
              <a:rPr lang="en-US" baseline="0" dirty="0" err="1"/>
              <a:t>đó</a:t>
            </a:r>
            <a:r>
              <a:rPr lang="en-US" baseline="0" dirty="0"/>
              <a:t> click </a:t>
            </a:r>
            <a:r>
              <a:rPr lang="en-US" baseline="0" dirty="0" err="1"/>
              <a:t>vào</a:t>
            </a:r>
            <a:r>
              <a:rPr lang="en-US" baseline="0" dirty="0"/>
              <a:t> Jack </a:t>
            </a:r>
            <a:r>
              <a:rPr lang="en-US" baseline="0" dirty="0" err="1"/>
              <a:t>hoặc</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6</a:t>
            </a:fld>
            <a:endParaRPr lang="en-US">
              <a:latin typeface="UTM Avo" panose="02040603050506020204" pitchFamily="18" charset="0"/>
            </a:endParaRPr>
          </a:p>
        </p:txBody>
      </p:sp>
    </p:spTree>
    <p:extLst>
      <p:ext uri="{BB962C8B-B14F-4D97-AF65-F5344CB8AC3E}">
        <p14:creationId xmlns:p14="http://schemas.microsoft.com/office/powerpoint/2010/main" val="4034978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477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474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5296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128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4172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9156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7034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2940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8762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5154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3534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7116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1879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4313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306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vi-VN" dirty="0"/>
              <a:t>Hướng dẫn: GV click vào Du thuyền để di chuyển đến </a:t>
            </a:r>
            <a:r>
              <a:rPr lang="en-US" dirty="0" err="1">
                <a:latin typeface="UTM Avo" panose="02040603050506020204" pitchFamily="18" charset="0"/>
              </a:rPr>
              <a:t>hành</a:t>
            </a:r>
            <a:r>
              <a:rPr lang="en-US" baseline="0" dirty="0">
                <a:latin typeface="UTM Avo" panose="02040603050506020204" pitchFamily="18" charset="0"/>
              </a:rPr>
              <a:t> </a:t>
            </a:r>
            <a:r>
              <a:rPr lang="en-US" baseline="0" dirty="0" err="1">
                <a:latin typeface="UTM Avo" panose="02040603050506020204" pitchFamily="18" charset="0"/>
              </a:rPr>
              <a:t>tinh</a:t>
            </a:r>
            <a:r>
              <a:rPr lang="vi-VN" dirty="0"/>
              <a:t>&gt;&gt;&gt; chọn vào </a:t>
            </a:r>
            <a:r>
              <a:rPr lang="en-US" dirty="0" err="1">
                <a:latin typeface="UTM Avo" panose="02040603050506020204" pitchFamily="18" charset="0"/>
              </a:rPr>
              <a:t>hành</a:t>
            </a:r>
            <a:r>
              <a:rPr lang="en-US" baseline="0" dirty="0">
                <a:latin typeface="UTM Avo" panose="02040603050506020204" pitchFamily="18" charset="0"/>
              </a:rPr>
              <a:t> </a:t>
            </a:r>
            <a:r>
              <a:rPr lang="en-US" baseline="0" dirty="0" err="1">
                <a:latin typeface="UTM Avo" panose="02040603050506020204" pitchFamily="18" charset="0"/>
              </a:rPr>
              <a:t>tinh</a:t>
            </a:r>
            <a:r>
              <a:rPr lang="en-US" baseline="0" dirty="0">
                <a:latin typeface="UTM Avo" panose="02040603050506020204" pitchFamily="18" charset="0"/>
              </a:rPr>
              <a:t> </a:t>
            </a:r>
            <a:r>
              <a:rPr lang="vi-VN" dirty="0"/>
              <a:t>để </a:t>
            </a:r>
            <a:r>
              <a:rPr lang="en-US" dirty="0" err="1">
                <a:latin typeface="UTM Avo" panose="02040603050506020204" pitchFamily="18" charset="0"/>
              </a:rPr>
              <a:t>xuất</a:t>
            </a:r>
            <a:r>
              <a:rPr lang="en-US" baseline="0" dirty="0">
                <a:latin typeface="UTM Avo" panose="02040603050506020204" pitchFamily="18" charset="0"/>
              </a:rPr>
              <a:t> </a:t>
            </a:r>
            <a:r>
              <a:rPr lang="vi-VN" dirty="0"/>
              <a:t>hiện câu hỏi</a:t>
            </a:r>
            <a:r>
              <a:rPr lang="en-US" dirty="0">
                <a:latin typeface="UTM Avo" panose="02040603050506020204" pitchFamily="18" charset="0"/>
              </a:rPr>
              <a:t>.</a:t>
            </a:r>
            <a:endParaRPr lang="vi-VN" dirty="0"/>
          </a:p>
          <a:p>
            <a:r>
              <a:rPr lang="vi-VN" dirty="0"/>
              <a:t>Lặp lại các bước trên để đến câu hỏi </a:t>
            </a:r>
            <a:r>
              <a:rPr lang="vi-VN"/>
              <a:t>tiếp theo</a:t>
            </a:r>
            <a:endParaRPr lang="en-US"/>
          </a:p>
          <a:p>
            <a:r>
              <a:rPr lang="en-US">
                <a:latin typeface="UTM Avo" panose="02040603050506020204" pitchFamily="18" charset="0"/>
              </a:rPr>
              <a:t>Sau khi đi hết các hành tinh &gt;&gt; GV click vào ngôi sao để chuyển sang slide kết thúc và slide nội dung tiếp theo</a:t>
            </a:r>
            <a:endParaRPr lang="en-US" dirty="0">
              <a:latin typeface="UTM Avo" panose="02040603050506020204" pitchFamily="18" charset="0"/>
            </a:endParaRPr>
          </a:p>
        </p:txBody>
      </p:sp>
      <p:sp>
        <p:nvSpPr>
          <p:cNvPr id="4" name="Slide Number Placeholder 3"/>
          <p:cNvSpPr>
            <a:spLocks noGrp="1"/>
          </p:cNvSpPr>
          <p:nvPr>
            <p:ph type="sldNum" sz="quarter" idx="5"/>
          </p:nvPr>
        </p:nvSpPr>
        <p:spPr/>
        <p:txBody>
          <a:bodyPr/>
          <a:lstStyle/>
          <a:p>
            <a:fld id="{C7041374-8E2E-4B73-838C-81B951D0412E}" type="slidenum">
              <a:rPr lang="en-US" smtClean="0">
                <a:latin typeface="UTM Avo" panose="02040603050506020204" pitchFamily="18" charset="0"/>
              </a:rPr>
              <a:t>23</a:t>
            </a:fld>
            <a:endParaRPr lang="en-US">
              <a:latin typeface="UTM Avo" panose="02040603050506020204" pitchFamily="18" charset="0"/>
            </a:endParaRPr>
          </a:p>
        </p:txBody>
      </p:sp>
    </p:spTree>
    <p:extLst>
      <p:ext uri="{BB962C8B-B14F-4D97-AF65-F5344CB8AC3E}">
        <p14:creationId xmlns:p14="http://schemas.microsoft.com/office/powerpoint/2010/main" val="2149013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latin typeface="UTM Avo" panose="02040603050506020204" pitchFamily="18" charset="0"/>
              </a:rPr>
              <a:t>du </a:t>
            </a:r>
            <a:r>
              <a:rPr lang="en-US" dirty="0" err="1">
                <a:latin typeface="UTM Avo" panose="02040603050506020204" pitchFamily="18" charset="0"/>
              </a:rPr>
              <a:t>thuyền</a:t>
            </a:r>
            <a:r>
              <a:rPr lang="en-US" baseline="0" dirty="0">
                <a:latin typeface="UTM Avo" panose="02040603050506020204" pitchFamily="18" charset="0"/>
              </a:rPr>
              <a:t> </a:t>
            </a:r>
            <a:r>
              <a:rPr lang="en-US" baseline="0" dirty="0" err="1">
                <a:latin typeface="UTM Avo" panose="02040603050506020204" pitchFamily="18" charset="0"/>
              </a:rPr>
              <a:t>để</a:t>
            </a:r>
            <a:r>
              <a:rPr lang="en-US" baseline="0" dirty="0">
                <a:latin typeface="UTM Avo" panose="02040603050506020204" pitchFamily="18" charset="0"/>
              </a:rPr>
              <a:t> </a:t>
            </a:r>
            <a:r>
              <a:rPr lang="en-US" baseline="0" dirty="0" err="1">
                <a:latin typeface="UTM Avo" panose="02040603050506020204" pitchFamily="18" charset="0"/>
              </a:rPr>
              <a:t>về</a:t>
            </a:r>
            <a:r>
              <a:rPr lang="en-US" baseline="0" dirty="0">
                <a:latin typeface="UTM Avo" panose="02040603050506020204" pitchFamily="18" charset="0"/>
              </a:rPr>
              <a:t> </a:t>
            </a:r>
            <a:r>
              <a:rPr lang="en-US" baseline="0" dirty="0" err="1">
                <a:latin typeface="UTM Avo" panose="02040603050506020204" pitchFamily="18" charset="0"/>
              </a:rPr>
              <a:t>màn</a:t>
            </a:r>
            <a:r>
              <a:rPr lang="en-US" baseline="0" dirty="0">
                <a:latin typeface="UTM Avo" panose="02040603050506020204" pitchFamily="18" charset="0"/>
              </a:rPr>
              <a:t> </a:t>
            </a:r>
            <a:r>
              <a:rPr lang="en-US" baseline="0" dirty="0" err="1">
                <a:latin typeface="UTM Avo" panose="02040603050506020204" pitchFamily="18" charset="0"/>
              </a:rPr>
              <a:t>hình</a:t>
            </a:r>
            <a:r>
              <a:rPr lang="en-US" baseline="0" dirty="0">
                <a:latin typeface="UTM Avo" panose="02040603050506020204" pitchFamily="18" charset="0"/>
              </a:rPr>
              <a:t> </a:t>
            </a:r>
            <a:r>
              <a:rPr lang="en-US" baseline="0" dirty="0" err="1">
                <a:latin typeface="UTM Avo" panose="02040603050506020204" pitchFamily="18" charset="0"/>
              </a:rPr>
              <a:t>chính</a:t>
            </a:r>
            <a:r>
              <a:rPr lang="en-US" baseline="0" dirty="0">
                <a:latin typeface="UTM Avo" panose="02040603050506020204" pitchFamily="18" charset="0"/>
              </a:rPr>
              <a:t>.</a:t>
            </a:r>
            <a:endParaRPr lang="en-US" dirty="0">
              <a:latin typeface="UTM Avo" panose="02040603050506020204" pitchFamily="18" charset="0"/>
            </a:endParaRPr>
          </a:p>
        </p:txBody>
      </p:sp>
      <p:sp>
        <p:nvSpPr>
          <p:cNvPr id="4" name="Slide Number Placeholder 3"/>
          <p:cNvSpPr>
            <a:spLocks noGrp="1"/>
          </p:cNvSpPr>
          <p:nvPr>
            <p:ph type="sldNum" sz="quarter" idx="5"/>
          </p:nvPr>
        </p:nvSpPr>
        <p:spPr/>
        <p:txBody>
          <a:bodyPr/>
          <a:lstStyle/>
          <a:p>
            <a:fld id="{C7041374-8E2E-4B73-838C-81B951D0412E}" type="slidenum">
              <a:rPr lang="en-US" smtClean="0">
                <a:latin typeface="UTM Avo" panose="02040603050506020204" pitchFamily="18" charset="0"/>
              </a:rPr>
              <a:t>24</a:t>
            </a:fld>
            <a:endParaRPr lang="en-US">
              <a:latin typeface="UTM Avo" panose="02040603050506020204" pitchFamily="18" charset="0"/>
            </a:endParaRPr>
          </a:p>
        </p:txBody>
      </p:sp>
    </p:spTree>
    <p:extLst>
      <p:ext uri="{BB962C8B-B14F-4D97-AF65-F5344CB8AC3E}">
        <p14:creationId xmlns:p14="http://schemas.microsoft.com/office/powerpoint/2010/main" val="2483895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latin typeface="UTM Avo" panose="02040603050506020204" pitchFamily="18" charset="0"/>
              </a:rPr>
              <a:t>du </a:t>
            </a:r>
            <a:r>
              <a:rPr lang="en-US" dirty="0" err="1">
                <a:latin typeface="UTM Avo" panose="02040603050506020204" pitchFamily="18" charset="0"/>
              </a:rPr>
              <a:t>thuyền</a:t>
            </a:r>
            <a:r>
              <a:rPr lang="en-US" baseline="0" dirty="0">
                <a:latin typeface="UTM Avo" panose="02040603050506020204" pitchFamily="18" charset="0"/>
              </a:rPr>
              <a:t> </a:t>
            </a:r>
            <a:r>
              <a:rPr lang="en-US" baseline="0" dirty="0" err="1">
                <a:latin typeface="UTM Avo" panose="02040603050506020204" pitchFamily="18" charset="0"/>
              </a:rPr>
              <a:t>để</a:t>
            </a:r>
            <a:r>
              <a:rPr lang="en-US" baseline="0" dirty="0">
                <a:latin typeface="UTM Avo" panose="02040603050506020204" pitchFamily="18" charset="0"/>
              </a:rPr>
              <a:t> </a:t>
            </a:r>
            <a:r>
              <a:rPr lang="en-US" baseline="0" dirty="0" err="1">
                <a:latin typeface="UTM Avo" panose="02040603050506020204" pitchFamily="18" charset="0"/>
              </a:rPr>
              <a:t>về</a:t>
            </a:r>
            <a:r>
              <a:rPr lang="en-US" baseline="0" dirty="0">
                <a:latin typeface="UTM Avo" panose="02040603050506020204" pitchFamily="18" charset="0"/>
              </a:rPr>
              <a:t> </a:t>
            </a:r>
            <a:r>
              <a:rPr lang="en-US" baseline="0" dirty="0" err="1">
                <a:latin typeface="UTM Avo" panose="02040603050506020204" pitchFamily="18" charset="0"/>
              </a:rPr>
              <a:t>màn</a:t>
            </a:r>
            <a:r>
              <a:rPr lang="en-US" baseline="0" dirty="0">
                <a:latin typeface="UTM Avo" panose="02040603050506020204" pitchFamily="18" charset="0"/>
              </a:rPr>
              <a:t> </a:t>
            </a:r>
            <a:r>
              <a:rPr lang="en-US" baseline="0" dirty="0" err="1">
                <a:latin typeface="UTM Avo" panose="02040603050506020204" pitchFamily="18" charset="0"/>
              </a:rPr>
              <a:t>hình</a:t>
            </a:r>
            <a:r>
              <a:rPr lang="en-US" baseline="0" dirty="0">
                <a:latin typeface="UTM Avo" panose="02040603050506020204" pitchFamily="18" charset="0"/>
              </a:rPr>
              <a:t> </a:t>
            </a:r>
            <a:r>
              <a:rPr lang="en-US" baseline="0" dirty="0" err="1">
                <a:latin typeface="UTM Avo" panose="02040603050506020204" pitchFamily="18" charset="0"/>
              </a:rPr>
              <a:t>chính</a:t>
            </a:r>
            <a:r>
              <a:rPr lang="en-US" baseline="0" dirty="0">
                <a:latin typeface="UTM Avo" panose="02040603050506020204" pitchFamily="18" charset="0"/>
              </a:rPr>
              <a:t>.</a:t>
            </a:r>
            <a:endParaRPr lang="en-US" dirty="0">
              <a:latin typeface="UTM Avo" panose="02040603050506020204" pitchFamily="18" charset="0"/>
            </a:endParaRPr>
          </a:p>
        </p:txBody>
      </p:sp>
      <p:sp>
        <p:nvSpPr>
          <p:cNvPr id="4" name="Slide Number Placeholder 3"/>
          <p:cNvSpPr>
            <a:spLocks noGrp="1"/>
          </p:cNvSpPr>
          <p:nvPr>
            <p:ph type="sldNum" sz="quarter" idx="5"/>
          </p:nvPr>
        </p:nvSpPr>
        <p:spPr/>
        <p:txBody>
          <a:bodyPr/>
          <a:lstStyle/>
          <a:p>
            <a:fld id="{C7041374-8E2E-4B73-838C-81B951D0412E}" type="slidenum">
              <a:rPr lang="en-US" smtClean="0">
                <a:latin typeface="UTM Avo" panose="02040603050506020204" pitchFamily="18" charset="0"/>
              </a:rPr>
              <a:t>25</a:t>
            </a:fld>
            <a:endParaRPr lang="en-US">
              <a:latin typeface="UTM Avo" panose="02040603050506020204" pitchFamily="18" charset="0"/>
            </a:endParaRPr>
          </a:p>
        </p:txBody>
      </p:sp>
    </p:spTree>
    <p:extLst>
      <p:ext uri="{BB962C8B-B14F-4D97-AF65-F5344CB8AC3E}">
        <p14:creationId xmlns:p14="http://schemas.microsoft.com/office/powerpoint/2010/main" val="83327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latin typeface="UTM Avo" panose="02040603050506020204" pitchFamily="18" charset="0"/>
              </a:rPr>
              <a:t>du </a:t>
            </a:r>
            <a:r>
              <a:rPr lang="en-US" dirty="0" err="1">
                <a:latin typeface="UTM Avo" panose="02040603050506020204" pitchFamily="18" charset="0"/>
              </a:rPr>
              <a:t>thuyền</a:t>
            </a:r>
            <a:r>
              <a:rPr lang="en-US" baseline="0" dirty="0">
                <a:latin typeface="UTM Avo" panose="02040603050506020204" pitchFamily="18" charset="0"/>
              </a:rPr>
              <a:t> </a:t>
            </a:r>
            <a:r>
              <a:rPr lang="en-US" baseline="0" dirty="0" err="1">
                <a:latin typeface="UTM Avo" panose="02040603050506020204" pitchFamily="18" charset="0"/>
              </a:rPr>
              <a:t>để</a:t>
            </a:r>
            <a:r>
              <a:rPr lang="en-US" baseline="0" dirty="0">
                <a:latin typeface="UTM Avo" panose="02040603050506020204" pitchFamily="18" charset="0"/>
              </a:rPr>
              <a:t> </a:t>
            </a:r>
            <a:r>
              <a:rPr lang="en-US" baseline="0" dirty="0" err="1">
                <a:latin typeface="UTM Avo" panose="02040603050506020204" pitchFamily="18" charset="0"/>
              </a:rPr>
              <a:t>về</a:t>
            </a:r>
            <a:r>
              <a:rPr lang="en-US" baseline="0" dirty="0">
                <a:latin typeface="UTM Avo" panose="02040603050506020204" pitchFamily="18" charset="0"/>
              </a:rPr>
              <a:t> </a:t>
            </a:r>
            <a:r>
              <a:rPr lang="en-US" baseline="0" dirty="0" err="1">
                <a:latin typeface="UTM Avo" panose="02040603050506020204" pitchFamily="18" charset="0"/>
              </a:rPr>
              <a:t>màn</a:t>
            </a:r>
            <a:r>
              <a:rPr lang="en-US" baseline="0" dirty="0">
                <a:latin typeface="UTM Avo" panose="02040603050506020204" pitchFamily="18" charset="0"/>
              </a:rPr>
              <a:t> </a:t>
            </a:r>
            <a:r>
              <a:rPr lang="en-US" baseline="0" dirty="0" err="1">
                <a:latin typeface="UTM Avo" panose="02040603050506020204" pitchFamily="18" charset="0"/>
              </a:rPr>
              <a:t>hình</a:t>
            </a:r>
            <a:r>
              <a:rPr lang="en-US" baseline="0" dirty="0">
                <a:latin typeface="UTM Avo" panose="02040603050506020204" pitchFamily="18" charset="0"/>
              </a:rPr>
              <a:t> </a:t>
            </a:r>
            <a:r>
              <a:rPr lang="en-US" baseline="0" dirty="0" err="1">
                <a:latin typeface="UTM Avo" panose="02040603050506020204" pitchFamily="18" charset="0"/>
              </a:rPr>
              <a:t>chính</a:t>
            </a:r>
            <a:r>
              <a:rPr lang="en-US" baseline="0" dirty="0">
                <a:latin typeface="UTM Avo" panose="02040603050506020204" pitchFamily="18" charset="0"/>
              </a:rPr>
              <a:t>.</a:t>
            </a:r>
            <a:endParaRPr lang="en-US" dirty="0">
              <a:latin typeface="UTM Avo" panose="02040603050506020204" pitchFamily="18" charset="0"/>
            </a:endParaRPr>
          </a:p>
        </p:txBody>
      </p:sp>
      <p:sp>
        <p:nvSpPr>
          <p:cNvPr id="4" name="Slide Number Placeholder 3"/>
          <p:cNvSpPr>
            <a:spLocks noGrp="1"/>
          </p:cNvSpPr>
          <p:nvPr>
            <p:ph type="sldNum" sz="quarter" idx="5"/>
          </p:nvPr>
        </p:nvSpPr>
        <p:spPr/>
        <p:txBody>
          <a:bodyPr/>
          <a:lstStyle/>
          <a:p>
            <a:fld id="{C7041374-8E2E-4B73-838C-81B951D0412E}" type="slidenum">
              <a:rPr lang="en-US" smtClean="0">
                <a:latin typeface="UTM Avo" panose="02040603050506020204" pitchFamily="18" charset="0"/>
              </a:rPr>
              <a:t>26</a:t>
            </a:fld>
            <a:endParaRPr lang="en-US">
              <a:latin typeface="UTM Avo" panose="02040603050506020204" pitchFamily="18" charset="0"/>
            </a:endParaRPr>
          </a:p>
        </p:txBody>
      </p:sp>
    </p:spTree>
    <p:extLst>
      <p:ext uri="{BB962C8B-B14F-4D97-AF65-F5344CB8AC3E}">
        <p14:creationId xmlns:p14="http://schemas.microsoft.com/office/powerpoint/2010/main" val="1456440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latin typeface="UTM Avo" panose="02040603050506020204" pitchFamily="18" charset="0"/>
              </a:rPr>
              <a:t>du </a:t>
            </a:r>
            <a:r>
              <a:rPr lang="en-US" dirty="0" err="1">
                <a:latin typeface="UTM Avo" panose="02040603050506020204" pitchFamily="18" charset="0"/>
              </a:rPr>
              <a:t>thuyền</a:t>
            </a:r>
            <a:r>
              <a:rPr lang="en-US" baseline="0" dirty="0">
                <a:latin typeface="UTM Avo" panose="02040603050506020204" pitchFamily="18" charset="0"/>
              </a:rPr>
              <a:t> </a:t>
            </a:r>
            <a:r>
              <a:rPr lang="en-US" baseline="0" dirty="0" err="1">
                <a:latin typeface="UTM Avo" panose="02040603050506020204" pitchFamily="18" charset="0"/>
              </a:rPr>
              <a:t>để</a:t>
            </a:r>
            <a:r>
              <a:rPr lang="en-US" baseline="0" dirty="0">
                <a:latin typeface="UTM Avo" panose="02040603050506020204" pitchFamily="18" charset="0"/>
              </a:rPr>
              <a:t> </a:t>
            </a:r>
            <a:r>
              <a:rPr lang="en-US" baseline="0" dirty="0" err="1">
                <a:latin typeface="UTM Avo" panose="02040603050506020204" pitchFamily="18" charset="0"/>
              </a:rPr>
              <a:t>về</a:t>
            </a:r>
            <a:r>
              <a:rPr lang="en-US" baseline="0" dirty="0">
                <a:latin typeface="UTM Avo" panose="02040603050506020204" pitchFamily="18" charset="0"/>
              </a:rPr>
              <a:t> </a:t>
            </a:r>
            <a:r>
              <a:rPr lang="en-US" baseline="0" dirty="0" err="1">
                <a:latin typeface="UTM Avo" panose="02040603050506020204" pitchFamily="18" charset="0"/>
              </a:rPr>
              <a:t>màn</a:t>
            </a:r>
            <a:r>
              <a:rPr lang="en-US" baseline="0" dirty="0">
                <a:latin typeface="UTM Avo" panose="02040603050506020204" pitchFamily="18" charset="0"/>
              </a:rPr>
              <a:t> </a:t>
            </a:r>
            <a:r>
              <a:rPr lang="en-US" baseline="0" dirty="0" err="1">
                <a:latin typeface="UTM Avo" panose="02040603050506020204" pitchFamily="18" charset="0"/>
              </a:rPr>
              <a:t>hình</a:t>
            </a:r>
            <a:r>
              <a:rPr lang="en-US" baseline="0" dirty="0">
                <a:latin typeface="UTM Avo" panose="02040603050506020204" pitchFamily="18" charset="0"/>
              </a:rPr>
              <a:t> </a:t>
            </a:r>
            <a:r>
              <a:rPr lang="en-US" baseline="0" dirty="0" err="1">
                <a:latin typeface="UTM Avo" panose="02040603050506020204" pitchFamily="18" charset="0"/>
              </a:rPr>
              <a:t>chính</a:t>
            </a:r>
            <a:r>
              <a:rPr lang="en-US" baseline="0" dirty="0">
                <a:latin typeface="UTM Avo" panose="02040603050506020204" pitchFamily="18" charset="0"/>
              </a:rPr>
              <a:t>.</a:t>
            </a:r>
            <a:endParaRPr lang="en-US" dirty="0">
              <a:latin typeface="UTM Avo" panose="02040603050506020204" pitchFamily="18" charset="0"/>
            </a:endParaRPr>
          </a:p>
        </p:txBody>
      </p:sp>
      <p:sp>
        <p:nvSpPr>
          <p:cNvPr id="4" name="Slide Number Placeholder 3"/>
          <p:cNvSpPr>
            <a:spLocks noGrp="1"/>
          </p:cNvSpPr>
          <p:nvPr>
            <p:ph type="sldNum" sz="quarter" idx="5"/>
          </p:nvPr>
        </p:nvSpPr>
        <p:spPr/>
        <p:txBody>
          <a:bodyPr/>
          <a:lstStyle/>
          <a:p>
            <a:fld id="{C7041374-8E2E-4B73-838C-81B951D0412E}" type="slidenum">
              <a:rPr lang="en-US" smtClean="0">
                <a:latin typeface="UTM Avo" panose="02040603050506020204" pitchFamily="18" charset="0"/>
              </a:rPr>
              <a:t>27</a:t>
            </a:fld>
            <a:endParaRPr lang="en-US">
              <a:latin typeface="UTM Avo" panose="02040603050506020204" pitchFamily="18" charset="0"/>
            </a:endParaRPr>
          </a:p>
        </p:txBody>
      </p:sp>
    </p:spTree>
    <p:extLst>
      <p:ext uri="{BB962C8B-B14F-4D97-AF65-F5344CB8AC3E}">
        <p14:creationId xmlns:p14="http://schemas.microsoft.com/office/powerpoint/2010/main" val="332072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4453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40363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16042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0496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71727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26715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10318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12322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9430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61597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63211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3542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16D050CF-4426-5D7B-E1BF-E39B4A8CFE37}"/>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203855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12.png"/><Relationship Id="rId1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5.gif"/><Relationship Id="rId12" Type="http://schemas.openxmlformats.org/officeDocument/2006/relationships/slide" Target="slide5.xml"/><Relationship Id="rId17" Type="http://schemas.openxmlformats.org/officeDocument/2006/relationships/image" Target="../media/image15.png"/><Relationship Id="rId2" Type="http://schemas.openxmlformats.org/officeDocument/2006/relationships/audio" Target="../media/media1.mp3"/><Relationship Id="rId16" Type="http://schemas.openxmlformats.org/officeDocument/2006/relationships/slide" Target="slide7.xml"/><Relationship Id="rId1" Type="http://schemas.microsoft.com/office/2007/relationships/media" Target="../media/media1.mp3"/><Relationship Id="rId6" Type="http://schemas.openxmlformats.org/officeDocument/2006/relationships/image" Target="../media/image9.png"/><Relationship Id="rId11" Type="http://schemas.openxmlformats.org/officeDocument/2006/relationships/image" Target="../media/image11.gif"/><Relationship Id="rId5" Type="http://schemas.openxmlformats.org/officeDocument/2006/relationships/image" Target="../media/image8.jpeg"/><Relationship Id="rId15" Type="http://schemas.openxmlformats.org/officeDocument/2006/relationships/image" Target="../media/image14.png"/><Relationship Id="rId10" Type="http://schemas.openxmlformats.org/officeDocument/2006/relationships/slide" Target="slide8.xml"/><Relationship Id="rId4" Type="http://schemas.openxmlformats.org/officeDocument/2006/relationships/notesSlide" Target="../notesSlides/notesSlide3.xml"/><Relationship Id="rId9" Type="http://schemas.openxmlformats.org/officeDocument/2006/relationships/image" Target="../media/image10.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4.jpg"/><Relationship Id="rId7"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svg"/><Relationship Id="rId10" Type="http://schemas.openxmlformats.org/officeDocument/2006/relationships/image" Target="../media/image7.png"/><Relationship Id="rId4" Type="http://schemas.openxmlformats.org/officeDocument/2006/relationships/image" Target="../media/image16.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jpg"/><Relationship Id="rId7" Type="http://schemas.openxmlformats.org/officeDocument/2006/relationships/image" Target="../media/image19.png"/><Relationship Id="rId12"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gif"/><Relationship Id="rId11" Type="http://schemas.openxmlformats.org/officeDocument/2006/relationships/image" Target="../media/image21.svg"/><Relationship Id="rId5" Type="http://schemas.openxmlformats.org/officeDocument/2006/relationships/image" Target="../media/image5.gif"/><Relationship Id="rId10" Type="http://schemas.openxmlformats.org/officeDocument/2006/relationships/image" Target="../media/image20.png"/><Relationship Id="rId4" Type="http://schemas.openxmlformats.org/officeDocument/2006/relationships/slide" Target="slide4.xml"/><Relationship Id="rId9"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8/"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 Id="rId9" Type="http://schemas.openxmlformats.org/officeDocument/2006/relationships/image" Target="../media/image31.sv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3.png"/><Relationship Id="rId7" Type="http://schemas.openxmlformats.org/officeDocument/2006/relationships/image" Target="../media/image29.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5.svg"/><Relationship Id="rId10" Type="http://schemas.openxmlformats.org/officeDocument/2006/relationships/image" Target="../media/image32.png"/><Relationship Id="rId4" Type="http://schemas.openxmlformats.org/officeDocument/2006/relationships/image" Target="../media/image24.png"/><Relationship Id="rId9" Type="http://schemas.openxmlformats.org/officeDocument/2006/relationships/image" Target="../media/image31.sv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3.png"/><Relationship Id="rId7" Type="http://schemas.openxmlformats.org/officeDocument/2006/relationships/image" Target="../media/image29.svg"/><Relationship Id="rId12" Type="http://schemas.openxmlformats.org/officeDocument/2006/relationships/image" Target="../media/image31.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0.png"/><Relationship Id="rId5" Type="http://schemas.openxmlformats.org/officeDocument/2006/relationships/image" Target="../media/image25.svg"/><Relationship Id="rId10" Type="http://schemas.openxmlformats.org/officeDocument/2006/relationships/image" Target="../media/image33.png"/><Relationship Id="rId4" Type="http://schemas.openxmlformats.org/officeDocument/2006/relationships/image" Target="../media/image24.png"/><Relationship Id="rId9" Type="http://schemas.openxmlformats.org/officeDocument/2006/relationships/image" Target="../media/image35.sv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3.png"/><Relationship Id="rId7" Type="http://schemas.openxmlformats.org/officeDocument/2006/relationships/image" Target="../media/image39.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1.svg"/></Relationships>
</file>

<file path=ppt/slides/_rels/slide1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3.png"/><Relationship Id="rId7" Type="http://schemas.openxmlformats.org/officeDocument/2006/relationships/image" Target="../media/image45.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3.png"/><Relationship Id="rId7" Type="http://schemas.openxmlformats.org/officeDocument/2006/relationships/image" Target="../media/image49.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35.svg"/><Relationship Id="rId10" Type="http://schemas.openxmlformats.org/officeDocument/2006/relationships/image" Target="../media/image50.png"/><Relationship Id="rId4" Type="http://schemas.openxmlformats.org/officeDocument/2006/relationships/image" Target="../media/image34.png"/><Relationship Id="rId9" Type="http://schemas.openxmlformats.org/officeDocument/2006/relationships/image" Target="../media/image43.svg"/></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3.png"/><Relationship Id="rId7" Type="http://schemas.openxmlformats.org/officeDocument/2006/relationships/image" Target="../media/image43.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54.png"/><Relationship Id="rId5" Type="http://schemas.openxmlformats.org/officeDocument/2006/relationships/image" Target="../media/image35.svg"/><Relationship Id="rId10" Type="http://schemas.openxmlformats.org/officeDocument/2006/relationships/image" Target="../media/image53.svg"/><Relationship Id="rId4" Type="http://schemas.openxmlformats.org/officeDocument/2006/relationships/image" Target="../media/image34.png"/><Relationship Id="rId9"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3.png"/><Relationship Id="rId7" Type="http://schemas.openxmlformats.org/officeDocument/2006/relationships/image" Target="../media/image43.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55.png"/></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3.png"/><Relationship Id="rId7" Type="http://schemas.openxmlformats.org/officeDocument/2006/relationships/image" Target="../media/image43.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png"/><Relationship Id="rId11" Type="http://schemas.microsoft.com/office/2007/relationships/hdphoto" Target="../media/hdphoto2.wdp"/><Relationship Id="rId5" Type="http://schemas.openxmlformats.org/officeDocument/2006/relationships/image" Target="../media/image35.svg"/><Relationship Id="rId10" Type="http://schemas.openxmlformats.org/officeDocument/2006/relationships/image" Target="../media/image58.png"/><Relationship Id="rId4" Type="http://schemas.openxmlformats.org/officeDocument/2006/relationships/image" Target="../media/image34.png"/><Relationship Id="rId9" Type="http://schemas.openxmlformats.org/officeDocument/2006/relationships/image" Target="../media/image57.sv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3.png"/><Relationship Id="rId7" Type="http://schemas.openxmlformats.org/officeDocument/2006/relationships/image" Target="../media/image45.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9/"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svg"/><Relationship Id="rId4" Type="http://schemas.openxmlformats.org/officeDocument/2006/relationships/image" Target="../media/image61.png"/><Relationship Id="rId9" Type="http://schemas.openxmlformats.org/officeDocument/2006/relationships/image" Target="../media/image66.sv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0.png"/><Relationship Id="rId7" Type="http://schemas.openxmlformats.org/officeDocument/2006/relationships/image" Target="../media/image64.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svg"/><Relationship Id="rId4" Type="http://schemas.openxmlformats.org/officeDocument/2006/relationships/image" Target="../media/image61.png"/><Relationship Id="rId9" Type="http://schemas.openxmlformats.org/officeDocument/2006/relationships/image" Target="../media/image68.svg"/></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71.jp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72.jpeg"/><Relationship Id="rId7" Type="http://schemas.openxmlformats.org/officeDocument/2006/relationships/slide" Target="slide26.xml"/><Relationship Id="rId12"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slide" Target="slide28.xml"/><Relationship Id="rId5" Type="http://schemas.openxmlformats.org/officeDocument/2006/relationships/image" Target="../media/image74.png"/><Relationship Id="rId10" Type="http://schemas.openxmlformats.org/officeDocument/2006/relationships/slide" Target="slide27.xml"/><Relationship Id="rId4" Type="http://schemas.openxmlformats.org/officeDocument/2006/relationships/image" Target="../media/image73.png"/><Relationship Id="rId9" Type="http://schemas.openxmlformats.org/officeDocument/2006/relationships/slide" Target="slide25.xml"/></Relationships>
</file>

<file path=ppt/slides/_rels/slide24.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audio" Target="../media/audio1.wav"/><Relationship Id="rId7" Type="http://schemas.openxmlformats.org/officeDocument/2006/relationships/image" Target="../media/image7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jpeg"/><Relationship Id="rId10" Type="http://schemas.openxmlformats.org/officeDocument/2006/relationships/image" Target="../media/image7.png"/><Relationship Id="rId4" Type="http://schemas.openxmlformats.org/officeDocument/2006/relationships/audio" Target="../media/audio2.wav"/><Relationship Id="rId9" Type="http://schemas.openxmlformats.org/officeDocument/2006/relationships/image" Target="../media/image71.jpg"/></Relationships>
</file>

<file path=ppt/slides/_rels/slide25.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audio" Target="../media/audio1.wav"/><Relationship Id="rId7"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8.jpeg"/><Relationship Id="rId10" Type="http://schemas.openxmlformats.org/officeDocument/2006/relationships/image" Target="../media/image7.png"/><Relationship Id="rId4" Type="http://schemas.openxmlformats.org/officeDocument/2006/relationships/audio" Target="../media/audio2.wav"/><Relationship Id="rId9" Type="http://schemas.openxmlformats.org/officeDocument/2006/relationships/image" Target="../media/image71.jpg"/></Relationships>
</file>

<file path=ppt/slides/_rels/slide26.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audio" Target="../media/audio1.wav"/><Relationship Id="rId7" Type="http://schemas.openxmlformats.org/officeDocument/2006/relationships/image" Target="../media/image7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80.jpeg"/><Relationship Id="rId10" Type="http://schemas.openxmlformats.org/officeDocument/2006/relationships/image" Target="../media/image7.png"/><Relationship Id="rId4" Type="http://schemas.openxmlformats.org/officeDocument/2006/relationships/audio" Target="../media/audio2.wav"/><Relationship Id="rId9" Type="http://schemas.openxmlformats.org/officeDocument/2006/relationships/image" Target="../media/image71.jpg"/></Relationships>
</file>

<file path=ppt/slides/_rels/slide27.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audio" Target="../media/audio1.wav"/><Relationship Id="rId7"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81.jpeg"/><Relationship Id="rId10" Type="http://schemas.openxmlformats.org/officeDocument/2006/relationships/image" Target="../media/image7.png"/><Relationship Id="rId4" Type="http://schemas.openxmlformats.org/officeDocument/2006/relationships/audio" Target="../media/audio2.wav"/><Relationship Id="rId9" Type="http://schemas.openxmlformats.org/officeDocument/2006/relationships/image" Target="../media/image71.jpg"/></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4.png"/><Relationship Id="rId7" Type="http://schemas.openxmlformats.org/officeDocument/2006/relationships/image" Target="../media/image79.png"/><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hyperlink" Target="https://hoc10.vn/doc-sach/tin-hoc-3/1/129/69/" TargetMode="External"/><Relationship Id="rId2" Type="http://schemas.openxmlformats.org/officeDocument/2006/relationships/image" Target="../media/image8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42.png"/><Relationship Id="rId7" Type="http://schemas.openxmlformats.org/officeDocument/2006/relationships/image" Target="../media/image90.png"/><Relationship Id="rId2" Type="http://schemas.openxmlformats.org/officeDocument/2006/relationships/image" Target="../media/image88.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89.png"/><Relationship Id="rId4" Type="http://schemas.openxmlformats.org/officeDocument/2006/relationships/image" Target="../media/image43.svg"/></Relationships>
</file>

<file path=ppt/slides/_rels/slide3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6.png"/><Relationship Id="rId7" Type="http://schemas.openxmlformats.org/officeDocument/2006/relationships/image" Target="../media/image44.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7.svg"/></Relationships>
</file>

<file path=ppt/slides/_rels/slide3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93.png"/><Relationship Id="rId7" Type="http://schemas.openxmlformats.org/officeDocument/2006/relationships/image" Target="../media/image42.png"/><Relationship Id="rId2" Type="http://schemas.openxmlformats.org/officeDocument/2006/relationships/image" Target="../media/image92.jpg"/><Relationship Id="rId1" Type="http://schemas.openxmlformats.org/officeDocument/2006/relationships/slideLayout" Target="../slideLayouts/slideLayout2.xml"/><Relationship Id="rId6" Type="http://schemas.openxmlformats.org/officeDocument/2006/relationships/image" Target="../media/image96.svg"/><Relationship Id="rId5" Type="http://schemas.openxmlformats.org/officeDocument/2006/relationships/image" Target="../media/image95.png"/><Relationship Id="rId10" Type="http://schemas.openxmlformats.org/officeDocument/2006/relationships/image" Target="../media/image45.svg"/><Relationship Id="rId4" Type="http://schemas.openxmlformats.org/officeDocument/2006/relationships/image" Target="../media/image94.svg"/><Relationship Id="rId9"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100.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4" name="Rectangle 3">
            <a:extLst>
              <a:ext uri="{FF2B5EF4-FFF2-40B4-BE49-F238E27FC236}">
                <a16:creationId xmlns:a16="http://schemas.microsoft.com/office/drawing/2014/main" id="{1491CD37-4763-66F7-9484-B6E8DABA22DD}"/>
              </a:ext>
            </a:extLst>
          </p:cNvPr>
          <p:cNvSpPr/>
          <p:nvPr/>
        </p:nvSpPr>
        <p:spPr>
          <a:xfrm>
            <a:off x="11168743" y="3254829"/>
            <a:ext cx="1023257" cy="1796142"/>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58122" y="965551"/>
            <a:ext cx="10897521" cy="311151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F2</a:t>
            </a:r>
          </a:p>
          <a:p>
            <a:pPr algn="ctr">
              <a:lnSpc>
                <a:spcPct val="150000"/>
              </a:lnSpc>
              <a:buSzPts val="990"/>
              <a:buFont typeface="Arial"/>
              <a:buNone/>
            </a:pPr>
            <a:r>
              <a:rPr lang="en-US" b="1" dirty="0" err="1">
                <a:solidFill>
                  <a:srgbClr val="002060"/>
                </a:solidFill>
                <a:latin typeface="UTM Avo" panose="02040603050506020204" pitchFamily="18" charset="0"/>
              </a:rPr>
              <a:t>Nhiệm</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vụ</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của</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em</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và</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sự</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trợ</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giúp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của</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máy</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tính</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97655" y="4077069"/>
            <a:ext cx="12213767" cy="177427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4000" b="1" dirty="0" err="1">
                <a:solidFill>
                  <a:srgbClr val="FF0000"/>
                </a:solidFill>
                <a:latin typeface="UTM Avo" panose="02040603050506020204" pitchFamily="18" charset="0"/>
                <a:cs typeface="Arial" panose="020B0604020202020204" pitchFamily="34" charset="0"/>
              </a:rPr>
              <a:t>Bài</a:t>
            </a:r>
            <a:r>
              <a:rPr lang="en-US" sz="4000" b="1" dirty="0">
                <a:solidFill>
                  <a:srgbClr val="FF0000"/>
                </a:solidFill>
                <a:latin typeface="UTM Avo" panose="02040603050506020204" pitchFamily="18" charset="0"/>
                <a:cs typeface="Arial" panose="020B0604020202020204" pitchFamily="34" charset="0"/>
              </a:rPr>
              <a:t> 1: </a:t>
            </a:r>
            <a:r>
              <a:rPr lang="en-US" sz="4000" b="1" dirty="0" err="1">
                <a:solidFill>
                  <a:srgbClr val="FF0000"/>
                </a:solidFill>
                <a:latin typeface="UTM Avo" panose="02040603050506020204" pitchFamily="18" charset="0"/>
                <a:cs typeface="Arial" panose="020B0604020202020204" pitchFamily="34" charset="0"/>
              </a:rPr>
              <a:t>Phát</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biểu</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nhiệm</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vụ</a:t>
            </a:r>
            <a:r>
              <a:rPr lang="en-US" sz="4000" b="1" dirty="0">
                <a:solidFill>
                  <a:srgbClr val="FF0000"/>
                </a:solidFill>
                <a:latin typeface="UTM Avo" panose="02040603050506020204" pitchFamily="18" charset="0"/>
                <a:cs typeface="Arial" panose="020B0604020202020204" pitchFamily="34" charset="0"/>
              </a:rPr>
              <a:t> </a:t>
            </a:r>
          </a:p>
          <a:p>
            <a:pPr algn="ctr">
              <a:lnSpc>
                <a:spcPct val="150000"/>
              </a:lnSpc>
              <a:buSzPts val="990"/>
              <a:buFont typeface="Arial"/>
              <a:buNone/>
            </a:pPr>
            <a:r>
              <a:rPr lang="en-US" sz="4000" b="1" dirty="0" err="1">
                <a:solidFill>
                  <a:srgbClr val="FF0000"/>
                </a:solidFill>
                <a:latin typeface="UTM Avo" panose="02040603050506020204" pitchFamily="18" charset="0"/>
                <a:cs typeface="Arial" panose="020B0604020202020204" pitchFamily="34" charset="0"/>
              </a:rPr>
              <a:t>và</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tìm</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sự</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trợ</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giúp</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của</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máy</a:t>
            </a:r>
            <a:r>
              <a:rPr lang="en-US" sz="4000" b="1" dirty="0">
                <a:solidFill>
                  <a:srgbClr val="FF0000"/>
                </a:solidFill>
                <a:latin typeface="UTM Avo" panose="02040603050506020204" pitchFamily="18" charset="0"/>
                <a:cs typeface="Arial" panose="020B0604020202020204" pitchFamily="34" charset="0"/>
              </a:rPr>
              <a:t> </a:t>
            </a:r>
            <a:r>
              <a:rPr lang="en-US" sz="4000" b="1" dirty="0" err="1">
                <a:solidFill>
                  <a:srgbClr val="FF0000"/>
                </a:solidFill>
                <a:latin typeface="UTM Avo" panose="02040603050506020204" pitchFamily="18" charset="0"/>
                <a:cs typeface="Arial" panose="020B0604020202020204" pitchFamily="34" charset="0"/>
              </a:rPr>
              <a:t>tính</a:t>
            </a:r>
            <a:endParaRPr lang="en-US" sz="4000"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04129" y="2766571"/>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C076FC-8BC4-35E8-21B8-E3B6CB8D6B48}"/>
              </a:ext>
            </a:extLst>
          </p:cNvPr>
          <p:cNvPicPr>
            <a:picLocks noChangeAspect="1"/>
          </p:cNvPicPr>
          <p:nvPr/>
        </p:nvPicPr>
        <p:blipFill rotWithShape="1">
          <a:blip r:embed="rId2"/>
          <a:srcRect t="12500" b="12500"/>
          <a:stretch/>
        </p:blipFill>
        <p:spPr>
          <a:xfrm>
            <a:off x="0" y="0"/>
            <a:ext cx="12192000" cy="6858000"/>
          </a:xfrm>
          <a:prstGeom prst="rect">
            <a:avLst/>
          </a:prstGeom>
        </p:spPr>
      </p:pic>
      <p:pic>
        <p:nvPicPr>
          <p:cNvPr id="4" name="Picture 3" descr="disney-jake-and-the-neverland-pirates-clip-art-images--29662.gif"/>
          <p:cNvPicPr>
            <a:picLocks noChangeAspect="1"/>
          </p:cNvPicPr>
          <p:nvPr/>
        </p:nvPicPr>
        <p:blipFill>
          <a:blip r:embed="rId3" cstate="print"/>
          <a:stretch>
            <a:fillRect/>
          </a:stretch>
        </p:blipFill>
        <p:spPr>
          <a:xfrm>
            <a:off x="4572000" y="1524000"/>
            <a:ext cx="4724400" cy="4953000"/>
          </a:xfrm>
          <a:prstGeom prst="rect">
            <a:avLst/>
          </a:prstGeom>
        </p:spPr>
      </p:pic>
      <p:pic>
        <p:nvPicPr>
          <p:cNvPr id="7" name="Picture 6" descr="1757a1bdb9a1b22.jpg">
            <a:hlinkClick r:id="rId4" action="ppaction://hlinksldjump"/>
          </p:cNvPr>
          <p:cNvPicPr>
            <a:picLocks noChangeAspect="1"/>
          </p:cNvPicPr>
          <p:nvPr/>
        </p:nvPicPr>
        <p:blipFill>
          <a:blip r:embed="rId5" cstate="print"/>
          <a:stretch>
            <a:fillRect/>
          </a:stretch>
        </p:blipFill>
        <p:spPr>
          <a:xfrm>
            <a:off x="8186058" y="4495800"/>
            <a:ext cx="1272503" cy="749300"/>
          </a:xfrm>
          <a:prstGeom prst="rect">
            <a:avLst/>
          </a:prstGeom>
        </p:spPr>
      </p:pic>
      <p:sp>
        <p:nvSpPr>
          <p:cNvPr id="10" name="Rectangle 9">
            <a:extLst>
              <a:ext uri="{FF2B5EF4-FFF2-40B4-BE49-F238E27FC236}">
                <a16:creationId xmlns:a16="http://schemas.microsoft.com/office/drawing/2014/main" id="{BD7A2930-7667-43D2-8B42-8AF6C3389138}"/>
              </a:ext>
            </a:extLst>
          </p:cNvPr>
          <p:cNvSpPr/>
          <p:nvPr/>
        </p:nvSpPr>
        <p:spPr>
          <a:xfrm>
            <a:off x="4038600" y="152400"/>
            <a:ext cx="4876800" cy="1295400"/>
          </a:xfrm>
          <a:prstGeom prst="rect">
            <a:avLst/>
          </a:prstGeom>
          <a:noFill/>
        </p:spPr>
        <p:txBody>
          <a:bodyPr wrap="none" lIns="91440" tIns="45720" rIns="91440" bIns="45720" numCol="1">
            <a:prstTxWarp prst="textDeflate">
              <a:avLst/>
            </a:prstTxWarp>
            <a:spAutoFit/>
          </a:bodyPr>
          <a:lstStyle/>
          <a:p>
            <a:pPr algn="ctr"/>
            <a:r>
              <a:rPr lang="en-US" sz="8000" b="1" dirty="0">
                <a:ln w="12700" cmpd="sng">
                  <a:solidFill>
                    <a:schemeClr val="accent4"/>
                  </a:solidFill>
                  <a:prstDash val="solid"/>
                </a:ln>
                <a:solidFill>
                  <a:schemeClr val="tx2">
                    <a:lumMod val="20000"/>
                    <a:lumOff val="80000"/>
                  </a:schemeClr>
                </a:solidFill>
                <a:latin typeface="Tahoma" panose="020B0604030504040204" pitchFamily="34" charset="0"/>
                <a:ea typeface="Tahoma" panose="020B0604030504040204" pitchFamily="34" charset="0"/>
                <a:cs typeface="Tahoma" panose="020B0604030504040204" pitchFamily="34" charset="0"/>
              </a:rPr>
              <a:t>JACK TÌM KHO BÁU </a:t>
            </a:r>
          </a:p>
        </p:txBody>
      </p:sp>
      <p:pic>
        <p:nvPicPr>
          <p:cNvPr id="3" name="Picture 2">
            <a:extLst>
              <a:ext uri="{FF2B5EF4-FFF2-40B4-BE49-F238E27FC236}">
                <a16:creationId xmlns:a16="http://schemas.microsoft.com/office/drawing/2014/main" id="{7FE7388D-1035-8D85-E867-504990EF9F5F}"/>
              </a:ext>
            </a:extLst>
          </p:cNvPr>
          <p:cNvPicPr>
            <a:picLocks noChangeAspect="1"/>
          </p:cNvPicPr>
          <p:nvPr/>
        </p:nvPicPr>
        <p:blipFill>
          <a:blip r:embed="rId6"/>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923155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game_scre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ree-clip-art-pirate-ship-cliparts-that-you-can-download-to--29666.png"/>
          <p:cNvPicPr>
            <a:picLocks noChangeAspect="1"/>
          </p:cNvPicPr>
          <p:nvPr/>
        </p:nvPicPr>
        <p:blipFill>
          <a:blip r:embed="rId6" cstate="print"/>
          <a:stretch>
            <a:fillRect/>
          </a:stretch>
        </p:blipFill>
        <p:spPr>
          <a:xfrm>
            <a:off x="3352800" y="838200"/>
            <a:ext cx="3505200" cy="2503714"/>
          </a:xfrm>
          <a:prstGeom prst="rect">
            <a:avLst/>
          </a:prstGeom>
        </p:spPr>
      </p:pic>
      <p:pic>
        <p:nvPicPr>
          <p:cNvPr id="9" name="Picture 8" descr="disney-jake-and-the-neverland-pirates-clip-art-images--29662.gif"/>
          <p:cNvPicPr>
            <a:picLocks noChangeAspect="1"/>
          </p:cNvPicPr>
          <p:nvPr/>
        </p:nvPicPr>
        <p:blipFill>
          <a:blip r:embed="rId7" cstate="print"/>
          <a:stretch>
            <a:fillRect/>
          </a:stretch>
        </p:blipFill>
        <p:spPr>
          <a:xfrm>
            <a:off x="6553200" y="1143000"/>
            <a:ext cx="2286000" cy="1981200"/>
          </a:xfrm>
          <a:prstGeom prst="rect">
            <a:avLst/>
          </a:prstGeom>
        </p:spPr>
      </p:pic>
      <p:pic>
        <p:nvPicPr>
          <p:cNvPr id="12" name="Picture 11" descr="fb44a5326e85d476b1b0027a81526e0e.png">
            <a:hlinkClick r:id="rId8" action="ppaction://hlinksldjump"/>
          </p:cNvPr>
          <p:cNvPicPr>
            <a:picLocks noChangeAspect="1"/>
          </p:cNvPicPr>
          <p:nvPr/>
        </p:nvPicPr>
        <p:blipFill>
          <a:blip r:embed="rId9" cstate="print"/>
          <a:stretch>
            <a:fillRect/>
          </a:stretch>
        </p:blipFill>
        <p:spPr>
          <a:xfrm>
            <a:off x="6096000" y="5148796"/>
            <a:ext cx="2133600" cy="1450848"/>
          </a:xfrm>
          <a:prstGeom prst="rect">
            <a:avLst/>
          </a:prstGeom>
        </p:spPr>
      </p:pic>
      <p:pic>
        <p:nvPicPr>
          <p:cNvPr id="14" name="Picture 7" descr="C:\Users\ADMIN\Desktop\Doreamon cau ca\animated-tropical-fish-5-2.gif">
            <a:hlinkClick r:id="rId10" action="ppaction://hlinksldjump"/>
          </p:cNvPr>
          <p:cNvPicPr>
            <a:picLocks noChangeAspect="1" noChangeArrowheads="1" noCrop="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9726" y="3384030"/>
            <a:ext cx="799726" cy="6285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e0719548b26d2f34b9b299abba325ffd.png">
            <a:hlinkClick r:id="rId12" action="ppaction://hlinksldjump"/>
          </p:cNvPr>
          <p:cNvPicPr>
            <a:picLocks noChangeAspect="1"/>
          </p:cNvPicPr>
          <p:nvPr/>
        </p:nvPicPr>
        <p:blipFill>
          <a:blip r:embed="rId13" cstate="print"/>
          <a:stretch>
            <a:fillRect/>
          </a:stretch>
        </p:blipFill>
        <p:spPr>
          <a:xfrm>
            <a:off x="3429000" y="5074120"/>
            <a:ext cx="2133600" cy="1600200"/>
          </a:xfrm>
          <a:prstGeom prst="rect">
            <a:avLst/>
          </a:prstGeom>
        </p:spPr>
      </p:pic>
      <p:pic>
        <p:nvPicPr>
          <p:cNvPr id="11" name="Picture 10" descr="3e0d0b8091e5297e6b938ce3eaa17115.png"/>
          <p:cNvPicPr>
            <a:picLocks noChangeAspect="1"/>
          </p:cNvPicPr>
          <p:nvPr/>
        </p:nvPicPr>
        <p:blipFill>
          <a:blip r:embed="rId14" cstate="print"/>
          <a:stretch>
            <a:fillRect/>
          </a:stretch>
        </p:blipFill>
        <p:spPr>
          <a:xfrm flipH="1">
            <a:off x="12170764" y="3694574"/>
            <a:ext cx="2090890" cy="114594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FA828D72-6A2C-0C41-D77B-CEC9B75D2A76}"/>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474788" y="2451100"/>
            <a:ext cx="609600" cy="609600"/>
          </a:xfrm>
          <a:prstGeom prst="rect">
            <a:avLst/>
          </a:prstGeom>
        </p:spPr>
      </p:pic>
      <p:pic>
        <p:nvPicPr>
          <p:cNvPr id="5" name="Am-thanh-tra-loi-dung-chinh-xac-www_tiengdong_com">
            <a:hlinkClick r:id="" action="ppaction://media"/>
            <a:extLst>
              <a:ext uri="{FF2B5EF4-FFF2-40B4-BE49-F238E27FC236}">
                <a16:creationId xmlns:a16="http://schemas.microsoft.com/office/drawing/2014/main" id="{D9F86808-FE2F-6AD2-3BDB-B488F6BB26B4}"/>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019300" y="4724400"/>
            <a:ext cx="609600" cy="609600"/>
          </a:xfrm>
          <a:prstGeom prst="rect">
            <a:avLst/>
          </a:prstGeom>
        </p:spPr>
      </p:pic>
      <p:pic>
        <p:nvPicPr>
          <p:cNvPr id="6" name="Am-thanh-tra-loi-dung-chinh-xac-www_tiengdong_com">
            <a:hlinkClick r:id="" action="ppaction://media"/>
            <a:extLst>
              <a:ext uri="{FF2B5EF4-FFF2-40B4-BE49-F238E27FC236}">
                <a16:creationId xmlns:a16="http://schemas.microsoft.com/office/drawing/2014/main" id="{9098CDDF-CE90-2097-625F-6554C696EF7C}"/>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43000" y="5318178"/>
            <a:ext cx="609600" cy="609600"/>
          </a:xfrm>
          <a:prstGeom prst="rect">
            <a:avLst/>
          </a:prstGeom>
        </p:spPr>
      </p:pic>
      <p:pic>
        <p:nvPicPr>
          <p:cNvPr id="15" name="Am-thanh-tra-loi-dung-chinh-xac-www_tiengdong_com">
            <a:hlinkClick r:id="" action="ppaction://media"/>
            <a:extLst>
              <a:ext uri="{FF2B5EF4-FFF2-40B4-BE49-F238E27FC236}">
                <a16:creationId xmlns:a16="http://schemas.microsoft.com/office/drawing/2014/main" id="{9B658BA8-4954-FBF3-07C3-B7EC0AC03C5A}"/>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841920" y="3797301"/>
            <a:ext cx="609600" cy="609600"/>
          </a:xfrm>
          <a:prstGeom prst="rect">
            <a:avLst/>
          </a:prstGeom>
        </p:spPr>
      </p:pic>
      <p:sp>
        <p:nvSpPr>
          <p:cNvPr id="16" name="TextBox 15">
            <a:hlinkClick r:id="rId16" action="ppaction://hlinksldjump"/>
            <a:extLst>
              <a:ext uri="{FF2B5EF4-FFF2-40B4-BE49-F238E27FC236}">
                <a16:creationId xmlns:a16="http://schemas.microsoft.com/office/drawing/2014/main" id="{F1D46696-82CC-C203-7A98-815A5B57A409}"/>
              </a:ext>
            </a:extLst>
          </p:cNvPr>
          <p:cNvSpPr txBox="1"/>
          <p:nvPr/>
        </p:nvSpPr>
        <p:spPr>
          <a:xfrm>
            <a:off x="9589610" y="112067"/>
            <a:ext cx="2581154" cy="461665"/>
          </a:xfrm>
          <a:prstGeom prst="rect">
            <a:avLst/>
          </a:prstGeom>
          <a:noFill/>
        </p:spPr>
        <p:txBody>
          <a:bodyPr wrap="square" rtlCol="0">
            <a:spAutoFit/>
          </a:bodyPr>
          <a:lstStyle/>
          <a:p>
            <a:r>
              <a:rPr lang="en-US" sz="2400" b="1">
                <a:ln w="25400" cap="rnd">
                  <a:solidFill>
                    <a:srgbClr val="B0A3DE"/>
                  </a:solidFill>
                </a:ln>
                <a:solidFill>
                  <a:schemeClr val="bg1"/>
                </a:solidFill>
                <a:latin typeface="UTM Avo" panose="02040603050506020204" pitchFamily="18" charset="0"/>
              </a:rPr>
              <a:t>HOÀN THÀNH</a:t>
            </a:r>
          </a:p>
        </p:txBody>
      </p:sp>
      <p:pic>
        <p:nvPicPr>
          <p:cNvPr id="18" name="Picture 17" descr="Pirate ship">
            <a:hlinkClick r:id="rId16" action="ppaction://hlinksldjump"/>
            <a:extLst>
              <a:ext uri="{FF2B5EF4-FFF2-40B4-BE49-F238E27FC236}">
                <a16:creationId xmlns:a16="http://schemas.microsoft.com/office/drawing/2014/main" id="{0378888C-E82A-73B0-915C-D98639570B1F}"/>
              </a:ext>
            </a:extLst>
          </p:cNvPr>
          <p:cNvPicPr>
            <a:picLocks noChangeAspect="1"/>
          </p:cNvPicPr>
          <p:nvPr/>
        </p:nvPicPr>
        <p:blipFill>
          <a:blip r:embed="rId17"/>
          <a:stretch>
            <a:fillRect/>
          </a:stretch>
        </p:blipFill>
        <p:spPr>
          <a:xfrm>
            <a:off x="10310373" y="527451"/>
            <a:ext cx="1261497" cy="1709223"/>
          </a:xfrm>
          <a:prstGeom prst="rect">
            <a:avLst/>
          </a:prstGeom>
        </p:spPr>
      </p:pic>
      <p:pic>
        <p:nvPicPr>
          <p:cNvPr id="10" name="Picture 9">
            <a:extLst>
              <a:ext uri="{FF2B5EF4-FFF2-40B4-BE49-F238E27FC236}">
                <a16:creationId xmlns:a16="http://schemas.microsoft.com/office/drawing/2014/main" id="{A5739478-8BA2-D199-6F4F-3C9FA099A55F}"/>
              </a:ext>
            </a:extLst>
          </p:cNvPr>
          <p:cNvPicPr>
            <a:picLocks noChangeAspect="1"/>
          </p:cNvPicPr>
          <p:nvPr/>
        </p:nvPicPr>
        <p:blipFill>
          <a:blip r:embed="rId18"/>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37390550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6" presetClass="emph" presetSubtype="0" repeatCount="10000" fill="hold" grpId="0" nodeType="withEffect">
                                  <p:stCondLst>
                                    <p:cond delay="0"/>
                                  </p:stCondLst>
                                  <p:childTnLst>
                                    <p:animEffect transition="out" filter="fade">
                                      <p:cBhvr>
                                        <p:cTn id="10" dur="500" tmFilter="0, 0; .2, .5; .8, .5; 1, 0"/>
                                        <p:tgtEl>
                                          <p:spTgt spid="16"/>
                                        </p:tgtEl>
                                      </p:cBhvr>
                                    </p:animEffect>
                                    <p:animScale>
                                      <p:cBhvr>
                                        <p:cTn id="11" dur="250" autoRev="1" fill="hold"/>
                                        <p:tgtEl>
                                          <p:spTgt spid="16"/>
                                        </p:tgtEl>
                                      </p:cBhvr>
                                      <p:by x="105000" y="105000"/>
                                    </p:animScale>
                                  </p:childTnLst>
                                </p:cTn>
                              </p:par>
                              <p:par>
                                <p:cTn id="12" presetID="2" presetClass="entr" presetSubtype="1"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ppt_x"/>
                                          </p:val>
                                        </p:tav>
                                        <p:tav tm="100000">
                                          <p:val>
                                            <p:strVal val="#ppt_x"/>
                                          </p:val>
                                        </p:tav>
                                      </p:tavLst>
                                    </p:anim>
                                    <p:anim calcmode="lin" valueType="num">
                                      <p:cBhvr additive="base">
                                        <p:cTn id="15" dur="500" fill="hold"/>
                                        <p:tgtEl>
                                          <p:spTgt spid="18"/>
                                        </p:tgtEl>
                                        <p:attrNameLst>
                                          <p:attrName>ppt_y</p:attrName>
                                        </p:attrNameLst>
                                      </p:cBhvr>
                                      <p:tavLst>
                                        <p:tav tm="0">
                                          <p:val>
                                            <p:strVal val="0-#ppt_h/2"/>
                                          </p:val>
                                        </p:tav>
                                        <p:tav tm="100000">
                                          <p:val>
                                            <p:strVal val="#ppt_y"/>
                                          </p:val>
                                        </p:tav>
                                      </p:tavLst>
                                    </p:anim>
                                  </p:childTnLst>
                                </p:cTn>
                              </p:par>
                              <p:par>
                                <p:cTn id="16" presetID="42" presetClass="path" presetSubtype="0" accel="50000" decel="50000" fill="hold" nodeType="withEffect">
                                  <p:stCondLst>
                                    <p:cond delay="0"/>
                                  </p:stCondLst>
                                  <p:childTnLst>
                                    <p:animMotion origin="layout" path="M 1.11022E-16 -0.02777 L 1.11022E-16 -4.44444E-6 " pathEditMode="relative" rAng="0" ptsTypes="AA">
                                      <p:cBhvr>
                                        <p:cTn id="17" dur="2000" fill="hold"/>
                                        <p:tgtEl>
                                          <p:spTgt spid="9"/>
                                        </p:tgtEl>
                                        <p:attrNameLst>
                                          <p:attrName>ppt_x</p:attrName>
                                          <p:attrName>ppt_y</p:attrName>
                                        </p:attrNameLst>
                                      </p:cBhvr>
                                      <p:rCtr x="0" y="14"/>
                                    </p:animMotion>
                                  </p:childTnLst>
                                </p:cTn>
                              </p:par>
                              <p:par>
                                <p:cTn id="18" presetID="63" presetClass="path" presetSubtype="0" repeatCount="indefinite" accel="50000" decel="50000" fill="hold" nodeType="withEffect">
                                  <p:stCondLst>
                                    <p:cond delay="0"/>
                                  </p:stCondLst>
                                  <p:childTnLst>
                                    <p:animMotion origin="layout" path="M -6.93889E-18 -3.35805E-6 L 1.12708 0.0034 " pathEditMode="relative" rAng="0" ptsTypes="AA">
                                      <p:cBhvr>
                                        <p:cTn id="19" dur="27000" fill="hold"/>
                                        <p:tgtEl>
                                          <p:spTgt spid="14"/>
                                        </p:tgtEl>
                                        <p:attrNameLst>
                                          <p:attrName>ppt_x</p:attrName>
                                          <p:attrName>ppt_y</p:attrName>
                                        </p:attrNameLst>
                                      </p:cBhvr>
                                      <p:rCtr x="56354" y="154"/>
                                    </p:animMotion>
                                  </p:childTnLst>
                                </p:cTn>
                              </p:par>
                              <p:par>
                                <p:cTn id="20" presetID="35" presetClass="path" presetSubtype="0" accel="50000" decel="50000" fill="hold" nodeType="withEffect">
                                  <p:stCondLst>
                                    <p:cond delay="0"/>
                                  </p:stCondLst>
                                  <p:childTnLst>
                                    <p:animMotion origin="layout" path="M 0 -3.33333E-6 L -1.15 -3.33333E-6 " pathEditMode="relative" rAng="0" ptsTypes="AA">
                                      <p:cBhvr>
                                        <p:cTn id="21" dur="26000" fill="hold"/>
                                        <p:tgtEl>
                                          <p:spTgt spid="11"/>
                                        </p:tgtEl>
                                        <p:attrNameLst>
                                          <p:attrName>ppt_x</p:attrName>
                                          <p:attrName>ppt_y</p:attrName>
                                        </p:attrNameLst>
                                      </p:cBhvr>
                                      <p:rCtr x="-575" y="0"/>
                                    </p:animMotion>
                                  </p:childTnLst>
                                </p:cTn>
                              </p:par>
                              <p:par>
                                <p:cTn id="22" presetID="26" presetClass="emph" presetSubtype="0" fill="hold" nodeType="withEffect">
                                  <p:stCondLst>
                                    <p:cond delay="0"/>
                                  </p:stCondLst>
                                  <p:childTnLst>
                                    <p:animEffect transition="out" filter="fade">
                                      <p:cBhvr>
                                        <p:cTn id="23" dur="500" tmFilter="0, 0; .2, .5; .8, .5; 1, 0"/>
                                        <p:tgtEl>
                                          <p:spTgt spid="18"/>
                                        </p:tgtEl>
                                      </p:cBhvr>
                                    </p:animEffect>
                                    <p:animScale>
                                      <p:cBhvr>
                                        <p:cTn id="24"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4"/>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nodeType="afterEffect">
                                  <p:stCondLst>
                                    <p:cond delay="200"/>
                                  </p:stCondLst>
                                  <p:childTnLst>
                                    <p:set>
                                      <p:cBhvr>
                                        <p:cTn id="29"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7"/>
                    </p:tgtEl>
                  </p:cond>
                </p:stCondLst>
                <p:endSync evt="end" delay="0">
                  <p:rtn val="all"/>
                </p:endSync>
                <p:childTnLst>
                  <p:par>
                    <p:cTn id="31" fill="hold">
                      <p:stCondLst>
                        <p:cond delay="0"/>
                      </p:stCondLst>
                      <p:childTnLst>
                        <p:par>
                          <p:cTn id="32" fill="hold">
                            <p:stCondLst>
                              <p:cond delay="0"/>
                            </p:stCondLst>
                            <p:childTnLst>
                              <p:par>
                                <p:cTn id="33" presetID="64" presetClass="path" presetSubtype="0" accel="50000" decel="50000" fill="hold" nodeType="withEffect">
                                  <p:stCondLst>
                                    <p:cond delay="0"/>
                                  </p:stCondLst>
                                  <p:childTnLst>
                                    <p:animMotion origin="layout" path="M 0 -1.48148E-6 L 0.15 -0.42778 " pathEditMode="relative" rAng="0" ptsTypes="AA">
                                      <p:cBhvr>
                                        <p:cTn id="34" dur="2000" fill="hold"/>
                                        <p:tgtEl>
                                          <p:spTgt spid="7"/>
                                        </p:tgtEl>
                                        <p:attrNameLst>
                                          <p:attrName>ppt_x</p:attrName>
                                          <p:attrName>ppt_y</p:attrName>
                                        </p:attrNameLst>
                                      </p:cBhvr>
                                      <p:rCtr x="7500" y="-21389"/>
                                    </p:animMotion>
                                  </p:childTnLst>
                                </p:cTn>
                              </p:par>
                            </p:childTnLst>
                          </p:cTn>
                        </p:par>
                        <p:par>
                          <p:cTn id="35" fill="hold">
                            <p:stCondLst>
                              <p:cond delay="2000"/>
                            </p:stCondLst>
                            <p:childTnLst>
                              <p:par>
                                <p:cTn id="36" presetID="47" presetClass="exit" presetSubtype="0" fill="hold" nodeType="afterEffect">
                                  <p:stCondLst>
                                    <p:cond delay="0"/>
                                  </p:stCondLst>
                                  <p:childTnLst>
                                    <p:animEffect transition="out" filter="fade">
                                      <p:cBhvr>
                                        <p:cTn id="37" dur="1000"/>
                                        <p:tgtEl>
                                          <p:spTgt spid="7"/>
                                        </p:tgtEl>
                                      </p:cBhvr>
                                    </p:animEffect>
                                    <p:anim calcmode="lin" valueType="num">
                                      <p:cBhvr>
                                        <p:cTn id="38" dur="1000"/>
                                        <p:tgtEl>
                                          <p:spTgt spid="7"/>
                                        </p:tgtEl>
                                        <p:attrNameLst>
                                          <p:attrName>ppt_x</p:attrName>
                                        </p:attrNameLst>
                                      </p:cBhvr>
                                      <p:tavLst>
                                        <p:tav tm="0">
                                          <p:val>
                                            <p:strVal val="ppt_x"/>
                                          </p:val>
                                        </p:tav>
                                        <p:tav tm="100000">
                                          <p:val>
                                            <p:strVal val="ppt_x"/>
                                          </p:val>
                                        </p:tav>
                                      </p:tavLst>
                                    </p:anim>
                                    <p:anim calcmode="lin" valueType="num">
                                      <p:cBhvr>
                                        <p:cTn id="39" dur="1000"/>
                                        <p:tgtEl>
                                          <p:spTgt spid="7"/>
                                        </p:tgtEl>
                                        <p:attrNameLst>
                                          <p:attrName>ppt_y</p:attrName>
                                        </p:attrNameLst>
                                      </p:cBhvr>
                                      <p:tavLst>
                                        <p:tav tm="0">
                                          <p:val>
                                            <p:strVal val="ppt_y"/>
                                          </p:val>
                                        </p:tav>
                                        <p:tav tm="100000">
                                          <p:val>
                                            <p:strVal val="ppt_y-.1"/>
                                          </p:val>
                                        </p:tav>
                                      </p:tavLst>
                                    </p:anim>
                                    <p:set>
                                      <p:cBhvr>
                                        <p:cTn id="40" dur="1" fill="hold">
                                          <p:stCondLst>
                                            <p:cond delay="999"/>
                                          </p:stCondLst>
                                        </p:cTn>
                                        <p:tgtEl>
                                          <p:spTgt spid="7"/>
                                        </p:tgtEl>
                                        <p:attrNameLst>
                                          <p:attrName>style.visibility</p:attrName>
                                        </p:attrNameLst>
                                      </p:cBhvr>
                                      <p:to>
                                        <p:strVal val="hidden"/>
                                      </p:to>
                                    </p:set>
                                  </p:childTnLst>
                                </p:cTn>
                              </p:par>
                              <p:par>
                                <p:cTn id="41" presetID="1" presetClass="mediacall" presetSubtype="0" fill="hold" nodeType="withEffect">
                                  <p:stCondLst>
                                    <p:cond delay="0"/>
                                  </p:stCondLst>
                                  <p:childTnLst>
                                    <p:cmd type="call" cmd="playFrom(0.0)">
                                      <p:cBhvr>
                                        <p:cTn id="42" dur="1724" fill="hold"/>
                                        <p:tgtEl>
                                          <p:spTgt spid="3"/>
                                        </p:tgtEl>
                                      </p:cBhvr>
                                    </p:cmd>
                                  </p:childTnLst>
                                </p:cTn>
                              </p:par>
                            </p:childTnLst>
                          </p:cTn>
                        </p:par>
                      </p:childTnLst>
                    </p:cTn>
                  </p:par>
                </p:childTnLst>
              </p:cTn>
              <p:nextCondLst>
                <p:cond evt="onClick" delay="0">
                  <p:tgtEl>
                    <p:spTgt spid="7"/>
                  </p:tgtEl>
                </p:cond>
              </p:nextCondLst>
            </p:seq>
            <p:seq concurrent="1" nextAc="seek">
              <p:cTn id="43" restart="whenNotActive" fill="hold" evtFilter="cancelBubble" nodeType="interactiveSeq">
                <p:stCondLst>
                  <p:cond evt="onClick" delay="0">
                    <p:tgtEl>
                      <p:spTgt spid="12"/>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withEffect">
                                  <p:stCondLst>
                                    <p:cond delay="0"/>
                                  </p:stCondLst>
                                  <p:childTnLst>
                                    <p:animMotion origin="layout" path="M 0 -1.48148E-6 L -0.1125 -0.46111 " pathEditMode="relative" rAng="0" ptsTypes="AA">
                                      <p:cBhvr>
                                        <p:cTn id="47" dur="2000" fill="hold"/>
                                        <p:tgtEl>
                                          <p:spTgt spid="12"/>
                                        </p:tgtEl>
                                        <p:attrNameLst>
                                          <p:attrName>ppt_x</p:attrName>
                                          <p:attrName>ppt_y</p:attrName>
                                        </p:attrNameLst>
                                      </p:cBhvr>
                                      <p:rCtr x="-5625" y="-23056"/>
                                    </p:animMotion>
                                  </p:childTnLst>
                                </p:cTn>
                              </p:par>
                            </p:childTnLst>
                          </p:cTn>
                        </p:par>
                        <p:par>
                          <p:cTn id="48" fill="hold">
                            <p:stCondLst>
                              <p:cond delay="2000"/>
                            </p:stCondLst>
                            <p:childTnLst>
                              <p:par>
                                <p:cTn id="49" presetID="47" presetClass="exit" presetSubtype="0" fill="hold" nodeType="afterEffect">
                                  <p:stCondLst>
                                    <p:cond delay="0"/>
                                  </p:stCondLst>
                                  <p:childTnLst>
                                    <p:animEffect transition="out" filter="fade">
                                      <p:cBhvr>
                                        <p:cTn id="50" dur="1000"/>
                                        <p:tgtEl>
                                          <p:spTgt spid="12"/>
                                        </p:tgtEl>
                                      </p:cBhvr>
                                    </p:animEffect>
                                    <p:anim calcmode="lin" valueType="num">
                                      <p:cBhvr>
                                        <p:cTn id="51" dur="1000"/>
                                        <p:tgtEl>
                                          <p:spTgt spid="12"/>
                                        </p:tgtEl>
                                        <p:attrNameLst>
                                          <p:attrName>ppt_x</p:attrName>
                                        </p:attrNameLst>
                                      </p:cBhvr>
                                      <p:tavLst>
                                        <p:tav tm="0">
                                          <p:val>
                                            <p:strVal val="ppt_x"/>
                                          </p:val>
                                        </p:tav>
                                        <p:tav tm="100000">
                                          <p:val>
                                            <p:strVal val="ppt_x"/>
                                          </p:val>
                                        </p:tav>
                                      </p:tavLst>
                                    </p:anim>
                                    <p:anim calcmode="lin" valueType="num">
                                      <p:cBhvr>
                                        <p:cTn id="52" dur="1000"/>
                                        <p:tgtEl>
                                          <p:spTgt spid="12"/>
                                        </p:tgtEl>
                                        <p:attrNameLst>
                                          <p:attrName>ppt_y</p:attrName>
                                        </p:attrNameLst>
                                      </p:cBhvr>
                                      <p:tavLst>
                                        <p:tav tm="0">
                                          <p:val>
                                            <p:strVal val="ppt_y"/>
                                          </p:val>
                                        </p:tav>
                                        <p:tav tm="100000">
                                          <p:val>
                                            <p:strVal val="ppt_y-.1"/>
                                          </p:val>
                                        </p:tav>
                                      </p:tavLst>
                                    </p:anim>
                                    <p:set>
                                      <p:cBhvr>
                                        <p:cTn id="53" dur="1" fill="hold">
                                          <p:stCondLst>
                                            <p:cond delay="999"/>
                                          </p:stCondLst>
                                        </p:cTn>
                                        <p:tgtEl>
                                          <p:spTgt spid="12"/>
                                        </p:tgtEl>
                                        <p:attrNameLst>
                                          <p:attrName>style.visibility</p:attrName>
                                        </p:attrNameLst>
                                      </p:cBhvr>
                                      <p:to>
                                        <p:strVal val="hidden"/>
                                      </p:to>
                                    </p:set>
                                  </p:childTnLst>
                                </p:cTn>
                              </p:par>
                              <p:par>
                                <p:cTn id="54" presetID="1" presetClass="mediacall" presetSubtype="0" fill="hold" nodeType="withEffect">
                                  <p:stCondLst>
                                    <p:cond delay="0"/>
                                  </p:stCondLst>
                                  <p:childTnLst>
                                    <p:cmd type="call" cmd="playFrom(0.0)">
                                      <p:cBhvr>
                                        <p:cTn id="55" dur="1724" fill="hold"/>
                                        <p:tgtEl>
                                          <p:spTgt spid="15"/>
                                        </p:tgtEl>
                                      </p:cBhvr>
                                    </p:cmd>
                                  </p:childTnLst>
                                </p:cTn>
                              </p:par>
                            </p:childTnLst>
                          </p:cTn>
                        </p:par>
                      </p:childTnLst>
                    </p:cTn>
                  </p:par>
                </p:childTnLst>
              </p:cTn>
              <p:nextCondLst>
                <p:cond evt="onClick" delay="0">
                  <p:tgtEl>
                    <p:spTgt spid="12"/>
                  </p:tgtEl>
                </p:cond>
              </p:nextCondLst>
            </p:seq>
            <p:audio>
              <p:cMediaNode vol="80000">
                <p:cTn id="56" fill="hold" display="0">
                  <p:stCondLst>
                    <p:cond delay="indefinite"/>
                  </p:stCondLst>
                  <p:endCondLst>
                    <p:cond evt="onStopAudio" delay="0">
                      <p:tgtEl>
                        <p:sldTgt/>
                      </p:tgtEl>
                    </p:cond>
                  </p:endCondLst>
                </p:cTn>
                <p:tgtEl>
                  <p:spTgt spid="3"/>
                </p:tgtEl>
              </p:cMediaNode>
            </p:audio>
            <p:audio>
              <p:cMediaNode vol="80000">
                <p:cTn id="57" fill="hold" display="0">
                  <p:stCondLst>
                    <p:cond delay="indefinite"/>
                  </p:stCondLst>
                  <p:endCondLst>
                    <p:cond evt="onStopAudio" delay="0">
                      <p:tgtEl>
                        <p:sldTgt/>
                      </p:tgtEl>
                    </p:cond>
                  </p:endCondLst>
                </p:cTn>
                <p:tgtEl>
                  <p:spTgt spid="5"/>
                </p:tgtEl>
              </p:cMediaNode>
            </p:audio>
            <p:audio>
              <p:cMediaNode vol="80000">
                <p:cTn id="58" fill="hold" display="0">
                  <p:stCondLst>
                    <p:cond delay="indefinite"/>
                  </p:stCondLst>
                  <p:endCondLst>
                    <p:cond evt="onStopAudio" delay="0">
                      <p:tgtEl>
                        <p:sldTgt/>
                      </p:tgtEl>
                    </p:cond>
                  </p:endCondLst>
                </p:cTn>
                <p:tgtEl>
                  <p:spTgt spid="6"/>
                </p:tgtEl>
              </p:cMediaNode>
            </p:audio>
            <p:audio>
              <p:cMediaNode vol="80000">
                <p:cTn id="59" fill="hold" display="0">
                  <p:stCondLst>
                    <p:cond delay="indefinite"/>
                  </p:stCondLst>
                  <p:endCondLst>
                    <p:cond evt="onStopAudio" delay="0">
                      <p:tgtEl>
                        <p:sldTgt/>
                      </p:tgtEl>
                    </p:cond>
                  </p:endCondLst>
                </p:cTn>
                <p:tgtEl>
                  <p:spTgt spid="15"/>
                </p:tgtEl>
              </p:cMediaNode>
            </p:audio>
          </p:childTnLst>
        </p:cTn>
      </p:par>
    </p:tnLst>
    <p:bldLst>
      <p:bldP spid="16" grpId="0"/>
      <p:bldP spid="1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652F91-1241-8174-9B3E-0C73DFCC008A}"/>
              </a:ext>
            </a:extLst>
          </p:cNvPr>
          <p:cNvPicPr>
            <a:picLocks noChangeAspect="1"/>
          </p:cNvPicPr>
          <p:nvPr/>
        </p:nvPicPr>
        <p:blipFill rotWithShape="1">
          <a:blip r:embed="rId3"/>
          <a:srcRect t="12500" b="12500"/>
          <a:stretch/>
        </p:blipFill>
        <p:spPr>
          <a:xfrm>
            <a:off x="0" y="0"/>
            <a:ext cx="12192000" cy="6858000"/>
          </a:xfrm>
          <a:prstGeom prst="rect">
            <a:avLst/>
          </a:prstGeom>
        </p:spPr>
      </p:pic>
      <p:pic>
        <p:nvPicPr>
          <p:cNvPr id="5" name="Graphic 4">
            <a:extLst>
              <a:ext uri="{FF2B5EF4-FFF2-40B4-BE49-F238E27FC236}">
                <a16:creationId xmlns:a16="http://schemas.microsoft.com/office/drawing/2014/main" id="{C3016910-BAA2-A423-F432-DFAAB95319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4604273" y="2452208"/>
            <a:ext cx="6627584" cy="2438729"/>
          </a:xfrm>
          <a:prstGeom prst="rect">
            <a:avLst/>
          </a:prstGeom>
        </p:spPr>
      </p:pic>
      <p:grpSp>
        <p:nvGrpSpPr>
          <p:cNvPr id="11" name="Group 10">
            <a:extLst>
              <a:ext uri="{FF2B5EF4-FFF2-40B4-BE49-F238E27FC236}">
                <a16:creationId xmlns:a16="http://schemas.microsoft.com/office/drawing/2014/main" id="{351A747E-16B6-D6C1-2D60-A25075F88F8F}"/>
              </a:ext>
            </a:extLst>
          </p:cNvPr>
          <p:cNvGrpSpPr/>
          <p:nvPr/>
        </p:nvGrpSpPr>
        <p:grpSpPr>
          <a:xfrm>
            <a:off x="1569355" y="198848"/>
            <a:ext cx="7997725" cy="2918447"/>
            <a:chOff x="1888703" y="196228"/>
            <a:chExt cx="4020309" cy="2918447"/>
          </a:xfrm>
        </p:grpSpPr>
        <p:pic>
          <p:nvPicPr>
            <p:cNvPr id="3" name="Graphic 2">
              <a:extLst>
                <a:ext uri="{FF2B5EF4-FFF2-40B4-BE49-F238E27FC236}">
                  <a16:creationId xmlns:a16="http://schemas.microsoft.com/office/drawing/2014/main" id="{1D819276-4142-5CED-9C4D-6669AE4656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88703" y="196228"/>
              <a:ext cx="4020309" cy="2918447"/>
            </a:xfrm>
            <a:prstGeom prst="rect">
              <a:avLst/>
            </a:prstGeom>
          </p:spPr>
        </p:pic>
        <p:sp>
          <p:nvSpPr>
            <p:cNvPr id="14" name="TextBox 13"/>
            <p:cNvSpPr txBox="1"/>
            <p:nvPr/>
          </p:nvSpPr>
          <p:spPr>
            <a:xfrm>
              <a:off x="2161062" y="581570"/>
              <a:ext cx="3475590" cy="1200329"/>
            </a:xfrm>
            <a:prstGeom prst="rect">
              <a:avLst/>
            </a:prstGeom>
            <a:noFill/>
          </p:spPr>
          <p:txBody>
            <a:bodyPr wrap="square" rtlCol="0">
              <a:spAutoFit/>
            </a:bodyPr>
            <a:lstStyle/>
            <a:p>
              <a:pPr algn="ctr"/>
              <a:r>
                <a:rPr lang="vi-VN" sz="2400">
                  <a:latin typeface="UTM Avo" panose="02040603050506020204" pitchFamily="18" charset="0"/>
                </a:rPr>
                <a:t>Nếu em giao một nhiệm vụ nào đó cho người khác, em có biết cách phát biểu nhiệm vụ đó rõ ràng hay không?</a:t>
              </a:r>
              <a:endParaRPr lang="en-US" sz="2400" dirty="0">
                <a:latin typeface="UTM Avo" panose="02040603050506020204" pitchFamily="18" charset="0"/>
              </a:endParaRPr>
            </a:p>
          </p:txBody>
        </p:sp>
      </p:grpSp>
      <p:sp>
        <p:nvSpPr>
          <p:cNvPr id="16" name="TextBox 15"/>
          <p:cNvSpPr txBox="1"/>
          <p:nvPr/>
        </p:nvSpPr>
        <p:spPr>
          <a:xfrm>
            <a:off x="4837685" y="2647537"/>
            <a:ext cx="6156630" cy="1323439"/>
          </a:xfrm>
          <a:prstGeom prst="rect">
            <a:avLst/>
          </a:prstGeom>
          <a:noFill/>
        </p:spPr>
        <p:txBody>
          <a:bodyPr wrap="square" rtlCol="0">
            <a:spAutoFit/>
          </a:bodyPr>
          <a:lstStyle/>
          <a:p>
            <a:pPr algn="ctr"/>
            <a:r>
              <a:rPr lang="vi-VN" sz="2000">
                <a:latin typeface="UTM Avo" panose="02040603050506020204" pitchFamily="18" charset="0"/>
              </a:rPr>
              <a:t>Nếu giao nhiệm vụ cho người khác, em sẽ phải phát biểu rõ ràng nhiệm vụ đó, nếu không người nghe sẽ không hiểu việc mình cần phải làm là gì.</a:t>
            </a:r>
            <a:endParaRPr lang="en-US" sz="2000" dirty="0">
              <a:latin typeface="UTM Avo" panose="02040603050506020204" pitchFamily="18" charset="0"/>
            </a:endParaRPr>
          </a:p>
        </p:txBody>
      </p:sp>
      <p:pic>
        <p:nvPicPr>
          <p:cNvPr id="9" name="Picture 8" descr="disney-jake-and-the-neverland-pirates-clip-art-images--29662.gif">
            <a:hlinkClick r:id="rId6" action="ppaction://hlinksldjump"/>
          </p:cNvPr>
          <p:cNvPicPr>
            <a:picLocks noChangeAspect="1"/>
          </p:cNvPicPr>
          <p:nvPr/>
        </p:nvPicPr>
        <p:blipFill>
          <a:blip r:embed="rId7" cstate="print"/>
          <a:stretch>
            <a:fillRect/>
          </a:stretch>
        </p:blipFill>
        <p:spPr>
          <a:xfrm>
            <a:off x="9458193" y="3617033"/>
            <a:ext cx="2838450" cy="2952750"/>
          </a:xfrm>
          <a:prstGeom prst="rect">
            <a:avLst/>
          </a:prstGeom>
        </p:spPr>
      </p:pic>
      <p:pic>
        <p:nvPicPr>
          <p:cNvPr id="17" name="Picture 16" descr="disney-jake-and-the-neverland-pirates-clip-art-images--29681.gif">
            <a:hlinkClick r:id="rId6" action="ppaction://hlinksldjump"/>
          </p:cNvPr>
          <p:cNvPicPr>
            <a:picLocks noChangeAspect="1"/>
          </p:cNvPicPr>
          <p:nvPr/>
        </p:nvPicPr>
        <p:blipFill>
          <a:blip r:embed="rId8" cstate="print"/>
          <a:stretch>
            <a:fillRect/>
          </a:stretch>
        </p:blipFill>
        <p:spPr>
          <a:xfrm>
            <a:off x="1660640" y="2951946"/>
            <a:ext cx="2286000" cy="2733675"/>
          </a:xfrm>
          <a:prstGeom prst="rect">
            <a:avLst/>
          </a:prstGeom>
        </p:spPr>
      </p:pic>
      <p:pic>
        <p:nvPicPr>
          <p:cNvPr id="20" name="Picture 19" descr="020cafd9e8d2e8024e60e3d66391fe0e.png">
            <a:hlinkClick r:id="rId6" action="ppaction://hlinksldjump"/>
          </p:cNvPr>
          <p:cNvPicPr>
            <a:picLocks noChangeAspect="1"/>
          </p:cNvPicPr>
          <p:nvPr/>
        </p:nvPicPr>
        <p:blipFill>
          <a:blip r:embed="rId9" cstate="print"/>
          <a:stretch>
            <a:fillRect/>
          </a:stretch>
        </p:blipFill>
        <p:spPr>
          <a:xfrm>
            <a:off x="4495801" y="4343400"/>
            <a:ext cx="3684181" cy="2514600"/>
          </a:xfrm>
          <a:prstGeom prst="rect">
            <a:avLst/>
          </a:prstGeom>
        </p:spPr>
      </p:pic>
      <p:pic>
        <p:nvPicPr>
          <p:cNvPr id="4" name="Picture 3">
            <a:extLst>
              <a:ext uri="{FF2B5EF4-FFF2-40B4-BE49-F238E27FC236}">
                <a16:creationId xmlns:a16="http://schemas.microsoft.com/office/drawing/2014/main" id="{9DD8A82A-93C4-E75B-DF3C-1F47BDA2CA1E}"/>
              </a:ext>
            </a:extLst>
          </p:cNvPr>
          <p:cNvPicPr>
            <a:picLocks noChangeAspect="1"/>
          </p:cNvPicPr>
          <p:nvPr/>
        </p:nvPicPr>
        <p:blipFill>
          <a:blip r:embed="rId10"/>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29295268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7EAB3C-C3F1-A4AC-77E9-10D5B891B981}"/>
              </a:ext>
            </a:extLst>
          </p:cNvPr>
          <p:cNvPicPr>
            <a:picLocks noChangeAspect="1"/>
          </p:cNvPicPr>
          <p:nvPr/>
        </p:nvPicPr>
        <p:blipFill rotWithShape="1">
          <a:blip r:embed="rId3"/>
          <a:srcRect t="12500" b="12500"/>
          <a:stretch/>
        </p:blipFill>
        <p:spPr>
          <a:xfrm>
            <a:off x="0" y="0"/>
            <a:ext cx="12192000" cy="6858000"/>
          </a:xfrm>
          <a:prstGeom prst="rect">
            <a:avLst/>
          </a:prstGeom>
        </p:spPr>
      </p:pic>
      <p:pic>
        <p:nvPicPr>
          <p:cNvPr id="7" name="Picture 6" descr="disney-jake-and-the-neverland-pirates-clip-art-images--29662.gif">
            <a:hlinkClick r:id="rId4" action="ppaction://hlinksldjump"/>
            <a:extLst>
              <a:ext uri="{FF2B5EF4-FFF2-40B4-BE49-F238E27FC236}">
                <a16:creationId xmlns:a16="http://schemas.microsoft.com/office/drawing/2014/main" id="{61F9F1A2-E912-288E-F75B-7720672D8575}"/>
              </a:ext>
            </a:extLst>
          </p:cNvPr>
          <p:cNvPicPr>
            <a:picLocks noChangeAspect="1"/>
          </p:cNvPicPr>
          <p:nvPr/>
        </p:nvPicPr>
        <p:blipFill>
          <a:blip r:embed="rId5" cstate="print"/>
          <a:stretch>
            <a:fillRect/>
          </a:stretch>
        </p:blipFill>
        <p:spPr>
          <a:xfrm>
            <a:off x="9053117" y="3036664"/>
            <a:ext cx="2838450" cy="2952750"/>
          </a:xfrm>
          <a:prstGeom prst="rect">
            <a:avLst/>
          </a:prstGeom>
        </p:spPr>
      </p:pic>
      <p:pic>
        <p:nvPicPr>
          <p:cNvPr id="8" name="Picture 7" descr="disney-jake-and-the-neverland-pirates-clip-art-images--29681.gif">
            <a:hlinkClick r:id="rId4" action="ppaction://hlinksldjump"/>
            <a:extLst>
              <a:ext uri="{FF2B5EF4-FFF2-40B4-BE49-F238E27FC236}">
                <a16:creationId xmlns:a16="http://schemas.microsoft.com/office/drawing/2014/main" id="{B5D73745-E02B-1894-C790-58E113F86F62}"/>
              </a:ext>
            </a:extLst>
          </p:cNvPr>
          <p:cNvPicPr>
            <a:picLocks noChangeAspect="1"/>
          </p:cNvPicPr>
          <p:nvPr/>
        </p:nvPicPr>
        <p:blipFill>
          <a:blip r:embed="rId6" cstate="print"/>
          <a:stretch>
            <a:fillRect/>
          </a:stretch>
        </p:blipFill>
        <p:spPr>
          <a:xfrm>
            <a:off x="1847846" y="3036664"/>
            <a:ext cx="2286000" cy="2733675"/>
          </a:xfrm>
          <a:prstGeom prst="rect">
            <a:avLst/>
          </a:prstGeom>
        </p:spPr>
      </p:pic>
      <p:pic>
        <p:nvPicPr>
          <p:cNvPr id="10" name="Picture 9" descr="020cafd9e8d2e8024e60e3d66391fe0e.png">
            <a:hlinkClick r:id="rId4" action="ppaction://hlinksldjump"/>
            <a:extLst>
              <a:ext uri="{FF2B5EF4-FFF2-40B4-BE49-F238E27FC236}">
                <a16:creationId xmlns:a16="http://schemas.microsoft.com/office/drawing/2014/main" id="{D500437A-6DCC-DE53-FF7F-E85DC3B02243}"/>
              </a:ext>
            </a:extLst>
          </p:cNvPr>
          <p:cNvPicPr>
            <a:picLocks noChangeAspect="1"/>
          </p:cNvPicPr>
          <p:nvPr/>
        </p:nvPicPr>
        <p:blipFill>
          <a:blip r:embed="rId7" cstate="print"/>
          <a:stretch>
            <a:fillRect/>
          </a:stretch>
        </p:blipFill>
        <p:spPr>
          <a:xfrm>
            <a:off x="4722390" y="4925980"/>
            <a:ext cx="3335766" cy="2276793"/>
          </a:xfrm>
          <a:prstGeom prst="rect">
            <a:avLst/>
          </a:prstGeom>
        </p:spPr>
      </p:pic>
      <p:grpSp>
        <p:nvGrpSpPr>
          <p:cNvPr id="17" name="Group 16">
            <a:extLst>
              <a:ext uri="{FF2B5EF4-FFF2-40B4-BE49-F238E27FC236}">
                <a16:creationId xmlns:a16="http://schemas.microsoft.com/office/drawing/2014/main" id="{19FFF47A-89E5-0254-9321-8F6602105C20}"/>
              </a:ext>
            </a:extLst>
          </p:cNvPr>
          <p:cNvGrpSpPr/>
          <p:nvPr/>
        </p:nvGrpSpPr>
        <p:grpSpPr>
          <a:xfrm>
            <a:off x="2592593" y="317473"/>
            <a:ext cx="6239435" cy="2918447"/>
            <a:chOff x="1888703" y="196228"/>
            <a:chExt cx="4020309" cy="2918447"/>
          </a:xfrm>
        </p:grpSpPr>
        <p:pic>
          <p:nvPicPr>
            <p:cNvPr id="18" name="Graphic 17">
              <a:extLst>
                <a:ext uri="{FF2B5EF4-FFF2-40B4-BE49-F238E27FC236}">
                  <a16:creationId xmlns:a16="http://schemas.microsoft.com/office/drawing/2014/main" id="{BC98F4A4-461D-7966-0109-C25B6DBBAE5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88703" y="196228"/>
              <a:ext cx="4020309" cy="2918447"/>
            </a:xfrm>
            <a:prstGeom prst="rect">
              <a:avLst/>
            </a:prstGeom>
          </p:spPr>
        </p:pic>
        <p:sp>
          <p:nvSpPr>
            <p:cNvPr id="19" name="TextBox 18">
              <a:extLst>
                <a:ext uri="{FF2B5EF4-FFF2-40B4-BE49-F238E27FC236}">
                  <a16:creationId xmlns:a16="http://schemas.microsoft.com/office/drawing/2014/main" id="{67A96E56-AB96-BDA7-A466-B7FC202BEACE}"/>
                </a:ext>
              </a:extLst>
            </p:cNvPr>
            <p:cNvSpPr txBox="1"/>
            <p:nvPr/>
          </p:nvSpPr>
          <p:spPr>
            <a:xfrm>
              <a:off x="2046644" y="564555"/>
              <a:ext cx="3598243" cy="1200329"/>
            </a:xfrm>
            <a:prstGeom prst="rect">
              <a:avLst/>
            </a:prstGeom>
            <a:noFill/>
          </p:spPr>
          <p:txBody>
            <a:bodyPr wrap="square" rtlCol="0">
              <a:spAutoFit/>
            </a:bodyPr>
            <a:lstStyle/>
            <a:p>
              <a:pPr algn="ctr"/>
              <a:r>
                <a:rPr lang="en-US" sz="2400">
                  <a:latin typeface="UTM Avo" panose="02040603050506020204" pitchFamily="18" charset="0"/>
                </a:rPr>
                <a:t>Muốn phát biểu nhiệm vụ rõ ràng thì cần chú ý điều gì trong phát biểu nhiệm vụ?</a:t>
              </a:r>
              <a:endParaRPr lang="en-US" sz="2400" dirty="0">
                <a:latin typeface="UTM Avo" panose="02040603050506020204" pitchFamily="18" charset="0"/>
              </a:endParaRPr>
            </a:p>
          </p:txBody>
        </p:sp>
      </p:grpSp>
      <p:grpSp>
        <p:nvGrpSpPr>
          <p:cNvPr id="20" name="Group 19">
            <a:extLst>
              <a:ext uri="{FF2B5EF4-FFF2-40B4-BE49-F238E27FC236}">
                <a16:creationId xmlns:a16="http://schemas.microsoft.com/office/drawing/2014/main" id="{C86CE23D-433F-26E1-AD4D-35666BF2910D}"/>
              </a:ext>
            </a:extLst>
          </p:cNvPr>
          <p:cNvGrpSpPr/>
          <p:nvPr/>
        </p:nvGrpSpPr>
        <p:grpSpPr>
          <a:xfrm>
            <a:off x="5006981" y="2509603"/>
            <a:ext cx="4223079" cy="1893899"/>
            <a:chOff x="5006982" y="2509603"/>
            <a:chExt cx="3105114" cy="1893899"/>
          </a:xfrm>
        </p:grpSpPr>
        <p:pic>
          <p:nvPicPr>
            <p:cNvPr id="21" name="Graphic 20">
              <a:extLst>
                <a:ext uri="{FF2B5EF4-FFF2-40B4-BE49-F238E27FC236}">
                  <a16:creationId xmlns:a16="http://schemas.microsoft.com/office/drawing/2014/main" id="{831D6340-C9BC-1ECD-3576-4EFE2E1F854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5006982" y="2509603"/>
              <a:ext cx="3105114" cy="1893899"/>
            </a:xfrm>
            <a:prstGeom prst="rect">
              <a:avLst/>
            </a:prstGeom>
          </p:spPr>
        </p:pic>
        <p:sp>
          <p:nvSpPr>
            <p:cNvPr id="22" name="TextBox 21">
              <a:extLst>
                <a:ext uri="{FF2B5EF4-FFF2-40B4-BE49-F238E27FC236}">
                  <a16:creationId xmlns:a16="http://schemas.microsoft.com/office/drawing/2014/main" id="{1C6A7184-26AD-32A4-F55D-95CDEC97946C}"/>
                </a:ext>
              </a:extLst>
            </p:cNvPr>
            <p:cNvSpPr txBox="1"/>
            <p:nvPr/>
          </p:nvSpPr>
          <p:spPr>
            <a:xfrm>
              <a:off x="5318121" y="2870009"/>
              <a:ext cx="2092766" cy="1015663"/>
            </a:xfrm>
            <a:prstGeom prst="rect">
              <a:avLst/>
            </a:prstGeom>
            <a:noFill/>
          </p:spPr>
          <p:txBody>
            <a:bodyPr wrap="square" rtlCol="0">
              <a:spAutoFit/>
            </a:bodyPr>
            <a:lstStyle/>
            <a:p>
              <a:pPr algn="ctr"/>
              <a:r>
                <a:rPr lang="vi-VN" sz="2000">
                  <a:latin typeface="UTM Avo" panose="02040603050506020204" pitchFamily="18" charset="0"/>
                </a:rPr>
                <a:t>Cần chú ý đến việc đưa ra nhiệm vụ phải cụ thể, chính xác.</a:t>
              </a:r>
              <a:endParaRPr lang="en-US" sz="2000" dirty="0">
                <a:latin typeface="UTM Avo" panose="02040603050506020204" pitchFamily="18" charset="0"/>
              </a:endParaRPr>
            </a:p>
          </p:txBody>
        </p:sp>
      </p:grpSp>
      <p:pic>
        <p:nvPicPr>
          <p:cNvPr id="3" name="Picture 2">
            <a:extLst>
              <a:ext uri="{FF2B5EF4-FFF2-40B4-BE49-F238E27FC236}">
                <a16:creationId xmlns:a16="http://schemas.microsoft.com/office/drawing/2014/main" id="{94040703-9FAD-41DA-A27F-4338A2FACBEC}"/>
              </a:ext>
            </a:extLst>
          </p:cNvPr>
          <p:cNvPicPr>
            <a:picLocks noChangeAspect="1"/>
          </p:cNvPicPr>
          <p:nvPr/>
        </p:nvPicPr>
        <p:blipFill>
          <a:blip r:embed="rId12"/>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3452231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04129" y="2766571"/>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3">
            <a:extLst>
              <a:ext uri="{FF2B5EF4-FFF2-40B4-BE49-F238E27FC236}">
                <a16:creationId xmlns:a16="http://schemas.microsoft.com/office/drawing/2014/main" id="{4ED697EF-0754-B7F4-C7DE-105E58E55AD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23402">
            <a:off x="81165" y="1483752"/>
            <a:ext cx="765467" cy="823820"/>
          </a:xfrm>
          <a:prstGeom prst="rect">
            <a:avLst/>
          </a:prstGeom>
        </p:spPr>
      </p:pic>
      <p:pic>
        <p:nvPicPr>
          <p:cNvPr id="3" name="Picture 25">
            <a:extLst>
              <a:ext uri="{FF2B5EF4-FFF2-40B4-BE49-F238E27FC236}">
                <a16:creationId xmlns:a16="http://schemas.microsoft.com/office/drawing/2014/main" id="{5A1AFEC5-CDDC-0AF6-EAC8-8E649B0D46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1691" y="5362565"/>
            <a:ext cx="913224" cy="1087172"/>
          </a:xfrm>
          <a:prstGeom prst="rect">
            <a:avLst/>
          </a:prstGeom>
        </p:spPr>
      </p:pic>
      <p:sp>
        <p:nvSpPr>
          <p:cNvPr id="4" name="TextBox 27">
            <a:extLst>
              <a:ext uri="{FF2B5EF4-FFF2-40B4-BE49-F238E27FC236}">
                <a16:creationId xmlns:a16="http://schemas.microsoft.com/office/drawing/2014/main" id="{3381F8AB-918C-DDC7-1A73-59E5DA0558AE}"/>
              </a:ext>
            </a:extLst>
          </p:cNvPr>
          <p:cNvSpPr txBox="1"/>
          <p:nvPr/>
        </p:nvSpPr>
        <p:spPr>
          <a:xfrm>
            <a:off x="3078765" y="3384878"/>
            <a:ext cx="578911" cy="751168"/>
          </a:xfrm>
          <a:prstGeom prst="rect">
            <a:avLst/>
          </a:prstGeom>
        </p:spPr>
        <p:txBody>
          <a:bodyPr lIns="0" tIns="0" rIns="0" bIns="0" rtlCol="0" anchor="t">
            <a:spAutoFit/>
          </a:bodyPr>
          <a:lstStyle/>
          <a:p>
            <a:pPr lvl="1" algn="ctr">
              <a:lnSpc>
                <a:spcPts val="6699"/>
              </a:lnSpc>
              <a:spcBef>
                <a:spcPct val="0"/>
              </a:spcBef>
            </a:pPr>
            <a:r>
              <a:rPr lang="en-US" sz="4267">
                <a:solidFill>
                  <a:srgbClr val="FFFFFF"/>
                </a:solidFill>
                <a:latin typeface="UTM Avo" panose="02040603050506020204" pitchFamily="18" charset="0"/>
              </a:rPr>
              <a:t>1</a:t>
            </a:r>
          </a:p>
        </p:txBody>
      </p:sp>
      <p:grpSp>
        <p:nvGrpSpPr>
          <p:cNvPr id="5" name="Group 35">
            <a:extLst>
              <a:ext uri="{FF2B5EF4-FFF2-40B4-BE49-F238E27FC236}">
                <a16:creationId xmlns:a16="http://schemas.microsoft.com/office/drawing/2014/main" id="{E7817C96-4A19-131D-9930-E53B04135B1F}"/>
              </a:ext>
            </a:extLst>
          </p:cNvPr>
          <p:cNvGrpSpPr/>
          <p:nvPr/>
        </p:nvGrpSpPr>
        <p:grpSpPr>
          <a:xfrm rot="5400000">
            <a:off x="5850330" y="516329"/>
            <a:ext cx="491341" cy="12192000"/>
            <a:chOff x="0" y="0"/>
            <a:chExt cx="194110" cy="4816593"/>
          </a:xfrm>
        </p:grpSpPr>
        <p:sp>
          <p:nvSpPr>
            <p:cNvPr id="6" name="Freeform 36">
              <a:extLst>
                <a:ext uri="{FF2B5EF4-FFF2-40B4-BE49-F238E27FC236}">
                  <a16:creationId xmlns:a16="http://schemas.microsoft.com/office/drawing/2014/main" id="{6D4C8D83-DB66-03AA-DB12-3BE75E6C72A2}"/>
                </a:ext>
              </a:extLst>
            </p:cNvPr>
            <p:cNvSpPr/>
            <p:nvPr/>
          </p:nvSpPr>
          <p:spPr>
            <a:xfrm>
              <a:off x="0" y="0"/>
              <a:ext cx="194110" cy="4816592"/>
            </a:xfrm>
            <a:custGeom>
              <a:avLst/>
              <a:gdLst/>
              <a:ahLst/>
              <a:cxnLst/>
              <a:rect l="l" t="t" r="r" b="b"/>
              <a:pathLst>
                <a:path w="194110" h="4816592">
                  <a:moveTo>
                    <a:pt x="0" y="0"/>
                  </a:moveTo>
                  <a:lnTo>
                    <a:pt x="194110" y="0"/>
                  </a:lnTo>
                  <a:lnTo>
                    <a:pt x="194110" y="4816592"/>
                  </a:lnTo>
                  <a:lnTo>
                    <a:pt x="0" y="4816592"/>
                  </a:lnTo>
                  <a:close/>
                </a:path>
              </a:pathLst>
            </a:custGeom>
            <a:solidFill>
              <a:srgbClr val="F1C6CD"/>
            </a:solidFill>
          </p:spPr>
          <p:txBody>
            <a:bodyPr/>
            <a:lstStyle/>
            <a:p>
              <a:endParaRPr lang="en-US"/>
            </a:p>
          </p:txBody>
        </p:sp>
        <p:sp>
          <p:nvSpPr>
            <p:cNvPr id="7" name="TextBox 37">
              <a:extLst>
                <a:ext uri="{FF2B5EF4-FFF2-40B4-BE49-F238E27FC236}">
                  <a16:creationId xmlns:a16="http://schemas.microsoft.com/office/drawing/2014/main" id="{1C15CB57-C3B2-8661-D4BD-4A85674F84F1}"/>
                </a:ext>
              </a:extLst>
            </p:cNvPr>
            <p:cNvSpPr txBox="1"/>
            <p:nvPr/>
          </p:nvSpPr>
          <p:spPr>
            <a:xfrm>
              <a:off x="0" y="-47625"/>
              <a:ext cx="812800" cy="860425"/>
            </a:xfrm>
            <a:prstGeom prst="rect">
              <a:avLst/>
            </a:prstGeom>
          </p:spPr>
          <p:txBody>
            <a:bodyPr lIns="33867" tIns="33867" rIns="33867" bIns="33867" rtlCol="0" anchor="ctr"/>
            <a:lstStyle/>
            <a:p>
              <a:pPr algn="ctr">
                <a:lnSpc>
                  <a:spcPts val="2315"/>
                </a:lnSpc>
              </a:pPr>
              <a:endParaRPr sz="933">
                <a:latin typeface="UTM Avo" panose="02040603050506020204" pitchFamily="18" charset="0"/>
              </a:endParaRPr>
            </a:p>
          </p:txBody>
        </p:sp>
      </p:grpSp>
      <p:pic>
        <p:nvPicPr>
          <p:cNvPr id="8" name="Picture 38">
            <a:extLst>
              <a:ext uri="{FF2B5EF4-FFF2-40B4-BE49-F238E27FC236}">
                <a16:creationId xmlns:a16="http://schemas.microsoft.com/office/drawing/2014/main" id="{5EFB6C67-34DD-ACD2-ABC3-1A920638F01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346478" y="894152"/>
            <a:ext cx="661787" cy="574100"/>
          </a:xfrm>
          <a:prstGeom prst="rect">
            <a:avLst/>
          </a:prstGeom>
        </p:spPr>
      </p:pic>
      <p:sp>
        <p:nvSpPr>
          <p:cNvPr id="9" name="TextBox 8">
            <a:extLst>
              <a:ext uri="{FF2B5EF4-FFF2-40B4-BE49-F238E27FC236}">
                <a16:creationId xmlns:a16="http://schemas.microsoft.com/office/drawing/2014/main" id="{7E3BE9C7-86AF-3670-394A-00251B931A6B}"/>
              </a:ext>
            </a:extLst>
          </p:cNvPr>
          <p:cNvSpPr txBox="1"/>
          <p:nvPr/>
        </p:nvSpPr>
        <p:spPr>
          <a:xfrm>
            <a:off x="2696455" y="1654426"/>
            <a:ext cx="7719256" cy="553998"/>
          </a:xfrm>
          <a:prstGeom prst="rect">
            <a:avLst/>
          </a:prstGeom>
          <a:noFill/>
        </p:spPr>
        <p:txBody>
          <a:bodyPr wrap="square" rtlCol="0">
            <a:spAutoFit/>
          </a:bodyPr>
          <a:lstStyle/>
          <a:p>
            <a:pPr lvl="0" algn="ctr">
              <a:defRPr/>
            </a:pPr>
            <a:r>
              <a:rPr lang="en-US" sz="3000" b="1" dirty="0">
                <a:solidFill>
                  <a:srgbClr val="C00000"/>
                </a:solidFill>
                <a:latin typeface="UTM Avo" panose="02040603050506020204" pitchFamily="18" charset="0"/>
                <a:cs typeface="Arial" panose="020B0604020202020204" pitchFamily="34" charset="0"/>
              </a:rPr>
              <a:t>HĐ1. </a:t>
            </a:r>
            <a:r>
              <a:rPr lang="en-US" sz="3000" b="1" dirty="0" err="1">
                <a:solidFill>
                  <a:srgbClr val="C00000"/>
                </a:solidFill>
                <a:latin typeface="UTM Avo" panose="02040603050506020204" pitchFamily="18" charset="0"/>
                <a:cs typeface="Arial" panose="020B0604020202020204" pitchFamily="34" charset="0"/>
              </a:rPr>
              <a:t>Cách</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phát</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biểu</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một</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nhiệm</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vụ</a:t>
            </a:r>
            <a:endParaRPr lang="en-US" sz="3000" b="1" kern="1200" dirty="0">
              <a:solidFill>
                <a:srgbClr val="C00000"/>
              </a:solidFill>
              <a:latin typeface="UTM Avo" panose="02040603050506020204" pitchFamily="18" charset="0"/>
              <a:ea typeface="+mn-ea"/>
              <a:cs typeface="Arial" panose="020B0604020202020204" pitchFamily="34" charset="0"/>
            </a:endParaRPr>
          </a:p>
        </p:txBody>
      </p:sp>
      <p:sp>
        <p:nvSpPr>
          <p:cNvPr id="11" name="TextBox 10">
            <a:extLst>
              <a:ext uri="{FF2B5EF4-FFF2-40B4-BE49-F238E27FC236}">
                <a16:creationId xmlns:a16="http://schemas.microsoft.com/office/drawing/2014/main" id="{F98C3561-2024-3A96-D7B3-6468BEA130F1}"/>
              </a:ext>
            </a:extLst>
          </p:cNvPr>
          <p:cNvSpPr txBox="1"/>
          <p:nvPr/>
        </p:nvSpPr>
        <p:spPr>
          <a:xfrm>
            <a:off x="513108" y="2136897"/>
            <a:ext cx="11165784" cy="1863331"/>
          </a:xfrm>
          <a:prstGeom prst="rect">
            <a:avLst/>
          </a:prstGeom>
          <a:noFill/>
        </p:spPr>
        <p:txBody>
          <a:bodyPr wrap="square" rtlCol="0">
            <a:spAutoFit/>
          </a:bodyPr>
          <a:lstStyle/>
          <a:p>
            <a:pPr algn="just">
              <a:lnSpc>
                <a:spcPct val="150000"/>
              </a:lnSpc>
            </a:pPr>
            <a:r>
              <a:rPr lang="en-US" sz="2600" b="1" u="sng" dirty="0" err="1">
                <a:latin typeface="UTM Avo" panose="02040603050506020204" pitchFamily="18" charset="0"/>
                <a:cs typeface="Arial" panose="020B0604020202020204" pitchFamily="34" charset="0"/>
              </a:rPr>
              <a:t>Ví</a:t>
            </a:r>
            <a:r>
              <a:rPr lang="en-US" sz="2600" b="1" u="sng" dirty="0">
                <a:latin typeface="UTM Avo" panose="02040603050506020204" pitchFamily="18" charset="0"/>
                <a:cs typeface="Arial" panose="020B0604020202020204" pitchFamily="34" charset="0"/>
              </a:rPr>
              <a:t> </a:t>
            </a:r>
            <a:r>
              <a:rPr lang="en-US" sz="2600" b="1" u="sng" dirty="0" err="1">
                <a:latin typeface="UTM Avo" panose="02040603050506020204" pitchFamily="18" charset="0"/>
                <a:cs typeface="Arial" panose="020B0604020202020204" pitchFamily="34" charset="0"/>
              </a:rPr>
              <a:t>dụ</a:t>
            </a:r>
            <a:r>
              <a:rPr lang="en-US" sz="2600" b="1" u="sng" dirty="0">
                <a:latin typeface="UTM Avo" panose="02040603050506020204" pitchFamily="18" charset="0"/>
                <a:cs typeface="Arial" panose="020B0604020202020204" pitchFamily="34" charset="0"/>
              </a:rPr>
              <a:t>:</a:t>
            </a:r>
            <a:r>
              <a:rPr lang="en-US" sz="2600" b="1"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Cô</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giáo</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đã</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giao</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nhiệm</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vụ</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cho</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bạn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Thuỳ</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Anh</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như</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sau</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Em</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hãy</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sử</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dụng</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phần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mềm</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trình</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chiếu</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tạo</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ra</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bài</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giới</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thiệu</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về</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bản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thân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Bài</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trình</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chiếu</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đó</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có</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từ</a:t>
            </a:r>
            <a:r>
              <a:rPr lang="en-US" sz="2600" dirty="0">
                <a:latin typeface="UTM Avo" panose="02040603050506020204" pitchFamily="18" charset="0"/>
                <a:cs typeface="Arial" panose="020B0604020202020204" pitchFamily="34" charset="0"/>
              </a:rPr>
              <a:t> 3 </a:t>
            </a:r>
            <a:r>
              <a:rPr lang="en-US" sz="2600" dirty="0" err="1">
                <a:latin typeface="UTM Avo" panose="02040603050506020204" pitchFamily="18" charset="0"/>
                <a:cs typeface="Arial" panose="020B0604020202020204" pitchFamily="34" charset="0"/>
              </a:rPr>
              <a:t>đến</a:t>
            </a:r>
            <a:r>
              <a:rPr lang="en-US" sz="2600" dirty="0">
                <a:latin typeface="UTM Avo" panose="02040603050506020204" pitchFamily="18" charset="0"/>
                <a:cs typeface="Arial" panose="020B0604020202020204" pitchFamily="34" charset="0"/>
              </a:rPr>
              <a:t> 5 </a:t>
            </a:r>
            <a:r>
              <a:rPr lang="en-US" sz="2600" dirty="0" err="1">
                <a:latin typeface="UTM Avo" panose="02040603050506020204" pitchFamily="18" charset="0"/>
                <a:cs typeface="Arial" panose="020B0604020202020204" pitchFamily="34" charset="0"/>
              </a:rPr>
              <a:t>trang</a:t>
            </a:r>
            <a:r>
              <a:rPr lang="en-US" sz="2600" dirty="0">
                <a:latin typeface="UTM Avo" panose="02040603050506020204" pitchFamily="18" charset="0"/>
                <a:cs typeface="Arial" panose="020B0604020202020204" pitchFamily="34" charset="0"/>
              </a:rPr>
              <a:t>”. </a:t>
            </a:r>
          </a:p>
        </p:txBody>
      </p:sp>
      <p:sp>
        <p:nvSpPr>
          <p:cNvPr id="12" name="Rectangle 11">
            <a:extLst>
              <a:ext uri="{FF2B5EF4-FFF2-40B4-BE49-F238E27FC236}">
                <a16:creationId xmlns:a16="http://schemas.microsoft.com/office/drawing/2014/main" id="{9A2EA967-FE54-1F2C-08B1-547E77A4644F}"/>
              </a:ext>
            </a:extLst>
          </p:cNvPr>
          <p:cNvSpPr/>
          <p:nvPr/>
        </p:nvSpPr>
        <p:spPr>
          <a:xfrm>
            <a:off x="463899" y="4408491"/>
            <a:ext cx="4465112" cy="620876"/>
          </a:xfrm>
          <a:prstGeom prst="rect">
            <a:avLst/>
          </a:prstGeom>
        </p:spPr>
        <p:txBody>
          <a:bodyPr wrap="square">
            <a:spAutoFit/>
          </a:bodyPr>
          <a:lstStyle/>
          <a:p>
            <a:pPr marL="381019" indent="-381019" algn="just">
              <a:lnSpc>
                <a:spcPct val="150000"/>
              </a:lnSpc>
              <a:spcBef>
                <a:spcPts val="67"/>
              </a:spcBef>
              <a:spcAft>
                <a:spcPts val="67"/>
              </a:spcAft>
              <a:buFontTx/>
              <a:buChar char="-"/>
            </a:pPr>
            <a:r>
              <a:rPr lang="en-US" sz="2600">
                <a:latin typeface="UTM Avo" panose="02040603050506020204" pitchFamily="18" charset="0"/>
                <a:ea typeface="Arial" panose="020B0604020202020204" pitchFamily="34" charset="0"/>
                <a:cs typeface="Times New Roman" panose="02020603050405020304" pitchFamily="18" charset="0"/>
              </a:rPr>
              <a:t>Cái đã có, đã cho biết:</a:t>
            </a:r>
            <a:endParaRPr lang="en-US" sz="2600" dirty="0">
              <a:latin typeface="UTM Avo" panose="02040603050506020204" pitchFamily="18" charset="0"/>
              <a:ea typeface="Arial" panose="020B0604020202020204" pitchFamily="34" charset="0"/>
              <a:cs typeface="Times New Roman" panose="02020603050405020304" pitchFamily="18" charset="0"/>
            </a:endParaRPr>
          </a:p>
        </p:txBody>
      </p:sp>
      <p:sp>
        <p:nvSpPr>
          <p:cNvPr id="13" name="Rounded Rectangular Callout 47">
            <a:extLst>
              <a:ext uri="{FF2B5EF4-FFF2-40B4-BE49-F238E27FC236}">
                <a16:creationId xmlns:a16="http://schemas.microsoft.com/office/drawing/2014/main" id="{38D617B0-D2C3-2400-B8C2-F813B7CF32C0}"/>
              </a:ext>
            </a:extLst>
          </p:cNvPr>
          <p:cNvSpPr/>
          <p:nvPr/>
        </p:nvSpPr>
        <p:spPr>
          <a:xfrm>
            <a:off x="5260192" y="4136046"/>
            <a:ext cx="6467909" cy="2239483"/>
          </a:xfrm>
          <a:prstGeom prst="wedgeRoundRectCallout">
            <a:avLst>
              <a:gd name="adj1" fmla="val -55511"/>
              <a:gd name="adj2" fmla="val -21236"/>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00">
                <a:solidFill>
                  <a:schemeClr val="tx1"/>
                </a:solidFill>
                <a:latin typeface="UTM Avo" panose="02040603050506020204" pitchFamily="18" charset="0"/>
              </a:rPr>
              <a:t>Sử dụng phần mềm trình chiếu để tạo một bài trình chiếu; nội dung bài trình chiếu là giới thiệu về bản thân.</a:t>
            </a:r>
          </a:p>
        </p:txBody>
      </p:sp>
      <p:pic>
        <p:nvPicPr>
          <p:cNvPr id="10" name="Picture 24">
            <a:extLst>
              <a:ext uri="{FF2B5EF4-FFF2-40B4-BE49-F238E27FC236}">
                <a16:creationId xmlns:a16="http://schemas.microsoft.com/office/drawing/2014/main" id="{7452F907-E875-C061-0FBF-239C14EC66B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600777">
            <a:off x="11416192" y="5748958"/>
            <a:ext cx="623819" cy="72678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anim calcmode="lin" valueType="num">
                                      <p:cBhvr>
                                        <p:cTn id="23" dur="500" fill="hold"/>
                                        <p:tgtEl>
                                          <p:spTgt spid="12"/>
                                        </p:tgtEl>
                                        <p:attrNameLst>
                                          <p:attrName>ppt_x</p:attrName>
                                        </p:attrNameLst>
                                      </p:cBhvr>
                                      <p:tavLst>
                                        <p:tav tm="0">
                                          <p:val>
                                            <p:strVal val="#ppt_x"/>
                                          </p:val>
                                        </p:tav>
                                        <p:tav tm="100000">
                                          <p:val>
                                            <p:strVal val="#ppt_x"/>
                                          </p:val>
                                        </p:tav>
                                      </p:tavLst>
                                    </p:anim>
                                    <p:anim calcmode="lin" valueType="num">
                                      <p:cBhvr>
                                        <p:cTn id="2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3">
            <a:extLst>
              <a:ext uri="{FF2B5EF4-FFF2-40B4-BE49-F238E27FC236}">
                <a16:creationId xmlns:a16="http://schemas.microsoft.com/office/drawing/2014/main" id="{3C7C039C-2624-D183-1F5C-0448A163BF1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23402">
            <a:off x="56368" y="1185356"/>
            <a:ext cx="765467" cy="823820"/>
          </a:xfrm>
          <a:prstGeom prst="rect">
            <a:avLst/>
          </a:prstGeom>
        </p:spPr>
      </p:pic>
      <p:pic>
        <p:nvPicPr>
          <p:cNvPr id="3" name="Picture 25">
            <a:extLst>
              <a:ext uri="{FF2B5EF4-FFF2-40B4-BE49-F238E27FC236}">
                <a16:creationId xmlns:a16="http://schemas.microsoft.com/office/drawing/2014/main" id="{07996120-AE40-F19B-0EA6-12E7DD480C0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1691" y="5362565"/>
            <a:ext cx="913224" cy="1087172"/>
          </a:xfrm>
          <a:prstGeom prst="rect">
            <a:avLst/>
          </a:prstGeom>
        </p:spPr>
      </p:pic>
      <p:sp>
        <p:nvSpPr>
          <p:cNvPr id="4" name="TextBox 27">
            <a:extLst>
              <a:ext uri="{FF2B5EF4-FFF2-40B4-BE49-F238E27FC236}">
                <a16:creationId xmlns:a16="http://schemas.microsoft.com/office/drawing/2014/main" id="{552EA90B-7724-207F-FBD6-B3E9B5EE290A}"/>
              </a:ext>
            </a:extLst>
          </p:cNvPr>
          <p:cNvSpPr txBox="1"/>
          <p:nvPr/>
        </p:nvSpPr>
        <p:spPr>
          <a:xfrm>
            <a:off x="3078765" y="3384878"/>
            <a:ext cx="578911" cy="751168"/>
          </a:xfrm>
          <a:prstGeom prst="rect">
            <a:avLst/>
          </a:prstGeom>
        </p:spPr>
        <p:txBody>
          <a:bodyPr lIns="0" tIns="0" rIns="0" bIns="0" rtlCol="0" anchor="t">
            <a:spAutoFit/>
          </a:bodyPr>
          <a:lstStyle/>
          <a:p>
            <a:pPr lvl="1" algn="ctr" defTabSz="609630">
              <a:lnSpc>
                <a:spcPts val="6699"/>
              </a:lnSpc>
              <a:spcBef>
                <a:spcPct val="0"/>
              </a:spcBef>
              <a:buClrTx/>
              <a:defRPr/>
            </a:pPr>
            <a:r>
              <a:rPr lang="en-US" sz="4267" kern="1200">
                <a:solidFill>
                  <a:srgbClr val="FFFFFF"/>
                </a:solidFill>
                <a:latin typeface="UTM Avo" panose="02040603050506020204" pitchFamily="18" charset="0"/>
                <a:ea typeface="+mn-ea"/>
                <a:cs typeface="+mn-cs"/>
              </a:rPr>
              <a:t>1</a:t>
            </a:r>
          </a:p>
        </p:txBody>
      </p:sp>
      <p:grpSp>
        <p:nvGrpSpPr>
          <p:cNvPr id="5" name="Group 35">
            <a:extLst>
              <a:ext uri="{FF2B5EF4-FFF2-40B4-BE49-F238E27FC236}">
                <a16:creationId xmlns:a16="http://schemas.microsoft.com/office/drawing/2014/main" id="{BBF7FA68-17CB-396C-C57F-DD117ED6080A}"/>
              </a:ext>
            </a:extLst>
          </p:cNvPr>
          <p:cNvGrpSpPr/>
          <p:nvPr/>
        </p:nvGrpSpPr>
        <p:grpSpPr>
          <a:xfrm rot="5400000">
            <a:off x="5850330" y="516329"/>
            <a:ext cx="491341" cy="12192000"/>
            <a:chOff x="0" y="0"/>
            <a:chExt cx="194110" cy="4816593"/>
          </a:xfrm>
        </p:grpSpPr>
        <p:sp>
          <p:nvSpPr>
            <p:cNvPr id="6" name="Freeform 36">
              <a:extLst>
                <a:ext uri="{FF2B5EF4-FFF2-40B4-BE49-F238E27FC236}">
                  <a16:creationId xmlns:a16="http://schemas.microsoft.com/office/drawing/2014/main" id="{2EF150B8-66C9-6B3C-F606-F24EC241924E}"/>
                </a:ext>
              </a:extLst>
            </p:cNvPr>
            <p:cNvSpPr/>
            <p:nvPr/>
          </p:nvSpPr>
          <p:spPr>
            <a:xfrm>
              <a:off x="0" y="0"/>
              <a:ext cx="194110" cy="4816592"/>
            </a:xfrm>
            <a:custGeom>
              <a:avLst/>
              <a:gdLst/>
              <a:ahLst/>
              <a:cxnLst/>
              <a:rect l="l" t="t" r="r" b="b"/>
              <a:pathLst>
                <a:path w="194110" h="4816592">
                  <a:moveTo>
                    <a:pt x="0" y="0"/>
                  </a:moveTo>
                  <a:lnTo>
                    <a:pt x="194110" y="0"/>
                  </a:lnTo>
                  <a:lnTo>
                    <a:pt x="194110" y="4816592"/>
                  </a:lnTo>
                  <a:lnTo>
                    <a:pt x="0" y="4816592"/>
                  </a:lnTo>
                  <a:close/>
                </a:path>
              </a:pathLst>
            </a:custGeom>
            <a:solidFill>
              <a:srgbClr val="F1C6CD"/>
            </a:solidFill>
          </p:spPr>
          <p:txBody>
            <a:bodyPr/>
            <a:lstStyle/>
            <a:p>
              <a:endParaRPr lang="en-US"/>
            </a:p>
          </p:txBody>
        </p:sp>
        <p:sp>
          <p:nvSpPr>
            <p:cNvPr id="7" name="TextBox 37">
              <a:extLst>
                <a:ext uri="{FF2B5EF4-FFF2-40B4-BE49-F238E27FC236}">
                  <a16:creationId xmlns:a16="http://schemas.microsoft.com/office/drawing/2014/main" id="{C8B68BE6-E688-E716-88F0-07C47624AC0E}"/>
                </a:ext>
              </a:extLst>
            </p:cNvPr>
            <p:cNvSpPr txBox="1"/>
            <p:nvPr/>
          </p:nvSpPr>
          <p:spPr>
            <a:xfrm>
              <a:off x="0" y="-47625"/>
              <a:ext cx="812800" cy="860425"/>
            </a:xfrm>
            <a:prstGeom prst="rect">
              <a:avLst/>
            </a:prstGeom>
          </p:spPr>
          <p:txBody>
            <a:bodyPr lIns="33867" tIns="33867" rIns="33867" bIns="33867" rtlCol="0" anchor="ctr"/>
            <a:lstStyle/>
            <a:p>
              <a:pPr algn="ctr" defTabSz="609630">
                <a:lnSpc>
                  <a:spcPts val="2315"/>
                </a:lnSpc>
                <a:buClrTx/>
                <a:defRPr/>
              </a:pPr>
              <a:endParaRPr sz="1200" kern="1200">
                <a:solidFill>
                  <a:prstClr val="black"/>
                </a:solidFill>
                <a:latin typeface="UTM Avo" panose="02040603050506020204" pitchFamily="18" charset="0"/>
                <a:ea typeface="+mn-ea"/>
                <a:cs typeface="+mn-cs"/>
              </a:endParaRPr>
            </a:p>
          </p:txBody>
        </p:sp>
      </p:grpSp>
      <p:sp>
        <p:nvSpPr>
          <p:cNvPr id="9" name="TextBox 8">
            <a:extLst>
              <a:ext uri="{FF2B5EF4-FFF2-40B4-BE49-F238E27FC236}">
                <a16:creationId xmlns:a16="http://schemas.microsoft.com/office/drawing/2014/main" id="{19F46B23-6286-25E4-22BA-B77138AF74A3}"/>
              </a:ext>
            </a:extLst>
          </p:cNvPr>
          <p:cNvSpPr txBox="1"/>
          <p:nvPr/>
        </p:nvSpPr>
        <p:spPr>
          <a:xfrm>
            <a:off x="2963984" y="1680812"/>
            <a:ext cx="7170616" cy="553998"/>
          </a:xfrm>
          <a:prstGeom prst="rect">
            <a:avLst/>
          </a:prstGeom>
          <a:noFill/>
        </p:spPr>
        <p:txBody>
          <a:bodyPr wrap="square" rtlCol="0">
            <a:spAutoFit/>
          </a:bodyPr>
          <a:lstStyle/>
          <a:p>
            <a:pPr algn="ctr" defTabSz="609630">
              <a:buClrTx/>
              <a:defRPr/>
            </a:pPr>
            <a:r>
              <a:rPr lang="en-US" sz="3000" b="1" kern="1200" dirty="0">
                <a:solidFill>
                  <a:srgbClr val="C00000"/>
                </a:solidFill>
                <a:latin typeface="UTM Avo" panose="02040603050506020204" pitchFamily="18" charset="0"/>
                <a:ea typeface="+mn-ea"/>
                <a:cs typeface="Arial" panose="020B0604020202020204" pitchFamily="34" charset="0"/>
              </a:rPr>
              <a:t>HĐ1. </a:t>
            </a:r>
            <a:r>
              <a:rPr lang="en-US" sz="3000" b="1" kern="1200" dirty="0" err="1">
                <a:solidFill>
                  <a:srgbClr val="C00000"/>
                </a:solidFill>
                <a:latin typeface="UTM Avo" panose="02040603050506020204" pitchFamily="18" charset="0"/>
                <a:ea typeface="+mn-ea"/>
                <a:cs typeface="Arial" panose="020B0604020202020204" pitchFamily="34" charset="0"/>
              </a:rPr>
              <a:t>Cách</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phát</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biểu</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một</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nhiệm</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vụ</a:t>
            </a:r>
            <a:endParaRPr lang="en-US" sz="3000" b="1" kern="1200" dirty="0">
              <a:solidFill>
                <a:srgbClr val="C00000"/>
              </a:solidFill>
              <a:latin typeface="UTM Avo" panose="02040603050506020204" pitchFamily="18" charset="0"/>
              <a:ea typeface="+mn-ea"/>
              <a:cs typeface="Arial" panose="020B0604020202020204" pitchFamily="34" charset="0"/>
            </a:endParaRPr>
          </a:p>
        </p:txBody>
      </p:sp>
      <p:sp>
        <p:nvSpPr>
          <p:cNvPr id="11" name="TextBox 10">
            <a:extLst>
              <a:ext uri="{FF2B5EF4-FFF2-40B4-BE49-F238E27FC236}">
                <a16:creationId xmlns:a16="http://schemas.microsoft.com/office/drawing/2014/main" id="{16974B17-36E6-6256-55C4-162CA0223DBC}"/>
              </a:ext>
            </a:extLst>
          </p:cNvPr>
          <p:cNvSpPr txBox="1"/>
          <p:nvPr/>
        </p:nvSpPr>
        <p:spPr>
          <a:xfrm>
            <a:off x="503384" y="2234810"/>
            <a:ext cx="11165784" cy="1863331"/>
          </a:xfrm>
          <a:prstGeom prst="rect">
            <a:avLst/>
          </a:prstGeom>
          <a:noFill/>
        </p:spPr>
        <p:txBody>
          <a:bodyPr wrap="square" rtlCol="0">
            <a:spAutoFit/>
          </a:bodyPr>
          <a:lstStyle/>
          <a:p>
            <a:pPr algn="just" defTabSz="609630">
              <a:lnSpc>
                <a:spcPct val="150000"/>
              </a:lnSpc>
              <a:buClrTx/>
              <a:defRPr/>
            </a:pPr>
            <a:r>
              <a:rPr lang="en-US" sz="2600" b="1" u="sng" kern="1200" dirty="0" err="1">
                <a:solidFill>
                  <a:prstClr val="black"/>
                </a:solidFill>
                <a:latin typeface="UTM Avo" panose="02040603050506020204" pitchFamily="18" charset="0"/>
                <a:ea typeface="+mn-ea"/>
                <a:cs typeface="Arial" panose="020B0604020202020204" pitchFamily="34" charset="0"/>
              </a:rPr>
              <a:t>Ví</a:t>
            </a:r>
            <a:r>
              <a:rPr lang="en-US" sz="2600" b="1" u="sng" kern="1200" dirty="0">
                <a:solidFill>
                  <a:prstClr val="black"/>
                </a:solidFill>
                <a:latin typeface="UTM Avo" panose="02040603050506020204" pitchFamily="18" charset="0"/>
                <a:ea typeface="+mn-ea"/>
                <a:cs typeface="Arial" panose="020B0604020202020204" pitchFamily="34" charset="0"/>
              </a:rPr>
              <a:t> </a:t>
            </a:r>
            <a:r>
              <a:rPr lang="en-US" sz="2600" b="1" u="sng" kern="1200" dirty="0" err="1">
                <a:solidFill>
                  <a:prstClr val="black"/>
                </a:solidFill>
                <a:latin typeface="UTM Avo" panose="02040603050506020204" pitchFamily="18" charset="0"/>
                <a:ea typeface="+mn-ea"/>
                <a:cs typeface="Arial" panose="020B0604020202020204" pitchFamily="34" charset="0"/>
              </a:rPr>
              <a:t>dụ</a:t>
            </a:r>
            <a:r>
              <a:rPr lang="en-US" sz="2600" b="1" u="sng" kern="1200" dirty="0">
                <a:solidFill>
                  <a:prstClr val="black"/>
                </a:solidFill>
                <a:latin typeface="UTM Avo" panose="02040603050506020204" pitchFamily="18" charset="0"/>
                <a:ea typeface="+mn-ea"/>
                <a:cs typeface="Arial" panose="020B0604020202020204" pitchFamily="34" charset="0"/>
              </a:rPr>
              <a:t>:</a:t>
            </a:r>
            <a:r>
              <a:rPr lang="en-US" sz="2600" b="1"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Cô</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giáo</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đã</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giao</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nhiệm</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vụ</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cho</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bạn</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Thuỳ</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Anh</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như</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sau</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Em</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hãy</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sử</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dụng</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phần</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mềm</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trình</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chiếu</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tạo</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ra</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bài</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giới</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thiệu</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về</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bản</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thân</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Bài</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trình</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chiếu</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đó</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có</a:t>
            </a:r>
            <a:r>
              <a:rPr lang="en-US" sz="2600" kern="1200" dirty="0">
                <a:solidFill>
                  <a:prstClr val="black"/>
                </a:solidFill>
                <a:latin typeface="UTM Avo" panose="02040603050506020204" pitchFamily="18" charset="0"/>
                <a:ea typeface="+mn-ea"/>
                <a:cs typeface="Arial" panose="020B0604020202020204" pitchFamily="34" charset="0"/>
              </a:rPr>
              <a:t> </a:t>
            </a:r>
            <a:r>
              <a:rPr lang="en-US" sz="2600" kern="1200" dirty="0" err="1">
                <a:solidFill>
                  <a:prstClr val="black"/>
                </a:solidFill>
                <a:latin typeface="UTM Avo" panose="02040603050506020204" pitchFamily="18" charset="0"/>
                <a:ea typeface="+mn-ea"/>
                <a:cs typeface="Arial" panose="020B0604020202020204" pitchFamily="34" charset="0"/>
              </a:rPr>
              <a:t>từ</a:t>
            </a:r>
            <a:r>
              <a:rPr lang="en-US" sz="2600" kern="1200" dirty="0">
                <a:solidFill>
                  <a:prstClr val="black"/>
                </a:solidFill>
                <a:latin typeface="UTM Avo" panose="02040603050506020204" pitchFamily="18" charset="0"/>
                <a:ea typeface="+mn-ea"/>
                <a:cs typeface="Arial" panose="020B0604020202020204" pitchFamily="34" charset="0"/>
              </a:rPr>
              <a:t> 3 </a:t>
            </a:r>
            <a:r>
              <a:rPr lang="en-US" sz="2600" kern="1200" dirty="0" err="1">
                <a:solidFill>
                  <a:prstClr val="black"/>
                </a:solidFill>
                <a:latin typeface="UTM Avo" panose="02040603050506020204" pitchFamily="18" charset="0"/>
                <a:ea typeface="+mn-ea"/>
                <a:cs typeface="Arial" panose="020B0604020202020204" pitchFamily="34" charset="0"/>
              </a:rPr>
              <a:t>đến</a:t>
            </a:r>
            <a:r>
              <a:rPr lang="en-US" sz="2600" kern="1200" dirty="0">
                <a:solidFill>
                  <a:prstClr val="black"/>
                </a:solidFill>
                <a:latin typeface="UTM Avo" panose="02040603050506020204" pitchFamily="18" charset="0"/>
                <a:ea typeface="+mn-ea"/>
                <a:cs typeface="Arial" panose="020B0604020202020204" pitchFamily="34" charset="0"/>
              </a:rPr>
              <a:t> 5 </a:t>
            </a:r>
            <a:r>
              <a:rPr lang="en-US" sz="2600" kern="1200" dirty="0" err="1">
                <a:solidFill>
                  <a:prstClr val="black"/>
                </a:solidFill>
                <a:latin typeface="UTM Avo" panose="02040603050506020204" pitchFamily="18" charset="0"/>
                <a:ea typeface="+mn-ea"/>
                <a:cs typeface="Arial" panose="020B0604020202020204" pitchFamily="34" charset="0"/>
              </a:rPr>
              <a:t>trang</a:t>
            </a:r>
            <a:r>
              <a:rPr lang="en-US" sz="2600" kern="1200" dirty="0">
                <a:solidFill>
                  <a:prstClr val="black"/>
                </a:solidFill>
                <a:latin typeface="UTM Avo" panose="02040603050506020204" pitchFamily="18" charset="0"/>
                <a:ea typeface="+mn-ea"/>
                <a:cs typeface="Arial" panose="020B0604020202020204" pitchFamily="34" charset="0"/>
              </a:rPr>
              <a:t>”. </a:t>
            </a:r>
          </a:p>
        </p:txBody>
      </p:sp>
      <p:sp>
        <p:nvSpPr>
          <p:cNvPr id="12" name="Rectangle 11">
            <a:extLst>
              <a:ext uri="{FF2B5EF4-FFF2-40B4-BE49-F238E27FC236}">
                <a16:creationId xmlns:a16="http://schemas.microsoft.com/office/drawing/2014/main" id="{A9B8167B-E127-B4B9-8600-B988B33D9587}"/>
              </a:ext>
            </a:extLst>
          </p:cNvPr>
          <p:cNvSpPr/>
          <p:nvPr/>
        </p:nvSpPr>
        <p:spPr>
          <a:xfrm>
            <a:off x="1684739" y="4289887"/>
            <a:ext cx="3478131" cy="1236557"/>
          </a:xfrm>
          <a:prstGeom prst="rect">
            <a:avLst/>
          </a:prstGeom>
        </p:spPr>
        <p:txBody>
          <a:bodyPr wrap="square">
            <a:spAutoFit/>
          </a:bodyPr>
          <a:lstStyle/>
          <a:p>
            <a:pPr defTabSz="609630">
              <a:lnSpc>
                <a:spcPct val="150000"/>
              </a:lnSpc>
              <a:spcBef>
                <a:spcPts val="67"/>
              </a:spcBef>
              <a:spcAft>
                <a:spcPts val="67"/>
              </a:spcAft>
              <a:buClrTx/>
              <a:defRPr/>
            </a:pPr>
            <a:r>
              <a:rPr lang="en-US" sz="2600" kern="1200">
                <a:solidFill>
                  <a:prstClr val="black"/>
                </a:solidFill>
                <a:latin typeface="UTM Avo" panose="02040603050506020204" pitchFamily="18" charset="0"/>
                <a:ea typeface="Arial" panose="020B0604020202020204" pitchFamily="34" charset="0"/>
                <a:cs typeface="Times New Roman" panose="02020603050405020304" pitchFamily="18" charset="0"/>
              </a:rPr>
              <a:t>- Kết quả cần đạt (sản phẩm cần có):</a:t>
            </a:r>
          </a:p>
        </p:txBody>
      </p:sp>
      <p:sp>
        <p:nvSpPr>
          <p:cNvPr id="13" name="Rounded Rectangular Callout 47">
            <a:extLst>
              <a:ext uri="{FF2B5EF4-FFF2-40B4-BE49-F238E27FC236}">
                <a16:creationId xmlns:a16="http://schemas.microsoft.com/office/drawing/2014/main" id="{7723DDD9-AF2B-31AE-0543-1CF83ED45AE9}"/>
              </a:ext>
            </a:extLst>
          </p:cNvPr>
          <p:cNvSpPr/>
          <p:nvPr/>
        </p:nvSpPr>
        <p:spPr>
          <a:xfrm>
            <a:off x="5442694" y="4230453"/>
            <a:ext cx="6594515" cy="2146935"/>
          </a:xfrm>
          <a:prstGeom prst="wedgeRoundRectCallout">
            <a:avLst>
              <a:gd name="adj1" fmla="val -55511"/>
              <a:gd name="adj2" fmla="val -21236"/>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buClrTx/>
              <a:defRPr/>
            </a:pPr>
            <a:r>
              <a:rPr lang="en-US" sz="2600" kern="1200">
                <a:solidFill>
                  <a:prstClr val="black"/>
                </a:solidFill>
                <a:latin typeface="UTM Avo" panose="02040603050506020204" pitchFamily="18" charset="0"/>
              </a:rPr>
              <a:t>Bài trình chiếu giới thiệu về bản thân, bài trình chiếu có từ 3 đến 5 trang.</a:t>
            </a:r>
          </a:p>
        </p:txBody>
      </p:sp>
      <p:pic>
        <p:nvPicPr>
          <p:cNvPr id="10" name="Picture 24">
            <a:extLst>
              <a:ext uri="{FF2B5EF4-FFF2-40B4-BE49-F238E27FC236}">
                <a16:creationId xmlns:a16="http://schemas.microsoft.com/office/drawing/2014/main" id="{F1DDFEFF-1E82-A157-85C0-EF060E47951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600777">
            <a:off x="11328670" y="5712897"/>
            <a:ext cx="623819" cy="726780"/>
          </a:xfrm>
          <a:prstGeom prst="rect">
            <a:avLst/>
          </a:prstGeom>
        </p:spPr>
      </p:pic>
    </p:spTree>
    <p:extLst>
      <p:ext uri="{BB962C8B-B14F-4D97-AF65-F5344CB8AC3E}">
        <p14:creationId xmlns:p14="http://schemas.microsoft.com/office/powerpoint/2010/main" val="30168744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3">
            <a:extLst>
              <a:ext uri="{FF2B5EF4-FFF2-40B4-BE49-F238E27FC236}">
                <a16:creationId xmlns:a16="http://schemas.microsoft.com/office/drawing/2014/main" id="{0FF6C1D9-6096-6368-A125-B14E9388D7A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23402">
            <a:off x="5840898" y="5174297"/>
            <a:ext cx="765467" cy="823820"/>
          </a:xfrm>
          <a:prstGeom prst="rect">
            <a:avLst/>
          </a:prstGeom>
        </p:spPr>
      </p:pic>
      <p:sp>
        <p:nvSpPr>
          <p:cNvPr id="3" name="TextBox 27">
            <a:extLst>
              <a:ext uri="{FF2B5EF4-FFF2-40B4-BE49-F238E27FC236}">
                <a16:creationId xmlns:a16="http://schemas.microsoft.com/office/drawing/2014/main" id="{2F3DB4A3-93DF-C340-F8F2-15CFDB481F14}"/>
              </a:ext>
            </a:extLst>
          </p:cNvPr>
          <p:cNvSpPr txBox="1"/>
          <p:nvPr/>
        </p:nvSpPr>
        <p:spPr>
          <a:xfrm>
            <a:off x="3078765" y="3384878"/>
            <a:ext cx="578911" cy="751168"/>
          </a:xfrm>
          <a:prstGeom prst="rect">
            <a:avLst/>
          </a:prstGeom>
        </p:spPr>
        <p:txBody>
          <a:bodyPr lIns="0" tIns="0" rIns="0" bIns="0" rtlCol="0" anchor="t">
            <a:spAutoFit/>
          </a:bodyPr>
          <a:lstStyle/>
          <a:p>
            <a:pPr lvl="1" algn="ctr" defTabSz="609630">
              <a:lnSpc>
                <a:spcPts val="6699"/>
              </a:lnSpc>
              <a:spcBef>
                <a:spcPct val="0"/>
              </a:spcBef>
              <a:buClrTx/>
              <a:defRPr/>
            </a:pPr>
            <a:r>
              <a:rPr lang="en-US" sz="4267" kern="1200">
                <a:solidFill>
                  <a:srgbClr val="FFFFFF"/>
                </a:solidFill>
                <a:latin typeface="UTM Avo" panose="02040603050506020204" pitchFamily="18" charset="0"/>
                <a:ea typeface="+mn-ea"/>
                <a:cs typeface="+mn-cs"/>
              </a:rPr>
              <a:t>1</a:t>
            </a:r>
          </a:p>
        </p:txBody>
      </p:sp>
      <p:grpSp>
        <p:nvGrpSpPr>
          <p:cNvPr id="4" name="Group 35">
            <a:extLst>
              <a:ext uri="{FF2B5EF4-FFF2-40B4-BE49-F238E27FC236}">
                <a16:creationId xmlns:a16="http://schemas.microsoft.com/office/drawing/2014/main" id="{605FCE85-371F-7321-6EB7-FE7010DB23CF}"/>
              </a:ext>
            </a:extLst>
          </p:cNvPr>
          <p:cNvGrpSpPr/>
          <p:nvPr/>
        </p:nvGrpSpPr>
        <p:grpSpPr>
          <a:xfrm rot="5400000">
            <a:off x="5850330" y="516329"/>
            <a:ext cx="491341" cy="12192000"/>
            <a:chOff x="0" y="0"/>
            <a:chExt cx="194110" cy="4816593"/>
          </a:xfrm>
        </p:grpSpPr>
        <p:sp>
          <p:nvSpPr>
            <p:cNvPr id="5" name="Freeform 36">
              <a:extLst>
                <a:ext uri="{FF2B5EF4-FFF2-40B4-BE49-F238E27FC236}">
                  <a16:creationId xmlns:a16="http://schemas.microsoft.com/office/drawing/2014/main" id="{D9B9FF38-DCAA-A13B-1D53-5D6090E96A5D}"/>
                </a:ext>
              </a:extLst>
            </p:cNvPr>
            <p:cNvSpPr/>
            <p:nvPr/>
          </p:nvSpPr>
          <p:spPr>
            <a:xfrm>
              <a:off x="0" y="0"/>
              <a:ext cx="194110" cy="4816592"/>
            </a:xfrm>
            <a:custGeom>
              <a:avLst/>
              <a:gdLst/>
              <a:ahLst/>
              <a:cxnLst/>
              <a:rect l="l" t="t" r="r" b="b"/>
              <a:pathLst>
                <a:path w="194110" h="4816592">
                  <a:moveTo>
                    <a:pt x="0" y="0"/>
                  </a:moveTo>
                  <a:lnTo>
                    <a:pt x="194110" y="0"/>
                  </a:lnTo>
                  <a:lnTo>
                    <a:pt x="194110" y="4816592"/>
                  </a:lnTo>
                  <a:lnTo>
                    <a:pt x="0" y="4816592"/>
                  </a:lnTo>
                  <a:close/>
                </a:path>
              </a:pathLst>
            </a:custGeom>
            <a:solidFill>
              <a:srgbClr val="F1C6CD"/>
            </a:solidFill>
          </p:spPr>
          <p:txBody>
            <a:bodyPr/>
            <a:lstStyle/>
            <a:p>
              <a:endParaRPr lang="en-US"/>
            </a:p>
          </p:txBody>
        </p:sp>
        <p:sp>
          <p:nvSpPr>
            <p:cNvPr id="6" name="TextBox 37">
              <a:extLst>
                <a:ext uri="{FF2B5EF4-FFF2-40B4-BE49-F238E27FC236}">
                  <a16:creationId xmlns:a16="http://schemas.microsoft.com/office/drawing/2014/main" id="{E6C78DAB-B251-8B7B-A3EE-2F4631439583}"/>
                </a:ext>
              </a:extLst>
            </p:cNvPr>
            <p:cNvSpPr txBox="1"/>
            <p:nvPr/>
          </p:nvSpPr>
          <p:spPr>
            <a:xfrm>
              <a:off x="0" y="-47625"/>
              <a:ext cx="812800" cy="860425"/>
            </a:xfrm>
            <a:prstGeom prst="rect">
              <a:avLst/>
            </a:prstGeom>
          </p:spPr>
          <p:txBody>
            <a:bodyPr lIns="33867" tIns="33867" rIns="33867" bIns="33867" rtlCol="0" anchor="ctr"/>
            <a:lstStyle/>
            <a:p>
              <a:pPr algn="ctr" defTabSz="609630">
                <a:lnSpc>
                  <a:spcPts val="2315"/>
                </a:lnSpc>
                <a:buClrTx/>
                <a:defRPr/>
              </a:pPr>
              <a:endParaRPr sz="1200" kern="1200">
                <a:solidFill>
                  <a:prstClr val="black"/>
                </a:solidFill>
                <a:latin typeface="UTM Avo" panose="02040603050506020204" pitchFamily="18" charset="0"/>
                <a:ea typeface="+mn-ea"/>
                <a:cs typeface="+mn-cs"/>
              </a:endParaRPr>
            </a:p>
          </p:txBody>
        </p:sp>
      </p:grpSp>
      <p:pic>
        <p:nvPicPr>
          <p:cNvPr id="7" name="Picture 38">
            <a:extLst>
              <a:ext uri="{FF2B5EF4-FFF2-40B4-BE49-F238E27FC236}">
                <a16:creationId xmlns:a16="http://schemas.microsoft.com/office/drawing/2014/main" id="{B08962CD-6761-6241-BF99-CDF8A60FFFF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276313" y="927311"/>
            <a:ext cx="661787" cy="574100"/>
          </a:xfrm>
          <a:prstGeom prst="rect">
            <a:avLst/>
          </a:prstGeom>
        </p:spPr>
      </p:pic>
      <p:sp>
        <p:nvSpPr>
          <p:cNvPr id="8" name="TextBox 7">
            <a:extLst>
              <a:ext uri="{FF2B5EF4-FFF2-40B4-BE49-F238E27FC236}">
                <a16:creationId xmlns:a16="http://schemas.microsoft.com/office/drawing/2014/main" id="{C2CA435F-C5A7-7F28-F1B0-1E452A394AC6}"/>
              </a:ext>
            </a:extLst>
          </p:cNvPr>
          <p:cNvSpPr txBox="1"/>
          <p:nvPr/>
        </p:nvSpPr>
        <p:spPr>
          <a:xfrm>
            <a:off x="3657676" y="991630"/>
            <a:ext cx="7399216" cy="553998"/>
          </a:xfrm>
          <a:prstGeom prst="rect">
            <a:avLst/>
          </a:prstGeom>
          <a:noFill/>
        </p:spPr>
        <p:txBody>
          <a:bodyPr wrap="square" rtlCol="0">
            <a:spAutoFit/>
          </a:bodyPr>
          <a:lstStyle/>
          <a:p>
            <a:pPr algn="ctr" defTabSz="609630">
              <a:buClrTx/>
              <a:defRPr/>
            </a:pPr>
            <a:r>
              <a:rPr lang="en-US" sz="3000" b="1" kern="1200" dirty="0">
                <a:solidFill>
                  <a:srgbClr val="C00000"/>
                </a:solidFill>
                <a:latin typeface="UTM Avo" panose="02040603050506020204" pitchFamily="18" charset="0"/>
                <a:ea typeface="+mn-ea"/>
                <a:cs typeface="Arial" panose="020B0604020202020204" pitchFamily="34" charset="0"/>
              </a:rPr>
              <a:t>HĐ1. </a:t>
            </a:r>
            <a:r>
              <a:rPr lang="en-US" sz="3000" b="1" kern="1200" dirty="0" err="1">
                <a:solidFill>
                  <a:srgbClr val="C00000"/>
                </a:solidFill>
                <a:latin typeface="UTM Avo" panose="02040603050506020204" pitchFamily="18" charset="0"/>
                <a:ea typeface="+mn-ea"/>
                <a:cs typeface="Arial" panose="020B0604020202020204" pitchFamily="34" charset="0"/>
              </a:rPr>
              <a:t>Cách</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phát</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biểu</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một</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nhiệm</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vụ</a:t>
            </a:r>
            <a:endParaRPr lang="en-US" sz="3000" b="1" kern="1200" dirty="0">
              <a:solidFill>
                <a:srgbClr val="C00000"/>
              </a:solidFill>
              <a:latin typeface="UTM Avo" panose="02040603050506020204" pitchFamily="18" charset="0"/>
              <a:ea typeface="+mn-ea"/>
              <a:cs typeface="Arial" panose="020B0604020202020204" pitchFamily="34" charset="0"/>
            </a:endParaRPr>
          </a:p>
        </p:txBody>
      </p:sp>
      <p:pic>
        <p:nvPicPr>
          <p:cNvPr id="9" name="Picture 24">
            <a:extLst>
              <a:ext uri="{FF2B5EF4-FFF2-40B4-BE49-F238E27FC236}">
                <a16:creationId xmlns:a16="http://schemas.microsoft.com/office/drawing/2014/main" id="{EA979529-39D5-A131-EAF0-0F06844703A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600777">
            <a:off x="8534447" y="5836851"/>
            <a:ext cx="623819" cy="726780"/>
          </a:xfrm>
          <a:prstGeom prst="rect">
            <a:avLst/>
          </a:prstGeom>
        </p:spPr>
      </p:pic>
      <p:pic>
        <p:nvPicPr>
          <p:cNvPr id="11" name="Picture 30">
            <a:extLst>
              <a:ext uri="{FF2B5EF4-FFF2-40B4-BE49-F238E27FC236}">
                <a16:creationId xmlns:a16="http://schemas.microsoft.com/office/drawing/2014/main" id="{AFDDF5D4-6739-E568-D848-38941D89C0FF}"/>
              </a:ext>
            </a:extLst>
          </p:cNvPr>
          <p:cNvPicPr>
            <a:picLocks noChangeAspect="1"/>
          </p:cNvPicPr>
          <p:nvPr/>
        </p:nvPicPr>
        <p:blipFill>
          <a:blip r:embed="rId10"/>
          <a:srcRect/>
          <a:stretch>
            <a:fillRect/>
          </a:stretch>
        </p:blipFill>
        <p:spPr>
          <a:xfrm flipH="1">
            <a:off x="2507949" y="5384261"/>
            <a:ext cx="1207737" cy="1204719"/>
          </a:xfrm>
          <a:prstGeom prst="rect">
            <a:avLst/>
          </a:prstGeom>
        </p:spPr>
      </p:pic>
      <p:pic>
        <p:nvPicPr>
          <p:cNvPr id="12" name="Picture 11">
            <a:extLst>
              <a:ext uri="{FF2B5EF4-FFF2-40B4-BE49-F238E27FC236}">
                <a16:creationId xmlns:a16="http://schemas.microsoft.com/office/drawing/2014/main" id="{AFFFDA5F-997B-CBBC-7045-6999A402A004}"/>
              </a:ext>
            </a:extLst>
          </p:cNvPr>
          <p:cNvPicPr>
            <a:picLocks noChangeAspect="1"/>
          </p:cNvPicPr>
          <p:nvPr/>
        </p:nvPicPr>
        <p:blipFill>
          <a:blip r:embed="rId11"/>
          <a:stretch>
            <a:fillRect/>
          </a:stretch>
        </p:blipFill>
        <p:spPr>
          <a:xfrm>
            <a:off x="9386853" y="4436519"/>
            <a:ext cx="2569113" cy="2057401"/>
          </a:xfrm>
          <a:prstGeom prst="rect">
            <a:avLst/>
          </a:prstGeom>
        </p:spPr>
      </p:pic>
      <p:sp>
        <p:nvSpPr>
          <p:cNvPr id="10" name="Rectangle 9">
            <a:extLst>
              <a:ext uri="{FF2B5EF4-FFF2-40B4-BE49-F238E27FC236}">
                <a16:creationId xmlns:a16="http://schemas.microsoft.com/office/drawing/2014/main" id="{1D22FCFA-18E9-C7AE-8066-99023B8DAE6F}"/>
              </a:ext>
            </a:extLst>
          </p:cNvPr>
          <p:cNvSpPr/>
          <p:nvPr/>
        </p:nvSpPr>
        <p:spPr>
          <a:xfrm>
            <a:off x="236034" y="1909708"/>
            <a:ext cx="11435180" cy="2896049"/>
          </a:xfrm>
          <a:prstGeom prst="rect">
            <a:avLst/>
          </a:prstGeom>
        </p:spPr>
        <p:txBody>
          <a:bodyPr wrap="square">
            <a:spAutoFit/>
          </a:bodyPr>
          <a:lstStyle/>
          <a:p>
            <a:pPr algn="just">
              <a:lnSpc>
                <a:spcPct val="150000"/>
              </a:lnSpc>
              <a:spcBef>
                <a:spcPts val="67"/>
              </a:spcBef>
              <a:spcAft>
                <a:spcPts val="67"/>
              </a:spcAft>
            </a:pPr>
            <a:r>
              <a:rPr lang="vi-VN" sz="2500" b="1" u="sng">
                <a:latin typeface="UTM Avo" panose="02040603050506020204" pitchFamily="18" charset="0"/>
                <a:ea typeface="Arial" panose="020B0604020202020204" pitchFamily="34" charset="0"/>
                <a:cs typeface="Times New Roman" panose="02020603050405020304" pitchFamily="18" charset="0"/>
              </a:rPr>
              <a:t>Câu hỏi 1 SGK tr.68:</a:t>
            </a:r>
            <a:r>
              <a:rPr lang="vi-VN" sz="2500">
                <a:latin typeface="UTM Avo" panose="02040603050506020204" pitchFamily="18" charset="0"/>
                <a:ea typeface="Arial" panose="020B0604020202020204" pitchFamily="34" charset="0"/>
                <a:cs typeface="Times New Roman" panose="02020603050405020304" pitchFamily="18" charset="0"/>
              </a:rPr>
              <a:t> Anh Việt Phương giao nhiệm vụ cho em Hà Phương: "Trong tập ảnh của gia đình, em hãy chọn bức ảnh em thích nhất có cả bố, mẹ và hai anh em mình. Anh sẽ đưa bức ảnh đó vào bưu thiếp chúc thọ ông, bà”. Trong nhiệm vụ được giao, em Hà Phương đã có những gì, đã biết những gì và kết quả cần đạt là gì?</a:t>
            </a:r>
            <a:endParaRPr lang="en-US" sz="2500" dirty="0">
              <a:latin typeface="UTM Avo" panose="020406030505060202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99188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3">
            <a:extLst>
              <a:ext uri="{FF2B5EF4-FFF2-40B4-BE49-F238E27FC236}">
                <a16:creationId xmlns:a16="http://schemas.microsoft.com/office/drawing/2014/main" id="{AE3BE1C1-1272-FE04-5D83-30C9C5078ED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23402">
            <a:off x="217671" y="1761529"/>
            <a:ext cx="765467" cy="823820"/>
          </a:xfrm>
          <a:prstGeom prst="rect">
            <a:avLst/>
          </a:prstGeom>
        </p:spPr>
      </p:pic>
      <p:sp>
        <p:nvSpPr>
          <p:cNvPr id="3" name="TextBox 27">
            <a:extLst>
              <a:ext uri="{FF2B5EF4-FFF2-40B4-BE49-F238E27FC236}">
                <a16:creationId xmlns:a16="http://schemas.microsoft.com/office/drawing/2014/main" id="{3EF0D6DF-789B-97CD-CA2A-E72FC3D36322}"/>
              </a:ext>
            </a:extLst>
          </p:cNvPr>
          <p:cNvSpPr txBox="1"/>
          <p:nvPr/>
        </p:nvSpPr>
        <p:spPr>
          <a:xfrm>
            <a:off x="3078765" y="3384878"/>
            <a:ext cx="578911" cy="751168"/>
          </a:xfrm>
          <a:prstGeom prst="rect">
            <a:avLst/>
          </a:prstGeom>
        </p:spPr>
        <p:txBody>
          <a:bodyPr lIns="0" tIns="0" rIns="0" bIns="0" rtlCol="0" anchor="t">
            <a:spAutoFit/>
          </a:bodyPr>
          <a:lstStyle/>
          <a:p>
            <a:pPr lvl="1" algn="ctr" defTabSz="609630">
              <a:lnSpc>
                <a:spcPts val="6699"/>
              </a:lnSpc>
              <a:spcBef>
                <a:spcPct val="0"/>
              </a:spcBef>
              <a:buClrTx/>
              <a:defRPr/>
            </a:pPr>
            <a:r>
              <a:rPr lang="en-US" sz="4267" kern="1200">
                <a:solidFill>
                  <a:srgbClr val="FFFFFF"/>
                </a:solidFill>
                <a:latin typeface="UTM Avo" panose="02040603050506020204" pitchFamily="18" charset="0"/>
                <a:ea typeface="+mn-ea"/>
                <a:cs typeface="+mn-cs"/>
              </a:rPr>
              <a:t>1</a:t>
            </a:r>
          </a:p>
        </p:txBody>
      </p:sp>
      <p:grpSp>
        <p:nvGrpSpPr>
          <p:cNvPr id="4" name="Group 35">
            <a:extLst>
              <a:ext uri="{FF2B5EF4-FFF2-40B4-BE49-F238E27FC236}">
                <a16:creationId xmlns:a16="http://schemas.microsoft.com/office/drawing/2014/main" id="{CEE22883-ACDA-7598-42A1-6FBA95871B2C}"/>
              </a:ext>
            </a:extLst>
          </p:cNvPr>
          <p:cNvGrpSpPr/>
          <p:nvPr/>
        </p:nvGrpSpPr>
        <p:grpSpPr>
          <a:xfrm rot="5400000">
            <a:off x="5850330" y="516329"/>
            <a:ext cx="491341" cy="12192000"/>
            <a:chOff x="0" y="0"/>
            <a:chExt cx="194110" cy="4816593"/>
          </a:xfrm>
        </p:grpSpPr>
        <p:sp>
          <p:nvSpPr>
            <p:cNvPr id="5" name="Freeform 36">
              <a:extLst>
                <a:ext uri="{FF2B5EF4-FFF2-40B4-BE49-F238E27FC236}">
                  <a16:creationId xmlns:a16="http://schemas.microsoft.com/office/drawing/2014/main" id="{57BE85A5-C348-1DA1-3687-2CA8CC16B120}"/>
                </a:ext>
              </a:extLst>
            </p:cNvPr>
            <p:cNvSpPr/>
            <p:nvPr/>
          </p:nvSpPr>
          <p:spPr>
            <a:xfrm>
              <a:off x="0" y="0"/>
              <a:ext cx="194110" cy="4816592"/>
            </a:xfrm>
            <a:custGeom>
              <a:avLst/>
              <a:gdLst/>
              <a:ahLst/>
              <a:cxnLst/>
              <a:rect l="l" t="t" r="r" b="b"/>
              <a:pathLst>
                <a:path w="194110" h="4816592">
                  <a:moveTo>
                    <a:pt x="0" y="0"/>
                  </a:moveTo>
                  <a:lnTo>
                    <a:pt x="194110" y="0"/>
                  </a:lnTo>
                  <a:lnTo>
                    <a:pt x="194110" y="4816592"/>
                  </a:lnTo>
                  <a:lnTo>
                    <a:pt x="0" y="4816592"/>
                  </a:lnTo>
                  <a:close/>
                </a:path>
              </a:pathLst>
            </a:custGeom>
            <a:solidFill>
              <a:srgbClr val="F1C6CD"/>
            </a:solidFill>
          </p:spPr>
          <p:txBody>
            <a:bodyPr/>
            <a:lstStyle/>
            <a:p>
              <a:endParaRPr lang="en-US"/>
            </a:p>
          </p:txBody>
        </p:sp>
        <p:sp>
          <p:nvSpPr>
            <p:cNvPr id="6" name="TextBox 37">
              <a:extLst>
                <a:ext uri="{FF2B5EF4-FFF2-40B4-BE49-F238E27FC236}">
                  <a16:creationId xmlns:a16="http://schemas.microsoft.com/office/drawing/2014/main" id="{C1C7E6A4-0242-6FB4-A153-4216C2F00DA6}"/>
                </a:ext>
              </a:extLst>
            </p:cNvPr>
            <p:cNvSpPr txBox="1"/>
            <p:nvPr/>
          </p:nvSpPr>
          <p:spPr>
            <a:xfrm>
              <a:off x="0" y="-47625"/>
              <a:ext cx="812800" cy="860425"/>
            </a:xfrm>
            <a:prstGeom prst="rect">
              <a:avLst/>
            </a:prstGeom>
          </p:spPr>
          <p:txBody>
            <a:bodyPr lIns="33867" tIns="33867" rIns="33867" bIns="33867" rtlCol="0" anchor="ctr"/>
            <a:lstStyle/>
            <a:p>
              <a:pPr algn="ctr" defTabSz="609630">
                <a:lnSpc>
                  <a:spcPts val="2315"/>
                </a:lnSpc>
                <a:buClrTx/>
                <a:defRPr/>
              </a:pPr>
              <a:endParaRPr sz="1200" kern="1200">
                <a:solidFill>
                  <a:prstClr val="black"/>
                </a:solidFill>
                <a:latin typeface="UTM Avo" panose="02040603050506020204" pitchFamily="18" charset="0"/>
                <a:ea typeface="+mn-ea"/>
                <a:cs typeface="+mn-cs"/>
              </a:endParaRPr>
            </a:p>
          </p:txBody>
        </p:sp>
      </p:grpSp>
      <p:pic>
        <p:nvPicPr>
          <p:cNvPr id="7" name="Picture 38">
            <a:extLst>
              <a:ext uri="{FF2B5EF4-FFF2-40B4-BE49-F238E27FC236}">
                <a16:creationId xmlns:a16="http://schemas.microsoft.com/office/drawing/2014/main" id="{2248E48A-8AEA-5478-C7BD-FEF02ADE221B}"/>
              </a:ext>
            </a:extLst>
          </p:cNvPr>
          <p:cNvPicPr>
            <a:picLocks noChangeAspect="1"/>
          </p:cNvPicPr>
          <p:nvPr/>
        </p:nvPicPr>
        <p:blipFill>
          <a:blip r:embed="rId6" cstate="print">
            <a:duotone>
              <a:prstClr val="black"/>
              <a:schemeClr val="accent6">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34600" y="1108390"/>
            <a:ext cx="661787" cy="574100"/>
          </a:xfrm>
          <a:prstGeom prst="rect">
            <a:avLst/>
          </a:prstGeom>
        </p:spPr>
      </p:pic>
      <p:sp>
        <p:nvSpPr>
          <p:cNvPr id="8" name="TextBox 7">
            <a:extLst>
              <a:ext uri="{FF2B5EF4-FFF2-40B4-BE49-F238E27FC236}">
                <a16:creationId xmlns:a16="http://schemas.microsoft.com/office/drawing/2014/main" id="{3BC875EC-79E1-1CDB-0F34-BA4B928F140C}"/>
              </a:ext>
            </a:extLst>
          </p:cNvPr>
          <p:cNvSpPr txBox="1"/>
          <p:nvPr/>
        </p:nvSpPr>
        <p:spPr>
          <a:xfrm>
            <a:off x="2857304" y="1578478"/>
            <a:ext cx="7764976" cy="553998"/>
          </a:xfrm>
          <a:prstGeom prst="rect">
            <a:avLst/>
          </a:prstGeom>
          <a:noFill/>
        </p:spPr>
        <p:txBody>
          <a:bodyPr wrap="square" rtlCol="0">
            <a:spAutoFit/>
          </a:bodyPr>
          <a:lstStyle/>
          <a:p>
            <a:pPr algn="ctr" defTabSz="609630">
              <a:buClrTx/>
              <a:defRPr/>
            </a:pPr>
            <a:r>
              <a:rPr lang="en-US" sz="3000" b="1" kern="1200" dirty="0">
                <a:solidFill>
                  <a:srgbClr val="C00000"/>
                </a:solidFill>
                <a:latin typeface="UTM Avo" panose="02040603050506020204" pitchFamily="18" charset="0"/>
                <a:ea typeface="+mn-ea"/>
                <a:cs typeface="Arial" panose="020B0604020202020204" pitchFamily="34" charset="0"/>
              </a:rPr>
              <a:t>HĐ1. </a:t>
            </a:r>
            <a:r>
              <a:rPr lang="en-US" sz="3000" b="1" kern="1200" dirty="0" err="1">
                <a:solidFill>
                  <a:srgbClr val="C00000"/>
                </a:solidFill>
                <a:latin typeface="UTM Avo" panose="02040603050506020204" pitchFamily="18" charset="0"/>
                <a:ea typeface="+mn-ea"/>
                <a:cs typeface="Arial" panose="020B0604020202020204" pitchFamily="34" charset="0"/>
              </a:rPr>
              <a:t>Cách</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phát</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biểu</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một</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nhiệm</a:t>
            </a:r>
            <a:r>
              <a:rPr lang="en-US" sz="3000" b="1" kern="1200" dirty="0">
                <a:solidFill>
                  <a:srgbClr val="C00000"/>
                </a:solidFill>
                <a:latin typeface="UTM Avo" panose="02040603050506020204" pitchFamily="18" charset="0"/>
                <a:ea typeface="+mn-ea"/>
                <a:cs typeface="Arial" panose="020B0604020202020204" pitchFamily="34" charset="0"/>
              </a:rPr>
              <a:t> </a:t>
            </a:r>
            <a:r>
              <a:rPr lang="en-US" sz="3000" b="1" kern="1200" dirty="0" err="1">
                <a:solidFill>
                  <a:srgbClr val="C00000"/>
                </a:solidFill>
                <a:latin typeface="UTM Avo" panose="02040603050506020204" pitchFamily="18" charset="0"/>
                <a:ea typeface="+mn-ea"/>
                <a:cs typeface="Arial" panose="020B0604020202020204" pitchFamily="34" charset="0"/>
              </a:rPr>
              <a:t>vụ</a:t>
            </a:r>
            <a:endParaRPr lang="en-US" sz="3000" b="1" kern="1200" dirty="0">
              <a:solidFill>
                <a:srgbClr val="C00000"/>
              </a:solidFill>
              <a:latin typeface="UTM Avo" panose="02040603050506020204" pitchFamily="18"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C98AD5D4-E42D-3EC6-EBDB-07F8036CD5F0}"/>
              </a:ext>
            </a:extLst>
          </p:cNvPr>
          <p:cNvSpPr/>
          <p:nvPr/>
        </p:nvSpPr>
        <p:spPr>
          <a:xfrm>
            <a:off x="1066801" y="2819400"/>
            <a:ext cx="6776499" cy="1852238"/>
          </a:xfrm>
          <a:prstGeom prst="rect">
            <a:avLst/>
          </a:prstGeom>
        </p:spPr>
        <p:txBody>
          <a:bodyPr wrap="square">
            <a:spAutoFit/>
          </a:bodyPr>
          <a:lstStyle/>
          <a:p>
            <a:pPr algn="just">
              <a:lnSpc>
                <a:spcPct val="150000"/>
              </a:lnSpc>
              <a:spcBef>
                <a:spcPts val="67"/>
              </a:spcBef>
              <a:spcAft>
                <a:spcPts val="67"/>
              </a:spcAft>
            </a:pPr>
            <a:r>
              <a:rPr lang="vi-VN" sz="2667" kern="1200">
                <a:solidFill>
                  <a:prstClr val="black"/>
                </a:solidFill>
                <a:latin typeface="UTM Avo" panose="02040603050506020204" pitchFamily="18" charset="0"/>
                <a:ea typeface="Arial" panose="020B0604020202020204" pitchFamily="34" charset="0"/>
                <a:cs typeface="Times New Roman" panose="02020603050405020304" pitchFamily="18" charset="0"/>
              </a:rPr>
              <a:t>Bạn Hà Phương đã có tập ảnh của gia đình, bạn phải chọn ảnh đẹp nhất để anh đưa và thiệp chúc thọ ông bà.</a:t>
            </a:r>
            <a:endParaRPr lang="en-US" sz="2667" kern="1200"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pic>
        <p:nvPicPr>
          <p:cNvPr id="11" name="Picture 22">
            <a:extLst>
              <a:ext uri="{FF2B5EF4-FFF2-40B4-BE49-F238E27FC236}">
                <a16:creationId xmlns:a16="http://schemas.microsoft.com/office/drawing/2014/main" id="{E4500EBC-2CD9-AA6F-D911-B8C8F7A8809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652878">
            <a:off x="474191" y="5579213"/>
            <a:ext cx="864440" cy="855435"/>
          </a:xfrm>
          <a:prstGeom prst="rect">
            <a:avLst/>
          </a:prstGeom>
        </p:spPr>
      </p:pic>
      <p:sp>
        <p:nvSpPr>
          <p:cNvPr id="12" name="TextBox 11">
            <a:extLst>
              <a:ext uri="{FF2B5EF4-FFF2-40B4-BE49-F238E27FC236}">
                <a16:creationId xmlns:a16="http://schemas.microsoft.com/office/drawing/2014/main" id="{1C53DC04-72BA-87B7-6BED-ABD2D84E9E42}"/>
              </a:ext>
            </a:extLst>
          </p:cNvPr>
          <p:cNvSpPr txBox="1"/>
          <p:nvPr/>
        </p:nvSpPr>
        <p:spPr>
          <a:xfrm>
            <a:off x="1066801" y="2361173"/>
            <a:ext cx="1910717" cy="502766"/>
          </a:xfrm>
          <a:prstGeom prst="rect">
            <a:avLst/>
          </a:prstGeom>
          <a:noFill/>
        </p:spPr>
        <p:txBody>
          <a:bodyPr wrap="square" rtlCol="0">
            <a:spAutoFit/>
          </a:bodyPr>
          <a:lstStyle/>
          <a:p>
            <a:pPr defTabSz="609630">
              <a:buClrTx/>
              <a:defRPr/>
            </a:pPr>
            <a:r>
              <a:rPr lang="en-US" sz="2667" b="1" u="sng" kern="1200" dirty="0" err="1">
                <a:solidFill>
                  <a:prstClr val="black"/>
                </a:solidFill>
                <a:latin typeface="UTM Avo" panose="02040603050506020204" pitchFamily="18" charset="0"/>
                <a:ea typeface="+mn-ea"/>
                <a:cs typeface="Arial" panose="020B0604020202020204" pitchFamily="34" charset="0"/>
              </a:rPr>
              <a:t>Trả</a:t>
            </a:r>
            <a:r>
              <a:rPr lang="en-US" sz="2667" b="1" u="sng" kern="1200" dirty="0">
                <a:solidFill>
                  <a:prstClr val="black"/>
                </a:solidFill>
                <a:latin typeface="UTM Avo" panose="02040603050506020204" pitchFamily="18" charset="0"/>
                <a:ea typeface="+mn-ea"/>
                <a:cs typeface="Arial" panose="020B0604020202020204" pitchFamily="34" charset="0"/>
              </a:rPr>
              <a:t> </a:t>
            </a:r>
            <a:r>
              <a:rPr lang="en-US" sz="2667" b="1" u="sng" kern="1200" dirty="0" err="1">
                <a:solidFill>
                  <a:prstClr val="black"/>
                </a:solidFill>
                <a:latin typeface="UTM Avo" panose="02040603050506020204" pitchFamily="18" charset="0"/>
                <a:ea typeface="+mn-ea"/>
                <a:cs typeface="Arial" panose="020B0604020202020204" pitchFamily="34" charset="0"/>
              </a:rPr>
              <a:t>lời</a:t>
            </a:r>
            <a:r>
              <a:rPr lang="en-US" sz="2667" b="1" u="sng" kern="1200" dirty="0">
                <a:solidFill>
                  <a:prstClr val="black"/>
                </a:solidFill>
                <a:latin typeface="UTM Avo" panose="02040603050506020204" pitchFamily="18" charset="0"/>
                <a:ea typeface="+mn-ea"/>
                <a:cs typeface="Arial" panose="020B0604020202020204" pitchFamily="34" charset="0"/>
              </a:rPr>
              <a:t>:</a:t>
            </a:r>
          </a:p>
        </p:txBody>
      </p:sp>
      <p:pic>
        <p:nvPicPr>
          <p:cNvPr id="13" name="Picture 12">
            <a:extLst>
              <a:ext uri="{FF2B5EF4-FFF2-40B4-BE49-F238E27FC236}">
                <a16:creationId xmlns:a16="http://schemas.microsoft.com/office/drawing/2014/main" id="{46BBBB54-CCA6-76F1-26A2-849E58AF2E6D}"/>
              </a:ext>
            </a:extLst>
          </p:cNvPr>
          <p:cNvPicPr>
            <a:picLocks noChangeAspect="1"/>
          </p:cNvPicPr>
          <p:nvPr/>
        </p:nvPicPr>
        <p:blipFill>
          <a:blip r:embed="rId10"/>
          <a:stretch>
            <a:fillRect/>
          </a:stretch>
        </p:blipFill>
        <p:spPr>
          <a:xfrm>
            <a:off x="8098802" y="2563150"/>
            <a:ext cx="3172184" cy="2540353"/>
          </a:xfrm>
          <a:prstGeom prst="rect">
            <a:avLst/>
          </a:prstGeom>
        </p:spPr>
      </p:pic>
      <p:pic>
        <p:nvPicPr>
          <p:cNvPr id="9" name="Picture 24">
            <a:extLst>
              <a:ext uri="{FF2B5EF4-FFF2-40B4-BE49-F238E27FC236}">
                <a16:creationId xmlns:a16="http://schemas.microsoft.com/office/drawing/2014/main" id="{E62F0315-AEA4-2D30-190A-1F2D7263E9D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600777">
            <a:off x="10802884" y="2409871"/>
            <a:ext cx="623819" cy="726780"/>
          </a:xfrm>
          <a:prstGeom prst="rect">
            <a:avLst/>
          </a:prstGeom>
        </p:spPr>
      </p:pic>
    </p:spTree>
    <p:extLst>
      <p:ext uri="{BB962C8B-B14F-4D97-AF65-F5344CB8AC3E}">
        <p14:creationId xmlns:p14="http://schemas.microsoft.com/office/powerpoint/2010/main" val="13431001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9">
            <a:extLst>
              <a:ext uri="{FF2B5EF4-FFF2-40B4-BE49-F238E27FC236}">
                <a16:creationId xmlns:a16="http://schemas.microsoft.com/office/drawing/2014/main" id="{65C76AFC-FD27-4E04-76DF-2DA96AF77B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66629" y="186643"/>
            <a:ext cx="722171" cy="781782"/>
          </a:xfrm>
          <a:prstGeom prst="rect">
            <a:avLst/>
          </a:prstGeom>
        </p:spPr>
      </p:pic>
      <p:pic>
        <p:nvPicPr>
          <p:cNvPr id="6" name="Picture 18">
            <a:extLst>
              <a:ext uri="{FF2B5EF4-FFF2-40B4-BE49-F238E27FC236}">
                <a16:creationId xmlns:a16="http://schemas.microsoft.com/office/drawing/2014/main" id="{9E1F3340-CBB4-8400-FCE3-1C3A0E8157F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725170" y="6404451"/>
            <a:ext cx="661787" cy="574100"/>
          </a:xfrm>
          <a:prstGeom prst="rect">
            <a:avLst/>
          </a:prstGeom>
        </p:spPr>
      </p:pic>
      <p:pic>
        <p:nvPicPr>
          <p:cNvPr id="7" name="Picture 19">
            <a:extLst>
              <a:ext uri="{FF2B5EF4-FFF2-40B4-BE49-F238E27FC236}">
                <a16:creationId xmlns:a16="http://schemas.microsoft.com/office/drawing/2014/main" id="{AD564926-CEB4-B073-7165-ABCCC65461C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80817" y="220228"/>
            <a:ext cx="661787" cy="574100"/>
          </a:xfrm>
          <a:prstGeom prst="rect">
            <a:avLst/>
          </a:prstGeom>
        </p:spPr>
      </p:pic>
      <p:grpSp>
        <p:nvGrpSpPr>
          <p:cNvPr id="8" name="Group 7">
            <a:extLst>
              <a:ext uri="{FF2B5EF4-FFF2-40B4-BE49-F238E27FC236}">
                <a16:creationId xmlns:a16="http://schemas.microsoft.com/office/drawing/2014/main" id="{4F8523B2-E332-E7E5-CCEF-C758CD54385B}"/>
              </a:ext>
            </a:extLst>
          </p:cNvPr>
          <p:cNvGrpSpPr/>
          <p:nvPr/>
        </p:nvGrpSpPr>
        <p:grpSpPr>
          <a:xfrm>
            <a:off x="2793678" y="1625600"/>
            <a:ext cx="9398322" cy="5232400"/>
            <a:chOff x="4648200" y="1790700"/>
            <a:chExt cx="13487400" cy="7848600"/>
          </a:xfrm>
        </p:grpSpPr>
        <p:grpSp>
          <p:nvGrpSpPr>
            <p:cNvPr id="9" name="Group 4">
              <a:extLst>
                <a:ext uri="{FF2B5EF4-FFF2-40B4-BE49-F238E27FC236}">
                  <a16:creationId xmlns:a16="http://schemas.microsoft.com/office/drawing/2014/main" id="{3CF05EB4-2088-A4DA-C19E-70DA4BAD8927}"/>
                </a:ext>
              </a:extLst>
            </p:cNvPr>
            <p:cNvGrpSpPr/>
            <p:nvPr/>
          </p:nvGrpSpPr>
          <p:grpSpPr>
            <a:xfrm>
              <a:off x="4648200" y="1790700"/>
              <a:ext cx="13487400" cy="7848600"/>
              <a:chOff x="0" y="0"/>
              <a:chExt cx="2968314" cy="2146361"/>
            </a:xfrm>
          </p:grpSpPr>
          <p:sp>
            <p:nvSpPr>
              <p:cNvPr id="11" name="Freeform 5">
                <a:extLst>
                  <a:ext uri="{FF2B5EF4-FFF2-40B4-BE49-F238E27FC236}">
                    <a16:creationId xmlns:a16="http://schemas.microsoft.com/office/drawing/2014/main" id="{AA311485-2E18-6769-EC86-AF013CABB46C}"/>
                  </a:ext>
                </a:extLst>
              </p:cNvPr>
              <p:cNvSpPr/>
              <p:nvPr/>
            </p:nvSpPr>
            <p:spPr>
              <a:xfrm>
                <a:off x="0" y="0"/>
                <a:ext cx="2968314" cy="2146361"/>
              </a:xfrm>
              <a:custGeom>
                <a:avLst/>
                <a:gdLst/>
                <a:ahLst/>
                <a:cxnLst/>
                <a:rect l="l" t="t" r="r" b="b"/>
                <a:pathLst>
                  <a:path w="2968314" h="2146361">
                    <a:moveTo>
                      <a:pt x="2843854" y="2146361"/>
                    </a:moveTo>
                    <a:lnTo>
                      <a:pt x="124460" y="2146361"/>
                    </a:lnTo>
                    <a:cubicBezTo>
                      <a:pt x="55880" y="2146361"/>
                      <a:pt x="0" y="2090481"/>
                      <a:pt x="0" y="2021901"/>
                    </a:cubicBezTo>
                    <a:lnTo>
                      <a:pt x="0" y="124460"/>
                    </a:lnTo>
                    <a:cubicBezTo>
                      <a:pt x="0" y="55880"/>
                      <a:pt x="55880" y="0"/>
                      <a:pt x="124460" y="0"/>
                    </a:cubicBezTo>
                    <a:lnTo>
                      <a:pt x="2843854" y="0"/>
                    </a:lnTo>
                    <a:cubicBezTo>
                      <a:pt x="2912434" y="0"/>
                      <a:pt x="2968314" y="55880"/>
                      <a:pt x="2968314" y="124460"/>
                    </a:cubicBezTo>
                    <a:lnTo>
                      <a:pt x="2968314" y="2021901"/>
                    </a:lnTo>
                    <a:cubicBezTo>
                      <a:pt x="2968314" y="2090482"/>
                      <a:pt x="2912434" y="2146361"/>
                      <a:pt x="2843854" y="2146361"/>
                    </a:cubicBezTo>
                    <a:close/>
                  </a:path>
                </a:pathLst>
              </a:custGeom>
              <a:solidFill>
                <a:srgbClr val="FFF0C6"/>
              </a:solidFill>
              <a:ln w="38100">
                <a:solidFill>
                  <a:schemeClr val="accent4">
                    <a:lumMod val="60000"/>
                    <a:lumOff val="40000"/>
                  </a:schemeClr>
                </a:solidFill>
                <a:prstDash val="dash"/>
              </a:ln>
            </p:spPr>
            <p:txBody>
              <a:bodyPr/>
              <a:lstStyle/>
              <a:p>
                <a:endParaRPr lang="en-US"/>
              </a:p>
            </p:txBody>
          </p:sp>
        </p:grpSp>
        <p:sp>
          <p:nvSpPr>
            <p:cNvPr id="10" name="Rectangle 9">
              <a:extLst>
                <a:ext uri="{FF2B5EF4-FFF2-40B4-BE49-F238E27FC236}">
                  <a16:creationId xmlns:a16="http://schemas.microsoft.com/office/drawing/2014/main" id="{2C9DF266-71D8-5B5E-316D-E0082AAA2DF4}"/>
                </a:ext>
              </a:extLst>
            </p:cNvPr>
            <p:cNvSpPr/>
            <p:nvPr/>
          </p:nvSpPr>
          <p:spPr>
            <a:xfrm>
              <a:off x="5016473" y="2380626"/>
              <a:ext cx="12750855" cy="5837753"/>
            </a:xfrm>
            <a:prstGeom prst="rect">
              <a:avLst/>
            </a:prstGeom>
            <a:ln>
              <a:noFill/>
            </a:ln>
          </p:spPr>
          <p:txBody>
            <a:bodyPr wrap="square">
              <a:spAutoFit/>
            </a:bodyPr>
            <a:lstStyle/>
            <a:p>
              <a:pPr algn="just">
                <a:lnSpc>
                  <a:spcPct val="150000"/>
                </a:lnSpc>
                <a:spcBef>
                  <a:spcPts val="67"/>
                </a:spcBef>
                <a:spcAft>
                  <a:spcPts val="67"/>
                </a:spcAft>
              </a:pPr>
              <a:r>
                <a:rPr lang="vi-VN" sz="2400">
                  <a:latin typeface="UTM Avo" panose="02040603050506020204" pitchFamily="18" charset="0"/>
                  <a:ea typeface="Arial" panose="020B0604020202020204" pitchFamily="34" charset="0"/>
                  <a:cs typeface="Times New Roman" panose="02020603050405020304" pitchFamily="18" charset="0"/>
                </a:rPr>
                <a:t>Với câu hỏi đã cho, dễ nhận biết Hà Phương đã có tập ảnh của gia đình, công việc của em cần làm là chọn một bức ảnh đủ bốn người (bố, mẹ và hai anh em). Câu cuối cùng là câu bổ trợ giải thích thêm về mục tiêu của nhiệm vụ không nhất thiết phải có, không phải là kết quả mà Hà Phương cần thực hiện. Nếu bỏ câu đó đi thì nhiệm vụ Việt Phương giao cho em là đã rõ ràng. đầy đủ.</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grpSp>
      <p:sp>
        <p:nvSpPr>
          <p:cNvPr id="12" name="Rectangle 11">
            <a:extLst>
              <a:ext uri="{FF2B5EF4-FFF2-40B4-BE49-F238E27FC236}">
                <a16:creationId xmlns:a16="http://schemas.microsoft.com/office/drawing/2014/main" id="{242B822E-A752-A978-FCAD-2B50B53C42E8}"/>
              </a:ext>
            </a:extLst>
          </p:cNvPr>
          <p:cNvSpPr/>
          <p:nvPr/>
        </p:nvSpPr>
        <p:spPr>
          <a:xfrm>
            <a:off x="852105" y="2416877"/>
            <a:ext cx="1739579" cy="1824923"/>
          </a:xfrm>
          <a:prstGeom prst="rect">
            <a:avLst/>
          </a:prstGeom>
        </p:spPr>
        <p:txBody>
          <a:bodyPr wrap="none">
            <a:spAutoFit/>
          </a:bodyPr>
          <a:lstStyle/>
          <a:p>
            <a:pPr algn="ctr" defTabSz="609630">
              <a:lnSpc>
                <a:spcPct val="150000"/>
              </a:lnSpc>
              <a:buClrTx/>
              <a:defRPr/>
            </a:pPr>
            <a:r>
              <a:rPr lang="en-US" sz="4000" b="1" kern="1200" dirty="0">
                <a:solidFill>
                  <a:srgbClr val="FF0000"/>
                </a:solidFill>
                <a:latin typeface="UTM Avo" panose="02040603050506020204" pitchFamily="18" charset="0"/>
                <a:ea typeface="+mn-ea"/>
                <a:cs typeface="Arial" panose="020B0604020202020204" pitchFamily="34" charset="0"/>
              </a:rPr>
              <a:t>NHẬN</a:t>
            </a:r>
          </a:p>
          <a:p>
            <a:pPr algn="ctr" defTabSz="609630">
              <a:lnSpc>
                <a:spcPct val="150000"/>
              </a:lnSpc>
              <a:buClrTx/>
              <a:defRPr/>
            </a:pPr>
            <a:r>
              <a:rPr lang="en-US" sz="4000" b="1" dirty="0">
                <a:solidFill>
                  <a:srgbClr val="FF0000"/>
                </a:solidFill>
                <a:latin typeface="UTM Avo" panose="02040603050506020204" pitchFamily="18" charset="0"/>
                <a:cs typeface="Arial" panose="020B0604020202020204" pitchFamily="34" charset="0"/>
              </a:rPr>
              <a:t>XÉT</a:t>
            </a:r>
            <a:endParaRPr lang="en-US" sz="4000" b="1" kern="1200" dirty="0">
              <a:solidFill>
                <a:srgbClr val="FF0000"/>
              </a:solidFill>
              <a:latin typeface="UTM Avo" panose="02040603050506020204" pitchFamily="18" charset="0"/>
              <a:ea typeface="+mn-ea"/>
              <a:cs typeface="Arial" panose="020B0604020202020204" pitchFamily="34" charset="0"/>
            </a:endParaRPr>
          </a:p>
        </p:txBody>
      </p:sp>
      <p:pic>
        <p:nvPicPr>
          <p:cNvPr id="13" name="Picture 9">
            <a:extLst>
              <a:ext uri="{FF2B5EF4-FFF2-40B4-BE49-F238E27FC236}">
                <a16:creationId xmlns:a16="http://schemas.microsoft.com/office/drawing/2014/main" id="{8B0CFD3F-578F-D924-C8E4-BE52182E5A9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80079" y="4764854"/>
            <a:ext cx="1693188" cy="1468841"/>
          </a:xfrm>
          <a:prstGeom prst="rect">
            <a:avLst/>
          </a:prstGeom>
        </p:spPr>
      </p:pic>
    </p:spTree>
    <p:extLst>
      <p:ext uri="{BB962C8B-B14F-4D97-AF65-F5344CB8AC3E}">
        <p14:creationId xmlns:p14="http://schemas.microsoft.com/office/powerpoint/2010/main" val="26160614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47">
            <a:extLst>
              <a:ext uri="{FF2B5EF4-FFF2-40B4-BE49-F238E27FC236}">
                <a16:creationId xmlns:a16="http://schemas.microsoft.com/office/drawing/2014/main" id="{ADDC5B30-1E0D-CF36-2FB5-E5D10ACF2C6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676055" y="916354"/>
            <a:ext cx="661787" cy="574100"/>
          </a:xfrm>
          <a:prstGeom prst="rect">
            <a:avLst/>
          </a:prstGeom>
        </p:spPr>
      </p:pic>
      <p:pic>
        <p:nvPicPr>
          <p:cNvPr id="3" name="Picture 19">
            <a:extLst>
              <a:ext uri="{FF2B5EF4-FFF2-40B4-BE49-F238E27FC236}">
                <a16:creationId xmlns:a16="http://schemas.microsoft.com/office/drawing/2014/main" id="{9A8271EF-4AEA-F58A-3784-03EE6E9C123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18114" y="5976443"/>
            <a:ext cx="928729" cy="919055"/>
          </a:xfrm>
          <a:prstGeom prst="rect">
            <a:avLst/>
          </a:prstGeom>
        </p:spPr>
      </p:pic>
      <p:sp>
        <p:nvSpPr>
          <p:cNvPr id="4" name="Rectangle 3">
            <a:extLst>
              <a:ext uri="{FF2B5EF4-FFF2-40B4-BE49-F238E27FC236}">
                <a16:creationId xmlns:a16="http://schemas.microsoft.com/office/drawing/2014/main" id="{7DAD93EF-05CF-E446-0F3D-F04909BFEEC9}"/>
              </a:ext>
            </a:extLst>
          </p:cNvPr>
          <p:cNvSpPr/>
          <p:nvPr/>
        </p:nvSpPr>
        <p:spPr>
          <a:xfrm>
            <a:off x="-18334" y="1979178"/>
            <a:ext cx="12210334" cy="931074"/>
          </a:xfrm>
          <a:prstGeom prst="rect">
            <a:avLst/>
          </a:prstGeom>
          <a:solidFill>
            <a:schemeClr val="accent4">
              <a:lumMod val="40000"/>
              <a:lumOff val="60000"/>
            </a:schemeClr>
          </a:solidFill>
          <a:ln w="19050">
            <a:solidFill>
              <a:srgbClr val="CEAFD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67" b="1" dirty="0">
                <a:solidFill>
                  <a:prstClr val="black"/>
                </a:solidFill>
                <a:latin typeface="UTM Avo" panose="02040603050506020204" pitchFamily="18" charset="0"/>
                <a:cs typeface="Arial" panose="020B0604020202020204" pitchFamily="34" charset="0"/>
              </a:rPr>
              <a:t>KẾT LUẬN</a:t>
            </a:r>
          </a:p>
        </p:txBody>
      </p:sp>
      <p:pic>
        <p:nvPicPr>
          <p:cNvPr id="5" name="Picture 44">
            <a:extLst>
              <a:ext uri="{FF2B5EF4-FFF2-40B4-BE49-F238E27FC236}">
                <a16:creationId xmlns:a16="http://schemas.microsoft.com/office/drawing/2014/main" id="{7169D07E-CA36-9AE3-B2DD-7A417C8A41D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9665787" y="1038649"/>
            <a:ext cx="1992065" cy="1406066"/>
          </a:xfrm>
          <a:prstGeom prst="rect">
            <a:avLst/>
          </a:prstGeom>
        </p:spPr>
      </p:pic>
      <p:grpSp>
        <p:nvGrpSpPr>
          <p:cNvPr id="6" name="Group 5">
            <a:extLst>
              <a:ext uri="{FF2B5EF4-FFF2-40B4-BE49-F238E27FC236}">
                <a16:creationId xmlns:a16="http://schemas.microsoft.com/office/drawing/2014/main" id="{FF1B210B-D0BE-917C-E685-42D9B2056254}"/>
              </a:ext>
            </a:extLst>
          </p:cNvPr>
          <p:cNvGrpSpPr/>
          <p:nvPr/>
        </p:nvGrpSpPr>
        <p:grpSpPr>
          <a:xfrm>
            <a:off x="2609314" y="3026536"/>
            <a:ext cx="7056473" cy="2949907"/>
            <a:chOff x="3962400" y="4197465"/>
            <a:chExt cx="10126283" cy="4424860"/>
          </a:xfrm>
        </p:grpSpPr>
        <p:grpSp>
          <p:nvGrpSpPr>
            <p:cNvPr id="7" name="Group 4">
              <a:extLst>
                <a:ext uri="{FF2B5EF4-FFF2-40B4-BE49-F238E27FC236}">
                  <a16:creationId xmlns:a16="http://schemas.microsoft.com/office/drawing/2014/main" id="{852AC72A-CA75-8793-80B5-CD1778F20D77}"/>
                </a:ext>
              </a:extLst>
            </p:cNvPr>
            <p:cNvGrpSpPr/>
            <p:nvPr/>
          </p:nvGrpSpPr>
          <p:grpSpPr>
            <a:xfrm>
              <a:off x="3962400" y="4197465"/>
              <a:ext cx="10126283" cy="4424860"/>
              <a:chOff x="0" y="61131"/>
              <a:chExt cx="2968314" cy="2146361"/>
            </a:xfrm>
          </p:grpSpPr>
          <p:sp>
            <p:nvSpPr>
              <p:cNvPr id="9" name="Freeform 5">
                <a:extLst>
                  <a:ext uri="{FF2B5EF4-FFF2-40B4-BE49-F238E27FC236}">
                    <a16:creationId xmlns:a16="http://schemas.microsoft.com/office/drawing/2014/main" id="{3987A2CD-0EF2-0A35-B993-0EAAC8DFCA47}"/>
                  </a:ext>
                </a:extLst>
              </p:cNvPr>
              <p:cNvSpPr/>
              <p:nvPr/>
            </p:nvSpPr>
            <p:spPr>
              <a:xfrm>
                <a:off x="0" y="61131"/>
                <a:ext cx="2968314" cy="2146361"/>
              </a:xfrm>
              <a:custGeom>
                <a:avLst/>
                <a:gdLst/>
                <a:ahLst/>
                <a:cxnLst/>
                <a:rect l="l" t="t" r="r" b="b"/>
                <a:pathLst>
                  <a:path w="2968314" h="2146361">
                    <a:moveTo>
                      <a:pt x="2843854" y="2146361"/>
                    </a:moveTo>
                    <a:lnTo>
                      <a:pt x="124460" y="2146361"/>
                    </a:lnTo>
                    <a:cubicBezTo>
                      <a:pt x="55880" y="2146361"/>
                      <a:pt x="0" y="2090481"/>
                      <a:pt x="0" y="2021901"/>
                    </a:cubicBezTo>
                    <a:lnTo>
                      <a:pt x="0" y="124460"/>
                    </a:lnTo>
                    <a:cubicBezTo>
                      <a:pt x="0" y="55880"/>
                      <a:pt x="55880" y="0"/>
                      <a:pt x="124460" y="0"/>
                    </a:cubicBezTo>
                    <a:lnTo>
                      <a:pt x="2843854" y="0"/>
                    </a:lnTo>
                    <a:cubicBezTo>
                      <a:pt x="2912434" y="0"/>
                      <a:pt x="2968314" y="55880"/>
                      <a:pt x="2968314" y="124460"/>
                    </a:cubicBezTo>
                    <a:lnTo>
                      <a:pt x="2968314" y="2021901"/>
                    </a:lnTo>
                    <a:cubicBezTo>
                      <a:pt x="2968314" y="2090482"/>
                      <a:pt x="2912434" y="2146361"/>
                      <a:pt x="2843854" y="2146361"/>
                    </a:cubicBezTo>
                    <a:close/>
                  </a:path>
                </a:pathLst>
              </a:custGeom>
              <a:solidFill>
                <a:srgbClr val="FFF0C6"/>
              </a:solidFill>
            </p:spPr>
            <p:txBody>
              <a:bodyPr/>
              <a:lstStyle/>
              <a:p>
                <a:endParaRPr lang="en-US"/>
              </a:p>
            </p:txBody>
          </p:sp>
        </p:grpSp>
        <p:sp>
          <p:nvSpPr>
            <p:cNvPr id="8" name="Rectangle 7">
              <a:extLst>
                <a:ext uri="{FF2B5EF4-FFF2-40B4-BE49-F238E27FC236}">
                  <a16:creationId xmlns:a16="http://schemas.microsoft.com/office/drawing/2014/main" id="{9E441784-CC3F-1854-13C4-35E12F78CFE4}"/>
                </a:ext>
              </a:extLst>
            </p:cNvPr>
            <p:cNvSpPr/>
            <p:nvPr/>
          </p:nvSpPr>
          <p:spPr>
            <a:xfrm>
              <a:off x="4483143" y="4336683"/>
              <a:ext cx="9084795" cy="4146423"/>
            </a:xfrm>
            <a:prstGeom prst="rect">
              <a:avLst/>
            </a:prstGeom>
          </p:spPr>
          <p:txBody>
            <a:bodyPr wrap="square">
              <a:spAutoFit/>
            </a:bodyPr>
            <a:lstStyle/>
            <a:p>
              <a:pPr algn="just">
                <a:lnSpc>
                  <a:spcPct val="150000"/>
                </a:lnSpc>
                <a:spcBef>
                  <a:spcPts val="67"/>
                </a:spcBef>
                <a:spcAft>
                  <a:spcPts val="67"/>
                </a:spcAft>
              </a:pPr>
              <a:r>
                <a:rPr lang="vi-VN" sz="3000">
                  <a:latin typeface="UTM Avo" panose="02040603050506020204" pitchFamily="18" charset="0"/>
                  <a:ea typeface="Arial" panose="020B0604020202020204" pitchFamily="34" charset="0"/>
                  <a:cs typeface="Times New Roman" panose="02020603050405020304" pitchFamily="18" charset="0"/>
                </a:rPr>
                <a:t>Khi được giao nhiệm vụ, em phải xác định được những gì đã có và phải làm gì, cần tạo ra cái gì.</a:t>
              </a:r>
              <a:endParaRPr lang="en-US" sz="3000" dirty="0">
                <a:latin typeface="UTM Avo" panose="02040603050506020204" pitchFamily="18" charset="0"/>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2966874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5DF72E5B-146A-2C0F-89E6-A379702C5BF5}"/>
              </a:ext>
            </a:extLst>
          </p:cNvPr>
          <p:cNvSpPr/>
          <p:nvPr/>
        </p:nvSpPr>
        <p:spPr>
          <a:xfrm>
            <a:off x="8651309" y="3647682"/>
            <a:ext cx="3540691" cy="321031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7">
            <a:extLst>
              <a:ext uri="{FF2B5EF4-FFF2-40B4-BE49-F238E27FC236}">
                <a16:creationId xmlns:a16="http://schemas.microsoft.com/office/drawing/2014/main" id="{53C527A6-F31B-BB44-6778-51CF72569778}"/>
              </a:ext>
            </a:extLst>
          </p:cNvPr>
          <p:cNvGrpSpPr/>
          <p:nvPr/>
        </p:nvGrpSpPr>
        <p:grpSpPr>
          <a:xfrm rot="5400000">
            <a:off x="5672309" y="366100"/>
            <a:ext cx="847382" cy="12192000"/>
            <a:chOff x="0" y="0"/>
            <a:chExt cx="334768" cy="4816593"/>
          </a:xfrm>
        </p:grpSpPr>
        <p:sp>
          <p:nvSpPr>
            <p:cNvPr id="3" name="Freeform 8">
              <a:extLst>
                <a:ext uri="{FF2B5EF4-FFF2-40B4-BE49-F238E27FC236}">
                  <a16:creationId xmlns:a16="http://schemas.microsoft.com/office/drawing/2014/main" id="{09B00AA2-8A26-2A05-20AE-9B7145F01FED}"/>
                </a:ext>
              </a:extLst>
            </p:cNvPr>
            <p:cNvSpPr/>
            <p:nvPr/>
          </p:nvSpPr>
          <p:spPr>
            <a:xfrm>
              <a:off x="0" y="0"/>
              <a:ext cx="334768" cy="4816592"/>
            </a:xfrm>
            <a:custGeom>
              <a:avLst/>
              <a:gdLst/>
              <a:ahLst/>
              <a:cxnLst/>
              <a:rect l="l" t="t" r="r" b="b"/>
              <a:pathLst>
                <a:path w="334768" h="4816592">
                  <a:moveTo>
                    <a:pt x="0" y="0"/>
                  </a:moveTo>
                  <a:lnTo>
                    <a:pt x="334768" y="0"/>
                  </a:lnTo>
                  <a:lnTo>
                    <a:pt x="334768" y="4816592"/>
                  </a:lnTo>
                  <a:lnTo>
                    <a:pt x="0" y="4816592"/>
                  </a:lnTo>
                  <a:close/>
                </a:path>
              </a:pathLst>
            </a:custGeom>
            <a:solidFill>
              <a:srgbClr val="F7D6DF"/>
            </a:solidFill>
          </p:spPr>
          <p:txBody>
            <a:bodyPr/>
            <a:lstStyle/>
            <a:p>
              <a:endParaRPr lang="en-US"/>
            </a:p>
          </p:txBody>
        </p:sp>
        <p:sp>
          <p:nvSpPr>
            <p:cNvPr id="4" name="TextBox 9">
              <a:extLst>
                <a:ext uri="{FF2B5EF4-FFF2-40B4-BE49-F238E27FC236}">
                  <a16:creationId xmlns:a16="http://schemas.microsoft.com/office/drawing/2014/main" id="{AA76F011-8609-724D-0493-7CF7C243C273}"/>
                </a:ext>
              </a:extLst>
            </p:cNvPr>
            <p:cNvSpPr txBox="1"/>
            <p:nvPr/>
          </p:nvSpPr>
          <p:spPr>
            <a:xfrm>
              <a:off x="0" y="-47625"/>
              <a:ext cx="812800" cy="860425"/>
            </a:xfrm>
            <a:prstGeom prst="rect">
              <a:avLst/>
            </a:prstGeom>
          </p:spPr>
          <p:txBody>
            <a:bodyPr lIns="33867" tIns="33867" rIns="33867" bIns="33867" rtlCol="0" anchor="ctr"/>
            <a:lstStyle/>
            <a:p>
              <a:pPr algn="ctr">
                <a:lnSpc>
                  <a:spcPts val="2315"/>
                </a:lnSpc>
              </a:pPr>
              <a:endParaRPr sz="933">
                <a:latin typeface="UTM Avo" panose="02040603050506020204" pitchFamily="18" charset="0"/>
              </a:endParaRPr>
            </a:p>
          </p:txBody>
        </p:sp>
      </p:grpSp>
      <p:pic>
        <p:nvPicPr>
          <p:cNvPr id="5" name="Picture 22">
            <a:extLst>
              <a:ext uri="{FF2B5EF4-FFF2-40B4-BE49-F238E27FC236}">
                <a16:creationId xmlns:a16="http://schemas.microsoft.com/office/drawing/2014/main" id="{A7FFEEA5-1A96-CA09-05F6-A34A8AD0CDC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52878">
            <a:off x="11108676" y="1171510"/>
            <a:ext cx="864440" cy="855435"/>
          </a:xfrm>
          <a:prstGeom prst="rect">
            <a:avLst/>
          </a:prstGeom>
        </p:spPr>
      </p:pic>
      <p:pic>
        <p:nvPicPr>
          <p:cNvPr id="6" name="Picture 24">
            <a:extLst>
              <a:ext uri="{FF2B5EF4-FFF2-40B4-BE49-F238E27FC236}">
                <a16:creationId xmlns:a16="http://schemas.microsoft.com/office/drawing/2014/main" id="{2BB8C4E8-197C-72F4-60A8-E263BFD0C8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81202" y="4937328"/>
            <a:ext cx="1003648" cy="1427833"/>
          </a:xfrm>
          <a:prstGeom prst="rect">
            <a:avLst/>
          </a:prstGeom>
        </p:spPr>
      </p:pic>
      <p:pic>
        <p:nvPicPr>
          <p:cNvPr id="7" name="Picture 27">
            <a:extLst>
              <a:ext uri="{FF2B5EF4-FFF2-40B4-BE49-F238E27FC236}">
                <a16:creationId xmlns:a16="http://schemas.microsoft.com/office/drawing/2014/main" id="{95CE4208-9635-95B6-07B9-6E5E84D4ED0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023063" y="1526746"/>
            <a:ext cx="661787" cy="574100"/>
          </a:xfrm>
          <a:prstGeom prst="rect">
            <a:avLst/>
          </a:prstGeom>
        </p:spPr>
      </p:pic>
      <p:pic>
        <p:nvPicPr>
          <p:cNvPr id="8" name="Picture 28">
            <a:extLst>
              <a:ext uri="{FF2B5EF4-FFF2-40B4-BE49-F238E27FC236}">
                <a16:creationId xmlns:a16="http://schemas.microsoft.com/office/drawing/2014/main" id="{2A7A5D95-5C5F-E75A-17AF-37693BAE8A7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508824" y="5620199"/>
            <a:ext cx="661787" cy="574100"/>
          </a:xfrm>
          <a:prstGeom prst="rect">
            <a:avLst/>
          </a:prstGeom>
        </p:spPr>
      </p:pic>
      <p:sp>
        <p:nvSpPr>
          <p:cNvPr id="9" name="TextBox 8">
            <a:extLst>
              <a:ext uri="{FF2B5EF4-FFF2-40B4-BE49-F238E27FC236}">
                <a16:creationId xmlns:a16="http://schemas.microsoft.com/office/drawing/2014/main" id="{059108A9-223F-B41E-298A-D492B53C3CF6}"/>
              </a:ext>
            </a:extLst>
          </p:cNvPr>
          <p:cNvSpPr txBox="1"/>
          <p:nvPr/>
        </p:nvSpPr>
        <p:spPr>
          <a:xfrm>
            <a:off x="3163574" y="1617888"/>
            <a:ext cx="7243574" cy="553998"/>
          </a:xfrm>
          <a:prstGeom prst="rect">
            <a:avLst/>
          </a:prstGeom>
          <a:noFill/>
        </p:spPr>
        <p:txBody>
          <a:bodyPr wrap="square" rtlCol="0">
            <a:spAutoFit/>
          </a:bodyPr>
          <a:lstStyle/>
          <a:p>
            <a:pPr lvl="0" algn="ctr">
              <a:defRPr/>
            </a:pPr>
            <a:r>
              <a:rPr lang="en-US" sz="3000" b="1" dirty="0">
                <a:solidFill>
                  <a:srgbClr val="C00000"/>
                </a:solidFill>
                <a:latin typeface="UTM Avo" panose="02040603050506020204" pitchFamily="18" charset="0"/>
                <a:cs typeface="Arial" panose="020B0604020202020204" pitchFamily="34" charset="0"/>
              </a:rPr>
              <a:t>HĐ2. </a:t>
            </a:r>
            <a:r>
              <a:rPr lang="en-US" sz="3000" b="1" dirty="0" err="1">
                <a:solidFill>
                  <a:srgbClr val="C00000"/>
                </a:solidFill>
                <a:latin typeface="UTM Avo" panose="02040603050506020204" pitchFamily="18" charset="0"/>
                <a:cs typeface="Arial" panose="020B0604020202020204" pitchFamily="34" charset="0"/>
              </a:rPr>
              <a:t>Tìm</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sự</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trợ</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giúp</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của</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máy</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tính</a:t>
            </a:r>
            <a:endParaRPr lang="en-US" sz="3000" b="1" kern="1200" dirty="0">
              <a:solidFill>
                <a:srgbClr val="C00000"/>
              </a:solidFill>
              <a:latin typeface="UTM Avo" panose="02040603050506020204" pitchFamily="18"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29480C67-9E0F-4172-1D6A-8082F6C151E7}"/>
              </a:ext>
            </a:extLst>
          </p:cNvPr>
          <p:cNvSpPr/>
          <p:nvPr/>
        </p:nvSpPr>
        <p:spPr>
          <a:xfrm>
            <a:off x="1589054" y="2124459"/>
            <a:ext cx="9846750" cy="3083601"/>
          </a:xfrm>
          <a:prstGeom prst="rect">
            <a:avLst/>
          </a:prstGeom>
        </p:spPr>
        <p:txBody>
          <a:bodyPr wrap="square">
            <a:spAutoFit/>
          </a:bodyPr>
          <a:lstStyle/>
          <a:p>
            <a:pPr algn="just">
              <a:lnSpc>
                <a:spcPct val="150000"/>
              </a:lnSpc>
              <a:spcBef>
                <a:spcPts val="67"/>
              </a:spcBef>
              <a:spcAft>
                <a:spcPts val="67"/>
              </a:spcAft>
            </a:pPr>
            <a:r>
              <a:rPr lang="vi-VN" sz="2667">
                <a:latin typeface="UTM Avo" panose="02040603050506020204" pitchFamily="18" charset="0"/>
                <a:ea typeface="Arial" panose="020B0604020202020204" pitchFamily="34" charset="0"/>
                <a:cs typeface="Times New Roman" panose="02020603050405020304" pitchFamily="18" charset="0"/>
              </a:rPr>
              <a:t>Nhiệm vụ của nhóm em là làm ra những tờ rơi kêu gọi bảo vệ môi trường. Nội dung tờ rơi nêu những tác hại ô nhiễm môi trư</a:t>
            </a:r>
            <a:r>
              <a:rPr lang="en-US" sz="2667">
                <a:latin typeface="UTM Avo" panose="02040603050506020204" pitchFamily="18" charset="0"/>
                <a:ea typeface="Arial" panose="020B0604020202020204" pitchFamily="34" charset="0"/>
                <a:cs typeface="Times New Roman" panose="02020603050405020304" pitchFamily="18" charset="0"/>
              </a:rPr>
              <a:t>ờ</a:t>
            </a:r>
            <a:r>
              <a:rPr lang="vi-VN" sz="2667">
                <a:latin typeface="UTM Avo" panose="02040603050506020204" pitchFamily="18" charset="0"/>
                <a:ea typeface="Arial" panose="020B0604020202020204" pitchFamily="34" charset="0"/>
                <a:cs typeface="Times New Roman" panose="02020603050405020304" pitchFamily="18" charset="0"/>
              </a:rPr>
              <a:t>ng do túi nilon gây ra. Mỗi tờ rơi này sẽ được m</a:t>
            </a:r>
            <a:r>
              <a:rPr lang="en-US" sz="2667">
                <a:latin typeface="UTM Avo" panose="02040603050506020204" pitchFamily="18" charset="0"/>
                <a:ea typeface="Arial" panose="020B0604020202020204" pitchFamily="34" charset="0"/>
                <a:cs typeface="Times New Roman" panose="02020603050405020304" pitchFamily="18" charset="0"/>
              </a:rPr>
              <a:t>ỗ</a:t>
            </a:r>
            <a:r>
              <a:rPr lang="vi-VN" sz="2667">
                <a:latin typeface="UTM Avo" panose="02040603050506020204" pitchFamily="18" charset="0"/>
                <a:ea typeface="Arial" panose="020B0604020202020204" pitchFamily="34" charset="0"/>
                <a:cs typeface="Times New Roman" panose="02020603050405020304" pitchFamily="18" charset="0"/>
              </a:rPr>
              <a:t>i b</a:t>
            </a:r>
            <a:r>
              <a:rPr lang="en-US" sz="2667">
                <a:latin typeface="UTM Avo" panose="02040603050506020204" pitchFamily="18" charset="0"/>
                <a:ea typeface="Arial" panose="020B0604020202020204" pitchFamily="34" charset="0"/>
                <a:cs typeface="Times New Roman" panose="02020603050405020304" pitchFamily="18" charset="0"/>
              </a:rPr>
              <a:t>ạ</a:t>
            </a:r>
            <a:r>
              <a:rPr lang="vi-VN" sz="2667">
                <a:latin typeface="UTM Avo" panose="02040603050506020204" pitchFamily="18" charset="0"/>
                <a:ea typeface="Arial" panose="020B0604020202020204" pitchFamily="34" charset="0"/>
                <a:cs typeface="Times New Roman" panose="02020603050405020304" pitchFamily="18" charset="0"/>
              </a:rPr>
              <a:t>n trong lớp đem về nhà, chuyển đến các bậc phụ huynh. Hãy trả lời câu hỏi trong mục 1 và 2 dưới đây.</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pic>
        <p:nvPicPr>
          <p:cNvPr id="11" name="Picture 21">
            <a:extLst>
              <a:ext uri="{FF2B5EF4-FFF2-40B4-BE49-F238E27FC236}">
                <a16:creationId xmlns:a16="http://schemas.microsoft.com/office/drawing/2014/main" id="{7541EED0-F2D0-43B7-EBC8-3B3935A44C37}"/>
              </a:ext>
            </a:extLst>
          </p:cNvPr>
          <p:cNvPicPr>
            <a:picLocks noChangeAspect="1"/>
          </p:cNvPicPr>
          <p:nvPr/>
        </p:nvPicPr>
        <p:blipFill>
          <a:blip r:embed="rId10"/>
          <a:srcRect/>
          <a:stretch>
            <a:fillRect/>
          </a:stretch>
        </p:blipFill>
        <p:spPr>
          <a:xfrm>
            <a:off x="10636273" y="4891896"/>
            <a:ext cx="1174603" cy="965622"/>
          </a:xfrm>
          <a:prstGeom prst="rect">
            <a:avLst/>
          </a:prstGeom>
        </p:spPr>
      </p:pic>
    </p:spTree>
    <p:extLst>
      <p:ext uri="{BB962C8B-B14F-4D97-AF65-F5344CB8AC3E}">
        <p14:creationId xmlns:p14="http://schemas.microsoft.com/office/powerpoint/2010/main" val="1905860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6" name="Rectangle 15">
            <a:extLst>
              <a:ext uri="{FF2B5EF4-FFF2-40B4-BE49-F238E27FC236}">
                <a16:creationId xmlns:a16="http://schemas.microsoft.com/office/drawing/2014/main" id="{D3613335-AB5C-735C-B5F5-02CD0644682D}"/>
              </a:ext>
            </a:extLst>
          </p:cNvPr>
          <p:cNvSpPr/>
          <p:nvPr/>
        </p:nvSpPr>
        <p:spPr>
          <a:xfrm>
            <a:off x="8651309" y="3647682"/>
            <a:ext cx="3540691" cy="321031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2">
            <a:extLst>
              <a:ext uri="{FF2B5EF4-FFF2-40B4-BE49-F238E27FC236}">
                <a16:creationId xmlns:a16="http://schemas.microsoft.com/office/drawing/2014/main" id="{A92C575D-40FA-5812-532A-D414D8C2B2F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52878">
            <a:off x="10915017" y="772273"/>
            <a:ext cx="864440" cy="855435"/>
          </a:xfrm>
          <a:prstGeom prst="rect">
            <a:avLst/>
          </a:prstGeom>
        </p:spPr>
      </p:pic>
      <p:pic>
        <p:nvPicPr>
          <p:cNvPr id="6" name="Picture 27">
            <a:extLst>
              <a:ext uri="{FF2B5EF4-FFF2-40B4-BE49-F238E27FC236}">
                <a16:creationId xmlns:a16="http://schemas.microsoft.com/office/drawing/2014/main" id="{3DAFE694-0A03-025A-1E8D-4FD6BA95361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508000" y="298306"/>
            <a:ext cx="661787" cy="574100"/>
          </a:xfrm>
          <a:prstGeom prst="rect">
            <a:avLst/>
          </a:prstGeom>
        </p:spPr>
      </p:pic>
      <p:pic>
        <p:nvPicPr>
          <p:cNvPr id="7" name="Picture 28">
            <a:extLst>
              <a:ext uri="{FF2B5EF4-FFF2-40B4-BE49-F238E27FC236}">
                <a16:creationId xmlns:a16="http://schemas.microsoft.com/office/drawing/2014/main" id="{AB11B1CF-E563-6734-AD1D-B26C3CC23A8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347238" y="5711189"/>
            <a:ext cx="661787" cy="574100"/>
          </a:xfrm>
          <a:prstGeom prst="rect">
            <a:avLst/>
          </a:prstGeom>
        </p:spPr>
      </p:pic>
      <p:grpSp>
        <p:nvGrpSpPr>
          <p:cNvPr id="8" name="Group 7">
            <a:extLst>
              <a:ext uri="{FF2B5EF4-FFF2-40B4-BE49-F238E27FC236}">
                <a16:creationId xmlns:a16="http://schemas.microsoft.com/office/drawing/2014/main" id="{B751C2AD-0F36-41C6-58B3-E51F8024EBD4}"/>
              </a:ext>
            </a:extLst>
          </p:cNvPr>
          <p:cNvGrpSpPr/>
          <p:nvPr/>
        </p:nvGrpSpPr>
        <p:grpSpPr>
          <a:xfrm>
            <a:off x="3255714" y="1505213"/>
            <a:ext cx="6324523" cy="489576"/>
            <a:chOff x="6842196" y="5006742"/>
            <a:chExt cx="9486783" cy="734363"/>
          </a:xfrm>
        </p:grpSpPr>
        <p:sp>
          <p:nvSpPr>
            <p:cNvPr id="9" name="Rectangle 8">
              <a:extLst>
                <a:ext uri="{FF2B5EF4-FFF2-40B4-BE49-F238E27FC236}">
                  <a16:creationId xmlns:a16="http://schemas.microsoft.com/office/drawing/2014/main" id="{0105ED98-00F7-1566-0297-4FB7C8842CBC}"/>
                </a:ext>
              </a:extLst>
            </p:cNvPr>
            <p:cNvSpPr/>
            <p:nvPr/>
          </p:nvSpPr>
          <p:spPr>
            <a:xfrm>
              <a:off x="7677091" y="5048607"/>
              <a:ext cx="8651888" cy="692498"/>
            </a:xfrm>
            <a:prstGeom prst="rect">
              <a:avLst/>
            </a:prstGeom>
          </p:spPr>
          <p:txBody>
            <a:bodyPr wrap="none">
              <a:spAutoFit/>
            </a:bodyPr>
            <a:lstStyle/>
            <a:p>
              <a:r>
                <a:rPr lang="en-US" sz="2400">
                  <a:latin typeface="UTM Avo" panose="02040603050506020204" pitchFamily="18" charset="0"/>
                </a:rPr>
                <a:t>HS quan sát bảng 1 và trả lời câu hỏi:</a:t>
              </a:r>
              <a:endParaRPr lang="en-US" sz="2400" dirty="0">
                <a:latin typeface="UTM Avo" panose="02040603050506020204" pitchFamily="18" charset="0"/>
              </a:endParaRPr>
            </a:p>
          </p:txBody>
        </p:sp>
        <p:pic>
          <p:nvPicPr>
            <p:cNvPr id="10" name="Picture 26">
              <a:extLst>
                <a:ext uri="{FF2B5EF4-FFF2-40B4-BE49-F238E27FC236}">
                  <a16:creationId xmlns:a16="http://schemas.microsoft.com/office/drawing/2014/main" id="{58A6AF3C-76AE-0E85-12E3-37F119CF7A17}"/>
                </a:ext>
              </a:extLst>
            </p:cNvPr>
            <p:cNvPicPr>
              <a:picLocks noChangeAspect="1"/>
            </p:cNvPicPr>
            <p:nvPr/>
          </p:nvPicPr>
          <p:blipFill>
            <a:blip r:embed="rId8"/>
            <a:srcRect/>
            <a:stretch>
              <a:fillRect/>
            </a:stretch>
          </p:blipFill>
          <p:spPr>
            <a:xfrm>
              <a:off x="6842196" y="5006742"/>
              <a:ext cx="768505" cy="589189"/>
            </a:xfrm>
            <a:prstGeom prst="rect">
              <a:avLst/>
            </a:prstGeom>
          </p:spPr>
        </p:pic>
      </p:grpSp>
      <p:sp>
        <p:nvSpPr>
          <p:cNvPr id="12" name="Rectangle 11">
            <a:extLst>
              <a:ext uri="{FF2B5EF4-FFF2-40B4-BE49-F238E27FC236}">
                <a16:creationId xmlns:a16="http://schemas.microsoft.com/office/drawing/2014/main" id="{DB5C0CF4-7D02-E10D-EA25-9648ED1D16A8}"/>
              </a:ext>
            </a:extLst>
          </p:cNvPr>
          <p:cNvSpPr/>
          <p:nvPr/>
        </p:nvSpPr>
        <p:spPr>
          <a:xfrm>
            <a:off x="507999" y="4491441"/>
            <a:ext cx="6007769" cy="1675843"/>
          </a:xfrm>
          <a:prstGeom prst="rect">
            <a:avLst/>
          </a:prstGeom>
        </p:spPr>
        <p:txBody>
          <a:bodyPr wrap="square">
            <a:spAutoFit/>
          </a:bodyPr>
          <a:lstStyle/>
          <a:p>
            <a:pPr algn="just">
              <a:lnSpc>
                <a:spcPct val="150000"/>
              </a:lnSpc>
            </a:pPr>
            <a:r>
              <a:rPr lang="en-US" sz="2400">
                <a:latin typeface="UTM Avo" panose="02040603050506020204" pitchFamily="18" charset="0"/>
              </a:rPr>
              <a:t>Nhóm em có đồng ý với việc xác định nhiệm vụ (trong Bảng 1) không? </a:t>
            </a:r>
          </a:p>
          <a:p>
            <a:pPr algn="just">
              <a:lnSpc>
                <a:spcPct val="150000"/>
              </a:lnSpc>
            </a:pPr>
            <a:r>
              <a:rPr lang="en-US" sz="2400">
                <a:latin typeface="UTM Avo" panose="02040603050506020204" pitchFamily="18" charset="0"/>
              </a:rPr>
              <a:t>Nhóm em có bổ sung gì không?</a:t>
            </a:r>
            <a:endParaRPr lang="en-US" sz="2400" dirty="0">
              <a:latin typeface="UTM Avo" panose="02040603050506020204" pitchFamily="18" charset="0"/>
            </a:endParaRPr>
          </a:p>
        </p:txBody>
      </p:sp>
      <p:pic>
        <p:nvPicPr>
          <p:cNvPr id="13" name="Picture 3">
            <a:extLst>
              <a:ext uri="{FF2B5EF4-FFF2-40B4-BE49-F238E27FC236}">
                <a16:creationId xmlns:a16="http://schemas.microsoft.com/office/drawing/2014/main" id="{0104DDED-B15E-6B94-B7E1-F7EC0DD2BA7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288144" y="5966874"/>
            <a:ext cx="1343467" cy="836309"/>
          </a:xfrm>
          <a:prstGeom prst="rect">
            <a:avLst/>
          </a:prstGeom>
        </p:spPr>
      </p:pic>
      <p:sp>
        <p:nvSpPr>
          <p:cNvPr id="14" name="Down Arrow 14">
            <a:extLst>
              <a:ext uri="{FF2B5EF4-FFF2-40B4-BE49-F238E27FC236}">
                <a16:creationId xmlns:a16="http://schemas.microsoft.com/office/drawing/2014/main" id="{CE1E9212-B7B5-435B-4182-271C1FFDB201}"/>
              </a:ext>
            </a:extLst>
          </p:cNvPr>
          <p:cNvSpPr/>
          <p:nvPr/>
        </p:nvSpPr>
        <p:spPr>
          <a:xfrm>
            <a:off x="8906897" y="4167460"/>
            <a:ext cx="304800" cy="43501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933">
              <a:latin typeface="UTM Avo" panose="02040603050506020204" pitchFamily="18" charset="0"/>
            </a:endParaRPr>
          </a:p>
        </p:txBody>
      </p:sp>
      <p:sp>
        <p:nvSpPr>
          <p:cNvPr id="15" name="Rectangle 14">
            <a:extLst>
              <a:ext uri="{FF2B5EF4-FFF2-40B4-BE49-F238E27FC236}">
                <a16:creationId xmlns:a16="http://schemas.microsoft.com/office/drawing/2014/main" id="{9CDFE6A6-DA56-0F61-ABE8-73FA4F747D31}"/>
              </a:ext>
            </a:extLst>
          </p:cNvPr>
          <p:cNvSpPr/>
          <p:nvPr/>
        </p:nvSpPr>
        <p:spPr>
          <a:xfrm>
            <a:off x="6867000" y="4709186"/>
            <a:ext cx="4689395" cy="1675843"/>
          </a:xfrm>
          <a:prstGeom prst="rect">
            <a:avLst/>
          </a:prstGeom>
          <a:ln>
            <a:prstDash val="sysDot"/>
          </a:ln>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spcBef>
                <a:spcPts val="67"/>
              </a:spcBef>
              <a:spcAft>
                <a:spcPts val="67"/>
              </a:spcAft>
            </a:pPr>
            <a:r>
              <a:rPr lang="vi-VN" sz="2400">
                <a:latin typeface="UTM Avo" panose="02040603050506020204" pitchFamily="18" charset="0"/>
                <a:ea typeface="Arial" panose="020B0604020202020204" pitchFamily="34" charset="0"/>
                <a:cs typeface="Times New Roman" panose="02020603050405020304" pitchFamily="18" charset="0"/>
              </a:rPr>
              <a:t>Yêu cầu về thiết kế tờ rơi, màu sắc, độ rộng của tờ rơi, chất lượng giấy....</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3B947046-4DBA-0FDD-B392-DFB7504EDE4A}"/>
              </a:ext>
            </a:extLst>
          </p:cNvPr>
          <p:cNvPicPr>
            <a:picLocks noChangeAspect="1"/>
          </p:cNvPicPr>
          <p:nvPr/>
        </p:nvPicPr>
        <p:blipFill rotWithShape="1">
          <a:blip r:embed="rId11"/>
          <a:srcRect l="9594" t="31383" r="9747" b="10712"/>
          <a:stretch/>
        </p:blipFill>
        <p:spPr>
          <a:xfrm>
            <a:off x="1042954" y="2141112"/>
            <a:ext cx="9833845" cy="2009999"/>
          </a:xfrm>
          <a:prstGeom prst="rect">
            <a:avLst/>
          </a:prstGeom>
        </p:spPr>
      </p:pic>
    </p:spTree>
    <p:extLst>
      <p:ext uri="{BB962C8B-B14F-4D97-AF65-F5344CB8AC3E}">
        <p14:creationId xmlns:p14="http://schemas.microsoft.com/office/powerpoint/2010/main" val="11218823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Rectangle 12">
            <a:extLst>
              <a:ext uri="{FF2B5EF4-FFF2-40B4-BE49-F238E27FC236}">
                <a16:creationId xmlns:a16="http://schemas.microsoft.com/office/drawing/2014/main" id="{EC691FEA-FCC3-3DB4-4530-0038FF70B3EA}"/>
              </a:ext>
            </a:extLst>
          </p:cNvPr>
          <p:cNvSpPr/>
          <p:nvPr/>
        </p:nvSpPr>
        <p:spPr>
          <a:xfrm>
            <a:off x="8651309" y="3647682"/>
            <a:ext cx="3540691" cy="321031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2">
            <a:extLst>
              <a:ext uri="{FF2B5EF4-FFF2-40B4-BE49-F238E27FC236}">
                <a16:creationId xmlns:a16="http://schemas.microsoft.com/office/drawing/2014/main" id="{EBAE3814-B010-3FC5-183F-2340FB3CDA5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52878">
            <a:off x="10981875" y="5619051"/>
            <a:ext cx="975388" cy="965227"/>
          </a:xfrm>
          <a:prstGeom prst="rect">
            <a:avLst/>
          </a:prstGeom>
        </p:spPr>
      </p:pic>
      <p:pic>
        <p:nvPicPr>
          <p:cNvPr id="6" name="Picture 27">
            <a:extLst>
              <a:ext uri="{FF2B5EF4-FFF2-40B4-BE49-F238E27FC236}">
                <a16:creationId xmlns:a16="http://schemas.microsoft.com/office/drawing/2014/main" id="{465531F9-7919-358D-F7BF-623C0ED93EB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1432563" y="985080"/>
            <a:ext cx="911749" cy="790942"/>
          </a:xfrm>
          <a:prstGeom prst="rect">
            <a:avLst/>
          </a:prstGeom>
        </p:spPr>
      </p:pic>
      <p:pic>
        <p:nvPicPr>
          <p:cNvPr id="7" name="Picture 28">
            <a:extLst>
              <a:ext uri="{FF2B5EF4-FFF2-40B4-BE49-F238E27FC236}">
                <a16:creationId xmlns:a16="http://schemas.microsoft.com/office/drawing/2014/main" id="{1A433AFF-E14A-07E6-6765-AE29DC0018F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2766" y="5838212"/>
            <a:ext cx="661787" cy="574100"/>
          </a:xfrm>
          <a:prstGeom prst="rect">
            <a:avLst/>
          </a:prstGeom>
        </p:spPr>
      </p:pic>
      <p:grpSp>
        <p:nvGrpSpPr>
          <p:cNvPr id="8" name="Group 7">
            <a:extLst>
              <a:ext uri="{FF2B5EF4-FFF2-40B4-BE49-F238E27FC236}">
                <a16:creationId xmlns:a16="http://schemas.microsoft.com/office/drawing/2014/main" id="{63CA00E9-870B-C782-6F66-6858D6821C25}"/>
              </a:ext>
            </a:extLst>
          </p:cNvPr>
          <p:cNvGrpSpPr/>
          <p:nvPr/>
        </p:nvGrpSpPr>
        <p:grpSpPr>
          <a:xfrm>
            <a:off x="303563" y="1506026"/>
            <a:ext cx="11736036" cy="634646"/>
            <a:chOff x="5551982" y="4704583"/>
            <a:chExt cx="17604054" cy="951969"/>
          </a:xfrm>
        </p:grpSpPr>
        <p:sp>
          <p:nvSpPr>
            <p:cNvPr id="9" name="Rectangle 8">
              <a:extLst>
                <a:ext uri="{FF2B5EF4-FFF2-40B4-BE49-F238E27FC236}">
                  <a16:creationId xmlns:a16="http://schemas.microsoft.com/office/drawing/2014/main" id="{98F45F55-2BD9-85A3-3F56-A4AED9DC68D1}"/>
                </a:ext>
              </a:extLst>
            </p:cNvPr>
            <p:cNvSpPr/>
            <p:nvPr/>
          </p:nvSpPr>
          <p:spPr>
            <a:xfrm>
              <a:off x="6417288" y="4704583"/>
              <a:ext cx="16738748" cy="829842"/>
            </a:xfrm>
            <a:prstGeom prst="rect">
              <a:avLst/>
            </a:prstGeom>
          </p:spPr>
          <p:txBody>
            <a:bodyPr wrap="square">
              <a:spAutoFit/>
            </a:bodyPr>
            <a:lstStyle/>
            <a:p>
              <a:pPr defTabSz="609630">
                <a:lnSpc>
                  <a:spcPct val="150000"/>
                </a:lnSpc>
                <a:buClrTx/>
                <a:defRPr/>
              </a:pPr>
              <a:r>
                <a:rPr lang="en-US" sz="2300" dirty="0" err="1">
                  <a:latin typeface="UTM Avo" panose="02040603050506020204" pitchFamily="18" charset="0"/>
                </a:rPr>
                <a:t>Nhóm</a:t>
              </a:r>
              <a:r>
                <a:rPr lang="en-US" sz="2300" dirty="0">
                  <a:latin typeface="UTM Avo" panose="02040603050506020204" pitchFamily="18" charset="0"/>
                </a:rPr>
                <a:t> </a:t>
              </a:r>
              <a:r>
                <a:rPr lang="en-US" sz="2300" b="1" i="1" dirty="0" err="1">
                  <a:latin typeface="UTM Avo" panose="02040603050506020204" pitchFamily="18" charset="0"/>
                </a:rPr>
                <a:t>Hoa</a:t>
              </a:r>
              <a:r>
                <a:rPr lang="en-US" sz="2300" b="1" i="1" dirty="0">
                  <a:latin typeface="UTM Avo" panose="02040603050506020204" pitchFamily="18" charset="0"/>
                </a:rPr>
                <a:t> </a:t>
              </a:r>
              <a:r>
                <a:rPr lang="en-US" sz="2300" b="1" i="1" dirty="0" err="1">
                  <a:latin typeface="UTM Avo" panose="02040603050506020204" pitchFamily="18" charset="0"/>
                </a:rPr>
                <a:t>mặt</a:t>
              </a:r>
              <a:r>
                <a:rPr lang="en-US" sz="2300" b="1" i="1" dirty="0">
                  <a:latin typeface="UTM Avo" panose="02040603050506020204" pitchFamily="18" charset="0"/>
                </a:rPr>
                <a:t> </a:t>
              </a:r>
              <a:r>
                <a:rPr lang="en-US" sz="2300" b="1" i="1" dirty="0" err="1">
                  <a:latin typeface="UTM Avo" panose="02040603050506020204" pitchFamily="18" charset="0"/>
                </a:rPr>
                <a:t>trời</a:t>
              </a:r>
              <a:r>
                <a:rPr lang="en-US" sz="2300" b="1" i="1" dirty="0">
                  <a:latin typeface="UTM Avo" panose="02040603050506020204" pitchFamily="18" charset="0"/>
                </a:rPr>
                <a:t> </a:t>
              </a:r>
              <a:r>
                <a:rPr lang="en-US" sz="2300" dirty="0" err="1">
                  <a:latin typeface="UTM Avo" panose="02040603050506020204" pitchFamily="18" charset="0"/>
                </a:rPr>
                <a:t>đã</a:t>
              </a:r>
              <a:r>
                <a:rPr lang="en-US" sz="2300" dirty="0">
                  <a:latin typeface="UTM Avo" panose="02040603050506020204" pitchFamily="18" charset="0"/>
                </a:rPr>
                <a:t> </a:t>
              </a:r>
              <a:r>
                <a:rPr lang="en-US" sz="2300" dirty="0" err="1">
                  <a:latin typeface="UTM Avo" panose="02040603050506020204" pitchFamily="18" charset="0"/>
                </a:rPr>
                <a:t>thảo</a:t>
              </a:r>
              <a:r>
                <a:rPr lang="en-US" sz="2300" dirty="0">
                  <a:latin typeface="UTM Avo" panose="02040603050506020204" pitchFamily="18" charset="0"/>
                </a:rPr>
                <a:t> </a:t>
              </a:r>
              <a:r>
                <a:rPr lang="en-US" sz="2300" dirty="0" err="1">
                  <a:latin typeface="UTM Avo" panose="02040603050506020204" pitchFamily="18" charset="0"/>
                </a:rPr>
                <a:t>luận</a:t>
              </a:r>
              <a:r>
                <a:rPr lang="en-US" sz="2300" dirty="0">
                  <a:latin typeface="UTM Avo" panose="02040603050506020204" pitchFamily="18" charset="0"/>
                </a:rPr>
                <a:t>, chia </a:t>
              </a:r>
              <a:r>
                <a:rPr lang="en-US" sz="2300" dirty="0" err="1">
                  <a:latin typeface="UTM Avo" panose="02040603050506020204" pitchFamily="18" charset="0"/>
                </a:rPr>
                <a:t>nhiệm</a:t>
              </a:r>
              <a:r>
                <a:rPr lang="en-US" sz="2300" dirty="0">
                  <a:latin typeface="UTM Avo" panose="02040603050506020204" pitchFamily="18" charset="0"/>
                </a:rPr>
                <a:t> </a:t>
              </a:r>
              <a:r>
                <a:rPr lang="en-US" sz="2300" dirty="0" err="1">
                  <a:latin typeface="UTM Avo" panose="02040603050506020204" pitchFamily="18" charset="0"/>
                </a:rPr>
                <a:t>vụ</a:t>
              </a:r>
              <a:r>
                <a:rPr lang="en-US" sz="2300" dirty="0">
                  <a:latin typeface="UTM Avo" panose="02040603050506020204" pitchFamily="18" charset="0"/>
                </a:rPr>
                <a:t> </a:t>
              </a:r>
              <a:r>
                <a:rPr lang="en-US" sz="2300" dirty="0" err="1">
                  <a:latin typeface="UTM Avo" panose="02040603050506020204" pitchFamily="18" charset="0"/>
                </a:rPr>
                <a:t>đó</a:t>
              </a:r>
              <a:r>
                <a:rPr lang="en-US" sz="2300" dirty="0">
                  <a:latin typeface="UTM Avo" panose="02040603050506020204" pitchFamily="18" charset="0"/>
                </a:rPr>
                <a:t> </a:t>
              </a:r>
              <a:r>
                <a:rPr lang="en-US" sz="2300" dirty="0" err="1">
                  <a:latin typeface="UTM Avo" panose="02040603050506020204" pitchFamily="18" charset="0"/>
                </a:rPr>
                <a:t>thành</a:t>
              </a:r>
              <a:r>
                <a:rPr lang="en-US" sz="2300" dirty="0">
                  <a:latin typeface="UTM Avo" panose="02040603050506020204" pitchFamily="18" charset="0"/>
                </a:rPr>
                <a:t> </a:t>
              </a:r>
              <a:r>
                <a:rPr lang="en-US" sz="2300" dirty="0" err="1">
                  <a:latin typeface="UTM Avo" panose="02040603050506020204" pitchFamily="18" charset="0"/>
                </a:rPr>
                <a:t>các</a:t>
              </a:r>
              <a:r>
                <a:rPr lang="en-US" sz="2300" dirty="0">
                  <a:latin typeface="UTM Avo" panose="02040603050506020204" pitchFamily="18" charset="0"/>
                </a:rPr>
                <a:t> </a:t>
              </a:r>
              <a:r>
                <a:rPr lang="en-US" sz="2300" dirty="0" err="1">
                  <a:latin typeface="UTM Avo" panose="02040603050506020204" pitchFamily="18" charset="0"/>
                </a:rPr>
                <a:t>việc</a:t>
              </a:r>
              <a:r>
                <a:rPr lang="en-US" sz="2300" dirty="0">
                  <a:latin typeface="UTM Avo" panose="02040603050506020204" pitchFamily="18" charset="0"/>
                </a:rPr>
                <a:t> </a:t>
              </a:r>
              <a:r>
                <a:rPr lang="en-US" sz="2300" dirty="0" err="1">
                  <a:latin typeface="UTM Avo" panose="02040603050506020204" pitchFamily="18" charset="0"/>
                </a:rPr>
                <a:t>như</a:t>
              </a:r>
              <a:r>
                <a:rPr lang="en-US" sz="2300" dirty="0">
                  <a:latin typeface="UTM Avo" panose="02040603050506020204" pitchFamily="18" charset="0"/>
                </a:rPr>
                <a:t> </a:t>
              </a:r>
              <a:r>
                <a:rPr lang="en-US" sz="2300" dirty="0" err="1">
                  <a:latin typeface="UTM Avo" panose="02040603050506020204" pitchFamily="18" charset="0"/>
                </a:rPr>
                <a:t>sau</a:t>
              </a:r>
              <a:r>
                <a:rPr lang="en-US" sz="2300" dirty="0">
                  <a:latin typeface="UTM Avo" panose="02040603050506020204" pitchFamily="18" charset="0"/>
                </a:rPr>
                <a:t>:</a:t>
              </a:r>
              <a:endParaRPr lang="en-US" sz="2300" kern="1200" dirty="0">
                <a:solidFill>
                  <a:prstClr val="black"/>
                </a:solidFill>
                <a:latin typeface="UTM Avo" panose="02040603050506020204" pitchFamily="18" charset="0"/>
                <a:ea typeface="+mn-ea"/>
                <a:cs typeface="+mn-cs"/>
              </a:endParaRPr>
            </a:p>
          </p:txBody>
        </p:sp>
        <p:pic>
          <p:nvPicPr>
            <p:cNvPr id="10" name="Picture 26">
              <a:extLst>
                <a:ext uri="{FF2B5EF4-FFF2-40B4-BE49-F238E27FC236}">
                  <a16:creationId xmlns:a16="http://schemas.microsoft.com/office/drawing/2014/main" id="{8D8D0C19-8A89-CC99-ACE1-FEA3039F6863}"/>
                </a:ext>
              </a:extLst>
            </p:cNvPr>
            <p:cNvPicPr>
              <a:picLocks noChangeAspect="1"/>
            </p:cNvPicPr>
            <p:nvPr/>
          </p:nvPicPr>
          <p:blipFill>
            <a:blip r:embed="rId8">
              <a:duotone>
                <a:schemeClr val="accent1">
                  <a:shade val="45000"/>
                  <a:satMod val="135000"/>
                </a:schemeClr>
                <a:prstClr val="white"/>
              </a:duotone>
            </a:blip>
            <a:srcRect/>
            <a:stretch>
              <a:fillRect/>
            </a:stretch>
          </p:blipFill>
          <p:spPr>
            <a:xfrm>
              <a:off x="5551982" y="4993150"/>
              <a:ext cx="865308" cy="663402"/>
            </a:xfrm>
            <a:prstGeom prst="rect">
              <a:avLst/>
            </a:prstGeom>
          </p:spPr>
        </p:pic>
      </p:grpSp>
      <p:sp>
        <p:nvSpPr>
          <p:cNvPr id="11" name="Rectangle 10">
            <a:extLst>
              <a:ext uri="{FF2B5EF4-FFF2-40B4-BE49-F238E27FC236}">
                <a16:creationId xmlns:a16="http://schemas.microsoft.com/office/drawing/2014/main" id="{5021952E-CA92-1A6E-9877-DDC12C5A9FB5}"/>
              </a:ext>
            </a:extLst>
          </p:cNvPr>
          <p:cNvSpPr/>
          <p:nvPr/>
        </p:nvSpPr>
        <p:spPr>
          <a:xfrm>
            <a:off x="714553" y="4321674"/>
            <a:ext cx="10969448" cy="1675843"/>
          </a:xfrm>
          <a:prstGeom prst="rect">
            <a:avLst/>
          </a:prstGeom>
        </p:spPr>
        <p:txBody>
          <a:bodyPr wrap="square">
            <a:spAutoFit/>
          </a:bodyPr>
          <a:lstStyle/>
          <a:p>
            <a:pPr lvl="0" algn="just">
              <a:lnSpc>
                <a:spcPct val="150000"/>
              </a:lnSpc>
            </a:pPr>
            <a:r>
              <a:rPr lang="vi-VN" sz="2400" kern="1200">
                <a:solidFill>
                  <a:prstClr val="black"/>
                </a:solidFill>
                <a:latin typeface="UTM Avo" panose="02040603050506020204" pitchFamily="18" charset="0"/>
                <a:ea typeface="+mn-ea"/>
                <a:cs typeface="+mn-cs"/>
              </a:rPr>
              <a:t>Em có đồng ý với cách chia nhiệm vụ thành các việc nhỏ hơn như nhóm Hoa mặt trời không? Trong những việc nhỏ của nhiệm vụ nói trên, em thấy việc nào có thể sử dụng máy tính trợ giúp?</a:t>
            </a:r>
            <a:endParaRPr lang="en-US" sz="2400" kern="1200" dirty="0">
              <a:solidFill>
                <a:prstClr val="black"/>
              </a:solidFill>
              <a:latin typeface="UTM Avo" panose="02040603050506020204" pitchFamily="18" charset="0"/>
              <a:ea typeface="+mn-ea"/>
              <a:cs typeface="+mn-cs"/>
            </a:endParaRPr>
          </a:p>
        </p:txBody>
      </p:sp>
      <p:pic>
        <p:nvPicPr>
          <p:cNvPr id="12" name="Picture 11">
            <a:extLst>
              <a:ext uri="{FF2B5EF4-FFF2-40B4-BE49-F238E27FC236}">
                <a16:creationId xmlns:a16="http://schemas.microsoft.com/office/drawing/2014/main" id="{DB18DE5C-2EC2-5948-29F0-1F56E40AD68A}"/>
              </a:ext>
            </a:extLst>
          </p:cNvPr>
          <p:cNvPicPr>
            <a:picLocks noChangeAspect="1"/>
          </p:cNvPicPr>
          <p:nvPr/>
        </p:nvPicPr>
        <p:blipFill rotWithShape="1">
          <a:blip r:embed="rId9"/>
          <a:srcRect l="9273" t="20511" r="9286" b="15011"/>
          <a:stretch/>
        </p:blipFill>
        <p:spPr>
          <a:xfrm>
            <a:off x="1382257" y="2059254"/>
            <a:ext cx="9929309" cy="2236166"/>
          </a:xfrm>
          <a:prstGeom prst="rect">
            <a:avLst/>
          </a:prstGeom>
        </p:spPr>
      </p:pic>
    </p:spTree>
    <p:extLst>
      <p:ext uri="{BB962C8B-B14F-4D97-AF65-F5344CB8AC3E}">
        <p14:creationId xmlns:p14="http://schemas.microsoft.com/office/powerpoint/2010/main" val="3605989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DAFB87AA-6C7D-7CBE-8118-E6F45B442659}"/>
              </a:ext>
            </a:extLst>
          </p:cNvPr>
          <p:cNvSpPr/>
          <p:nvPr/>
        </p:nvSpPr>
        <p:spPr>
          <a:xfrm>
            <a:off x="7831567" y="3647682"/>
            <a:ext cx="4360433" cy="321031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2">
            <a:extLst>
              <a:ext uri="{FF2B5EF4-FFF2-40B4-BE49-F238E27FC236}">
                <a16:creationId xmlns:a16="http://schemas.microsoft.com/office/drawing/2014/main" id="{A0AE694B-CCD1-4373-FA57-700955B2762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52878">
            <a:off x="10887442" y="5988881"/>
            <a:ext cx="843418" cy="796673"/>
          </a:xfrm>
          <a:prstGeom prst="rect">
            <a:avLst/>
          </a:prstGeom>
        </p:spPr>
      </p:pic>
      <p:pic>
        <p:nvPicPr>
          <p:cNvPr id="3" name="Picture 27">
            <a:extLst>
              <a:ext uri="{FF2B5EF4-FFF2-40B4-BE49-F238E27FC236}">
                <a16:creationId xmlns:a16="http://schemas.microsoft.com/office/drawing/2014/main" id="{44C924CF-296F-0581-2E0C-CE257CF0113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1132272" y="890426"/>
            <a:ext cx="911749" cy="790942"/>
          </a:xfrm>
          <a:prstGeom prst="rect">
            <a:avLst/>
          </a:prstGeom>
        </p:spPr>
      </p:pic>
      <p:pic>
        <p:nvPicPr>
          <p:cNvPr id="4" name="Picture 28">
            <a:extLst>
              <a:ext uri="{FF2B5EF4-FFF2-40B4-BE49-F238E27FC236}">
                <a16:creationId xmlns:a16="http://schemas.microsoft.com/office/drawing/2014/main" id="{F2CA2255-238E-E8A4-5604-0CA1A705C23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7885" y="6023151"/>
            <a:ext cx="661787" cy="574100"/>
          </a:xfrm>
          <a:prstGeom prst="rect">
            <a:avLst/>
          </a:prstGeom>
        </p:spPr>
      </p:pic>
      <p:sp>
        <p:nvSpPr>
          <p:cNvPr id="5" name="Rectangle 4">
            <a:extLst>
              <a:ext uri="{FF2B5EF4-FFF2-40B4-BE49-F238E27FC236}">
                <a16:creationId xmlns:a16="http://schemas.microsoft.com/office/drawing/2014/main" id="{9E143359-DCBC-0BA6-00E4-787B492E18C5}"/>
              </a:ext>
            </a:extLst>
          </p:cNvPr>
          <p:cNvSpPr/>
          <p:nvPr/>
        </p:nvSpPr>
        <p:spPr>
          <a:xfrm>
            <a:off x="1056047" y="3469341"/>
            <a:ext cx="10969448" cy="3337837"/>
          </a:xfrm>
          <a:prstGeom prst="rect">
            <a:avLst/>
          </a:prstGeom>
        </p:spPr>
        <p:txBody>
          <a:bodyPr wrap="square">
            <a:spAutoFit/>
          </a:bodyPr>
          <a:lstStyle/>
          <a:p>
            <a:pPr lvl="0" algn="just">
              <a:lnSpc>
                <a:spcPct val="150000"/>
              </a:lnSpc>
            </a:pPr>
            <a:r>
              <a:rPr lang="en-US" sz="2400">
                <a:latin typeface="UTM Avo" panose="02040603050506020204" pitchFamily="18" charset="0"/>
                <a:ea typeface="Arial" panose="020B0604020202020204" pitchFamily="34" charset="0"/>
              </a:rPr>
              <a:t>Chia việc 3 thành những việc nhỏ hơn</a:t>
            </a:r>
            <a:endParaRPr lang="en-US" sz="2400" dirty="0">
              <a:latin typeface="UTM Avo" panose="02040603050506020204" pitchFamily="18" charset="0"/>
              <a:ea typeface="Arial" panose="020B0604020202020204" pitchFamily="34" charset="0"/>
            </a:endParaRPr>
          </a:p>
          <a:p>
            <a:pPr marL="381019" indent="-381019" algn="just">
              <a:lnSpc>
                <a:spcPct val="150000"/>
              </a:lnSpc>
              <a:buFontTx/>
              <a:buChar char="-"/>
            </a:pPr>
            <a:r>
              <a:rPr lang="vi-VN" sz="2400" kern="1200">
                <a:solidFill>
                  <a:prstClr val="black"/>
                </a:solidFill>
                <a:latin typeface="UTM Avo" panose="02040603050506020204" pitchFamily="18" charset="0"/>
                <a:ea typeface="+mn-ea"/>
                <a:cs typeface="+mn-cs"/>
              </a:rPr>
              <a:t>Soạn thảo nội dung bằng máy tính;</a:t>
            </a:r>
            <a:endParaRPr lang="en-US" sz="2400" kern="1200">
              <a:solidFill>
                <a:prstClr val="black"/>
              </a:solidFill>
              <a:latin typeface="UTM Avo" panose="02040603050506020204" pitchFamily="18" charset="0"/>
              <a:ea typeface="+mn-ea"/>
              <a:cs typeface="+mn-cs"/>
            </a:endParaRPr>
          </a:p>
          <a:p>
            <a:pPr marL="381019" indent="-381019" algn="just">
              <a:lnSpc>
                <a:spcPct val="150000"/>
              </a:lnSpc>
              <a:buFontTx/>
              <a:buChar char="-"/>
            </a:pPr>
            <a:r>
              <a:rPr lang="vi-VN" sz="2400" kern="1200">
                <a:solidFill>
                  <a:prstClr val="black"/>
                </a:solidFill>
                <a:latin typeface="UTM Avo" panose="02040603050506020204" pitchFamily="18" charset="0"/>
                <a:ea typeface="+mn-ea"/>
                <a:cs typeface="+mn-cs"/>
              </a:rPr>
              <a:t>Chọn màu sắc, kiểu chữ;</a:t>
            </a:r>
            <a:endParaRPr lang="en-US" sz="2400" kern="1200">
              <a:solidFill>
                <a:prstClr val="black"/>
              </a:solidFill>
              <a:latin typeface="UTM Avo" panose="02040603050506020204" pitchFamily="18" charset="0"/>
              <a:ea typeface="+mn-ea"/>
              <a:cs typeface="+mn-cs"/>
            </a:endParaRPr>
          </a:p>
          <a:p>
            <a:pPr marL="381019" indent="-381019" algn="just">
              <a:lnSpc>
                <a:spcPct val="150000"/>
              </a:lnSpc>
              <a:buFontTx/>
              <a:buChar char="-"/>
            </a:pPr>
            <a:r>
              <a:rPr lang="vi-VN" sz="2400" kern="1200">
                <a:solidFill>
                  <a:prstClr val="black"/>
                </a:solidFill>
                <a:latin typeface="UTM Avo" panose="02040603050506020204" pitchFamily="18" charset="0"/>
                <a:ea typeface="+mn-ea"/>
                <a:cs typeface="+mn-cs"/>
              </a:rPr>
              <a:t>Câu tiêu đề cho các ảnh;</a:t>
            </a:r>
            <a:endParaRPr lang="en-US" sz="2400" kern="1200">
              <a:solidFill>
                <a:prstClr val="black"/>
              </a:solidFill>
              <a:latin typeface="UTM Avo" panose="02040603050506020204" pitchFamily="18" charset="0"/>
              <a:ea typeface="+mn-ea"/>
              <a:cs typeface="+mn-cs"/>
            </a:endParaRPr>
          </a:p>
          <a:p>
            <a:pPr marL="381019" indent="-381019" algn="just">
              <a:lnSpc>
                <a:spcPct val="150000"/>
              </a:lnSpc>
              <a:buFontTx/>
              <a:buChar char="-"/>
            </a:pPr>
            <a:r>
              <a:rPr lang="vi-VN" sz="2400" kern="1200">
                <a:solidFill>
                  <a:prstClr val="black"/>
                </a:solidFill>
                <a:latin typeface="UTM Avo" panose="02040603050506020204" pitchFamily="18" charset="0"/>
                <a:ea typeface="+mn-ea"/>
                <a:cs typeface="+mn-cs"/>
              </a:rPr>
              <a:t>Chuẩn bị giấy;</a:t>
            </a:r>
            <a:endParaRPr lang="en-US" sz="2400" kern="1200">
              <a:solidFill>
                <a:prstClr val="black"/>
              </a:solidFill>
              <a:latin typeface="UTM Avo" panose="02040603050506020204" pitchFamily="18" charset="0"/>
              <a:ea typeface="+mn-ea"/>
              <a:cs typeface="+mn-cs"/>
            </a:endParaRPr>
          </a:p>
          <a:p>
            <a:pPr marL="381019" indent="-381019" algn="just">
              <a:lnSpc>
                <a:spcPct val="150000"/>
              </a:lnSpc>
              <a:buFontTx/>
              <a:buChar char="-"/>
            </a:pPr>
            <a:r>
              <a:rPr lang="vi-VN" sz="2400" kern="1200">
                <a:solidFill>
                  <a:prstClr val="black"/>
                </a:solidFill>
                <a:latin typeface="UTM Avo" panose="02040603050506020204" pitchFamily="18" charset="0"/>
                <a:ea typeface="+mn-ea"/>
                <a:cs typeface="+mn-cs"/>
              </a:rPr>
              <a:t>Phân công người thực hiện, thời gian hoàn thành nhiệm vụ.</a:t>
            </a:r>
            <a:endParaRPr lang="en-US" sz="2400" kern="1200" dirty="0">
              <a:solidFill>
                <a:prstClr val="black"/>
              </a:solidFill>
              <a:latin typeface="UTM Avo" panose="02040603050506020204" pitchFamily="18" charset="0"/>
              <a:ea typeface="+mn-ea"/>
              <a:cs typeface="+mn-cs"/>
            </a:endParaRPr>
          </a:p>
        </p:txBody>
      </p:sp>
      <p:pic>
        <p:nvPicPr>
          <p:cNvPr id="7" name="Picture 4">
            <a:extLst>
              <a:ext uri="{FF2B5EF4-FFF2-40B4-BE49-F238E27FC236}">
                <a16:creationId xmlns:a16="http://schemas.microsoft.com/office/drawing/2014/main" id="{D8583911-3E88-9377-BCDB-2ECABD34D69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16742" y="3635429"/>
            <a:ext cx="605629" cy="373457"/>
          </a:xfrm>
          <a:prstGeom prst="rect">
            <a:avLst/>
          </a:prstGeom>
        </p:spPr>
      </p:pic>
      <p:pic>
        <p:nvPicPr>
          <p:cNvPr id="8" name="Picture 7">
            <a:extLst>
              <a:ext uri="{FF2B5EF4-FFF2-40B4-BE49-F238E27FC236}">
                <a16:creationId xmlns:a16="http://schemas.microsoft.com/office/drawing/2014/main" id="{9F4903C0-B1FE-968C-03E1-F842761395B1}"/>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25000"/>
                    </a14:imgEffect>
                  </a14:imgLayer>
                </a14:imgProps>
              </a:ext>
            </a:extLst>
          </a:blip>
          <a:srcRect l="9273" t="20511" r="9286" b="15011"/>
          <a:stretch/>
        </p:blipFill>
        <p:spPr>
          <a:xfrm>
            <a:off x="2013840" y="1572853"/>
            <a:ext cx="8431836" cy="1898922"/>
          </a:xfrm>
          <a:prstGeom prst="rect">
            <a:avLst/>
          </a:prstGeom>
        </p:spPr>
      </p:pic>
    </p:spTree>
    <p:extLst>
      <p:ext uri="{BB962C8B-B14F-4D97-AF65-F5344CB8AC3E}">
        <p14:creationId xmlns:p14="http://schemas.microsoft.com/office/powerpoint/2010/main" val="3116096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down)">
                                      <p:cBhvr>
                                        <p:cTn id="15" dur="500"/>
                                        <p:tgtEl>
                                          <p:spTgt spid="5">
                                            <p:txEl>
                                              <p:pRg st="0" end="0"/>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wipe(up)">
                                      <p:cBhvr>
                                        <p:cTn id="18" dur="500"/>
                                        <p:tgtEl>
                                          <p:spTgt spid="5">
                                            <p:txEl>
                                              <p:pRg st="1" end="1"/>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wipe(up)">
                                      <p:cBhvr>
                                        <p:cTn id="21" dur="500"/>
                                        <p:tgtEl>
                                          <p:spTgt spid="5">
                                            <p:txEl>
                                              <p:pRg st="2" end="2"/>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up)">
                                      <p:cBhvr>
                                        <p:cTn id="24" dur="500"/>
                                        <p:tgtEl>
                                          <p:spTgt spid="5">
                                            <p:txEl>
                                              <p:pRg st="3" end="3"/>
                                            </p:txEl>
                                          </p:spTgt>
                                        </p:tgtEl>
                                      </p:cBhvr>
                                    </p:animEffect>
                                  </p:childTnLst>
                                </p:cTn>
                              </p:par>
                              <p:par>
                                <p:cTn id="25" presetID="22" presetClass="entr" presetSubtype="1"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up)">
                                      <p:cBhvr>
                                        <p:cTn id="27" dur="500"/>
                                        <p:tgtEl>
                                          <p:spTgt spid="5">
                                            <p:txEl>
                                              <p:pRg st="4" end="4"/>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wipe(up)">
                                      <p:cBhvr>
                                        <p:cTn id="3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Rectangle 9">
            <a:extLst>
              <a:ext uri="{FF2B5EF4-FFF2-40B4-BE49-F238E27FC236}">
                <a16:creationId xmlns:a16="http://schemas.microsoft.com/office/drawing/2014/main" id="{E241C826-1A80-8CC5-DCFC-B415DE4C3FCA}"/>
              </a:ext>
            </a:extLst>
          </p:cNvPr>
          <p:cNvSpPr/>
          <p:nvPr/>
        </p:nvSpPr>
        <p:spPr>
          <a:xfrm>
            <a:off x="8651309" y="3647682"/>
            <a:ext cx="3540691" cy="321031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7">
            <a:extLst>
              <a:ext uri="{FF2B5EF4-FFF2-40B4-BE49-F238E27FC236}">
                <a16:creationId xmlns:a16="http://schemas.microsoft.com/office/drawing/2014/main" id="{26EBF1BA-7F86-6D12-356B-D8DF25AF6A9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933962" y="330200"/>
            <a:ext cx="661787" cy="574100"/>
          </a:xfrm>
          <a:prstGeom prst="rect">
            <a:avLst/>
          </a:prstGeom>
        </p:spPr>
      </p:pic>
      <p:pic>
        <p:nvPicPr>
          <p:cNvPr id="3" name="Picture 19">
            <a:extLst>
              <a:ext uri="{FF2B5EF4-FFF2-40B4-BE49-F238E27FC236}">
                <a16:creationId xmlns:a16="http://schemas.microsoft.com/office/drawing/2014/main" id="{60D2AAFF-DD30-936E-7F6F-A4156549E78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76353" y="5765801"/>
            <a:ext cx="928729" cy="919055"/>
          </a:xfrm>
          <a:prstGeom prst="rect">
            <a:avLst/>
          </a:prstGeom>
        </p:spPr>
      </p:pic>
      <p:sp>
        <p:nvSpPr>
          <p:cNvPr id="4" name="Rectangle 3">
            <a:extLst>
              <a:ext uri="{FF2B5EF4-FFF2-40B4-BE49-F238E27FC236}">
                <a16:creationId xmlns:a16="http://schemas.microsoft.com/office/drawing/2014/main" id="{9ACEEACF-59DF-C4C9-A541-B7F0F3AE4E65}"/>
              </a:ext>
            </a:extLst>
          </p:cNvPr>
          <p:cNvSpPr/>
          <p:nvPr/>
        </p:nvSpPr>
        <p:spPr>
          <a:xfrm>
            <a:off x="-1930" y="2029600"/>
            <a:ext cx="12193929" cy="931074"/>
          </a:xfrm>
          <a:prstGeom prst="rect">
            <a:avLst/>
          </a:prstGeom>
          <a:solidFill>
            <a:schemeClr val="accent1">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US" sz="3667" b="1" kern="1200" dirty="0">
                <a:solidFill>
                  <a:prstClr val="black"/>
                </a:solidFill>
                <a:latin typeface="UTM Avo" panose="02040603050506020204" pitchFamily="18" charset="0"/>
                <a:cs typeface="Arial" panose="020B0604020202020204" pitchFamily="34" charset="0"/>
              </a:rPr>
              <a:t>LƯU Ý</a:t>
            </a:r>
          </a:p>
        </p:txBody>
      </p:sp>
      <p:pic>
        <p:nvPicPr>
          <p:cNvPr id="5" name="Picture 44">
            <a:extLst>
              <a:ext uri="{FF2B5EF4-FFF2-40B4-BE49-F238E27FC236}">
                <a16:creationId xmlns:a16="http://schemas.microsoft.com/office/drawing/2014/main" id="{B7AD00B1-A700-D59D-60E1-18991D3238E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8834748" y="1342592"/>
            <a:ext cx="1992065" cy="1406066"/>
          </a:xfrm>
          <a:prstGeom prst="rect">
            <a:avLst/>
          </a:prstGeom>
        </p:spPr>
      </p:pic>
      <p:grpSp>
        <p:nvGrpSpPr>
          <p:cNvPr id="6" name="Group 5">
            <a:extLst>
              <a:ext uri="{FF2B5EF4-FFF2-40B4-BE49-F238E27FC236}">
                <a16:creationId xmlns:a16="http://schemas.microsoft.com/office/drawing/2014/main" id="{08B03BC8-4694-9050-B9B8-6B65C9605FCC}"/>
              </a:ext>
            </a:extLst>
          </p:cNvPr>
          <p:cNvGrpSpPr/>
          <p:nvPr/>
        </p:nvGrpSpPr>
        <p:grpSpPr>
          <a:xfrm>
            <a:off x="1595749" y="3131713"/>
            <a:ext cx="9032202" cy="3273792"/>
            <a:chOff x="3962400" y="4187026"/>
            <a:chExt cx="12625426" cy="4910688"/>
          </a:xfrm>
          <a:solidFill>
            <a:schemeClr val="accent6">
              <a:lumMod val="20000"/>
              <a:lumOff val="80000"/>
            </a:schemeClr>
          </a:solidFill>
        </p:grpSpPr>
        <p:grpSp>
          <p:nvGrpSpPr>
            <p:cNvPr id="7" name="Group 4">
              <a:extLst>
                <a:ext uri="{FF2B5EF4-FFF2-40B4-BE49-F238E27FC236}">
                  <a16:creationId xmlns:a16="http://schemas.microsoft.com/office/drawing/2014/main" id="{95F17AFE-4109-33FB-49EC-FC700C41E5D9}"/>
                </a:ext>
              </a:extLst>
            </p:cNvPr>
            <p:cNvGrpSpPr/>
            <p:nvPr/>
          </p:nvGrpSpPr>
          <p:grpSpPr>
            <a:xfrm>
              <a:off x="3962400" y="4187026"/>
              <a:ext cx="12625426" cy="4424860"/>
              <a:chOff x="0" y="56067"/>
              <a:chExt cx="3700887" cy="2146361"/>
            </a:xfrm>
            <a:grpFill/>
          </p:grpSpPr>
          <p:sp>
            <p:nvSpPr>
              <p:cNvPr id="9" name="Freeform 5">
                <a:extLst>
                  <a:ext uri="{FF2B5EF4-FFF2-40B4-BE49-F238E27FC236}">
                    <a16:creationId xmlns:a16="http://schemas.microsoft.com/office/drawing/2014/main" id="{CD55E215-E0E6-4D99-6124-08E4C358AE11}"/>
                  </a:ext>
                </a:extLst>
              </p:cNvPr>
              <p:cNvSpPr/>
              <p:nvPr/>
            </p:nvSpPr>
            <p:spPr>
              <a:xfrm>
                <a:off x="0" y="56067"/>
                <a:ext cx="3700887" cy="2146361"/>
              </a:xfrm>
              <a:custGeom>
                <a:avLst/>
                <a:gdLst/>
                <a:ahLst/>
                <a:cxnLst/>
                <a:rect l="l" t="t" r="r" b="b"/>
                <a:pathLst>
                  <a:path w="2968314" h="2146361">
                    <a:moveTo>
                      <a:pt x="2843854" y="2146361"/>
                    </a:moveTo>
                    <a:lnTo>
                      <a:pt x="124460" y="2146361"/>
                    </a:lnTo>
                    <a:cubicBezTo>
                      <a:pt x="55880" y="2146361"/>
                      <a:pt x="0" y="2090481"/>
                      <a:pt x="0" y="2021901"/>
                    </a:cubicBezTo>
                    <a:lnTo>
                      <a:pt x="0" y="124460"/>
                    </a:lnTo>
                    <a:cubicBezTo>
                      <a:pt x="0" y="55880"/>
                      <a:pt x="55880" y="0"/>
                      <a:pt x="124460" y="0"/>
                    </a:cubicBezTo>
                    <a:lnTo>
                      <a:pt x="2843854" y="0"/>
                    </a:lnTo>
                    <a:cubicBezTo>
                      <a:pt x="2912434" y="0"/>
                      <a:pt x="2968314" y="55880"/>
                      <a:pt x="2968314" y="124460"/>
                    </a:cubicBezTo>
                    <a:lnTo>
                      <a:pt x="2968314" y="2021901"/>
                    </a:lnTo>
                    <a:cubicBezTo>
                      <a:pt x="2968314" y="2090482"/>
                      <a:pt x="2912434" y="2146361"/>
                      <a:pt x="2843854" y="2146361"/>
                    </a:cubicBezTo>
                    <a:close/>
                  </a:path>
                </a:pathLst>
              </a:custGeom>
              <a:grpFill/>
            </p:spPr>
            <p:txBody>
              <a:bodyPr/>
              <a:lstStyle/>
              <a:p>
                <a:endParaRPr lang="en-US"/>
              </a:p>
            </p:txBody>
          </p:sp>
        </p:grpSp>
        <p:sp>
          <p:nvSpPr>
            <p:cNvPr id="8" name="Rectangle 7">
              <a:extLst>
                <a:ext uri="{FF2B5EF4-FFF2-40B4-BE49-F238E27FC236}">
                  <a16:creationId xmlns:a16="http://schemas.microsoft.com/office/drawing/2014/main" id="{1C99D0E3-3137-B995-4383-24ADA9E12A40}"/>
                </a:ext>
              </a:extLst>
            </p:cNvPr>
            <p:cNvSpPr/>
            <p:nvPr/>
          </p:nvSpPr>
          <p:spPr>
            <a:xfrm>
              <a:off x="4371643" y="4248983"/>
              <a:ext cx="11758983" cy="4848731"/>
            </a:xfrm>
            <a:prstGeom prst="rect">
              <a:avLst/>
            </a:prstGeom>
            <a:noFill/>
          </p:spPr>
          <p:txBody>
            <a:bodyPr wrap="square">
              <a:spAutoFit/>
            </a:bodyPr>
            <a:lstStyle/>
            <a:p>
              <a:pPr algn="just">
                <a:lnSpc>
                  <a:spcPct val="150000"/>
                </a:lnSpc>
                <a:spcBef>
                  <a:spcPts val="67"/>
                </a:spcBef>
                <a:spcAft>
                  <a:spcPts val="67"/>
                </a:spcAft>
              </a:pPr>
              <a:r>
                <a:rPr lang="vi-VN" sz="2800" kern="1200">
                  <a:solidFill>
                    <a:prstClr val="black"/>
                  </a:solidFill>
                  <a:latin typeface="UTM Avo" panose="02040603050506020204" pitchFamily="18" charset="0"/>
                  <a:ea typeface="Arial" panose="020B0604020202020204" pitchFamily="34" charset="0"/>
                  <a:cs typeface="Times New Roman" panose="02020603050405020304" pitchFamily="18" charset="0"/>
                </a:rPr>
                <a:t>Khi chia nhỏ nhiệm vụ thì dễ quản trị công việc, nói rõ máy tính có thể hỗ trợ giúp việc nào (giúp tìm trên Internet các tranh ảnh đẹp, soạn thảo nội dung tờ rơi, in, nhân bản,..)</a:t>
              </a:r>
              <a:endParaRPr lang="en-US" sz="2800" kern="1200"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5857865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04129" y="2766571"/>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29">
            <a:extLst>
              <a:ext uri="{FF2B5EF4-FFF2-40B4-BE49-F238E27FC236}">
                <a16:creationId xmlns:a16="http://schemas.microsoft.com/office/drawing/2014/main" id="{1CEAF5E8-2094-0A2B-0003-6C095E1E5F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804785" y="769858"/>
            <a:ext cx="1254771" cy="1021593"/>
          </a:xfrm>
          <a:prstGeom prst="rect">
            <a:avLst/>
          </a:prstGeom>
        </p:spPr>
      </p:pic>
      <p:pic>
        <p:nvPicPr>
          <p:cNvPr id="3" name="Picture 30">
            <a:extLst>
              <a:ext uri="{FF2B5EF4-FFF2-40B4-BE49-F238E27FC236}">
                <a16:creationId xmlns:a16="http://schemas.microsoft.com/office/drawing/2014/main" id="{48823B0E-2DA5-2B9E-43CB-047ED7AE1DF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24705" y="1791451"/>
            <a:ext cx="987934" cy="943889"/>
          </a:xfrm>
          <a:prstGeom prst="rect">
            <a:avLst/>
          </a:prstGeom>
        </p:spPr>
      </p:pic>
      <p:grpSp>
        <p:nvGrpSpPr>
          <p:cNvPr id="4" name="Group 11">
            <a:extLst>
              <a:ext uri="{FF2B5EF4-FFF2-40B4-BE49-F238E27FC236}">
                <a16:creationId xmlns:a16="http://schemas.microsoft.com/office/drawing/2014/main" id="{B2D144A8-6355-48EE-6183-BDD845C46F4D}"/>
              </a:ext>
            </a:extLst>
          </p:cNvPr>
          <p:cNvGrpSpPr/>
          <p:nvPr/>
        </p:nvGrpSpPr>
        <p:grpSpPr>
          <a:xfrm>
            <a:off x="405170" y="6021742"/>
            <a:ext cx="787993" cy="787993"/>
            <a:chOff x="0" y="0"/>
            <a:chExt cx="812800" cy="812800"/>
          </a:xfrm>
        </p:grpSpPr>
        <p:sp>
          <p:nvSpPr>
            <p:cNvPr id="5" name="Freeform 12">
              <a:extLst>
                <a:ext uri="{FF2B5EF4-FFF2-40B4-BE49-F238E27FC236}">
                  <a16:creationId xmlns:a16="http://schemas.microsoft.com/office/drawing/2014/main" id="{1F1F45A6-2C52-57DD-D06C-4290900ABCC4}"/>
                </a:ext>
              </a:extLst>
            </p:cNvPr>
            <p:cNvSpPr/>
            <p:nvPr/>
          </p:nvSpPr>
          <p:spPr>
            <a:xfrm>
              <a:off x="0" y="0"/>
              <a:ext cx="812800" cy="812800"/>
            </a:xfrm>
            <a:custGeom>
              <a:avLst/>
              <a:gdLst/>
              <a:ahLst/>
              <a:cxnLst/>
              <a:rect l="l" t="t" r="r" b="b"/>
              <a:pathLst>
                <a:path w="812800" h="81280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FFCA8B"/>
            </a:solidFill>
          </p:spPr>
          <p:txBody>
            <a:bodyPr/>
            <a:lstStyle/>
            <a:p>
              <a:endParaRPr lang="en-US"/>
            </a:p>
          </p:txBody>
        </p:sp>
        <p:sp>
          <p:nvSpPr>
            <p:cNvPr id="6" name="TextBox 13">
              <a:extLst>
                <a:ext uri="{FF2B5EF4-FFF2-40B4-BE49-F238E27FC236}">
                  <a16:creationId xmlns:a16="http://schemas.microsoft.com/office/drawing/2014/main" id="{4304F98F-7065-E0CE-306E-A4019D83810D}"/>
                </a:ext>
              </a:extLst>
            </p:cNvPr>
            <p:cNvSpPr txBox="1"/>
            <p:nvPr/>
          </p:nvSpPr>
          <p:spPr>
            <a:xfrm>
              <a:off x="139700" y="92075"/>
              <a:ext cx="533400" cy="581025"/>
            </a:xfrm>
            <a:prstGeom prst="rect">
              <a:avLst/>
            </a:prstGeom>
          </p:spPr>
          <p:txBody>
            <a:bodyPr lIns="33867" tIns="33867" rIns="33867" bIns="33867" rtlCol="0" anchor="ctr"/>
            <a:lstStyle/>
            <a:p>
              <a:pPr algn="ctr">
                <a:lnSpc>
                  <a:spcPts val="2315"/>
                </a:lnSpc>
              </a:pPr>
              <a:endParaRPr sz="933">
                <a:latin typeface="UTM Avo" panose="02040603050506020204" pitchFamily="18" charset="0"/>
              </a:endParaRPr>
            </a:p>
          </p:txBody>
        </p:sp>
      </p:grpSp>
      <p:sp>
        <p:nvSpPr>
          <p:cNvPr id="7" name="Rectangle 6">
            <a:extLst>
              <a:ext uri="{FF2B5EF4-FFF2-40B4-BE49-F238E27FC236}">
                <a16:creationId xmlns:a16="http://schemas.microsoft.com/office/drawing/2014/main" id="{329B6A03-4700-11A4-B8A8-EBC7026D4CBC}"/>
              </a:ext>
            </a:extLst>
          </p:cNvPr>
          <p:cNvSpPr/>
          <p:nvPr/>
        </p:nvSpPr>
        <p:spPr>
          <a:xfrm>
            <a:off x="1757879" y="1980643"/>
            <a:ext cx="8676242" cy="2467920"/>
          </a:xfrm>
          <a:prstGeom prst="rect">
            <a:avLst/>
          </a:prstGeom>
          <a:noFill/>
          <a:ln w="28575">
            <a:solidFill>
              <a:srgbClr val="F6C0DA"/>
            </a:solidFill>
            <a:prstDash val="sysDash"/>
          </a:ln>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en-US" sz="2667">
                <a:latin typeface="UTM Avo" panose="02040603050506020204" pitchFamily="18" charset="0"/>
                <a:ea typeface="Arial" panose="020B0604020202020204" pitchFamily="34" charset="0"/>
                <a:cs typeface="Arial" panose="020B0604020202020204" pitchFamily="34" charset="0"/>
              </a:rPr>
              <a:t>Em hãy phát biểu lại một nhiệm vụ nào đó mà em đã thực hiện, chú ý xác định rõ:</a:t>
            </a:r>
            <a:endParaRPr lang="en-US" sz="2667" dirty="0">
              <a:latin typeface="UTM Avo" panose="02040603050506020204" pitchFamily="18" charset="0"/>
              <a:ea typeface="Arial" panose="020B0604020202020204" pitchFamily="34" charset="0"/>
              <a:cs typeface="Arial" panose="020B0604020202020204" pitchFamily="34" charset="0"/>
            </a:endParaRPr>
          </a:p>
          <a:p>
            <a:pPr marL="381019" indent="-381019" algn="just">
              <a:lnSpc>
                <a:spcPct val="150000"/>
              </a:lnSpc>
              <a:buFontTx/>
              <a:buChar char="-"/>
            </a:pPr>
            <a:r>
              <a:rPr lang="en-US" sz="2667">
                <a:solidFill>
                  <a:srgbClr val="000000"/>
                </a:solidFill>
                <a:latin typeface="UTM Avo" panose="02040603050506020204" pitchFamily="18" charset="0"/>
                <a:ea typeface="Arial" panose="020B0604020202020204" pitchFamily="34" charset="0"/>
                <a:cs typeface="Arial" panose="020B0604020202020204" pitchFamily="34" charset="0"/>
              </a:rPr>
              <a:t>Những gì đã có, đã biết để thực hiện nhiệm vụ.</a:t>
            </a:r>
          </a:p>
          <a:p>
            <a:pPr marL="381019" indent="-381019" algn="just">
              <a:lnSpc>
                <a:spcPct val="150000"/>
              </a:lnSpc>
              <a:buFontTx/>
              <a:buChar char="-"/>
            </a:pPr>
            <a:r>
              <a:rPr lang="en-US" sz="2667">
                <a:solidFill>
                  <a:srgbClr val="000000"/>
                </a:solidFill>
                <a:latin typeface="UTM Avo" panose="02040603050506020204" pitchFamily="18" charset="0"/>
                <a:ea typeface="Arial" panose="020B0604020202020204" pitchFamily="34" charset="0"/>
                <a:cs typeface="Arial" panose="020B0604020202020204" pitchFamily="34" charset="0"/>
              </a:rPr>
              <a:t>Cần làm gì hay sản phẩm cần tạo ra là gi?</a:t>
            </a:r>
          </a:p>
        </p:txBody>
      </p:sp>
      <p:pic>
        <p:nvPicPr>
          <p:cNvPr id="8" name="Picture 14">
            <a:extLst>
              <a:ext uri="{FF2B5EF4-FFF2-40B4-BE49-F238E27FC236}">
                <a16:creationId xmlns:a16="http://schemas.microsoft.com/office/drawing/2014/main" id="{1DF5F4A8-13CF-F755-9A92-14C69BAB710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373880" y="4615595"/>
            <a:ext cx="1539240" cy="212675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29">
            <a:extLst>
              <a:ext uri="{FF2B5EF4-FFF2-40B4-BE49-F238E27FC236}">
                <a16:creationId xmlns:a16="http://schemas.microsoft.com/office/drawing/2014/main" id="{81BF0F2F-2684-5EE2-E31D-92591D8E6B0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937229" y="2407407"/>
            <a:ext cx="1254771" cy="1021593"/>
          </a:xfrm>
          <a:prstGeom prst="rect">
            <a:avLst/>
          </a:prstGeom>
        </p:spPr>
      </p:pic>
      <p:pic>
        <p:nvPicPr>
          <p:cNvPr id="3" name="Picture 30">
            <a:extLst>
              <a:ext uri="{FF2B5EF4-FFF2-40B4-BE49-F238E27FC236}">
                <a16:creationId xmlns:a16="http://schemas.microsoft.com/office/drawing/2014/main" id="{4D3F0043-B903-4314-4476-D1ECD368335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32386" y="1615414"/>
            <a:ext cx="987934" cy="943889"/>
          </a:xfrm>
          <a:prstGeom prst="rect">
            <a:avLst/>
          </a:prstGeom>
        </p:spPr>
      </p:pic>
      <p:grpSp>
        <p:nvGrpSpPr>
          <p:cNvPr id="4" name="Group 11">
            <a:extLst>
              <a:ext uri="{FF2B5EF4-FFF2-40B4-BE49-F238E27FC236}">
                <a16:creationId xmlns:a16="http://schemas.microsoft.com/office/drawing/2014/main" id="{331BAC50-6D3C-822A-C427-E458F42ED727}"/>
              </a:ext>
            </a:extLst>
          </p:cNvPr>
          <p:cNvGrpSpPr/>
          <p:nvPr/>
        </p:nvGrpSpPr>
        <p:grpSpPr>
          <a:xfrm>
            <a:off x="9265656" y="962857"/>
            <a:ext cx="787993" cy="787993"/>
            <a:chOff x="0" y="0"/>
            <a:chExt cx="812800" cy="812800"/>
          </a:xfrm>
        </p:grpSpPr>
        <p:sp>
          <p:nvSpPr>
            <p:cNvPr id="5" name="Freeform 12">
              <a:extLst>
                <a:ext uri="{FF2B5EF4-FFF2-40B4-BE49-F238E27FC236}">
                  <a16:creationId xmlns:a16="http://schemas.microsoft.com/office/drawing/2014/main" id="{0F618E07-9F08-B8F1-74FB-825CCF180033}"/>
                </a:ext>
              </a:extLst>
            </p:cNvPr>
            <p:cNvSpPr/>
            <p:nvPr/>
          </p:nvSpPr>
          <p:spPr>
            <a:xfrm>
              <a:off x="0" y="0"/>
              <a:ext cx="812800" cy="812800"/>
            </a:xfrm>
            <a:custGeom>
              <a:avLst/>
              <a:gdLst/>
              <a:ahLst/>
              <a:cxnLst/>
              <a:rect l="l" t="t" r="r" b="b"/>
              <a:pathLst>
                <a:path w="812800" h="812800">
                  <a:moveTo>
                    <a:pt x="406400" y="0"/>
                  </a:moveTo>
                  <a:lnTo>
                    <a:pt x="466396" y="87561"/>
                  </a:lnTo>
                  <a:lnTo>
                    <a:pt x="553838" y="27679"/>
                  </a:lnTo>
                  <a:lnTo>
                    <a:pt x="578287" y="131093"/>
                  </a:lnTo>
                  <a:lnTo>
                    <a:pt x="681363" y="106978"/>
                  </a:lnTo>
                  <a:lnTo>
                    <a:pt x="666963" y="212279"/>
                  </a:lnTo>
                  <a:lnTo>
                    <a:pt x="771752" y="227186"/>
                  </a:lnTo>
                  <a:lnTo>
                    <a:pt x="720448" y="320152"/>
                  </a:lnTo>
                  <a:lnTo>
                    <a:pt x="812800" y="372069"/>
                  </a:lnTo>
                  <a:lnTo>
                    <a:pt x="731520" y="440145"/>
                  </a:lnTo>
                  <a:lnTo>
                    <a:pt x="798961" y="522061"/>
                  </a:lnTo>
                  <a:lnTo>
                    <a:pt x="698682" y="556053"/>
                  </a:lnTo>
                  <a:lnTo>
                    <a:pt x="732104" y="656904"/>
                  </a:lnTo>
                  <a:lnTo>
                    <a:pt x="626370" y="652219"/>
                  </a:lnTo>
                  <a:lnTo>
                    <a:pt x="621259" y="758384"/>
                  </a:lnTo>
                  <a:lnTo>
                    <a:pt x="524350" y="715658"/>
                  </a:lnTo>
                  <a:lnTo>
                    <a:pt x="481396" y="812800"/>
                  </a:lnTo>
                  <a:lnTo>
                    <a:pt x="406400" y="737801"/>
                  </a:lnTo>
                  <a:lnTo>
                    <a:pt x="331404" y="812800"/>
                  </a:lnTo>
                  <a:lnTo>
                    <a:pt x="288450" y="715658"/>
                  </a:lnTo>
                  <a:lnTo>
                    <a:pt x="191541" y="758384"/>
                  </a:lnTo>
                  <a:lnTo>
                    <a:pt x="186430" y="652219"/>
                  </a:lnTo>
                  <a:lnTo>
                    <a:pt x="80696" y="656904"/>
                  </a:lnTo>
                  <a:lnTo>
                    <a:pt x="114118" y="556053"/>
                  </a:lnTo>
                  <a:lnTo>
                    <a:pt x="13839" y="522061"/>
                  </a:lnTo>
                  <a:lnTo>
                    <a:pt x="81280" y="440145"/>
                  </a:lnTo>
                  <a:lnTo>
                    <a:pt x="0" y="372069"/>
                  </a:lnTo>
                  <a:lnTo>
                    <a:pt x="92352" y="320152"/>
                  </a:lnTo>
                  <a:lnTo>
                    <a:pt x="41047" y="227186"/>
                  </a:lnTo>
                  <a:lnTo>
                    <a:pt x="145837" y="212279"/>
                  </a:lnTo>
                  <a:lnTo>
                    <a:pt x="131437" y="106978"/>
                  </a:lnTo>
                  <a:lnTo>
                    <a:pt x="234513" y="131093"/>
                  </a:lnTo>
                  <a:lnTo>
                    <a:pt x="258962" y="27679"/>
                  </a:lnTo>
                  <a:lnTo>
                    <a:pt x="346404" y="87561"/>
                  </a:lnTo>
                  <a:lnTo>
                    <a:pt x="406400" y="0"/>
                  </a:lnTo>
                  <a:close/>
                </a:path>
              </a:pathLst>
            </a:custGeom>
            <a:solidFill>
              <a:srgbClr val="FFCA8B"/>
            </a:solidFill>
          </p:spPr>
          <p:txBody>
            <a:bodyPr/>
            <a:lstStyle/>
            <a:p>
              <a:endParaRPr lang="en-US"/>
            </a:p>
          </p:txBody>
        </p:sp>
        <p:sp>
          <p:nvSpPr>
            <p:cNvPr id="6" name="TextBox 13">
              <a:extLst>
                <a:ext uri="{FF2B5EF4-FFF2-40B4-BE49-F238E27FC236}">
                  <a16:creationId xmlns:a16="http://schemas.microsoft.com/office/drawing/2014/main" id="{917FCC39-DAD3-C655-4792-59ED3F2B4B75}"/>
                </a:ext>
              </a:extLst>
            </p:cNvPr>
            <p:cNvSpPr txBox="1"/>
            <p:nvPr/>
          </p:nvSpPr>
          <p:spPr>
            <a:xfrm>
              <a:off x="139700" y="92075"/>
              <a:ext cx="533400" cy="581025"/>
            </a:xfrm>
            <a:prstGeom prst="rect">
              <a:avLst/>
            </a:prstGeom>
          </p:spPr>
          <p:txBody>
            <a:bodyPr lIns="33867" tIns="33867" rIns="33867" bIns="33867" rtlCol="0" anchor="ctr"/>
            <a:lstStyle/>
            <a:p>
              <a:pPr algn="ctr" defTabSz="609630">
                <a:lnSpc>
                  <a:spcPts val="2315"/>
                </a:lnSpc>
                <a:buClrTx/>
                <a:defRPr/>
              </a:pPr>
              <a:endParaRPr sz="1200" kern="1200">
                <a:solidFill>
                  <a:prstClr val="black"/>
                </a:solidFill>
                <a:latin typeface="UTM Avo" panose="02040603050506020204" pitchFamily="18" charset="0"/>
                <a:ea typeface="+mn-ea"/>
                <a:cs typeface="+mn-cs"/>
              </a:endParaRPr>
            </a:p>
          </p:txBody>
        </p:sp>
      </p:grpSp>
      <p:sp>
        <p:nvSpPr>
          <p:cNvPr id="7" name="Rectangle 6">
            <a:extLst>
              <a:ext uri="{FF2B5EF4-FFF2-40B4-BE49-F238E27FC236}">
                <a16:creationId xmlns:a16="http://schemas.microsoft.com/office/drawing/2014/main" id="{83F988B3-8280-3A00-132B-50FC293ECBDF}"/>
              </a:ext>
            </a:extLst>
          </p:cNvPr>
          <p:cNvSpPr/>
          <p:nvPr/>
        </p:nvSpPr>
        <p:spPr>
          <a:xfrm>
            <a:off x="1420320" y="1918065"/>
            <a:ext cx="9247430" cy="3160545"/>
          </a:xfrm>
          <a:prstGeom prst="rect">
            <a:avLst/>
          </a:prstGeom>
        </p:spPr>
        <p:txBody>
          <a:bodyPr wrap="square">
            <a:spAutoFit/>
          </a:bodyPr>
          <a:lstStyle/>
          <a:p>
            <a:pPr algn="just" defTabSz="609630">
              <a:lnSpc>
                <a:spcPct val="150000"/>
              </a:lnSpc>
              <a:spcBef>
                <a:spcPts val="67"/>
              </a:spcBef>
              <a:spcAft>
                <a:spcPts val="67"/>
              </a:spcAft>
              <a:buClrTx/>
              <a:defRPr/>
            </a:pPr>
            <a:r>
              <a:rPr lang="en-US" sz="2667" b="1" u="sng" dirty="0" err="1">
                <a:solidFill>
                  <a:prstClr val="black"/>
                </a:solidFill>
                <a:latin typeface="UTM Avo" panose="02040603050506020204" pitchFamily="18" charset="0"/>
                <a:ea typeface="Arial" panose="020B0604020202020204" pitchFamily="34" charset="0"/>
                <a:cs typeface="Times New Roman" panose="02020603050405020304" pitchFamily="18" charset="0"/>
              </a:rPr>
              <a:t>Gợi</a:t>
            </a:r>
            <a:r>
              <a:rPr lang="en-US" sz="2667" b="1" u="sng" dirty="0">
                <a:solidFill>
                  <a:prstClr val="black"/>
                </a:solidFill>
                <a:latin typeface="UTM Avo" panose="02040603050506020204" pitchFamily="18" charset="0"/>
                <a:ea typeface="Arial" panose="020B0604020202020204" pitchFamily="34" charset="0"/>
                <a:cs typeface="Times New Roman" panose="02020603050405020304" pitchFamily="18" charset="0"/>
              </a:rPr>
              <a:t> ý:</a:t>
            </a:r>
          </a:p>
          <a:p>
            <a:pPr marL="381019" indent="-381019" algn="just" defTabSz="609630">
              <a:lnSpc>
                <a:spcPct val="150000"/>
              </a:lnSpc>
              <a:spcBef>
                <a:spcPts val="67"/>
              </a:spcBef>
              <a:spcAft>
                <a:spcPts val="67"/>
              </a:spcAft>
              <a:buClrTx/>
              <a:buFont typeface="Arial" panose="020B0604020202020204" pitchFamily="34" charset="0"/>
              <a:buChar char="•"/>
              <a:defRPr/>
            </a:pPr>
            <a:r>
              <a:rPr lang="en-US" sz="2667" kern="1200">
                <a:solidFill>
                  <a:prstClr val="black"/>
                </a:solidFill>
                <a:latin typeface="UTM Avo" panose="02040603050506020204" pitchFamily="18" charset="0"/>
                <a:ea typeface="Arial" panose="020B0604020202020204" pitchFamily="34" charset="0"/>
                <a:cs typeface="Times New Roman" panose="02020603050405020304" pitchFamily="18" charset="0"/>
              </a:rPr>
              <a:t>Nhiệm vụ tạo một bài trình chiếu giới thiệu về bản thân (hay giới thiệu gia đình mình).</a:t>
            </a:r>
          </a:p>
          <a:p>
            <a:pPr marL="381019" indent="-381019" algn="just" defTabSz="609630">
              <a:lnSpc>
                <a:spcPct val="150000"/>
              </a:lnSpc>
              <a:spcBef>
                <a:spcPts val="67"/>
              </a:spcBef>
              <a:spcAft>
                <a:spcPts val="67"/>
              </a:spcAft>
              <a:buClrTx/>
              <a:buFont typeface="Arial" panose="020B0604020202020204" pitchFamily="34" charset="0"/>
              <a:buChar char="•"/>
              <a:defRPr/>
            </a:pPr>
            <a:r>
              <a:rPr lang="en-US" sz="2667" kern="1200">
                <a:solidFill>
                  <a:prstClr val="black"/>
                </a:solidFill>
                <a:latin typeface="UTM Avo" panose="02040603050506020204" pitchFamily="18" charset="0"/>
                <a:ea typeface="Arial" panose="020B0604020202020204" pitchFamily="34" charset="0"/>
                <a:cs typeface="Times New Roman" panose="02020603050405020304" pitchFamily="18" charset="0"/>
              </a:rPr>
              <a:t>Xem một truyện cổ tích và kể lại cho các bạn nghe. </a:t>
            </a:r>
          </a:p>
          <a:p>
            <a:pPr marL="381019" indent="-381019" algn="just" defTabSz="609630">
              <a:lnSpc>
                <a:spcPct val="150000"/>
              </a:lnSpc>
              <a:spcBef>
                <a:spcPts val="67"/>
              </a:spcBef>
              <a:spcAft>
                <a:spcPts val="67"/>
              </a:spcAft>
              <a:buClrTx/>
              <a:buFont typeface="Arial" panose="020B0604020202020204" pitchFamily="34" charset="0"/>
              <a:buChar char="•"/>
              <a:defRPr/>
            </a:pPr>
            <a:r>
              <a:rPr lang="en-US" sz="2667" kern="1200">
                <a:solidFill>
                  <a:prstClr val="black"/>
                </a:solidFill>
                <a:latin typeface="UTM Avo" panose="02040603050506020204" pitchFamily="18" charset="0"/>
                <a:ea typeface="Arial" panose="020B0604020202020204" pitchFamily="34" charset="0"/>
                <a:cs typeface="Times New Roman" panose="02020603050405020304" pitchFamily="18" charset="0"/>
              </a:rPr>
              <a:t>Giải thích ý nghĩa của một bức ảnh trong SGK.</a:t>
            </a:r>
            <a:endParaRPr lang="en-US" sz="2667" kern="1200"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pic>
        <p:nvPicPr>
          <p:cNvPr id="8" name="Picture 22">
            <a:extLst>
              <a:ext uri="{FF2B5EF4-FFF2-40B4-BE49-F238E27FC236}">
                <a16:creationId xmlns:a16="http://schemas.microsoft.com/office/drawing/2014/main" id="{5E1E4AB8-EC04-9781-30C5-389C409C989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837" y="5246099"/>
            <a:ext cx="2012429" cy="1453980"/>
          </a:xfrm>
          <a:prstGeom prst="rect">
            <a:avLst/>
          </a:prstGeom>
        </p:spPr>
      </p:pic>
    </p:spTree>
    <p:extLst>
      <p:ext uri="{BB962C8B-B14F-4D97-AF65-F5344CB8AC3E}">
        <p14:creationId xmlns:p14="http://schemas.microsoft.com/office/powerpoint/2010/main" val="21108715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arn 94+ about galaxy background wallpaper unmissable - in.daotaonec">
            <a:extLst>
              <a:ext uri="{FF2B5EF4-FFF2-40B4-BE49-F238E27FC236}">
                <a16:creationId xmlns:a16="http://schemas.microsoft.com/office/drawing/2014/main" id="{DBF743E1-FF2E-7A07-867E-D3E6DCB54F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1" r="2241"/>
          <a:stretch/>
        </p:blipFill>
        <p:spPr bwMode="auto">
          <a:xfrm>
            <a:off x="1" y="-2689"/>
            <a:ext cx="12192000" cy="686068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redondeado 4">
            <a:hlinkClick r:id="rId3" action="ppaction://hlinksldjump"/>
          </p:cNvPr>
          <p:cNvSpPr/>
          <p:nvPr/>
        </p:nvSpPr>
        <p:spPr>
          <a:xfrm>
            <a:off x="8171635" y="4179381"/>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3200" b="1" dirty="0">
                <a:latin typeface="UTM Avo" panose="02040603050506020204" pitchFamily="18" charset="0"/>
              </a:rPr>
              <a:t>BẮT ĐẦU</a:t>
            </a:r>
            <a:endParaRPr lang="es-CL" sz="3200" b="1" dirty="0">
              <a:latin typeface="UTM Avo" panose="02040603050506020204" pitchFamily="18" charset="0"/>
            </a:endParaRPr>
          </a:p>
        </p:txBody>
      </p:sp>
      <p:pic>
        <p:nvPicPr>
          <p:cNvPr id="7"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670552"/>
            <a:ext cx="4367579" cy="4039634"/>
          </a:xfrm>
          <a:prstGeom prst="rect">
            <a:avLst/>
          </a:prstGeom>
        </p:spPr>
      </p:pic>
      <p:sp>
        <p:nvSpPr>
          <p:cNvPr id="8" name="TextBox 7"/>
          <p:cNvSpPr txBox="1"/>
          <p:nvPr/>
        </p:nvSpPr>
        <p:spPr>
          <a:xfrm>
            <a:off x="773723" y="703385"/>
            <a:ext cx="4114800" cy="664012"/>
          </a:xfrm>
          <a:prstGeom prst="roundRect">
            <a:avLst>
              <a:gd name="adj" fmla="val 21182"/>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vi-VN" sz="3300" b="1" dirty="0">
                <a:latin typeface="UTM Avo" panose="02040603050506020204" pitchFamily="18" charset="0"/>
                <a:cs typeface="Times New Roman" pitchFamily="18" charset="0"/>
              </a:rPr>
              <a:t>DU HÀNH VŨ TRỤ</a:t>
            </a:r>
            <a:endParaRPr lang="en-US" sz="3300" b="1" dirty="0">
              <a:latin typeface="UTM Avo" panose="02040603050506020204" pitchFamily="18" charset="0"/>
              <a:cs typeface="Times New Roman" pitchFamily="18" charset="0"/>
            </a:endParaRPr>
          </a:p>
        </p:txBody>
      </p:sp>
      <p:pic>
        <p:nvPicPr>
          <p:cNvPr id="2" name="Picture 1">
            <a:extLst>
              <a:ext uri="{FF2B5EF4-FFF2-40B4-BE49-F238E27FC236}">
                <a16:creationId xmlns:a16="http://schemas.microsoft.com/office/drawing/2014/main" id="{BBBB9D0F-C5A6-E884-FFF8-F4C119C104BD}"/>
              </a:ext>
            </a:extLst>
          </p:cNvPr>
          <p:cNvPicPr>
            <a:picLocks noChangeAspect="1"/>
          </p:cNvPicPr>
          <p:nvPr/>
        </p:nvPicPr>
        <p:blipFill>
          <a:blip r:embed="rId6"/>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1343250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dissolve">
                                      <p:cBhvr>
                                        <p:cTn id="7" dur="1500"/>
                                        <p:tgtEl>
                                          <p:spTgt spid="5">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lue Galaxy Wallpapers - Top Những Hình Ảnh Đẹp">
            <a:extLst>
              <a:ext uri="{FF2B5EF4-FFF2-40B4-BE49-F238E27FC236}">
                <a16:creationId xmlns:a16="http://schemas.microsoft.com/office/drawing/2014/main" id="{00847E67-F754-5B4E-261A-14229F03C7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NAVE"/>
          <p:cNvGrpSpPr/>
          <p:nvPr/>
        </p:nvGrpSpPr>
        <p:grpSpPr>
          <a:xfrm>
            <a:off x="-24180" y="4301908"/>
            <a:ext cx="2565771" cy="2327491"/>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LANETA 1" descr="Resultado de imagen para PLANETA PNG"/>
          <p:cNvPicPr>
            <a:picLocks noChangeAspect="1" noChangeArrowheads="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878537" y="665682"/>
            <a:ext cx="2072692" cy="1554519"/>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9" name="PLANETA 3" descr="Resultado de imagen para PLANETA PNG">
            <a:hlinkClick r:id="rId7" action="ppaction://hlinksldjump"/>
          </p:cNvPr>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658982" y="4301909"/>
            <a:ext cx="2267120" cy="170034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 name="PLANETA 4" descr="Resultado de imagen para PLANETA PNG"/>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0571" y="687344"/>
            <a:ext cx="1821036" cy="1365777"/>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Elipse 6">
            <a:hlinkClick r:id="rId8" action="ppaction://hlinksldjump"/>
          </p:cNvPr>
          <p:cNvSpPr/>
          <p:nvPr/>
        </p:nvSpPr>
        <p:spPr>
          <a:xfrm>
            <a:off x="990679" y="1153121"/>
            <a:ext cx="907264" cy="900000"/>
          </a:xfrm>
          <a:prstGeom prst="ellipse">
            <a:avLst/>
          </a:prstGeom>
          <a:solidFill>
            <a:srgbClr val="5C819C"/>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Kim</a:t>
            </a:r>
            <a:endParaRPr lang="es-CL" sz="1600" b="1" dirty="0">
              <a:latin typeface="UTM Avo" panose="02040603050506020204" pitchFamily="18" charset="0"/>
            </a:endParaRPr>
          </a:p>
        </p:txBody>
      </p:sp>
      <p:sp>
        <p:nvSpPr>
          <p:cNvPr id="13" name="Elipse 12">
            <a:hlinkClick r:id="rId9" action="ppaction://hlinksldjump"/>
          </p:cNvPr>
          <p:cNvSpPr/>
          <p:nvPr/>
        </p:nvSpPr>
        <p:spPr>
          <a:xfrm>
            <a:off x="5375850" y="984460"/>
            <a:ext cx="967800" cy="958639"/>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a:t>
            </a:r>
            <a:r>
              <a:rPr lang="es-MX" sz="1600" b="1" dirty="0" err="1">
                <a:latin typeface="UTM Avo" panose="02040603050506020204" pitchFamily="18" charset="0"/>
              </a:rPr>
              <a:t>Mộc</a:t>
            </a:r>
            <a:endParaRPr lang="es-CL" sz="1600" b="1" dirty="0">
              <a:latin typeface="UTM Avo" panose="02040603050506020204" pitchFamily="18" charset="0"/>
            </a:endParaRPr>
          </a:p>
        </p:txBody>
      </p:sp>
      <p:sp>
        <p:nvSpPr>
          <p:cNvPr id="11" name="Elipse 10">
            <a:hlinkClick r:id="rId7" action="ppaction://hlinksldjump"/>
          </p:cNvPr>
          <p:cNvSpPr/>
          <p:nvPr/>
        </p:nvSpPr>
        <p:spPr>
          <a:xfrm>
            <a:off x="7264817" y="4702078"/>
            <a:ext cx="1012408" cy="955771"/>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a:t>
            </a:r>
            <a:r>
              <a:rPr lang="es-MX" sz="1600" b="1" dirty="0" err="1">
                <a:latin typeface="UTM Avo" panose="02040603050506020204" pitchFamily="18" charset="0"/>
              </a:rPr>
              <a:t>Thủy</a:t>
            </a:r>
            <a:endParaRPr lang="es-MX" sz="1600" b="1" dirty="0">
              <a:latin typeface="UTM Avo" panose="02040603050506020204" pitchFamily="18" charset="0"/>
            </a:endParaRPr>
          </a:p>
        </p:txBody>
      </p:sp>
      <p:sp>
        <p:nvSpPr>
          <p:cNvPr id="12" name="Elipse 11">
            <a:hlinkClick r:id="rId10" action="ppaction://hlinksldjump"/>
          </p:cNvPr>
          <p:cNvSpPr/>
          <p:nvPr/>
        </p:nvSpPr>
        <p:spPr>
          <a:xfrm>
            <a:off x="9886950" y="920232"/>
            <a:ext cx="1021864" cy="946668"/>
          </a:xfrm>
          <a:prstGeom prst="ellipse">
            <a:avLst/>
          </a:prstGeom>
          <a:solidFill>
            <a:srgbClr val="DBAA34"/>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a:t>
            </a:r>
            <a:r>
              <a:rPr lang="es-MX" sz="1600" b="1" dirty="0" err="1">
                <a:latin typeface="UTM Avo" panose="02040603050506020204" pitchFamily="18" charset="0"/>
              </a:rPr>
              <a:t>Hỏa</a:t>
            </a:r>
            <a:endParaRPr lang="es-CL" sz="1600" b="1" dirty="0">
              <a:latin typeface="UTM Avo" panose="02040603050506020204" pitchFamily="18" charset="0"/>
            </a:endParaRPr>
          </a:p>
        </p:txBody>
      </p:sp>
      <p:sp>
        <p:nvSpPr>
          <p:cNvPr id="3" name="Star: 4 Points 2">
            <a:hlinkClick r:id="rId11" action="ppaction://hlinksldjump" highlightClick="1"/>
            <a:extLst>
              <a:ext uri="{FF2B5EF4-FFF2-40B4-BE49-F238E27FC236}">
                <a16:creationId xmlns:a16="http://schemas.microsoft.com/office/drawing/2014/main" id="{891082D8-EE20-B081-9E66-CCF2819692C2}"/>
              </a:ext>
            </a:extLst>
          </p:cNvPr>
          <p:cNvSpPr/>
          <p:nvPr/>
        </p:nvSpPr>
        <p:spPr>
          <a:xfrm>
            <a:off x="10209568" y="4929060"/>
            <a:ext cx="1935479" cy="1700339"/>
          </a:xfrm>
          <a:prstGeom prst="star4">
            <a:avLst/>
          </a:prstGeom>
          <a:solidFill>
            <a:schemeClr val="accent4">
              <a:lumMod val="20000"/>
              <a:lumOff val="80000"/>
            </a:schemeClr>
          </a:solidFill>
          <a:ln>
            <a:solidFill>
              <a:schemeClr val="accent2">
                <a:lumMod val="5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2">
                    <a:satMod val="175000"/>
                    <a:alpha val="40000"/>
                  </a:schemeClr>
                </a:glow>
              </a:effectLst>
              <a:latin typeface="UTM Avo" panose="02040603050506020204" pitchFamily="18" charset="0"/>
            </a:endParaRPr>
          </a:p>
        </p:txBody>
      </p:sp>
      <p:pic>
        <p:nvPicPr>
          <p:cNvPr id="2" name="Picture 1">
            <a:extLst>
              <a:ext uri="{FF2B5EF4-FFF2-40B4-BE49-F238E27FC236}">
                <a16:creationId xmlns:a16="http://schemas.microsoft.com/office/drawing/2014/main" id="{4B674ADF-2EAE-F469-F270-CF2BB1117ECF}"/>
              </a:ext>
            </a:extLst>
          </p:cNvPr>
          <p:cNvPicPr>
            <a:picLocks noChangeAspect="1"/>
          </p:cNvPicPr>
          <p:nvPr/>
        </p:nvPicPr>
        <p:blipFill>
          <a:blip r:embed="rId12"/>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458001098"/>
      </p:ext>
    </p:extLst>
  </p:cSld>
  <p:clrMapOvr>
    <a:masterClrMapping/>
  </p:clrMapOvr>
  <p:transition advClick="0">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4.79167E-6 -7.40741E-7 L 0.00195 -0.35069 " pathEditMode="relative" rAng="0" ptsTypes="AA">
                                      <p:cBhvr>
                                        <p:cTn id="6" dur="2000" fill="hold"/>
                                        <p:tgtEl>
                                          <p:spTgt spid="4"/>
                                        </p:tgtEl>
                                        <p:attrNameLst>
                                          <p:attrName>ppt_x</p:attrName>
                                          <p:attrName>ppt_y</p:attrName>
                                        </p:attrNameLst>
                                      </p:cBhvr>
                                      <p:rCtr x="91" y="-17546"/>
                                    </p:animMotion>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00195 -0.35069 L 0.24713 -0.48171 " pathEditMode="relative" rAng="0" ptsTypes="AA">
                                      <p:cBhvr>
                                        <p:cTn id="15" dur="2000" fill="hold"/>
                                        <p:tgtEl>
                                          <p:spTgt spid="4"/>
                                        </p:tgtEl>
                                        <p:attrNameLst>
                                          <p:attrName>ppt_x</p:attrName>
                                          <p:attrName>ppt_y</p:attrName>
                                        </p:attrNameLst>
                                      </p:cBhvr>
                                      <p:rCtr x="12253" y="-6551"/>
                                    </p:animMotion>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24713 -0.48171 L 0.24713 -0.48148 C 0.25117 -0.47593 0.25559 -0.46968 0.26002 -0.46389 C 0.26197 -0.46134 0.26484 -0.45949 0.26679 -0.45694 C 0.26848 -0.45486 0.26848 -0.45231 0.27005 -0.45 C 0.27408 -0.44537 0.2789 -0.44097 0.28346 -0.43657 L 0.28984 -0.42963 C 0.2983 -0.4125 0.28697 -0.4338 0.3 -0.4162 C 0.30156 -0.41389 0.30156 -0.41157 0.30312 -0.40926 C 0.30716 -0.40463 0.3121 -0.4 0.31653 -0.39583 L 0.32291 -0.38889 L 0.32981 -0.38171 C 0.3375 -0.3662 0.32747 -0.38588 0.33997 -0.3662 C 0.34114 -0.36389 0.34153 -0.36157 0.34309 -0.35926 C 0.35169 -0.3456 0.34674 -0.35486 0.35651 -0.34375 C 0.35885 -0.34051 0.36054 -0.33727 0.36289 -0.33449 C 0.36289 -0.33426 0.37942 -0.31736 0.38268 -0.31412 L 0.38958 -0.30718 C 0.39075 -0.30509 0.39114 -0.30255 0.39283 -0.30023 C 0.39687 -0.2956 0.40612 -0.2868 0.40612 -0.28657 C 0.41184 -0.27477 0.40729 -0.28194 0.42265 -0.26643 L 0.42916 -0.25949 L 0.43606 -0.25255 C 0.44362 -0.23657 0.43281 -0.25625 0.44934 -0.23912 C 0.45898 -0.22917 0.44166 -0.22963 0.46588 -0.21875 L 0.47604 -0.21389 " pathEditMode="relative" rAng="0" ptsTypes="AAAAAAAAAAAAAAAAAAAAAAAAAA">
                                      <p:cBhvr>
                                        <p:cTn id="24" dur="2000" fill="hold"/>
                                        <p:tgtEl>
                                          <p:spTgt spid="4"/>
                                        </p:tgtEl>
                                        <p:attrNameLst>
                                          <p:attrName>ppt_x</p:attrName>
                                          <p:attrName>ppt_y</p:attrName>
                                        </p:attrNameLst>
                                      </p:cBhvr>
                                      <p:rCtr x="11445" y="13380"/>
                                    </p:animMotion>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47604 -0.21412 L 0.47604 -0.21366 C 0.49674 -0.23241 0.4776 -0.21736 0.49622 -0.22893 C 0.49856 -0.23055 0.50026 -0.23264 0.50273 -0.23403 C 0.50468 -0.23495 0.50768 -0.23542 0.5095 -0.23657 C 0.5177 -0.2412 0.51445 -0.2412 0.5207 -0.24514 C 0.52265 -0.24653 0.52539 -0.24768 0.5276 -0.24907 C 0.52994 -0.25046 0.5319 -0.25231 0.53411 -0.25393 C 0.53567 -0.25532 0.53684 -0.25648 0.53867 -0.25787 C 0.54283 -0.26042 0.54778 -0.26273 0.55208 -0.26528 L 0.55885 -0.26921 C 0.56106 -0.27268 0.5608 -0.27338 0.56575 -0.27662 C 0.5677 -0.27778 0.57031 -0.27917 0.57226 -0.28032 C 0.57421 -0.28125 0.575 -0.28287 0.57695 -0.28403 C 0.58216 -0.2875 0.58593 -0.28889 0.59244 -0.29143 C 0.59791 -0.29606 0.60117 -0.2993 0.61041 -0.30278 L 0.62382 -0.30764 C 0.6345 -0.31551 0.62799 -0.31134 0.64401 -0.32037 C 0.64648 -0.3213 0.64947 -0.32245 0.65091 -0.32407 C 0.65937 -0.33356 0.65091 -0.325 0.66197 -0.33264 C 0.67161 -0.33935 0.66093 -0.33449 0.67317 -0.33935 C 0.6789 -0.34838 0.67083 -0.33727 0.68229 -0.34514 C 0.68385 -0.3463 0.68333 -0.34792 0.68437 -0.34884 C 0.68632 -0.35046 0.68932 -0.35139 0.69127 -0.35301 C 0.69283 -0.35393 0.69401 -0.35532 0.69583 -0.35648 C 0.69778 -0.35787 0.70052 -0.3588 0.70247 -0.36018 C 0.70429 -0.36134 0.7052 -0.36273 0.70703 -0.36389 C 0.70898 -0.36528 0.71171 -0.36643 0.71354 -0.36759 C 0.71549 -0.36898 0.71627 -0.37037 0.71822 -0.37153 C 0.72018 -0.37245 0.72265 -0.37315 0.725 -0.37384 C 0.72565 -0.37523 0.72565 -0.37662 0.72721 -0.37778 C 0.73463 -0.38287 0.73385 -0.37801 0.73385 -0.38125 " pathEditMode="relative" rAng="0" ptsTypes="AAAAAAAAAAAAAAAAAAAAAAAAAAAAAAAA">
                                      <p:cBhvr>
                                        <p:cTn id="33" dur="2000" fill="hold"/>
                                        <p:tgtEl>
                                          <p:spTgt spid="4"/>
                                        </p:tgtEl>
                                        <p:attrNameLst>
                                          <p:attrName>ppt_x</p:attrName>
                                          <p:attrName>ppt_y</p:attrName>
                                        </p:attrNameLst>
                                      </p:cBhvr>
                                      <p:rCtr x="12891" y="-8333"/>
                                    </p:animMotion>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re are More Than 85,000 Volcanoes on Venus | Discover Magazine">
            <a:extLst>
              <a:ext uri="{FF2B5EF4-FFF2-40B4-BE49-F238E27FC236}">
                <a16:creationId xmlns:a16="http://schemas.microsoft.com/office/drawing/2014/main" id="{CAADC958-3227-46F8-B887-56DB6AA5DD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130" b="713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533" y="685801"/>
            <a:ext cx="1660530" cy="2236633"/>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145595" y="225351"/>
            <a:ext cx="7730491" cy="1439473"/>
          </a:xfrm>
          <a:prstGeom prst="round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lnSpc>
                <a:spcPct val="150000"/>
              </a:lnSpc>
            </a:pPr>
            <a:r>
              <a:rPr lang="en-US" sz="2800" b="1">
                <a:solidFill>
                  <a:schemeClr val="bg1"/>
                </a:solidFill>
                <a:latin typeface="UTM Avo" panose="02040603050506020204" pitchFamily="18" charset="0"/>
              </a:rPr>
              <a:t>Câu 1: Khi được giao nhiệm vụ thì em cần phải làm gì ?</a:t>
            </a:r>
            <a:endParaRPr lang="en-US" sz="2800" b="1" dirty="0">
              <a:solidFill>
                <a:schemeClr val="bg1"/>
              </a:solidFill>
              <a:latin typeface="UTM Avo" panose="02040603050506020204" pitchFamily="18" charset="0"/>
            </a:endParaRPr>
          </a:p>
        </p:txBody>
      </p:sp>
      <p:sp>
        <p:nvSpPr>
          <p:cNvPr id="9" name="BUENO"/>
          <p:cNvSpPr/>
          <p:nvPr/>
        </p:nvSpPr>
        <p:spPr>
          <a:xfrm>
            <a:off x="6480303" y="4725405"/>
            <a:ext cx="4176000" cy="1440000"/>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D. Xác định được những gì đã có và phải làm gì, cần tạo ra cái gì </a:t>
            </a:r>
            <a:endParaRPr lang="es-CL" sz="2600" dirty="0">
              <a:solidFill>
                <a:schemeClr val="tx1"/>
              </a:solidFill>
              <a:latin typeface="UTM Avo" panose="02040603050506020204" pitchFamily="18" charset="0"/>
            </a:endParaRPr>
          </a:p>
        </p:txBody>
      </p:sp>
      <p:sp>
        <p:nvSpPr>
          <p:cNvPr id="14" name="MALO2"/>
          <p:cNvSpPr/>
          <p:nvPr/>
        </p:nvSpPr>
        <p:spPr>
          <a:xfrm>
            <a:off x="1725794" y="2832659"/>
            <a:ext cx="4176000" cy="1440000"/>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A. Tìm kiếm thông tin</a:t>
            </a:r>
            <a:endParaRPr lang="es-CL" sz="2600" dirty="0">
              <a:solidFill>
                <a:schemeClr val="tx1"/>
              </a:solidFill>
              <a:latin typeface="UTM Avo" panose="02040603050506020204" pitchFamily="18" charset="0"/>
            </a:endParaRPr>
          </a:p>
        </p:txBody>
      </p:sp>
      <p:pic>
        <p:nvPicPr>
          <p:cNvPr id="11"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1637" y="2410470"/>
            <a:ext cx="1112666" cy="201844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31810" y="457449"/>
            <a:ext cx="1750478" cy="1619041"/>
          </a:xfrm>
          <a:prstGeom prst="rect">
            <a:avLst/>
          </a:prstGeom>
        </p:spPr>
      </p:pic>
      <p:sp>
        <p:nvSpPr>
          <p:cNvPr id="5" name="MALO2">
            <a:extLst>
              <a:ext uri="{FF2B5EF4-FFF2-40B4-BE49-F238E27FC236}">
                <a16:creationId xmlns:a16="http://schemas.microsoft.com/office/drawing/2014/main" id="{0DF0A39E-CA4F-1422-8A55-1D89340D43BE}"/>
              </a:ext>
            </a:extLst>
          </p:cNvPr>
          <p:cNvSpPr/>
          <p:nvPr/>
        </p:nvSpPr>
        <p:spPr>
          <a:xfrm>
            <a:off x="1725794" y="4713279"/>
            <a:ext cx="4176000" cy="1440000"/>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C. Tra thông tin</a:t>
            </a:r>
            <a:endParaRPr lang="es-CL" sz="2600" dirty="0">
              <a:solidFill>
                <a:schemeClr val="tx1"/>
              </a:solidFill>
              <a:latin typeface="UTM Avo" panose="02040603050506020204" pitchFamily="18" charset="0"/>
            </a:endParaRPr>
          </a:p>
        </p:txBody>
      </p:sp>
      <p:sp>
        <p:nvSpPr>
          <p:cNvPr id="6" name="MALO2">
            <a:extLst>
              <a:ext uri="{FF2B5EF4-FFF2-40B4-BE49-F238E27FC236}">
                <a16:creationId xmlns:a16="http://schemas.microsoft.com/office/drawing/2014/main" id="{4613AC96-D2E4-E486-79DB-F90DC10FBE97}"/>
              </a:ext>
            </a:extLst>
          </p:cNvPr>
          <p:cNvSpPr/>
          <p:nvPr/>
        </p:nvSpPr>
        <p:spPr>
          <a:xfrm>
            <a:off x="6480303" y="2832659"/>
            <a:ext cx="4176000" cy="1440000"/>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B. Sử dụng phần mềm trình chiếu</a:t>
            </a:r>
            <a:endParaRPr lang="es-CL" sz="2600" dirty="0">
              <a:solidFill>
                <a:schemeClr val="tx1"/>
              </a:solidFill>
              <a:latin typeface="UTM Avo" panose="02040603050506020204" pitchFamily="18" charset="0"/>
            </a:endParaRPr>
          </a:p>
        </p:txBody>
      </p:sp>
      <p:pic>
        <p:nvPicPr>
          <p:cNvPr id="10" name="MARCIANO2" descr="Resultado de imagen para marciano png">
            <a:extLst>
              <a:ext uri="{FF2B5EF4-FFF2-40B4-BE49-F238E27FC236}">
                <a16:creationId xmlns:a16="http://schemas.microsoft.com/office/drawing/2014/main" id="{5ECAD52B-D7D3-1E4D-A0B8-4F7E330D47A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94474" y="2254217"/>
            <a:ext cx="1112666" cy="2018442"/>
          </a:xfrm>
          <a:prstGeom prst="rect">
            <a:avLst/>
          </a:prstGeom>
          <a:noFill/>
          <a:extLst>
            <a:ext uri="{909E8E84-426E-40DD-AFC4-6F175D3DCCD1}">
              <a14:hiddenFill xmlns:a14="http://schemas.microsoft.com/office/drawing/2010/main">
                <a:solidFill>
                  <a:srgbClr val="FFFFFF"/>
                </a:solidFill>
              </a14:hiddenFill>
            </a:ext>
          </a:extLst>
        </p:spPr>
      </p:pic>
      <p:pic>
        <p:nvPicPr>
          <p:cNvPr id="13" name="MARCIANO2" descr="Resultado de imagen para marciano png">
            <a:extLst>
              <a:ext uri="{FF2B5EF4-FFF2-40B4-BE49-F238E27FC236}">
                <a16:creationId xmlns:a16="http://schemas.microsoft.com/office/drawing/2014/main" id="{8BF588CB-0CE3-C639-D62E-5C56E3B48D7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9637" y="4397332"/>
            <a:ext cx="1112666" cy="201844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3644984-6B53-400A-C9FA-3A7F088ED143}"/>
              </a:ext>
            </a:extLst>
          </p:cNvPr>
          <p:cNvPicPr>
            <a:picLocks noChangeAspect="1"/>
          </p:cNvPicPr>
          <p:nvPr/>
        </p:nvPicPr>
        <p:blipFill>
          <a:blip r:embed="rId10"/>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2828630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0" fill="hold"/>
                                        <p:tgtEl>
                                          <p:spTgt spid="2050"/>
                                        </p:tgtEl>
                                        <p:attrNameLst>
                                          <p:attrName>ppt_x</p:attrName>
                                        </p:attrNameLst>
                                      </p:cBhvr>
                                      <p:tavLst>
                                        <p:tav tm="0">
                                          <p:val>
                                            <p:strVal val="0-#ppt_w/2"/>
                                          </p:val>
                                        </p:tav>
                                        <p:tav tm="100000">
                                          <p:val>
                                            <p:strVal val="#ppt_x"/>
                                          </p:val>
                                        </p:tav>
                                      </p:tavLst>
                                    </p:anim>
                                    <p:anim calcmode="lin" valueType="num">
                                      <p:cBhvr additive="base">
                                        <p:cTn id="8" dur="3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2000" fill="hold"/>
                                        <p:tgtEl>
                                          <p:spTgt spid="14"/>
                                        </p:tgtEl>
                                        <p:attrNameLst>
                                          <p:attrName>ppt_x</p:attrName>
                                        </p:attrNameLst>
                                      </p:cBhvr>
                                      <p:tavLst>
                                        <p:tav tm="0">
                                          <p:val>
                                            <p:strVal val="#ppt_x"/>
                                          </p:val>
                                        </p:tav>
                                        <p:tav tm="100000">
                                          <p:val>
                                            <p:strVal val="#ppt_x"/>
                                          </p:val>
                                        </p:tav>
                                      </p:tavLst>
                                    </p:anim>
                                    <p:anim calcmode="lin" valueType="num">
                                      <p:cBhvr additive="base">
                                        <p:cTn id="21" dur="2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2000" fill="hold"/>
                                        <p:tgtEl>
                                          <p:spTgt spid="5"/>
                                        </p:tgtEl>
                                        <p:attrNameLst>
                                          <p:attrName>ppt_x</p:attrName>
                                        </p:attrNameLst>
                                      </p:cBhvr>
                                      <p:tavLst>
                                        <p:tav tm="0">
                                          <p:val>
                                            <p:strVal val="#ppt_x"/>
                                          </p:val>
                                        </p:tav>
                                        <p:tav tm="100000">
                                          <p:val>
                                            <p:strVal val="#ppt_x"/>
                                          </p:val>
                                        </p:tav>
                                      </p:tavLst>
                                    </p:anim>
                                    <p:anim calcmode="lin" valueType="num">
                                      <p:cBhvr additive="base">
                                        <p:cTn id="25" dur="20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2000" fill="hold"/>
                                        <p:tgtEl>
                                          <p:spTgt spid="6"/>
                                        </p:tgtEl>
                                        <p:attrNameLst>
                                          <p:attrName>ppt_x</p:attrName>
                                        </p:attrNameLst>
                                      </p:cBhvr>
                                      <p:tavLst>
                                        <p:tav tm="0">
                                          <p:val>
                                            <p:strVal val="#ppt_x"/>
                                          </p:val>
                                        </p:tav>
                                        <p:tav tm="100000">
                                          <p:val>
                                            <p:strVal val="#ppt_x"/>
                                          </p:val>
                                        </p:tav>
                                      </p:tavLst>
                                    </p:anim>
                                    <p:anim calcmode="lin" valueType="num">
                                      <p:cBhvr additive="base">
                                        <p:cTn id="29"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4"/>
                                        </p:tgtEl>
                                        <p:attrNameLst>
                                          <p:attrName>fillcolor</p:attrName>
                                        </p:attrNameLst>
                                      </p:cBhvr>
                                      <p:to>
                                        <a:srgbClr val="FF0000"/>
                                      </p:to>
                                    </p:animClr>
                                    <p:set>
                                      <p:cBhvr>
                                        <p:cTn id="37" dur="2000" fill="hold"/>
                                        <p:tgtEl>
                                          <p:spTgt spid="14"/>
                                        </p:tgtEl>
                                        <p:attrNameLst>
                                          <p:attrName>fill.type</p:attrName>
                                        </p:attrNameLst>
                                      </p:cBhvr>
                                      <p:to>
                                        <p:strVal val="solid"/>
                                      </p:to>
                                    </p:set>
                                    <p:set>
                                      <p:cBhvr>
                                        <p:cTn id="38"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39" restart="whenNotActive" fill="hold" evtFilter="cancelBubble" nodeType="interactiveSeq">
                <p:stCondLst>
                  <p:cond evt="onClick" delay="0">
                    <p:tgtEl>
                      <p:spTgt spid="9"/>
                    </p:tgtEl>
                  </p:cond>
                </p:stCondLst>
                <p:endSync evt="end" delay="0">
                  <p:rtn val="all"/>
                </p:endSync>
                <p:childTnLst>
                  <p:par>
                    <p:cTn id="40" fill="hold">
                      <p:stCondLst>
                        <p:cond delay="0"/>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subTnLst>
                                    <p:audio>
                                      <p:cMediaNode>
                                        <p:cTn display="0" masterRel="sameClick">
                                          <p:stCondLst>
                                            <p:cond evt="begin" delay="0">
                                              <p:tn val="42"/>
                                            </p:cond>
                                          </p:stCondLst>
                                          <p:endCondLst>
                                            <p:cond evt="onStopAudio" delay="0">
                                              <p:tgtEl>
                                                <p:sldTgt/>
                                              </p:tgtEl>
                                            </p:cond>
                                          </p:endCondLst>
                                        </p:cTn>
                                        <p:tgtEl>
                                          <p:sndTgt r:embed="rId4" name="applause.wav"/>
                                        </p:tgtEl>
                                      </p:cMediaNode>
                                    </p:audio>
                                  </p:subTnLst>
                                </p:cTn>
                              </p:par>
                              <p:par>
                                <p:cTn id="45" presetID="1" presetClass="emph" presetSubtype="2" fill="hold" nodeType="withEffect">
                                  <p:stCondLst>
                                    <p:cond delay="0"/>
                                  </p:stCondLst>
                                  <p:childTnLst>
                                    <p:animClr clrSpc="rgb" dir="cw">
                                      <p:cBhvr>
                                        <p:cTn id="46" dur="2000" fill="hold"/>
                                        <p:tgtEl>
                                          <p:spTgt spid="9"/>
                                        </p:tgtEl>
                                        <p:attrNameLst>
                                          <p:attrName>fillcolor</p:attrName>
                                        </p:attrNameLst>
                                      </p:cBhvr>
                                      <p:to>
                                        <a:srgbClr val="00B050"/>
                                      </p:to>
                                    </p:animClr>
                                    <p:set>
                                      <p:cBhvr>
                                        <p:cTn id="47" dur="2000" fill="hold"/>
                                        <p:tgtEl>
                                          <p:spTgt spid="9"/>
                                        </p:tgtEl>
                                        <p:attrNameLst>
                                          <p:attrName>fill.type</p:attrName>
                                        </p:attrNameLst>
                                      </p:cBhvr>
                                      <p:to>
                                        <p:strVal val="solid"/>
                                      </p:to>
                                    </p:set>
                                    <p:set>
                                      <p:cBhvr>
                                        <p:cTn id="48"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49" restart="whenNotActive" fill="hold" evtFilter="cancelBubble" nodeType="interactiveSeq">
                <p:stCondLst>
                  <p:cond evt="onClick" delay="0">
                    <p:tgtEl>
                      <p:spTgt spid="5"/>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Sai1.wav"/>
                                        </p:tgtEl>
                                      </p:cMediaNode>
                                    </p:audio>
                                  </p:subTnLst>
                                </p:cTn>
                              </p:par>
                              <p:par>
                                <p:cTn id="54" presetID="1" presetClass="emph" presetSubtype="2" fill="hold" nodeType="withEffect">
                                  <p:stCondLst>
                                    <p:cond delay="0"/>
                                  </p:stCondLst>
                                  <p:childTnLst>
                                    <p:animClr clrSpc="rgb" dir="cw">
                                      <p:cBhvr>
                                        <p:cTn id="55" dur="2000" fill="hold"/>
                                        <p:tgtEl>
                                          <p:spTgt spid="5"/>
                                        </p:tgtEl>
                                        <p:attrNameLst>
                                          <p:attrName>fillcolor</p:attrName>
                                        </p:attrNameLst>
                                      </p:cBhvr>
                                      <p:to>
                                        <a:srgbClr val="FF0000"/>
                                      </p:to>
                                    </p:animClr>
                                    <p:set>
                                      <p:cBhvr>
                                        <p:cTn id="56" dur="2000" fill="hold"/>
                                        <p:tgtEl>
                                          <p:spTgt spid="5"/>
                                        </p:tgtEl>
                                        <p:attrNameLst>
                                          <p:attrName>fill.type</p:attrName>
                                        </p:attrNameLst>
                                      </p:cBhvr>
                                      <p:to>
                                        <p:strVal val="solid"/>
                                      </p:to>
                                    </p:set>
                                    <p:set>
                                      <p:cBhvr>
                                        <p:cTn id="57"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58" restart="whenNotActive" fill="hold" evtFilter="cancelBubble" nodeType="interactiveSeq">
                <p:stCondLst>
                  <p:cond evt="onClick" delay="0">
                    <p:tgtEl>
                      <p:spTgt spid="6"/>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6"/>
                                        </p:tgtEl>
                                        <p:attrNameLst>
                                          <p:attrName>fillcolor</p:attrName>
                                        </p:attrNameLst>
                                      </p:cBhvr>
                                      <p:to>
                                        <a:srgbClr val="FF0000"/>
                                      </p:to>
                                    </p:animClr>
                                    <p:set>
                                      <p:cBhvr>
                                        <p:cTn id="65" dur="2000" fill="hold"/>
                                        <p:tgtEl>
                                          <p:spTgt spid="6"/>
                                        </p:tgtEl>
                                        <p:attrNameLst>
                                          <p:attrName>fill.type</p:attrName>
                                        </p:attrNameLst>
                                      </p:cBhvr>
                                      <p:to>
                                        <p:strVal val="solid"/>
                                      </p:to>
                                    </p:set>
                                    <p:set>
                                      <p:cBhvr>
                                        <p:cTn id="66" dur="20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childTnLst>
        </p:cTn>
      </p:par>
    </p:tnLst>
    <p:bldLst>
      <p:bldP spid="8" grpId="0" animBg="1"/>
      <p:bldP spid="9" grpId="0" animBg="1"/>
      <p:bldP spid="14" grpId="0"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o Mộc sắp đến gần Trái Đất nhất trong 70 năm">
            <a:extLst>
              <a:ext uri="{FF2B5EF4-FFF2-40B4-BE49-F238E27FC236}">
                <a16:creationId xmlns:a16="http://schemas.microsoft.com/office/drawing/2014/main" id="{7EAF8088-F452-47F7-A937-177ED2A9C6D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812" b="2812"/>
          <a:stretch/>
        </p:blipFill>
        <p:spPr bwMode="auto">
          <a:xfrm>
            <a:off x="0" y="-41246"/>
            <a:ext cx="12192000" cy="690372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451850"/>
            <a:ext cx="1644185" cy="221461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644185" y="-41246"/>
            <a:ext cx="8784000" cy="724383"/>
          </a:xfrm>
          <a:prstGeom prst="round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lnSpc>
                <a:spcPct val="150000"/>
              </a:lnSpc>
            </a:pPr>
            <a:r>
              <a:rPr lang="en-US" sz="2800" b="1">
                <a:solidFill>
                  <a:schemeClr val="bg1"/>
                </a:solidFill>
                <a:latin typeface="UTM Avo" panose="02040603050506020204" pitchFamily="18" charset="0"/>
              </a:rPr>
              <a:t>Câu 2: Một nhiệm vụ có thể chia thành gì ?</a:t>
            </a:r>
            <a:endParaRPr lang="en-US" sz="2800" b="1" dirty="0">
              <a:solidFill>
                <a:schemeClr val="bg1"/>
              </a:solidFill>
              <a:latin typeface="UTM Avo" panose="02040603050506020204" pitchFamily="18" charset="0"/>
            </a:endParaRPr>
          </a:p>
        </p:txBody>
      </p:sp>
      <p:sp>
        <p:nvSpPr>
          <p:cNvPr id="9" name="BUENO"/>
          <p:cNvSpPr/>
          <p:nvPr/>
        </p:nvSpPr>
        <p:spPr>
          <a:xfrm>
            <a:off x="6581944" y="1545906"/>
            <a:ext cx="3979376" cy="1260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cs typeface="Times New Roman" pitchFamily="18" charset="0"/>
              </a:rPr>
              <a:t>B. Những việc nhỏ hơn</a:t>
            </a:r>
            <a:endParaRPr lang="es-CL" sz="2600" dirty="0">
              <a:solidFill>
                <a:schemeClr val="tx1"/>
              </a:solidFill>
              <a:latin typeface="UTM Avo" panose="02040603050506020204" pitchFamily="18" charset="0"/>
              <a:cs typeface="Times New Roman" pitchFamily="18" charset="0"/>
            </a:endParaRPr>
          </a:p>
        </p:txBody>
      </p:sp>
      <p:sp>
        <p:nvSpPr>
          <p:cNvPr id="13" name="MALO1"/>
          <p:cNvSpPr/>
          <p:nvPr/>
        </p:nvSpPr>
        <p:spPr>
          <a:xfrm>
            <a:off x="1644185" y="1545906"/>
            <a:ext cx="3979376" cy="1260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cs typeface="Times New Roman" pitchFamily="18" charset="0"/>
              </a:rPr>
              <a:t>A. Bài phát biểu</a:t>
            </a:r>
            <a:endParaRPr lang="es-CL" sz="2600" dirty="0">
              <a:solidFill>
                <a:schemeClr val="tx1"/>
              </a:solidFill>
              <a:latin typeface="UTM Avo" panose="02040603050506020204" pitchFamily="18" charset="0"/>
              <a:cs typeface="Times New Roman" pitchFamily="18" charset="0"/>
            </a:endParaRPr>
          </a:p>
        </p:txBody>
      </p:sp>
      <p:pic>
        <p:nvPicPr>
          <p:cNvPr id="1026"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04568" y="880388"/>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52998" y="4801246"/>
            <a:ext cx="2016643" cy="1865221"/>
          </a:xfrm>
          <a:prstGeom prst="rect">
            <a:avLst/>
          </a:prstGeom>
        </p:spPr>
      </p:pic>
      <p:sp>
        <p:nvSpPr>
          <p:cNvPr id="4" name="MALO1">
            <a:extLst>
              <a:ext uri="{FF2B5EF4-FFF2-40B4-BE49-F238E27FC236}">
                <a16:creationId xmlns:a16="http://schemas.microsoft.com/office/drawing/2014/main" id="{E4644D51-37E1-84B8-1DFD-C0876DC71534}"/>
              </a:ext>
            </a:extLst>
          </p:cNvPr>
          <p:cNvSpPr/>
          <p:nvPr/>
        </p:nvSpPr>
        <p:spPr>
          <a:xfrm>
            <a:off x="1644185" y="3515752"/>
            <a:ext cx="3979376" cy="1260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cs typeface="Times New Roman" pitchFamily="18" charset="0"/>
              </a:rPr>
              <a:t>C. Video tuyên truyền</a:t>
            </a:r>
            <a:endParaRPr lang="es-CL" sz="2600" dirty="0">
              <a:solidFill>
                <a:schemeClr val="tx1"/>
              </a:solidFill>
              <a:latin typeface="UTM Avo" panose="02040603050506020204" pitchFamily="18" charset="0"/>
              <a:cs typeface="Times New Roman" pitchFamily="18" charset="0"/>
            </a:endParaRPr>
          </a:p>
        </p:txBody>
      </p:sp>
      <p:pic>
        <p:nvPicPr>
          <p:cNvPr id="5" name="MARCIANO1" descr="Resultado de imagen para marciano png">
            <a:extLst>
              <a:ext uri="{FF2B5EF4-FFF2-40B4-BE49-F238E27FC236}">
                <a16:creationId xmlns:a16="http://schemas.microsoft.com/office/drawing/2014/main" id="{FDAED599-DF47-7217-102C-49C861742FC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04507" y="2922780"/>
            <a:ext cx="1091867" cy="1980711"/>
          </a:xfrm>
          <a:prstGeom prst="rect">
            <a:avLst/>
          </a:prstGeom>
          <a:noFill/>
          <a:extLst>
            <a:ext uri="{909E8E84-426E-40DD-AFC4-6F175D3DCCD1}">
              <a14:hiddenFill xmlns:a14="http://schemas.microsoft.com/office/drawing/2010/main">
                <a:solidFill>
                  <a:srgbClr val="FFFFFF"/>
                </a:solidFill>
              </a14:hiddenFill>
            </a:ext>
          </a:extLst>
        </p:spPr>
      </p:pic>
      <p:sp>
        <p:nvSpPr>
          <p:cNvPr id="10" name="MALO1">
            <a:extLst>
              <a:ext uri="{FF2B5EF4-FFF2-40B4-BE49-F238E27FC236}">
                <a16:creationId xmlns:a16="http://schemas.microsoft.com/office/drawing/2014/main" id="{6A487BD3-D713-625F-EF98-D1C1A248FC98}"/>
              </a:ext>
            </a:extLst>
          </p:cNvPr>
          <p:cNvSpPr/>
          <p:nvPr/>
        </p:nvSpPr>
        <p:spPr>
          <a:xfrm>
            <a:off x="6600021" y="3515752"/>
            <a:ext cx="3979376" cy="1260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cs typeface="Times New Roman" pitchFamily="18" charset="0"/>
              </a:rPr>
              <a:t>D. Bài tập lớn</a:t>
            </a:r>
            <a:endParaRPr lang="es-CL" sz="2600" dirty="0">
              <a:solidFill>
                <a:schemeClr val="tx1"/>
              </a:solidFill>
              <a:latin typeface="UTM Avo" panose="02040603050506020204" pitchFamily="18" charset="0"/>
              <a:cs typeface="Times New Roman" pitchFamily="18" charset="0"/>
            </a:endParaRPr>
          </a:p>
        </p:txBody>
      </p:sp>
      <p:pic>
        <p:nvPicPr>
          <p:cNvPr id="14" name="MARCIANO1" descr="Resultado de imagen para marciano png">
            <a:extLst>
              <a:ext uri="{FF2B5EF4-FFF2-40B4-BE49-F238E27FC236}">
                <a16:creationId xmlns:a16="http://schemas.microsoft.com/office/drawing/2014/main" id="{DE075FBC-FFE6-B2FA-6CA1-2156D844808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33463" y="2906905"/>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DABA51B-1ABA-48FD-7271-D505FC71B665}"/>
              </a:ext>
            </a:extLst>
          </p:cNvPr>
          <p:cNvPicPr>
            <a:picLocks noChangeAspect="1"/>
          </p:cNvPicPr>
          <p:nvPr/>
        </p:nvPicPr>
        <p:blipFill>
          <a:blip r:embed="rId10"/>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11892667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2000" fill="hold"/>
                                        <p:tgtEl>
                                          <p:spTgt spid="2050"/>
                                        </p:tgtEl>
                                        <p:attrNameLst>
                                          <p:attrName>ppt_x</p:attrName>
                                        </p:attrNameLst>
                                      </p:cBhvr>
                                      <p:tavLst>
                                        <p:tav tm="0">
                                          <p:val>
                                            <p:strVal val="0-#ppt_w/2"/>
                                          </p:val>
                                        </p:tav>
                                        <p:tav tm="100000">
                                          <p:val>
                                            <p:strVal val="#ppt_x"/>
                                          </p:val>
                                        </p:tav>
                                      </p:tavLst>
                                    </p:anim>
                                    <p:anim calcmode="lin" valueType="num">
                                      <p:cBhvr additive="base">
                                        <p:cTn id="8" dur="2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ppt_x"/>
                                          </p:val>
                                        </p:tav>
                                        <p:tav tm="100000">
                                          <p:val>
                                            <p:strVal val="#ppt_x"/>
                                          </p:val>
                                        </p:tav>
                                      </p:tavLst>
                                    </p:anim>
                                    <p:anim calcmode="lin" valueType="num">
                                      <p:cBhvr additive="base">
                                        <p:cTn id="21" dur="2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2000" fill="hold"/>
                                        <p:tgtEl>
                                          <p:spTgt spid="4"/>
                                        </p:tgtEl>
                                        <p:attrNameLst>
                                          <p:attrName>ppt_x</p:attrName>
                                        </p:attrNameLst>
                                      </p:cBhvr>
                                      <p:tavLst>
                                        <p:tav tm="0">
                                          <p:val>
                                            <p:strVal val="#ppt_x"/>
                                          </p:val>
                                        </p:tav>
                                        <p:tav tm="100000">
                                          <p:val>
                                            <p:strVal val="#ppt_x"/>
                                          </p:val>
                                        </p:tav>
                                      </p:tavLst>
                                    </p:anim>
                                    <p:anim calcmode="lin" valueType="num">
                                      <p:cBhvr additive="base">
                                        <p:cTn id="25" dur="2000" fill="hold"/>
                                        <p:tgtEl>
                                          <p:spTgt spid="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2000" fill="hold"/>
                                        <p:tgtEl>
                                          <p:spTgt spid="10"/>
                                        </p:tgtEl>
                                        <p:attrNameLst>
                                          <p:attrName>ppt_x</p:attrName>
                                        </p:attrNameLst>
                                      </p:cBhvr>
                                      <p:tavLst>
                                        <p:tav tm="0">
                                          <p:val>
                                            <p:strVal val="#ppt_x"/>
                                          </p:val>
                                        </p:tav>
                                        <p:tav tm="100000">
                                          <p:val>
                                            <p:strVal val="#ppt_x"/>
                                          </p:val>
                                        </p:tav>
                                      </p:tavLst>
                                    </p:anim>
                                    <p:anim calcmode="lin" valueType="num">
                                      <p:cBhvr additive="base">
                                        <p:cTn id="29"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3"/>
                                        </p:tgtEl>
                                        <p:attrNameLst>
                                          <p:attrName>fillcolor</p:attrName>
                                        </p:attrNameLst>
                                      </p:cBhvr>
                                      <p:to>
                                        <a:srgbClr val="FF0000"/>
                                      </p:to>
                                    </p:animClr>
                                    <p:set>
                                      <p:cBhvr>
                                        <p:cTn id="37" dur="2000" fill="hold"/>
                                        <p:tgtEl>
                                          <p:spTgt spid="13"/>
                                        </p:tgtEl>
                                        <p:attrNameLst>
                                          <p:attrName>fill.type</p:attrName>
                                        </p:attrNameLst>
                                      </p:cBhvr>
                                      <p:to>
                                        <p:strVal val="solid"/>
                                      </p:to>
                                    </p:set>
                                    <p:set>
                                      <p:cBhvr>
                                        <p:cTn id="38"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9" restart="whenNotActive" fill="hold" evtFilter="cancelBubble" nodeType="interactiveSeq">
                <p:stCondLst>
                  <p:cond evt="onClick" delay="0">
                    <p:tgtEl>
                      <p:spTgt spid="9"/>
                    </p:tgtEl>
                  </p:cond>
                </p:stCondLst>
                <p:endSync evt="end" delay="0">
                  <p:rtn val="all"/>
                </p:endSync>
                <p:childTnLst>
                  <p:par>
                    <p:cTn id="40" fill="hold">
                      <p:stCondLst>
                        <p:cond delay="0"/>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randombar(horizontal)">
                                      <p:cBhvr>
                                        <p:cTn id="44" dur="500"/>
                                        <p:tgtEl>
                                          <p:spTgt spid="11"/>
                                        </p:tgtEl>
                                      </p:cBhvr>
                                    </p:animEffect>
                                  </p:childTnLst>
                                  <p:subTnLst>
                                    <p:audio>
                                      <p:cMediaNode>
                                        <p:cTn display="0" masterRel="sameClick">
                                          <p:stCondLst>
                                            <p:cond evt="begin" delay="0">
                                              <p:tn val="42"/>
                                            </p:cond>
                                          </p:stCondLst>
                                          <p:endCondLst>
                                            <p:cond evt="onStopAudio" delay="0">
                                              <p:tgtEl>
                                                <p:sldTgt/>
                                              </p:tgtEl>
                                            </p:cond>
                                          </p:endCondLst>
                                        </p:cTn>
                                        <p:tgtEl>
                                          <p:sndTgt r:embed="rId4" name="applause.wav"/>
                                        </p:tgtEl>
                                      </p:cMediaNode>
                                    </p:audio>
                                  </p:subTnLst>
                                </p:cTn>
                              </p:par>
                              <p:par>
                                <p:cTn id="45" presetID="1" presetClass="emph" presetSubtype="2" fill="hold" nodeType="withEffect">
                                  <p:stCondLst>
                                    <p:cond delay="0"/>
                                  </p:stCondLst>
                                  <p:childTnLst>
                                    <p:animClr clrSpc="rgb" dir="cw">
                                      <p:cBhvr>
                                        <p:cTn id="46" dur="2000" fill="hold"/>
                                        <p:tgtEl>
                                          <p:spTgt spid="9"/>
                                        </p:tgtEl>
                                        <p:attrNameLst>
                                          <p:attrName>fillcolor</p:attrName>
                                        </p:attrNameLst>
                                      </p:cBhvr>
                                      <p:to>
                                        <a:srgbClr val="00B050"/>
                                      </p:to>
                                    </p:animClr>
                                    <p:set>
                                      <p:cBhvr>
                                        <p:cTn id="47" dur="2000" fill="hold"/>
                                        <p:tgtEl>
                                          <p:spTgt spid="9"/>
                                        </p:tgtEl>
                                        <p:attrNameLst>
                                          <p:attrName>fill.type</p:attrName>
                                        </p:attrNameLst>
                                      </p:cBhvr>
                                      <p:to>
                                        <p:strVal val="solid"/>
                                      </p:to>
                                    </p:set>
                                    <p:set>
                                      <p:cBhvr>
                                        <p:cTn id="48"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49" restart="whenNotActive" fill="hold" evtFilter="cancelBubble" nodeType="interactiveSeq">
                <p:stCondLst>
                  <p:cond evt="onClick" delay="0">
                    <p:tgtEl>
                      <p:spTgt spid="4"/>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Sai1.wav"/>
                                        </p:tgtEl>
                                      </p:cMediaNode>
                                    </p:audio>
                                  </p:subTnLst>
                                </p:cTn>
                              </p:par>
                              <p:par>
                                <p:cTn id="54" presetID="1" presetClass="emph" presetSubtype="2" fill="hold" nodeType="withEffect">
                                  <p:stCondLst>
                                    <p:cond delay="0"/>
                                  </p:stCondLst>
                                  <p:childTnLst>
                                    <p:animClr clrSpc="rgb" dir="cw">
                                      <p:cBhvr>
                                        <p:cTn id="55" dur="2000" fill="hold"/>
                                        <p:tgtEl>
                                          <p:spTgt spid="4"/>
                                        </p:tgtEl>
                                        <p:attrNameLst>
                                          <p:attrName>fillcolor</p:attrName>
                                        </p:attrNameLst>
                                      </p:cBhvr>
                                      <p:to>
                                        <a:srgbClr val="FF0000"/>
                                      </p:to>
                                    </p:animClr>
                                    <p:set>
                                      <p:cBhvr>
                                        <p:cTn id="56" dur="2000" fill="hold"/>
                                        <p:tgtEl>
                                          <p:spTgt spid="4"/>
                                        </p:tgtEl>
                                        <p:attrNameLst>
                                          <p:attrName>fill.type</p:attrName>
                                        </p:attrNameLst>
                                      </p:cBhvr>
                                      <p:to>
                                        <p:strVal val="solid"/>
                                      </p:to>
                                    </p:set>
                                    <p:set>
                                      <p:cBhvr>
                                        <p:cTn id="57"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58" restart="whenNotActive" fill="hold" evtFilter="cancelBubble" nodeType="interactiveSeq">
                <p:stCondLst>
                  <p:cond evt="onClick" delay="0">
                    <p:tgtEl>
                      <p:spTgt spid="10"/>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10"/>
                                        </p:tgtEl>
                                        <p:attrNameLst>
                                          <p:attrName>fillcolor</p:attrName>
                                        </p:attrNameLst>
                                      </p:cBhvr>
                                      <p:to>
                                        <a:srgbClr val="FF0000"/>
                                      </p:to>
                                    </p:animClr>
                                    <p:set>
                                      <p:cBhvr>
                                        <p:cTn id="65" dur="2000" fill="hold"/>
                                        <p:tgtEl>
                                          <p:spTgt spid="10"/>
                                        </p:tgtEl>
                                        <p:attrNameLst>
                                          <p:attrName>fill.type</p:attrName>
                                        </p:attrNameLst>
                                      </p:cBhvr>
                                      <p:to>
                                        <p:strVal val="solid"/>
                                      </p:to>
                                    </p:set>
                                    <p:set>
                                      <p:cBhvr>
                                        <p:cTn id="66"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childTnLst>
        </p:cTn>
      </p:par>
    </p:tnLst>
    <p:bldLst>
      <p:bldP spid="8" grpId="0" animBg="1"/>
      <p:bldP spid="9" grpId="0" animBg="1"/>
      <p:bldP spid="13" grpId="0" animBg="1"/>
      <p:bldP spid="4"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Hệ mặt trời là gì có bao nhiêu hành tinh - Quan sát hệ mặt trời">
            <a:extLst>
              <a:ext uri="{FF2B5EF4-FFF2-40B4-BE49-F238E27FC236}">
                <a16:creationId xmlns:a16="http://schemas.microsoft.com/office/drawing/2014/main" id="{BF9CA451-21AE-46A7-BCDF-03D14821FE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0" y="-1"/>
            <a:ext cx="12192000" cy="686409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258" y="646349"/>
            <a:ext cx="1430090" cy="1926244"/>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017867" y="169998"/>
            <a:ext cx="7543800" cy="1439473"/>
          </a:xfrm>
          <a:prstGeom prst="round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lnSpc>
                <a:spcPct val="150000"/>
              </a:lnSpc>
            </a:pPr>
            <a:r>
              <a:rPr lang="en-US" sz="2800" b="1">
                <a:solidFill>
                  <a:schemeClr val="bg1"/>
                </a:solidFill>
                <a:latin typeface="UTM Avo" panose="02040603050506020204" pitchFamily="18" charset="0"/>
              </a:rPr>
              <a:t>Câu 3: Việc đầu tiên để xây dựng bài trình chiếu là ?</a:t>
            </a:r>
            <a:endParaRPr lang="en-US" sz="2800" b="1" dirty="0">
              <a:solidFill>
                <a:schemeClr val="bg1"/>
              </a:solidFill>
              <a:latin typeface="UTM Avo" panose="02040603050506020204" pitchFamily="18" charset="0"/>
            </a:endParaRPr>
          </a:p>
        </p:txBody>
      </p:sp>
      <p:sp>
        <p:nvSpPr>
          <p:cNvPr id="9" name="BUENO"/>
          <p:cNvSpPr/>
          <p:nvPr/>
        </p:nvSpPr>
        <p:spPr>
          <a:xfrm>
            <a:off x="2084400" y="2258598"/>
            <a:ext cx="3816000" cy="1188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A. Lên ý tưởng</a:t>
            </a:r>
            <a:endParaRPr lang="es-CL" sz="2600" dirty="0">
              <a:solidFill>
                <a:schemeClr val="tx1"/>
              </a:solidFill>
              <a:latin typeface="UTM Avo" panose="02040603050506020204" pitchFamily="18" charset="0"/>
            </a:endParaRPr>
          </a:p>
        </p:txBody>
      </p:sp>
      <p:sp>
        <p:nvSpPr>
          <p:cNvPr id="13" name="MALO1"/>
          <p:cNvSpPr/>
          <p:nvPr/>
        </p:nvSpPr>
        <p:spPr>
          <a:xfrm>
            <a:off x="2084400" y="4605158"/>
            <a:ext cx="3816000" cy="1188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C. Tạo bài trình chiếu</a:t>
            </a:r>
            <a:endParaRPr lang="es-CL" sz="2600" dirty="0">
              <a:solidFill>
                <a:schemeClr val="tx1"/>
              </a:solidFill>
              <a:latin typeface="UTM Avo" panose="02040603050506020204" pitchFamily="18" charset="0"/>
            </a:endParaRPr>
          </a:p>
        </p:txBody>
      </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80836" y="4127452"/>
            <a:ext cx="935710" cy="16974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79244" y="102033"/>
            <a:ext cx="1971498" cy="1823466"/>
          </a:xfrm>
          <a:prstGeom prst="rect">
            <a:avLst/>
          </a:prstGeom>
        </p:spPr>
      </p:pic>
      <p:sp>
        <p:nvSpPr>
          <p:cNvPr id="3" name="MALO1">
            <a:extLst>
              <a:ext uri="{FF2B5EF4-FFF2-40B4-BE49-F238E27FC236}">
                <a16:creationId xmlns:a16="http://schemas.microsoft.com/office/drawing/2014/main" id="{8818C9B2-A0EB-A149-7FCF-FB93AF704491}"/>
              </a:ext>
            </a:extLst>
          </p:cNvPr>
          <p:cNvSpPr/>
          <p:nvPr/>
        </p:nvSpPr>
        <p:spPr>
          <a:xfrm>
            <a:off x="6208430" y="2241527"/>
            <a:ext cx="4261450" cy="1188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B. Chuẩn bị nội dung</a:t>
            </a:r>
            <a:endParaRPr lang="es-CL" sz="2600" dirty="0">
              <a:solidFill>
                <a:schemeClr val="tx1"/>
              </a:solidFill>
              <a:latin typeface="UTM Avo" panose="02040603050506020204" pitchFamily="18" charset="0"/>
            </a:endParaRPr>
          </a:p>
        </p:txBody>
      </p:sp>
      <p:pic>
        <p:nvPicPr>
          <p:cNvPr id="4" name="MARCIANO2" descr="Resultado de imagen para marciano png">
            <a:extLst>
              <a:ext uri="{FF2B5EF4-FFF2-40B4-BE49-F238E27FC236}">
                <a16:creationId xmlns:a16="http://schemas.microsoft.com/office/drawing/2014/main" id="{8D49A43E-5F3F-1C3F-FAF0-60530FFC8DC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79244" y="2104268"/>
            <a:ext cx="798666" cy="1448827"/>
          </a:xfrm>
          <a:prstGeom prst="rect">
            <a:avLst/>
          </a:prstGeom>
          <a:noFill/>
          <a:extLst>
            <a:ext uri="{909E8E84-426E-40DD-AFC4-6F175D3DCCD1}">
              <a14:hiddenFill xmlns:a14="http://schemas.microsoft.com/office/drawing/2010/main">
                <a:solidFill>
                  <a:srgbClr val="FFFFFF"/>
                </a:solidFill>
              </a14:hiddenFill>
            </a:ext>
          </a:extLst>
        </p:spPr>
      </p:pic>
      <p:sp>
        <p:nvSpPr>
          <p:cNvPr id="5" name="MALO1">
            <a:extLst>
              <a:ext uri="{FF2B5EF4-FFF2-40B4-BE49-F238E27FC236}">
                <a16:creationId xmlns:a16="http://schemas.microsoft.com/office/drawing/2014/main" id="{0F36103E-2F58-972B-B2DE-316A13084247}"/>
              </a:ext>
            </a:extLst>
          </p:cNvPr>
          <p:cNvSpPr/>
          <p:nvPr/>
        </p:nvSpPr>
        <p:spPr>
          <a:xfrm>
            <a:off x="6223672" y="4588487"/>
            <a:ext cx="4261450" cy="1188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D. Hoàn thiện sản phẩm</a:t>
            </a:r>
            <a:endParaRPr lang="es-CL" sz="2600" dirty="0">
              <a:solidFill>
                <a:schemeClr val="tx1"/>
              </a:solidFill>
              <a:latin typeface="UTM Avo" panose="02040603050506020204" pitchFamily="18" charset="0"/>
            </a:endParaRPr>
          </a:p>
        </p:txBody>
      </p:sp>
      <p:pic>
        <p:nvPicPr>
          <p:cNvPr id="6" name="MARCIANO2" descr="Resultado de imagen para marciano png">
            <a:extLst>
              <a:ext uri="{FF2B5EF4-FFF2-40B4-BE49-F238E27FC236}">
                <a16:creationId xmlns:a16="http://schemas.microsoft.com/office/drawing/2014/main" id="{23775EDC-8A60-4DFE-F51F-AFFC4523ACA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46693" y="4185151"/>
            <a:ext cx="841993" cy="15274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CE21B07-EBB0-90BD-D681-7DB59E29A1A9}"/>
              </a:ext>
            </a:extLst>
          </p:cNvPr>
          <p:cNvPicPr>
            <a:picLocks noChangeAspect="1"/>
          </p:cNvPicPr>
          <p:nvPr/>
        </p:nvPicPr>
        <p:blipFill>
          <a:blip r:embed="rId10"/>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14010565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2000" fill="hold"/>
                                        <p:tgtEl>
                                          <p:spTgt spid="2050"/>
                                        </p:tgtEl>
                                        <p:attrNameLst>
                                          <p:attrName>ppt_x</p:attrName>
                                        </p:attrNameLst>
                                      </p:cBhvr>
                                      <p:tavLst>
                                        <p:tav tm="0">
                                          <p:val>
                                            <p:strVal val="0-#ppt_w/2"/>
                                          </p:val>
                                        </p:tav>
                                        <p:tav tm="100000">
                                          <p:val>
                                            <p:strVal val="#ppt_x"/>
                                          </p:val>
                                        </p:tav>
                                      </p:tavLst>
                                    </p:anim>
                                    <p:anim calcmode="lin" valueType="num">
                                      <p:cBhvr additive="base">
                                        <p:cTn id="8" dur="2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ppt_x"/>
                                          </p:val>
                                        </p:tav>
                                        <p:tav tm="100000">
                                          <p:val>
                                            <p:strVal val="#ppt_x"/>
                                          </p:val>
                                        </p:tav>
                                      </p:tavLst>
                                    </p:anim>
                                    <p:anim calcmode="lin" valueType="num">
                                      <p:cBhvr additive="base">
                                        <p:cTn id="21" dur="2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2000" fill="hold"/>
                                        <p:tgtEl>
                                          <p:spTgt spid="3"/>
                                        </p:tgtEl>
                                        <p:attrNameLst>
                                          <p:attrName>ppt_x</p:attrName>
                                        </p:attrNameLst>
                                      </p:cBhvr>
                                      <p:tavLst>
                                        <p:tav tm="0">
                                          <p:val>
                                            <p:strVal val="#ppt_x"/>
                                          </p:val>
                                        </p:tav>
                                        <p:tav tm="100000">
                                          <p:val>
                                            <p:strVal val="#ppt_x"/>
                                          </p:val>
                                        </p:tav>
                                      </p:tavLst>
                                    </p:anim>
                                    <p:anim calcmode="lin" valueType="num">
                                      <p:cBhvr additive="base">
                                        <p:cTn id="25" dur="20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2000" fill="hold"/>
                                        <p:tgtEl>
                                          <p:spTgt spid="5"/>
                                        </p:tgtEl>
                                        <p:attrNameLst>
                                          <p:attrName>ppt_x</p:attrName>
                                        </p:attrNameLst>
                                      </p:cBhvr>
                                      <p:tavLst>
                                        <p:tav tm="0">
                                          <p:val>
                                            <p:strVal val="#ppt_x"/>
                                          </p:val>
                                        </p:tav>
                                        <p:tav tm="100000">
                                          <p:val>
                                            <p:strVal val="#ppt_x"/>
                                          </p:val>
                                        </p:tav>
                                      </p:tavLst>
                                    </p:anim>
                                    <p:anim calcmode="lin" valueType="num">
                                      <p:cBhvr additive="base">
                                        <p:cTn id="29"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3"/>
                                        </p:tgtEl>
                                        <p:attrNameLst>
                                          <p:attrName>fillcolor</p:attrName>
                                        </p:attrNameLst>
                                      </p:cBhvr>
                                      <p:to>
                                        <a:srgbClr val="FF0000"/>
                                      </p:to>
                                    </p:animClr>
                                    <p:set>
                                      <p:cBhvr>
                                        <p:cTn id="37" dur="2000" fill="hold"/>
                                        <p:tgtEl>
                                          <p:spTgt spid="13"/>
                                        </p:tgtEl>
                                        <p:attrNameLst>
                                          <p:attrName>fill.type</p:attrName>
                                        </p:attrNameLst>
                                      </p:cBhvr>
                                      <p:to>
                                        <p:strVal val="solid"/>
                                      </p:to>
                                    </p:set>
                                    <p:set>
                                      <p:cBhvr>
                                        <p:cTn id="38"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9" restart="whenNotActive" fill="hold" evtFilter="cancelBubble" nodeType="interactiveSeq">
                <p:stCondLst>
                  <p:cond evt="onClick" delay="0">
                    <p:tgtEl>
                      <p:spTgt spid="9"/>
                    </p:tgtEl>
                  </p:cond>
                </p:stCondLst>
                <p:endSync evt="end" delay="0">
                  <p:rtn val="all"/>
                </p:endSync>
                <p:childTnLst>
                  <p:par>
                    <p:cTn id="40" fill="hold">
                      <p:stCondLst>
                        <p:cond delay="0"/>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subTnLst>
                                    <p:audio>
                                      <p:cMediaNode>
                                        <p:cTn display="0" masterRel="sameClick">
                                          <p:stCondLst>
                                            <p:cond evt="begin" delay="0">
                                              <p:tn val="42"/>
                                            </p:cond>
                                          </p:stCondLst>
                                          <p:endCondLst>
                                            <p:cond evt="onStopAudio" delay="0">
                                              <p:tgtEl>
                                                <p:sldTgt/>
                                              </p:tgtEl>
                                            </p:cond>
                                          </p:endCondLst>
                                        </p:cTn>
                                        <p:tgtEl>
                                          <p:sndTgt r:embed="rId4" name="applause.wav"/>
                                        </p:tgtEl>
                                      </p:cMediaNode>
                                    </p:audio>
                                  </p:subTnLst>
                                </p:cTn>
                              </p:par>
                              <p:par>
                                <p:cTn id="45" presetID="1" presetClass="emph" presetSubtype="2" fill="hold" nodeType="withEffect">
                                  <p:stCondLst>
                                    <p:cond delay="0"/>
                                  </p:stCondLst>
                                  <p:childTnLst>
                                    <p:animClr clrSpc="rgb" dir="cw">
                                      <p:cBhvr>
                                        <p:cTn id="46" dur="2000" fill="hold"/>
                                        <p:tgtEl>
                                          <p:spTgt spid="9"/>
                                        </p:tgtEl>
                                        <p:attrNameLst>
                                          <p:attrName>fillcolor</p:attrName>
                                        </p:attrNameLst>
                                      </p:cBhvr>
                                      <p:to>
                                        <a:srgbClr val="00B050"/>
                                      </p:to>
                                    </p:animClr>
                                    <p:set>
                                      <p:cBhvr>
                                        <p:cTn id="47" dur="2000" fill="hold"/>
                                        <p:tgtEl>
                                          <p:spTgt spid="9"/>
                                        </p:tgtEl>
                                        <p:attrNameLst>
                                          <p:attrName>fill.type</p:attrName>
                                        </p:attrNameLst>
                                      </p:cBhvr>
                                      <p:to>
                                        <p:strVal val="solid"/>
                                      </p:to>
                                    </p:set>
                                    <p:set>
                                      <p:cBhvr>
                                        <p:cTn id="48"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49" restart="whenNotActive" fill="hold" evtFilter="cancelBubble" nodeType="interactiveSeq">
                <p:stCondLst>
                  <p:cond evt="onClick" delay="0">
                    <p:tgtEl>
                      <p:spTgt spid="3"/>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Sai1.wav"/>
                                        </p:tgtEl>
                                      </p:cMediaNode>
                                    </p:audio>
                                  </p:subTnLst>
                                </p:cTn>
                              </p:par>
                              <p:par>
                                <p:cTn id="54" presetID="1" presetClass="emph" presetSubtype="2" fill="hold" nodeType="withEffect">
                                  <p:stCondLst>
                                    <p:cond delay="0"/>
                                  </p:stCondLst>
                                  <p:childTnLst>
                                    <p:animClr clrSpc="rgb" dir="cw">
                                      <p:cBhvr>
                                        <p:cTn id="55" dur="2000" fill="hold"/>
                                        <p:tgtEl>
                                          <p:spTgt spid="3"/>
                                        </p:tgtEl>
                                        <p:attrNameLst>
                                          <p:attrName>fillcolor</p:attrName>
                                        </p:attrNameLst>
                                      </p:cBhvr>
                                      <p:to>
                                        <a:srgbClr val="FF0000"/>
                                      </p:to>
                                    </p:animClr>
                                    <p:set>
                                      <p:cBhvr>
                                        <p:cTn id="56" dur="2000" fill="hold"/>
                                        <p:tgtEl>
                                          <p:spTgt spid="3"/>
                                        </p:tgtEl>
                                        <p:attrNameLst>
                                          <p:attrName>fill.type</p:attrName>
                                        </p:attrNameLst>
                                      </p:cBhvr>
                                      <p:to>
                                        <p:strVal val="solid"/>
                                      </p:to>
                                    </p:set>
                                    <p:set>
                                      <p:cBhvr>
                                        <p:cTn id="57"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58" restart="whenNotActive" fill="hold" evtFilter="cancelBubble" nodeType="interactiveSeq">
                <p:stCondLst>
                  <p:cond evt="onClick" delay="0">
                    <p:tgtEl>
                      <p:spTgt spid="5"/>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5"/>
                                        </p:tgtEl>
                                        <p:attrNameLst>
                                          <p:attrName>fillcolor</p:attrName>
                                        </p:attrNameLst>
                                      </p:cBhvr>
                                      <p:to>
                                        <a:srgbClr val="FF0000"/>
                                      </p:to>
                                    </p:animClr>
                                    <p:set>
                                      <p:cBhvr>
                                        <p:cTn id="65" dur="2000" fill="hold"/>
                                        <p:tgtEl>
                                          <p:spTgt spid="5"/>
                                        </p:tgtEl>
                                        <p:attrNameLst>
                                          <p:attrName>fill.type</p:attrName>
                                        </p:attrNameLst>
                                      </p:cBhvr>
                                      <p:to>
                                        <p:strVal val="solid"/>
                                      </p:to>
                                    </p:set>
                                    <p:set>
                                      <p:cBhvr>
                                        <p:cTn id="66"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8" grpId="0" animBg="1"/>
      <p:bldP spid="9" grpId="0" animBg="1"/>
      <p:bldP spid="13" grpId="0" animBg="1"/>
      <p:bldP spid="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32 hình ảnh sao hỏa chân thực nhất được vệ tinh chụp lại">
            <a:extLst>
              <a:ext uri="{FF2B5EF4-FFF2-40B4-BE49-F238E27FC236}">
                <a16:creationId xmlns:a16="http://schemas.microsoft.com/office/drawing/2014/main" id="{C83D6371-9EF0-46A2-9326-18B156FFC8C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500" b="12500"/>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896" y="753039"/>
            <a:ext cx="1620245" cy="2182371"/>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502390" y="60450"/>
            <a:ext cx="6473062" cy="1439473"/>
          </a:xfrm>
          <a:prstGeom prst="round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lnSpc>
                <a:spcPct val="150000"/>
              </a:lnSpc>
            </a:pPr>
            <a:r>
              <a:rPr lang="en-US" sz="2800" b="1">
                <a:solidFill>
                  <a:schemeClr val="bg1"/>
                </a:solidFill>
                <a:latin typeface="UTM Avo" panose="02040603050506020204" pitchFamily="18" charset="0"/>
              </a:rPr>
              <a:t>Câu 4: Việc nào dưới đây cần thực hiện trên máy tính ?</a:t>
            </a:r>
            <a:endParaRPr lang="en-US" sz="2800" b="1" dirty="0">
              <a:solidFill>
                <a:schemeClr val="bg1"/>
              </a:solidFill>
              <a:latin typeface="UTM Avo" panose="02040603050506020204" pitchFamily="18" charset="0"/>
            </a:endParaRPr>
          </a:p>
        </p:txBody>
      </p:sp>
      <p:sp>
        <p:nvSpPr>
          <p:cNvPr id="9" name="BUENO"/>
          <p:cNvSpPr/>
          <p:nvPr/>
        </p:nvSpPr>
        <p:spPr>
          <a:xfrm>
            <a:off x="6749924" y="4894452"/>
            <a:ext cx="4451057"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D. Tạo bài trình chiếu và hoàn thiện sản phẩm</a:t>
            </a:r>
            <a:endParaRPr lang="es-CL" sz="2600" dirty="0">
              <a:solidFill>
                <a:schemeClr val="tx1"/>
              </a:solidFill>
              <a:latin typeface="UTM Avo" panose="02040603050506020204" pitchFamily="18" charset="0"/>
            </a:endParaRPr>
          </a:p>
        </p:txBody>
      </p:sp>
      <p:sp>
        <p:nvSpPr>
          <p:cNvPr id="13" name="MALO1"/>
          <p:cNvSpPr/>
          <p:nvPr/>
        </p:nvSpPr>
        <p:spPr>
          <a:xfrm>
            <a:off x="6751381" y="2806504"/>
            <a:ext cx="4449600"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B. Chuẩn bị nội dung</a:t>
            </a:r>
            <a:endParaRPr lang="es-CL" sz="2600" dirty="0">
              <a:solidFill>
                <a:schemeClr val="tx1"/>
              </a:solidFill>
              <a:latin typeface="UTM Avo" panose="02040603050506020204" pitchFamily="18" charset="0"/>
            </a:endParaRPr>
          </a:p>
        </p:txBody>
      </p:sp>
      <p:pic>
        <p:nvPicPr>
          <p:cNvPr id="11"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12332" y="2136791"/>
            <a:ext cx="1008123" cy="18287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05770" y="42798"/>
            <a:ext cx="2420103" cy="2238387"/>
          </a:xfrm>
          <a:prstGeom prst="rect">
            <a:avLst/>
          </a:prstGeom>
        </p:spPr>
      </p:pic>
      <p:sp>
        <p:nvSpPr>
          <p:cNvPr id="3" name="MALO1">
            <a:extLst>
              <a:ext uri="{FF2B5EF4-FFF2-40B4-BE49-F238E27FC236}">
                <a16:creationId xmlns:a16="http://schemas.microsoft.com/office/drawing/2014/main" id="{02F1D8E5-A829-B60A-0AD2-EB7588B8A7A6}"/>
              </a:ext>
            </a:extLst>
          </p:cNvPr>
          <p:cNvSpPr/>
          <p:nvPr/>
        </p:nvSpPr>
        <p:spPr>
          <a:xfrm>
            <a:off x="1619378" y="2806504"/>
            <a:ext cx="4449600"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A. Lên ý tưởng</a:t>
            </a:r>
            <a:endParaRPr lang="es-CL" sz="2600" dirty="0">
              <a:solidFill>
                <a:schemeClr val="tx1"/>
              </a:solidFill>
              <a:latin typeface="UTM Avo" panose="02040603050506020204" pitchFamily="18" charset="0"/>
            </a:endParaRPr>
          </a:p>
        </p:txBody>
      </p:sp>
      <p:pic>
        <p:nvPicPr>
          <p:cNvPr id="4" name="MARCIANO1" descr="Resultado de imagen para marciano png">
            <a:extLst>
              <a:ext uri="{FF2B5EF4-FFF2-40B4-BE49-F238E27FC236}">
                <a16:creationId xmlns:a16="http://schemas.microsoft.com/office/drawing/2014/main" id="{77F9AB89-9215-3645-6BB8-862DA8B19CC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0329" y="2213038"/>
            <a:ext cx="1008123" cy="1828794"/>
          </a:xfrm>
          <a:prstGeom prst="rect">
            <a:avLst/>
          </a:prstGeom>
          <a:noFill/>
          <a:extLst>
            <a:ext uri="{909E8E84-426E-40DD-AFC4-6F175D3DCCD1}">
              <a14:hiddenFill xmlns:a14="http://schemas.microsoft.com/office/drawing/2010/main">
                <a:solidFill>
                  <a:srgbClr val="FFFFFF"/>
                </a:solidFill>
              </a14:hiddenFill>
            </a:ext>
          </a:extLst>
        </p:spPr>
      </p:pic>
      <p:sp>
        <p:nvSpPr>
          <p:cNvPr id="5" name="MALO1">
            <a:extLst>
              <a:ext uri="{FF2B5EF4-FFF2-40B4-BE49-F238E27FC236}">
                <a16:creationId xmlns:a16="http://schemas.microsoft.com/office/drawing/2014/main" id="{94E8207D-022A-25CD-EF8B-BA07AD055690}"/>
              </a:ext>
            </a:extLst>
          </p:cNvPr>
          <p:cNvSpPr/>
          <p:nvPr/>
        </p:nvSpPr>
        <p:spPr>
          <a:xfrm>
            <a:off x="1607836" y="4846767"/>
            <a:ext cx="4449600"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600">
                <a:solidFill>
                  <a:schemeClr val="tx1"/>
                </a:solidFill>
                <a:latin typeface="UTM Avo" panose="02040603050506020204" pitchFamily="18" charset="0"/>
              </a:rPr>
              <a:t>C. Trình bày sản phẩm</a:t>
            </a:r>
            <a:endParaRPr lang="es-CL" sz="2600" dirty="0">
              <a:solidFill>
                <a:schemeClr val="tx1"/>
              </a:solidFill>
              <a:latin typeface="UTM Avo" panose="02040603050506020204" pitchFamily="18" charset="0"/>
            </a:endParaRPr>
          </a:p>
        </p:txBody>
      </p:sp>
      <p:pic>
        <p:nvPicPr>
          <p:cNvPr id="6" name="MARCIANO1" descr="Resultado de imagen para marciano png">
            <a:extLst>
              <a:ext uri="{FF2B5EF4-FFF2-40B4-BE49-F238E27FC236}">
                <a16:creationId xmlns:a16="http://schemas.microsoft.com/office/drawing/2014/main" id="{70ED9310-1346-D051-F3D1-7D95D287822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68787" y="4253301"/>
            <a:ext cx="1008123" cy="1828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E2EC285-347B-77C9-10FC-D2B97D4E8C39}"/>
              </a:ext>
            </a:extLst>
          </p:cNvPr>
          <p:cNvPicPr>
            <a:picLocks noChangeAspect="1"/>
          </p:cNvPicPr>
          <p:nvPr/>
        </p:nvPicPr>
        <p:blipFill>
          <a:blip r:embed="rId10"/>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21542105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2000" fill="hold"/>
                                        <p:tgtEl>
                                          <p:spTgt spid="2050"/>
                                        </p:tgtEl>
                                        <p:attrNameLst>
                                          <p:attrName>ppt_x</p:attrName>
                                        </p:attrNameLst>
                                      </p:cBhvr>
                                      <p:tavLst>
                                        <p:tav tm="0">
                                          <p:val>
                                            <p:strVal val="0-#ppt_w/2"/>
                                          </p:val>
                                        </p:tav>
                                        <p:tav tm="100000">
                                          <p:val>
                                            <p:strVal val="#ppt_x"/>
                                          </p:val>
                                        </p:tav>
                                      </p:tavLst>
                                    </p:anim>
                                    <p:anim calcmode="lin" valueType="num">
                                      <p:cBhvr additive="base">
                                        <p:cTn id="8" dur="2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ppt_x"/>
                                          </p:val>
                                        </p:tav>
                                        <p:tav tm="100000">
                                          <p:val>
                                            <p:strVal val="#ppt_x"/>
                                          </p:val>
                                        </p:tav>
                                      </p:tavLst>
                                    </p:anim>
                                    <p:anim calcmode="lin" valueType="num">
                                      <p:cBhvr additive="base">
                                        <p:cTn id="21" dur="2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2000" fill="hold"/>
                                        <p:tgtEl>
                                          <p:spTgt spid="3"/>
                                        </p:tgtEl>
                                        <p:attrNameLst>
                                          <p:attrName>ppt_x</p:attrName>
                                        </p:attrNameLst>
                                      </p:cBhvr>
                                      <p:tavLst>
                                        <p:tav tm="0">
                                          <p:val>
                                            <p:strVal val="#ppt_x"/>
                                          </p:val>
                                        </p:tav>
                                        <p:tav tm="100000">
                                          <p:val>
                                            <p:strVal val="#ppt_x"/>
                                          </p:val>
                                        </p:tav>
                                      </p:tavLst>
                                    </p:anim>
                                    <p:anim calcmode="lin" valueType="num">
                                      <p:cBhvr additive="base">
                                        <p:cTn id="25" dur="20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2000" fill="hold"/>
                                        <p:tgtEl>
                                          <p:spTgt spid="5"/>
                                        </p:tgtEl>
                                        <p:attrNameLst>
                                          <p:attrName>ppt_x</p:attrName>
                                        </p:attrNameLst>
                                      </p:cBhvr>
                                      <p:tavLst>
                                        <p:tav tm="0">
                                          <p:val>
                                            <p:strVal val="#ppt_x"/>
                                          </p:val>
                                        </p:tav>
                                        <p:tav tm="100000">
                                          <p:val>
                                            <p:strVal val="#ppt_x"/>
                                          </p:val>
                                        </p:tav>
                                      </p:tavLst>
                                    </p:anim>
                                    <p:anim calcmode="lin" valueType="num">
                                      <p:cBhvr additive="base">
                                        <p:cTn id="29"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3"/>
                                        </p:tgtEl>
                                        <p:attrNameLst>
                                          <p:attrName>fillcolor</p:attrName>
                                        </p:attrNameLst>
                                      </p:cBhvr>
                                      <p:to>
                                        <a:srgbClr val="FF0000"/>
                                      </p:to>
                                    </p:animClr>
                                    <p:set>
                                      <p:cBhvr>
                                        <p:cTn id="37" dur="2000" fill="hold"/>
                                        <p:tgtEl>
                                          <p:spTgt spid="13"/>
                                        </p:tgtEl>
                                        <p:attrNameLst>
                                          <p:attrName>fill.type</p:attrName>
                                        </p:attrNameLst>
                                      </p:cBhvr>
                                      <p:to>
                                        <p:strVal val="solid"/>
                                      </p:to>
                                    </p:set>
                                    <p:set>
                                      <p:cBhvr>
                                        <p:cTn id="38"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9" restart="whenNotActive" fill="hold" evtFilter="cancelBubble" nodeType="interactiveSeq">
                <p:stCondLst>
                  <p:cond evt="onClick" delay="0">
                    <p:tgtEl>
                      <p:spTgt spid="9"/>
                    </p:tgtEl>
                  </p:cond>
                </p:stCondLst>
                <p:endSync evt="end" delay="0">
                  <p:rtn val="all"/>
                </p:endSync>
                <p:childTnLst>
                  <p:par>
                    <p:cTn id="40" fill="hold">
                      <p:stCondLst>
                        <p:cond delay="0"/>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subTnLst>
                                    <p:audio>
                                      <p:cMediaNode>
                                        <p:cTn display="0" masterRel="sameClick">
                                          <p:stCondLst>
                                            <p:cond evt="begin" delay="0">
                                              <p:tn val="42"/>
                                            </p:cond>
                                          </p:stCondLst>
                                          <p:endCondLst>
                                            <p:cond evt="onStopAudio" delay="0">
                                              <p:tgtEl>
                                                <p:sldTgt/>
                                              </p:tgtEl>
                                            </p:cond>
                                          </p:endCondLst>
                                        </p:cTn>
                                        <p:tgtEl>
                                          <p:sndTgt r:embed="rId4" name="applause.wav"/>
                                        </p:tgtEl>
                                      </p:cMediaNode>
                                    </p:audio>
                                  </p:subTnLst>
                                </p:cTn>
                              </p:par>
                              <p:par>
                                <p:cTn id="45" presetID="1" presetClass="emph" presetSubtype="2" fill="hold" nodeType="withEffect">
                                  <p:stCondLst>
                                    <p:cond delay="0"/>
                                  </p:stCondLst>
                                  <p:childTnLst>
                                    <p:animClr clrSpc="rgb" dir="cw">
                                      <p:cBhvr>
                                        <p:cTn id="46" dur="2000" fill="hold"/>
                                        <p:tgtEl>
                                          <p:spTgt spid="9"/>
                                        </p:tgtEl>
                                        <p:attrNameLst>
                                          <p:attrName>fillcolor</p:attrName>
                                        </p:attrNameLst>
                                      </p:cBhvr>
                                      <p:to>
                                        <a:srgbClr val="00B050"/>
                                      </p:to>
                                    </p:animClr>
                                    <p:set>
                                      <p:cBhvr>
                                        <p:cTn id="47" dur="2000" fill="hold"/>
                                        <p:tgtEl>
                                          <p:spTgt spid="9"/>
                                        </p:tgtEl>
                                        <p:attrNameLst>
                                          <p:attrName>fill.type</p:attrName>
                                        </p:attrNameLst>
                                      </p:cBhvr>
                                      <p:to>
                                        <p:strVal val="solid"/>
                                      </p:to>
                                    </p:set>
                                    <p:set>
                                      <p:cBhvr>
                                        <p:cTn id="48"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49" restart="whenNotActive" fill="hold" evtFilter="cancelBubble" nodeType="interactiveSeq">
                <p:stCondLst>
                  <p:cond evt="onClick" delay="0">
                    <p:tgtEl>
                      <p:spTgt spid="3"/>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Sai1.wav"/>
                                        </p:tgtEl>
                                      </p:cMediaNode>
                                    </p:audio>
                                  </p:subTnLst>
                                </p:cTn>
                              </p:par>
                              <p:par>
                                <p:cTn id="54" presetID="1" presetClass="emph" presetSubtype="2" fill="hold" nodeType="withEffect">
                                  <p:stCondLst>
                                    <p:cond delay="0"/>
                                  </p:stCondLst>
                                  <p:childTnLst>
                                    <p:animClr clrSpc="rgb" dir="cw">
                                      <p:cBhvr>
                                        <p:cTn id="55" dur="2000" fill="hold"/>
                                        <p:tgtEl>
                                          <p:spTgt spid="3"/>
                                        </p:tgtEl>
                                        <p:attrNameLst>
                                          <p:attrName>fillcolor</p:attrName>
                                        </p:attrNameLst>
                                      </p:cBhvr>
                                      <p:to>
                                        <a:srgbClr val="FF0000"/>
                                      </p:to>
                                    </p:animClr>
                                    <p:set>
                                      <p:cBhvr>
                                        <p:cTn id="56" dur="2000" fill="hold"/>
                                        <p:tgtEl>
                                          <p:spTgt spid="3"/>
                                        </p:tgtEl>
                                        <p:attrNameLst>
                                          <p:attrName>fill.type</p:attrName>
                                        </p:attrNameLst>
                                      </p:cBhvr>
                                      <p:to>
                                        <p:strVal val="solid"/>
                                      </p:to>
                                    </p:set>
                                    <p:set>
                                      <p:cBhvr>
                                        <p:cTn id="57"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58" restart="whenNotActive" fill="hold" evtFilter="cancelBubble" nodeType="interactiveSeq">
                <p:stCondLst>
                  <p:cond evt="onClick" delay="0">
                    <p:tgtEl>
                      <p:spTgt spid="5"/>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5"/>
                                        </p:tgtEl>
                                        <p:attrNameLst>
                                          <p:attrName>fillcolor</p:attrName>
                                        </p:attrNameLst>
                                      </p:cBhvr>
                                      <p:to>
                                        <a:srgbClr val="FF0000"/>
                                      </p:to>
                                    </p:animClr>
                                    <p:set>
                                      <p:cBhvr>
                                        <p:cTn id="65" dur="2000" fill="hold"/>
                                        <p:tgtEl>
                                          <p:spTgt spid="5"/>
                                        </p:tgtEl>
                                        <p:attrNameLst>
                                          <p:attrName>fill.type</p:attrName>
                                        </p:attrNameLst>
                                      </p:cBhvr>
                                      <p:to>
                                        <p:strVal val="solid"/>
                                      </p:to>
                                    </p:set>
                                    <p:set>
                                      <p:cBhvr>
                                        <p:cTn id="66"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8" grpId="0" animBg="1"/>
      <p:bldP spid="9" grpId="0" animBg="1"/>
      <p:bldP spid="13" grpId="0" animBg="1"/>
      <p:bldP spid="3"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hững hình ảnh thiên hà vũ trụ tuyệt đẹp">
            <a:extLst>
              <a:ext uri="{FF2B5EF4-FFF2-40B4-BE49-F238E27FC236}">
                <a16:creationId xmlns:a16="http://schemas.microsoft.com/office/drawing/2014/main" id="{D0B57CA5-D4B5-488A-8ACD-563D835C5A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00" b="500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532" y="3768303"/>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6652909" y="171232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084549" y="330549"/>
            <a:ext cx="7313294" cy="1200329"/>
          </a:xfrm>
          <a:prstGeom prst="rect">
            <a:avLst/>
          </a:prstGeom>
          <a:gradFill flip="none" rotWithShape="1">
            <a:gsLst>
              <a:gs pos="39000">
                <a:schemeClr val="accent6">
                  <a:lumMod val="60000"/>
                  <a:lumOff val="40000"/>
                </a:schemeClr>
              </a:gs>
              <a:gs pos="0">
                <a:schemeClr val="accent6">
                  <a:lumMod val="20000"/>
                  <a:lumOff val="80000"/>
                </a:schemeClr>
              </a:gs>
              <a:gs pos="67000">
                <a:schemeClr val="accent5">
                  <a:lumMod val="60000"/>
                  <a:lumOff val="40000"/>
                </a:schemeClr>
              </a:gs>
              <a:gs pos="100000">
                <a:schemeClr val="accent5">
                  <a:lumMod val="75000"/>
                </a:schemeClr>
              </a:gs>
            </a:gsLst>
            <a:lin ang="2700000" scaled="1"/>
            <a:tileRect/>
          </a:gra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vi-VN" sz="3600" dirty="0">
                <a:ln w="0"/>
                <a:solidFill>
                  <a:schemeClr val="bg1"/>
                </a:solidFill>
                <a:effectLst>
                  <a:outerShdw blurRad="50800" dist="38100" dir="2700000" algn="tl" rotWithShape="0">
                    <a:prstClr val="black">
                      <a:alpha val="40000"/>
                    </a:prstClr>
                  </a:outerShdw>
                </a:effectLst>
                <a:latin typeface="UTM Avo" panose="02040603050506020204" pitchFamily="18" charset="0"/>
                <a:cs typeface="Times New Roman" pitchFamily="18" charset="0"/>
              </a:rPr>
              <a:t>Chào mừng bạn đã đến với hành tinh của chúng mình.</a:t>
            </a:r>
            <a:endParaRPr lang="es-CL" sz="3600" dirty="0">
              <a:ln w="0"/>
              <a:solidFill>
                <a:schemeClr val="bg1"/>
              </a:solidFill>
              <a:effectLst>
                <a:outerShdw blurRad="50800" dist="38100" dir="2700000" algn="tl" rotWithShape="0">
                  <a:prstClr val="black">
                    <a:alpha val="40000"/>
                  </a:prstClr>
                </a:outerShdw>
              </a:effectLst>
              <a:latin typeface="UTM Avo" panose="02040603050506020204" pitchFamily="18" charset="0"/>
              <a:cs typeface="Times New Roman" pitchFamily="18" charset="0"/>
            </a:endParaRPr>
          </a:p>
        </p:txBody>
      </p:sp>
      <p:sp>
        <p:nvSpPr>
          <p:cNvPr id="2" name="Action Button: Go Forward or Next 1">
            <a:hlinkClick r:id="" action="ppaction://hlinkshowjump?jump=nextslide" highlightClick="1"/>
            <a:extLst>
              <a:ext uri="{FF2B5EF4-FFF2-40B4-BE49-F238E27FC236}">
                <a16:creationId xmlns:a16="http://schemas.microsoft.com/office/drawing/2014/main" id="{BC49CCF8-D659-BBCC-4EFB-971CFE9D768B}"/>
              </a:ext>
            </a:extLst>
          </p:cNvPr>
          <p:cNvSpPr/>
          <p:nvPr/>
        </p:nvSpPr>
        <p:spPr>
          <a:xfrm>
            <a:off x="8529987" y="494022"/>
            <a:ext cx="952405" cy="873381"/>
          </a:xfrm>
          <a:prstGeom prst="actionButtonForwardNext">
            <a:avLst/>
          </a:prstGeom>
          <a:gradFill>
            <a:gsLst>
              <a:gs pos="0">
                <a:schemeClr val="accent6">
                  <a:lumMod val="40000"/>
                  <a:lumOff val="60000"/>
                </a:schemeClr>
              </a:gs>
              <a:gs pos="68000">
                <a:schemeClr val="accent1">
                  <a:lumMod val="60000"/>
                  <a:lumOff val="40000"/>
                </a:schemeClr>
              </a:gs>
              <a:gs pos="37000">
                <a:schemeClr val="accent6">
                  <a:lumMod val="60000"/>
                  <a:lumOff val="40000"/>
                </a:schemeClr>
              </a:gs>
              <a:gs pos="100000">
                <a:schemeClr val="accent5">
                  <a:lumMod val="7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3" name="Picture 2">
            <a:extLst>
              <a:ext uri="{FF2B5EF4-FFF2-40B4-BE49-F238E27FC236}">
                <a16:creationId xmlns:a16="http://schemas.microsoft.com/office/drawing/2014/main" id="{567D87B7-D6C2-A8E2-069C-C11FBBFC7F64}"/>
              </a:ext>
            </a:extLst>
          </p:cNvPr>
          <p:cNvPicPr>
            <a:picLocks noChangeAspect="1"/>
          </p:cNvPicPr>
          <p:nvPr/>
        </p:nvPicPr>
        <p:blipFill>
          <a:blip r:embed="rId8"/>
          <a:stretch>
            <a:fillRect/>
          </a:stretch>
        </p:blipFill>
        <p:spPr>
          <a:xfrm>
            <a:off x="1" y="-14108"/>
            <a:ext cx="644300" cy="718443"/>
          </a:xfrm>
          <a:prstGeom prst="rect">
            <a:avLst/>
          </a:prstGeom>
          <a:solidFill>
            <a:schemeClr val="bg1"/>
          </a:solidFill>
        </p:spPr>
      </p:pic>
    </p:spTree>
    <p:extLst>
      <p:ext uri="{BB962C8B-B14F-4D97-AF65-F5344CB8AC3E}">
        <p14:creationId xmlns:p14="http://schemas.microsoft.com/office/powerpoint/2010/main" val="24099532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par>
                                <p:cTn id="24" presetID="53" presetClass="exit" presetSubtype="32" fill="hold" nodeType="withEffect">
                                  <p:stCondLst>
                                    <p:cond delay="4000"/>
                                  </p:stCondLst>
                                  <p:childTnLst>
                                    <p:anim calcmode="lin" valueType="num">
                                      <p:cBhvr>
                                        <p:cTn id="25" dur="5000"/>
                                        <p:tgtEl>
                                          <p:spTgt spid="9"/>
                                        </p:tgtEl>
                                        <p:attrNameLst>
                                          <p:attrName>ppt_w</p:attrName>
                                        </p:attrNameLst>
                                      </p:cBhvr>
                                      <p:tavLst>
                                        <p:tav tm="0">
                                          <p:val>
                                            <p:strVal val="ppt_w"/>
                                          </p:val>
                                        </p:tav>
                                        <p:tav tm="100000">
                                          <p:val>
                                            <p:fltVal val="0"/>
                                          </p:val>
                                        </p:tav>
                                      </p:tavLst>
                                    </p:anim>
                                    <p:anim calcmode="lin" valueType="num">
                                      <p:cBhvr>
                                        <p:cTn id="26" dur="5000"/>
                                        <p:tgtEl>
                                          <p:spTgt spid="9"/>
                                        </p:tgtEl>
                                        <p:attrNameLst>
                                          <p:attrName>ppt_h</p:attrName>
                                        </p:attrNameLst>
                                      </p:cBhvr>
                                      <p:tavLst>
                                        <p:tav tm="0">
                                          <p:val>
                                            <p:strVal val="ppt_h"/>
                                          </p:val>
                                        </p:tav>
                                        <p:tav tm="100000">
                                          <p:val>
                                            <p:fltVal val="0"/>
                                          </p:val>
                                        </p:tav>
                                      </p:tavLst>
                                    </p:anim>
                                    <p:animEffect transition="out" filter="fade">
                                      <p:cBhvr>
                                        <p:cTn id="27" dur="5000"/>
                                        <p:tgtEl>
                                          <p:spTgt spid="9"/>
                                        </p:tgtEl>
                                      </p:cBhvr>
                                    </p:animEffect>
                                    <p:set>
                                      <p:cBhvr>
                                        <p:cTn id="28" dur="1" fill="hold">
                                          <p:stCondLst>
                                            <p:cond delay="4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04129" y="2766571"/>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25">
            <a:extLst>
              <a:ext uri="{FF2B5EF4-FFF2-40B4-BE49-F238E27FC236}">
                <a16:creationId xmlns:a16="http://schemas.microsoft.com/office/drawing/2014/main" id="{A75F58E4-951D-55BD-95A7-D0AA8B8357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0940180" y="433531"/>
            <a:ext cx="936516" cy="812427"/>
          </a:xfrm>
          <a:prstGeom prst="rect">
            <a:avLst/>
          </a:prstGeom>
        </p:spPr>
      </p:pic>
      <p:grpSp>
        <p:nvGrpSpPr>
          <p:cNvPr id="7" name="Group 6">
            <a:extLst>
              <a:ext uri="{FF2B5EF4-FFF2-40B4-BE49-F238E27FC236}">
                <a16:creationId xmlns:a16="http://schemas.microsoft.com/office/drawing/2014/main" id="{70EE1C8C-D344-7EFB-3A73-194CE2DF5797}"/>
              </a:ext>
            </a:extLst>
          </p:cNvPr>
          <p:cNvGrpSpPr/>
          <p:nvPr/>
        </p:nvGrpSpPr>
        <p:grpSpPr>
          <a:xfrm>
            <a:off x="2235199" y="1549400"/>
            <a:ext cx="6629101" cy="4061285"/>
            <a:chOff x="4588571" y="1844013"/>
            <a:chExt cx="9237507" cy="6091927"/>
          </a:xfrm>
        </p:grpSpPr>
        <p:sp>
          <p:nvSpPr>
            <p:cNvPr id="8" name="Cloud Callout 32">
              <a:extLst>
                <a:ext uri="{FF2B5EF4-FFF2-40B4-BE49-F238E27FC236}">
                  <a16:creationId xmlns:a16="http://schemas.microsoft.com/office/drawing/2014/main" id="{38B93DAA-BC97-01B3-5809-11FD885E9A99}"/>
                </a:ext>
              </a:extLst>
            </p:cNvPr>
            <p:cNvSpPr/>
            <p:nvPr/>
          </p:nvSpPr>
          <p:spPr>
            <a:xfrm>
              <a:off x="4588571" y="1844013"/>
              <a:ext cx="9237507" cy="6091927"/>
            </a:xfrm>
            <a:prstGeom prst="cloudCallout">
              <a:avLst>
                <a:gd name="adj1" fmla="val 44117"/>
                <a:gd name="adj2" fmla="val 50387"/>
              </a:avLst>
            </a:prstGeom>
            <a:solidFill>
              <a:schemeClr val="bg1"/>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9" name="Rectangle 8">
              <a:extLst>
                <a:ext uri="{FF2B5EF4-FFF2-40B4-BE49-F238E27FC236}">
                  <a16:creationId xmlns:a16="http://schemas.microsoft.com/office/drawing/2014/main" id="{A244DF90-0640-7849-D2AA-03BD7F86DDBA}"/>
                </a:ext>
              </a:extLst>
            </p:cNvPr>
            <p:cNvSpPr/>
            <p:nvPr/>
          </p:nvSpPr>
          <p:spPr>
            <a:xfrm>
              <a:off x="5791201" y="3294883"/>
              <a:ext cx="7466241" cy="2778357"/>
            </a:xfrm>
            <a:prstGeom prst="rect">
              <a:avLst/>
            </a:prstGeom>
          </p:spPr>
          <p:txBody>
            <a:bodyPr wrap="square">
              <a:spAutoFit/>
            </a:bodyPr>
            <a:lstStyle/>
            <a:p>
              <a:pPr algn="just">
                <a:lnSpc>
                  <a:spcPct val="150000"/>
                </a:lnSpc>
                <a:spcBef>
                  <a:spcPts val="67"/>
                </a:spcBef>
                <a:spcAft>
                  <a:spcPts val="67"/>
                </a:spcAft>
              </a:pPr>
              <a:r>
                <a:rPr lang="en-US" sz="2667">
                  <a:latin typeface="UTM Avo" panose="02040603050506020204" pitchFamily="18" charset="0"/>
                  <a:ea typeface="Arial" panose="020B0604020202020204" pitchFamily="34" charset="0"/>
                  <a:cs typeface="Times New Roman" panose="02020603050405020304" pitchFamily="18" charset="0"/>
                </a:rPr>
                <a:t>Em hãy kể ra ba việc trong học tập mà em đã thực hiện với sự trợ giúp của máy tính.</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grpSp>
      <p:pic>
        <p:nvPicPr>
          <p:cNvPr id="10" name="Picture 18">
            <a:extLst>
              <a:ext uri="{FF2B5EF4-FFF2-40B4-BE49-F238E27FC236}">
                <a16:creationId xmlns:a16="http://schemas.microsoft.com/office/drawing/2014/main" id="{ADCBC571-126B-ACF5-2025-B8E8003AF6E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a:stretch>
            <a:fillRect/>
          </a:stretch>
        </p:blipFill>
        <p:spPr>
          <a:xfrm flipH="1">
            <a:off x="1031436" y="1719815"/>
            <a:ext cx="1379796" cy="1000927"/>
          </a:xfrm>
          <a:prstGeom prst="rect">
            <a:avLst/>
          </a:prstGeom>
        </p:spPr>
      </p:pic>
      <p:pic>
        <p:nvPicPr>
          <p:cNvPr id="11" name="Picture 6">
            <a:extLst>
              <a:ext uri="{FF2B5EF4-FFF2-40B4-BE49-F238E27FC236}">
                <a16:creationId xmlns:a16="http://schemas.microsoft.com/office/drawing/2014/main" id="{EADAD196-E23E-1978-2F9A-2A69BD1FD37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32407" y="3429000"/>
            <a:ext cx="2989870" cy="2900174"/>
          </a:xfrm>
          <a:prstGeom prst="rect">
            <a:avLst/>
          </a:prstGeom>
        </p:spPr>
      </p:pic>
      <p:pic>
        <p:nvPicPr>
          <p:cNvPr id="12" name="Picture 28">
            <a:extLst>
              <a:ext uri="{FF2B5EF4-FFF2-40B4-BE49-F238E27FC236}">
                <a16:creationId xmlns:a16="http://schemas.microsoft.com/office/drawing/2014/main" id="{A16BB90D-709B-5F3F-6116-BB7493800E0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22848" y="5984930"/>
            <a:ext cx="1155673" cy="1002546"/>
          </a:xfrm>
          <a:prstGeom prst="rect">
            <a:avLst/>
          </a:prstGeom>
        </p:spPr>
      </p:pic>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EDAAFD-0BD7-AE82-898F-3831E5427A72}"/>
              </a:ext>
            </a:extLst>
          </p:cNvPr>
          <p:cNvSpPr/>
          <p:nvPr/>
        </p:nvSpPr>
        <p:spPr>
          <a:xfrm>
            <a:off x="0" y="1894660"/>
            <a:ext cx="12192000" cy="931074"/>
          </a:xfrm>
          <a:prstGeom prst="rect">
            <a:avLst/>
          </a:prstGeom>
          <a:solidFill>
            <a:schemeClr val="accent3">
              <a:lumMod val="60000"/>
              <a:lumOff val="4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solidFill>
                  <a:prstClr val="black"/>
                </a:solidFill>
                <a:latin typeface="UTM Avo" panose="02040603050506020204" pitchFamily="18" charset="0"/>
                <a:cs typeface="Arial" panose="020B0604020202020204" pitchFamily="34" charset="0"/>
              </a:rPr>
              <a:t>ĐỌC NỘI DUNG GHI NHỚ </a:t>
            </a:r>
          </a:p>
        </p:txBody>
      </p:sp>
      <p:pic>
        <p:nvPicPr>
          <p:cNvPr id="3" name="Picture 44">
            <a:extLst>
              <a:ext uri="{FF2B5EF4-FFF2-40B4-BE49-F238E27FC236}">
                <a16:creationId xmlns:a16="http://schemas.microsoft.com/office/drawing/2014/main" id="{1456363F-F64D-7C01-BF78-19B085F02E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0092152" y="1055905"/>
            <a:ext cx="1992065" cy="1365197"/>
          </a:xfrm>
          <a:prstGeom prst="rect">
            <a:avLst/>
          </a:prstGeom>
        </p:spPr>
      </p:pic>
      <p:grpSp>
        <p:nvGrpSpPr>
          <p:cNvPr id="4" name="Group 19">
            <a:extLst>
              <a:ext uri="{FF2B5EF4-FFF2-40B4-BE49-F238E27FC236}">
                <a16:creationId xmlns:a16="http://schemas.microsoft.com/office/drawing/2014/main" id="{C33D0AD9-1DAE-55C7-4048-80E68CB093EE}"/>
              </a:ext>
            </a:extLst>
          </p:cNvPr>
          <p:cNvGrpSpPr/>
          <p:nvPr/>
        </p:nvGrpSpPr>
        <p:grpSpPr>
          <a:xfrm>
            <a:off x="974530" y="3078480"/>
            <a:ext cx="10379270" cy="3772836"/>
            <a:chOff x="0" y="0"/>
            <a:chExt cx="3058746" cy="1052566"/>
          </a:xfrm>
        </p:grpSpPr>
        <p:sp>
          <p:nvSpPr>
            <p:cNvPr id="5" name="Freeform 20">
              <a:extLst>
                <a:ext uri="{FF2B5EF4-FFF2-40B4-BE49-F238E27FC236}">
                  <a16:creationId xmlns:a16="http://schemas.microsoft.com/office/drawing/2014/main" id="{FB619770-0B53-07F9-D616-B9AE0DDBB2C3}"/>
                </a:ext>
              </a:extLst>
            </p:cNvPr>
            <p:cNvSpPr/>
            <p:nvPr/>
          </p:nvSpPr>
          <p:spPr>
            <a:xfrm>
              <a:off x="0" y="0"/>
              <a:ext cx="3058746" cy="1052566"/>
            </a:xfrm>
            <a:custGeom>
              <a:avLst/>
              <a:gdLst/>
              <a:ahLst/>
              <a:cxnLst/>
              <a:rect l="l" t="t" r="r" b="b"/>
              <a:pathLst>
                <a:path w="3058746" h="1052566">
                  <a:moveTo>
                    <a:pt x="2979328" y="0"/>
                  </a:moveTo>
                  <a:lnTo>
                    <a:pt x="79418" y="0"/>
                  </a:lnTo>
                  <a:cubicBezTo>
                    <a:pt x="79418" y="43699"/>
                    <a:pt x="44079" y="79418"/>
                    <a:pt x="0" y="79418"/>
                  </a:cubicBezTo>
                  <a:lnTo>
                    <a:pt x="0" y="973147"/>
                  </a:lnTo>
                  <a:cubicBezTo>
                    <a:pt x="43699" y="973147"/>
                    <a:pt x="79418" y="1008487"/>
                    <a:pt x="79418" y="1052566"/>
                  </a:cubicBezTo>
                  <a:lnTo>
                    <a:pt x="2979328" y="1052566"/>
                  </a:lnTo>
                  <a:cubicBezTo>
                    <a:pt x="2979328" y="1008866"/>
                    <a:pt x="3014667" y="973147"/>
                    <a:pt x="3058746" y="973147"/>
                  </a:cubicBezTo>
                  <a:lnTo>
                    <a:pt x="3058746" y="79418"/>
                  </a:lnTo>
                  <a:cubicBezTo>
                    <a:pt x="3015047" y="79418"/>
                    <a:pt x="2979328" y="44079"/>
                    <a:pt x="2979328" y="0"/>
                  </a:cubicBezTo>
                  <a:close/>
                </a:path>
              </a:pathLst>
            </a:custGeom>
            <a:solidFill>
              <a:srgbClr val="FFE9AD"/>
            </a:solidFill>
          </p:spPr>
          <p:txBody>
            <a:bodyPr/>
            <a:lstStyle/>
            <a:p>
              <a:endParaRPr lang="en-US"/>
            </a:p>
          </p:txBody>
        </p:sp>
        <p:sp>
          <p:nvSpPr>
            <p:cNvPr id="6" name="TextBox 21">
              <a:extLst>
                <a:ext uri="{FF2B5EF4-FFF2-40B4-BE49-F238E27FC236}">
                  <a16:creationId xmlns:a16="http://schemas.microsoft.com/office/drawing/2014/main" id="{8EDE0054-7754-F3B3-0595-3A211B712641}"/>
                </a:ext>
              </a:extLst>
            </p:cNvPr>
            <p:cNvSpPr txBox="1"/>
            <p:nvPr/>
          </p:nvSpPr>
          <p:spPr>
            <a:xfrm>
              <a:off x="38100" y="-9525"/>
              <a:ext cx="736600" cy="784225"/>
            </a:xfrm>
            <a:prstGeom prst="rect">
              <a:avLst/>
            </a:prstGeom>
          </p:spPr>
          <p:txBody>
            <a:bodyPr lIns="33867" tIns="33867" rIns="33867" bIns="33867" rtlCol="0" anchor="ctr"/>
            <a:lstStyle/>
            <a:p>
              <a:pPr algn="ctr">
                <a:lnSpc>
                  <a:spcPts val="2315"/>
                </a:lnSpc>
              </a:pPr>
              <a:endParaRPr sz="933">
                <a:latin typeface="UTM Avo" panose="02040603050506020204" pitchFamily="18" charset="0"/>
              </a:endParaRPr>
            </a:p>
          </p:txBody>
        </p:sp>
      </p:grpSp>
      <p:sp>
        <p:nvSpPr>
          <p:cNvPr id="7" name="Rectangle 6">
            <a:extLst>
              <a:ext uri="{FF2B5EF4-FFF2-40B4-BE49-F238E27FC236}">
                <a16:creationId xmlns:a16="http://schemas.microsoft.com/office/drawing/2014/main" id="{2599A277-9589-0EAF-3BB1-BB7CA56F4428}"/>
              </a:ext>
            </a:extLst>
          </p:cNvPr>
          <p:cNvSpPr/>
          <p:nvPr/>
        </p:nvSpPr>
        <p:spPr>
          <a:xfrm>
            <a:off x="1178306" y="3437119"/>
            <a:ext cx="9909879" cy="2783839"/>
          </a:xfrm>
          <a:prstGeom prst="rect">
            <a:avLst/>
          </a:prstGeom>
        </p:spPr>
        <p:txBody>
          <a:bodyPr wrap="square">
            <a:spAutoFit/>
          </a:bodyPr>
          <a:lstStyle/>
          <a:p>
            <a:pPr marL="457223" indent="-457223" algn="just">
              <a:lnSpc>
                <a:spcPct val="150000"/>
              </a:lnSpc>
              <a:buFont typeface="Arial" panose="020B0604020202020204" pitchFamily="34" charset="0"/>
              <a:buChar char="•"/>
            </a:pPr>
            <a:r>
              <a:rPr lang="vi-VN" sz="2400">
                <a:latin typeface="UTM Avo" panose="02040603050506020204" pitchFamily="18" charset="0"/>
                <a:ea typeface="Arial" panose="020B0604020202020204" pitchFamily="34" charset="0"/>
                <a:cs typeface="Times New Roman" panose="02020603050405020304" pitchFamily="18" charset="0"/>
              </a:rPr>
              <a:t>Khi phát biểu một nhiệm vụ cần nêu những gì đã</a:t>
            </a:r>
            <a:r>
              <a:rPr lang="en-US" sz="2400">
                <a:latin typeface="UTM Avo" panose="02040603050506020204" pitchFamily="18" charset="0"/>
                <a:ea typeface="Arial" panose="020B0604020202020204" pitchFamily="34" charset="0"/>
                <a:cs typeface="Times New Roman" panose="02020603050405020304" pitchFamily="18" charset="0"/>
              </a:rPr>
              <a:t> </a:t>
            </a:r>
            <a:r>
              <a:rPr lang="vi-VN" sz="2400">
                <a:latin typeface="UTM Avo" panose="02040603050506020204" pitchFamily="18" charset="0"/>
                <a:ea typeface="Arial" panose="020B0604020202020204" pitchFamily="34" charset="0"/>
                <a:cs typeface="Times New Roman" panose="02020603050405020304" pitchFamily="18" charset="0"/>
              </a:rPr>
              <a:t>cho trước, cần làm gì hay cần tạo ra sản phẩm như thế nào.</a:t>
            </a:r>
            <a:endParaRPr lang="en-US" sz="2400">
              <a:latin typeface="UTM Avo" panose="02040603050506020204" pitchFamily="18" charset="0"/>
              <a:ea typeface="Arial" panose="020B0604020202020204" pitchFamily="34" charset="0"/>
              <a:cs typeface="Times New Roman" panose="02020603050405020304" pitchFamily="18" charset="0"/>
            </a:endParaRPr>
          </a:p>
          <a:p>
            <a:pPr marL="457223" indent="-457223" algn="just">
              <a:lnSpc>
                <a:spcPct val="150000"/>
              </a:lnSpc>
              <a:buFont typeface="Arial" panose="020B0604020202020204" pitchFamily="34" charset="0"/>
              <a:buChar char="•"/>
            </a:pPr>
            <a:r>
              <a:rPr lang="vi-VN" sz="2400">
                <a:latin typeface="UTM Avo" panose="02040603050506020204" pitchFamily="18" charset="0"/>
                <a:ea typeface="Arial" panose="020B0604020202020204" pitchFamily="34" charset="0"/>
                <a:cs typeface="Times New Roman" panose="02020603050405020304" pitchFamily="18" charset="0"/>
              </a:rPr>
              <a:t>Nên chia nhiệm vụ thành những việc nhỏ hơn</a:t>
            </a:r>
            <a:r>
              <a:rPr lang="en-US" sz="2400">
                <a:latin typeface="UTM Avo" panose="02040603050506020204" pitchFamily="18" charset="0"/>
                <a:ea typeface="Arial" panose="020B0604020202020204" pitchFamily="34" charset="0"/>
                <a:cs typeface="Times New Roman" panose="02020603050405020304" pitchFamily="18" charset="0"/>
              </a:rPr>
              <a:t>.</a:t>
            </a:r>
          </a:p>
          <a:p>
            <a:pPr marL="457223" indent="-457223" algn="just">
              <a:lnSpc>
                <a:spcPct val="150000"/>
              </a:lnSpc>
              <a:buFont typeface="Arial" panose="020B0604020202020204" pitchFamily="34" charset="0"/>
              <a:buChar char="•"/>
            </a:pPr>
            <a:r>
              <a:rPr lang="en-US" sz="2400">
                <a:latin typeface="UTM Avo" panose="02040603050506020204" pitchFamily="18" charset="0"/>
                <a:ea typeface="Arial" panose="020B0604020202020204" pitchFamily="34" charset="0"/>
                <a:cs typeface="Times New Roman" panose="02020603050405020304" pitchFamily="18" charset="0"/>
              </a:rPr>
              <a:t>Nếu chia nhỏ nhiệm vụ một cách hợp lí sẽ dễ thực hiện, dễ phân công và có thể dùng máy tính để trợ giúp thực hiện.</a:t>
            </a:r>
          </a:p>
        </p:txBody>
      </p:sp>
      <p:pic>
        <p:nvPicPr>
          <p:cNvPr id="8" name="Picture 47">
            <a:extLst>
              <a:ext uri="{FF2B5EF4-FFF2-40B4-BE49-F238E27FC236}">
                <a16:creationId xmlns:a16="http://schemas.microsoft.com/office/drawing/2014/main" id="{CA6EFF09-6906-70F6-923F-B42B8996B6F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65071" y="516447"/>
            <a:ext cx="661787" cy="574100"/>
          </a:xfrm>
          <a:prstGeom prst="rect">
            <a:avLst/>
          </a:prstGeom>
        </p:spPr>
      </p:pic>
      <p:pic>
        <p:nvPicPr>
          <p:cNvPr id="9" name="Picture 19">
            <a:extLst>
              <a:ext uri="{FF2B5EF4-FFF2-40B4-BE49-F238E27FC236}">
                <a16:creationId xmlns:a16="http://schemas.microsoft.com/office/drawing/2014/main" id="{FDFB15C4-42A7-D35A-2262-1DA2F062512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78862" y="5938945"/>
            <a:ext cx="928729" cy="919055"/>
          </a:xfrm>
          <a:prstGeom prst="rect">
            <a:avLst/>
          </a:prstGeom>
        </p:spPr>
      </p:pic>
    </p:spTree>
    <p:extLst>
      <p:ext uri="{BB962C8B-B14F-4D97-AF65-F5344CB8AC3E}">
        <p14:creationId xmlns:p14="http://schemas.microsoft.com/office/powerpoint/2010/main" val="14498536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79923BF6-32A6-75FF-243D-919DB8BECFFC}"/>
              </a:ext>
            </a:extLst>
          </p:cNvPr>
          <p:cNvGrpSpPr/>
          <p:nvPr/>
        </p:nvGrpSpPr>
        <p:grpSpPr>
          <a:xfrm rot="5400000">
            <a:off x="4506825" y="-806120"/>
            <a:ext cx="3178351" cy="12192000"/>
            <a:chOff x="0" y="0"/>
            <a:chExt cx="1255645" cy="4816593"/>
          </a:xfrm>
        </p:grpSpPr>
        <p:sp>
          <p:nvSpPr>
            <p:cNvPr id="3" name="Freeform 3">
              <a:extLst>
                <a:ext uri="{FF2B5EF4-FFF2-40B4-BE49-F238E27FC236}">
                  <a16:creationId xmlns:a16="http://schemas.microsoft.com/office/drawing/2014/main" id="{7CF1DB53-31EB-3BE1-1552-2BD3E171FAA6}"/>
                </a:ext>
              </a:extLst>
            </p:cNvPr>
            <p:cNvSpPr/>
            <p:nvPr/>
          </p:nvSpPr>
          <p:spPr>
            <a:xfrm>
              <a:off x="0" y="0"/>
              <a:ext cx="1255645" cy="4816592"/>
            </a:xfrm>
            <a:custGeom>
              <a:avLst/>
              <a:gdLst/>
              <a:ahLst/>
              <a:cxnLst/>
              <a:rect l="l" t="t" r="r" b="b"/>
              <a:pathLst>
                <a:path w="1255645" h="4816592">
                  <a:moveTo>
                    <a:pt x="0" y="0"/>
                  </a:moveTo>
                  <a:lnTo>
                    <a:pt x="1255645" y="0"/>
                  </a:lnTo>
                  <a:lnTo>
                    <a:pt x="1255645" y="4816592"/>
                  </a:lnTo>
                  <a:lnTo>
                    <a:pt x="0" y="4816592"/>
                  </a:lnTo>
                  <a:close/>
                </a:path>
              </a:pathLst>
            </a:custGeom>
            <a:solidFill>
              <a:srgbClr val="FFF0F4"/>
            </a:solidFill>
          </p:spPr>
          <p:txBody>
            <a:bodyPr/>
            <a:lstStyle/>
            <a:p>
              <a:endParaRPr lang="en-US"/>
            </a:p>
          </p:txBody>
        </p:sp>
        <p:sp>
          <p:nvSpPr>
            <p:cNvPr id="4" name="TextBox 4">
              <a:extLst>
                <a:ext uri="{FF2B5EF4-FFF2-40B4-BE49-F238E27FC236}">
                  <a16:creationId xmlns:a16="http://schemas.microsoft.com/office/drawing/2014/main" id="{5CCB0AD5-E37F-0DA9-5D24-1BF5CB0C9693}"/>
                </a:ext>
              </a:extLst>
            </p:cNvPr>
            <p:cNvSpPr txBox="1"/>
            <p:nvPr/>
          </p:nvSpPr>
          <p:spPr>
            <a:xfrm>
              <a:off x="0" y="-47625"/>
              <a:ext cx="812800" cy="860425"/>
            </a:xfrm>
            <a:prstGeom prst="rect">
              <a:avLst/>
            </a:prstGeom>
          </p:spPr>
          <p:txBody>
            <a:bodyPr lIns="33867" tIns="33867" rIns="33867" bIns="33867" rtlCol="0" anchor="ctr"/>
            <a:lstStyle/>
            <a:p>
              <a:pPr algn="ctr">
                <a:lnSpc>
                  <a:spcPts val="2315"/>
                </a:lnSpc>
              </a:pPr>
              <a:endParaRPr sz="933">
                <a:latin typeface="UTM Avo" panose="02040603050506020204" pitchFamily="18" charset="0"/>
              </a:endParaRPr>
            </a:p>
          </p:txBody>
        </p:sp>
      </p:grpSp>
      <p:pic>
        <p:nvPicPr>
          <p:cNvPr id="5" name="Picture 18">
            <a:extLst>
              <a:ext uri="{FF2B5EF4-FFF2-40B4-BE49-F238E27FC236}">
                <a16:creationId xmlns:a16="http://schemas.microsoft.com/office/drawing/2014/main" id="{A4FE4AEE-3950-2EA1-44AF-FE9A38911F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58399" y="691759"/>
            <a:ext cx="1676837" cy="1216406"/>
          </a:xfrm>
          <a:prstGeom prst="rect">
            <a:avLst/>
          </a:prstGeom>
        </p:spPr>
      </p:pic>
      <p:pic>
        <p:nvPicPr>
          <p:cNvPr id="6" name="Picture 22">
            <a:extLst>
              <a:ext uri="{FF2B5EF4-FFF2-40B4-BE49-F238E27FC236}">
                <a16:creationId xmlns:a16="http://schemas.microsoft.com/office/drawing/2014/main" id="{2B8FCA9E-6B1D-1A5E-F0D5-F4341A83BE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90702">
            <a:off x="400915" y="5720512"/>
            <a:ext cx="1132265" cy="1321068"/>
          </a:xfrm>
          <a:prstGeom prst="rect">
            <a:avLst/>
          </a:prstGeom>
        </p:spPr>
      </p:pic>
      <p:pic>
        <p:nvPicPr>
          <p:cNvPr id="7" name="Picture 29">
            <a:extLst>
              <a:ext uri="{FF2B5EF4-FFF2-40B4-BE49-F238E27FC236}">
                <a16:creationId xmlns:a16="http://schemas.microsoft.com/office/drawing/2014/main" id="{B902BF03-9588-A0A7-C09F-0EB0AA805ED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1106228" y="1102544"/>
            <a:ext cx="661787" cy="574100"/>
          </a:xfrm>
          <a:prstGeom prst="rect">
            <a:avLst/>
          </a:prstGeom>
        </p:spPr>
      </p:pic>
      <p:sp>
        <p:nvSpPr>
          <p:cNvPr id="8" name="Rectangle 7">
            <a:extLst>
              <a:ext uri="{FF2B5EF4-FFF2-40B4-BE49-F238E27FC236}">
                <a16:creationId xmlns:a16="http://schemas.microsoft.com/office/drawing/2014/main" id="{97BE2CFC-6787-913A-6C64-0ED092FF7462}"/>
              </a:ext>
            </a:extLst>
          </p:cNvPr>
          <p:cNvSpPr/>
          <p:nvPr/>
        </p:nvSpPr>
        <p:spPr>
          <a:xfrm>
            <a:off x="3344535" y="708548"/>
            <a:ext cx="5633273" cy="895758"/>
          </a:xfrm>
          <a:prstGeom prst="rect">
            <a:avLst/>
          </a:prstGeom>
        </p:spPr>
        <p:txBody>
          <a:bodyPr wrap="none">
            <a:spAutoFit/>
          </a:bodyPr>
          <a:lstStyle/>
          <a:p>
            <a:pPr lvl="0" algn="ctr">
              <a:lnSpc>
                <a:spcPct val="150000"/>
              </a:lnSpc>
              <a:defRPr/>
            </a:pPr>
            <a:r>
              <a:rPr lang="en-US" sz="4000" b="1" dirty="0">
                <a:solidFill>
                  <a:srgbClr val="1F497D"/>
                </a:solidFill>
                <a:latin typeface="UTM Avo" panose="02040603050506020204" pitchFamily="18" charset="0"/>
                <a:cs typeface="Arial" panose="020B0604020202020204" pitchFamily="34" charset="0"/>
              </a:rPr>
              <a:t>HƯỚNG DẪN VỀ NHÀ</a:t>
            </a:r>
          </a:p>
        </p:txBody>
      </p:sp>
      <p:grpSp>
        <p:nvGrpSpPr>
          <p:cNvPr id="9" name="Group 8">
            <a:extLst>
              <a:ext uri="{FF2B5EF4-FFF2-40B4-BE49-F238E27FC236}">
                <a16:creationId xmlns:a16="http://schemas.microsoft.com/office/drawing/2014/main" id="{C615A13A-7C6A-EEAF-6D15-A7CC4EAB99B4}"/>
              </a:ext>
            </a:extLst>
          </p:cNvPr>
          <p:cNvGrpSpPr/>
          <p:nvPr/>
        </p:nvGrpSpPr>
        <p:grpSpPr>
          <a:xfrm>
            <a:off x="457199" y="2266174"/>
            <a:ext cx="3604365" cy="3094917"/>
            <a:chOff x="685800" y="2846231"/>
            <a:chExt cx="5406547" cy="4642376"/>
          </a:xfrm>
        </p:grpSpPr>
        <p:grpSp>
          <p:nvGrpSpPr>
            <p:cNvPr id="10" name="Group 9">
              <a:extLst>
                <a:ext uri="{FF2B5EF4-FFF2-40B4-BE49-F238E27FC236}">
                  <a16:creationId xmlns:a16="http://schemas.microsoft.com/office/drawing/2014/main" id="{D88E1053-8238-3359-3254-9F807FB21C44}"/>
                </a:ext>
              </a:extLst>
            </p:cNvPr>
            <p:cNvGrpSpPr/>
            <p:nvPr/>
          </p:nvGrpSpPr>
          <p:grpSpPr>
            <a:xfrm>
              <a:off x="685800" y="3758535"/>
              <a:ext cx="5406547" cy="3730072"/>
              <a:chOff x="924909" y="3568797"/>
              <a:chExt cx="5411428" cy="4241703"/>
            </a:xfrm>
            <a:solidFill>
              <a:schemeClr val="accent6">
                <a:lumMod val="20000"/>
                <a:lumOff val="80000"/>
              </a:schemeClr>
            </a:solidFill>
          </p:grpSpPr>
          <p:grpSp>
            <p:nvGrpSpPr>
              <p:cNvPr id="12" name="Group 3">
                <a:extLst>
                  <a:ext uri="{FF2B5EF4-FFF2-40B4-BE49-F238E27FC236}">
                    <a16:creationId xmlns:a16="http://schemas.microsoft.com/office/drawing/2014/main" id="{BA2043AD-EECD-1D02-464D-EE2710DF958F}"/>
                  </a:ext>
                </a:extLst>
              </p:cNvPr>
              <p:cNvGrpSpPr/>
              <p:nvPr/>
            </p:nvGrpSpPr>
            <p:grpSpPr>
              <a:xfrm>
                <a:off x="924909" y="3568797"/>
                <a:ext cx="5411428" cy="4241703"/>
                <a:chOff x="0" y="0"/>
                <a:chExt cx="3183193" cy="3101958"/>
              </a:xfrm>
              <a:grpFill/>
            </p:grpSpPr>
            <p:sp>
              <p:nvSpPr>
                <p:cNvPr id="14" name="Freeform 4">
                  <a:extLst>
                    <a:ext uri="{FF2B5EF4-FFF2-40B4-BE49-F238E27FC236}">
                      <a16:creationId xmlns:a16="http://schemas.microsoft.com/office/drawing/2014/main" id="{5839FB20-8B0E-15FC-CE69-BD7B4B9B7C08}"/>
                    </a:ext>
                  </a:extLst>
                </p:cNvPr>
                <p:cNvSpPr/>
                <p:nvPr/>
              </p:nvSpPr>
              <p:spPr>
                <a:xfrm>
                  <a:off x="10160" y="16510"/>
                  <a:ext cx="3160333" cy="3074018"/>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grpFill/>
              </p:spPr>
              <p:txBody>
                <a:bodyPr/>
                <a:lstStyle/>
                <a:p>
                  <a:endParaRPr lang="en-US"/>
                </a:p>
              </p:txBody>
            </p:sp>
            <p:sp>
              <p:nvSpPr>
                <p:cNvPr id="15" name="Freeform 5">
                  <a:extLst>
                    <a:ext uri="{FF2B5EF4-FFF2-40B4-BE49-F238E27FC236}">
                      <a16:creationId xmlns:a16="http://schemas.microsoft.com/office/drawing/2014/main" id="{9512E2CC-6363-5CD9-08FE-E6A3B6701D09}"/>
                    </a:ext>
                  </a:extLst>
                </p:cNvPr>
                <p:cNvSpPr/>
                <p:nvPr/>
              </p:nvSpPr>
              <p:spPr>
                <a:xfrm>
                  <a:off x="-3810" y="0"/>
                  <a:ext cx="3189543" cy="3100688"/>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grpFill/>
              </p:spPr>
              <p:txBody>
                <a:bodyPr/>
                <a:lstStyle/>
                <a:p>
                  <a:endParaRPr lang="en-US"/>
                </a:p>
              </p:txBody>
            </p:sp>
          </p:grpSp>
          <p:sp>
            <p:nvSpPr>
              <p:cNvPr id="13" name="Rectangle 12">
                <a:extLst>
                  <a:ext uri="{FF2B5EF4-FFF2-40B4-BE49-F238E27FC236}">
                    <a16:creationId xmlns:a16="http://schemas.microsoft.com/office/drawing/2014/main" id="{2448B98E-1AC9-E8CA-8805-478245D4A911}"/>
                  </a:ext>
                </a:extLst>
              </p:cNvPr>
              <p:cNvSpPr/>
              <p:nvPr/>
            </p:nvSpPr>
            <p:spPr>
              <a:xfrm>
                <a:off x="1011021" y="4544951"/>
                <a:ext cx="5323175" cy="3159448"/>
              </a:xfrm>
              <a:prstGeom prst="rect">
                <a:avLst/>
              </a:prstGeom>
              <a:noFill/>
              <a:ln>
                <a:noFill/>
              </a:ln>
            </p:spPr>
            <p:txBody>
              <a:bodyPr wrap="square">
                <a:spAutoFit/>
              </a:bodyPr>
              <a:lstStyle/>
              <a:p>
                <a:pPr algn="ctr">
                  <a:lnSpc>
                    <a:spcPct val="150000"/>
                  </a:lnSpc>
                  <a:buClr>
                    <a:srgbClr val="000000"/>
                  </a:buClr>
                  <a:buFont typeface="Arial"/>
                  <a:buNone/>
                </a:pPr>
                <a:r>
                  <a:rPr lang="pt-BR" sz="2667" dirty="0">
                    <a:latin typeface="UTM Avo" panose="02040603050506020204" pitchFamily="18" charset="0"/>
                    <a:ea typeface="Calibri" panose="020F0502020204030204" pitchFamily="34" charset="0"/>
                    <a:cs typeface="Times New Roman" panose="02020603050405020304" pitchFamily="18" charset="0"/>
                  </a:rPr>
                  <a:t>* Ôn tập lại nội dung bài học ngày hôm nay </a:t>
                </a:r>
              </a:p>
            </p:txBody>
          </p:sp>
        </p:grpSp>
        <p:pic>
          <p:nvPicPr>
            <p:cNvPr id="11" name="Picture 19">
              <a:extLst>
                <a:ext uri="{FF2B5EF4-FFF2-40B4-BE49-F238E27FC236}">
                  <a16:creationId xmlns:a16="http://schemas.microsoft.com/office/drawing/2014/main" id="{B4D7BABF-2F10-1CF4-DB95-1EAE32DD752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714252" y="2846231"/>
              <a:ext cx="1192324" cy="1179904"/>
            </a:xfrm>
            <a:prstGeom prst="rect">
              <a:avLst/>
            </a:prstGeom>
          </p:spPr>
        </p:pic>
      </p:grpSp>
      <p:grpSp>
        <p:nvGrpSpPr>
          <p:cNvPr id="16" name="Group 15">
            <a:extLst>
              <a:ext uri="{FF2B5EF4-FFF2-40B4-BE49-F238E27FC236}">
                <a16:creationId xmlns:a16="http://schemas.microsoft.com/office/drawing/2014/main" id="{7E0E4154-DEFB-A7FA-78E4-83C2C2A54E58}"/>
              </a:ext>
            </a:extLst>
          </p:cNvPr>
          <p:cNvGrpSpPr/>
          <p:nvPr/>
        </p:nvGrpSpPr>
        <p:grpSpPr>
          <a:xfrm>
            <a:off x="4335130" y="2266174"/>
            <a:ext cx="3653538" cy="3085754"/>
            <a:chOff x="6502696" y="2846231"/>
            <a:chExt cx="5480307" cy="4628631"/>
          </a:xfrm>
        </p:grpSpPr>
        <p:grpSp>
          <p:nvGrpSpPr>
            <p:cNvPr id="17" name="Group 16">
              <a:extLst>
                <a:ext uri="{FF2B5EF4-FFF2-40B4-BE49-F238E27FC236}">
                  <a16:creationId xmlns:a16="http://schemas.microsoft.com/office/drawing/2014/main" id="{260AB70D-86F7-82AF-AD90-AEFBC0C8F421}"/>
                </a:ext>
              </a:extLst>
            </p:cNvPr>
            <p:cNvGrpSpPr/>
            <p:nvPr/>
          </p:nvGrpSpPr>
          <p:grpSpPr>
            <a:xfrm>
              <a:off x="6502696" y="3781110"/>
              <a:ext cx="5480307" cy="3693752"/>
              <a:chOff x="6840639" y="3553166"/>
              <a:chExt cx="5422223" cy="5001862"/>
            </a:xfrm>
            <a:solidFill>
              <a:schemeClr val="accent6">
                <a:lumMod val="20000"/>
                <a:lumOff val="80000"/>
              </a:schemeClr>
            </a:solidFill>
          </p:grpSpPr>
          <p:grpSp>
            <p:nvGrpSpPr>
              <p:cNvPr id="19" name="Group 3">
                <a:extLst>
                  <a:ext uri="{FF2B5EF4-FFF2-40B4-BE49-F238E27FC236}">
                    <a16:creationId xmlns:a16="http://schemas.microsoft.com/office/drawing/2014/main" id="{E85C710B-48B0-0056-7B6C-4A1B8A4C917B}"/>
                  </a:ext>
                </a:extLst>
              </p:cNvPr>
              <p:cNvGrpSpPr/>
              <p:nvPr/>
            </p:nvGrpSpPr>
            <p:grpSpPr>
              <a:xfrm>
                <a:off x="6840639" y="3553166"/>
                <a:ext cx="5422223" cy="5001862"/>
                <a:chOff x="-3810" y="-1"/>
                <a:chExt cx="3189543" cy="3657863"/>
              </a:xfrm>
              <a:grpFill/>
            </p:grpSpPr>
            <p:sp>
              <p:nvSpPr>
                <p:cNvPr id="21" name="Freeform 4">
                  <a:extLst>
                    <a:ext uri="{FF2B5EF4-FFF2-40B4-BE49-F238E27FC236}">
                      <a16:creationId xmlns:a16="http://schemas.microsoft.com/office/drawing/2014/main" id="{B4D1B3FE-1D5C-75C1-ABBB-A3C2AF941B71}"/>
                    </a:ext>
                  </a:extLst>
                </p:cNvPr>
                <p:cNvSpPr/>
                <p:nvPr/>
              </p:nvSpPr>
              <p:spPr>
                <a:xfrm>
                  <a:off x="10160" y="16510"/>
                  <a:ext cx="3160333" cy="3641352"/>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grpFill/>
              </p:spPr>
              <p:txBody>
                <a:bodyPr/>
                <a:lstStyle/>
                <a:p>
                  <a:endParaRPr lang="en-US"/>
                </a:p>
              </p:txBody>
            </p:sp>
            <p:sp>
              <p:nvSpPr>
                <p:cNvPr id="22" name="Freeform 5">
                  <a:extLst>
                    <a:ext uri="{FF2B5EF4-FFF2-40B4-BE49-F238E27FC236}">
                      <a16:creationId xmlns:a16="http://schemas.microsoft.com/office/drawing/2014/main" id="{5CD4D51D-6D30-F1B0-9097-DA818AF17CDD}"/>
                    </a:ext>
                  </a:extLst>
                </p:cNvPr>
                <p:cNvSpPr/>
                <p:nvPr/>
              </p:nvSpPr>
              <p:spPr>
                <a:xfrm>
                  <a:off x="-3810" y="-1"/>
                  <a:ext cx="3189543" cy="3657862"/>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grpFill/>
              </p:spPr>
              <p:txBody>
                <a:bodyPr/>
                <a:lstStyle/>
                <a:p>
                  <a:endParaRPr lang="en-US"/>
                </a:p>
              </p:txBody>
            </p:sp>
          </p:grpSp>
          <p:sp>
            <p:nvSpPr>
              <p:cNvPr id="20" name="Rectangle 19">
                <a:extLst>
                  <a:ext uri="{FF2B5EF4-FFF2-40B4-BE49-F238E27FC236}">
                    <a16:creationId xmlns:a16="http://schemas.microsoft.com/office/drawing/2014/main" id="{1304EA0D-C3FB-8303-32E7-1FC3E46D41ED}"/>
                  </a:ext>
                </a:extLst>
              </p:cNvPr>
              <p:cNvSpPr/>
              <p:nvPr/>
            </p:nvSpPr>
            <p:spPr>
              <a:xfrm>
                <a:off x="7072129" y="4631636"/>
                <a:ext cx="4957083" cy="3762288"/>
              </a:xfrm>
              <a:prstGeom prst="rect">
                <a:avLst/>
              </a:prstGeom>
              <a:grpFill/>
            </p:spPr>
            <p:txBody>
              <a:bodyPr wrap="square">
                <a:spAutoFit/>
              </a:bodyPr>
              <a:lstStyle/>
              <a:p>
                <a:pPr algn="ctr">
                  <a:lnSpc>
                    <a:spcPct val="150000"/>
                  </a:lnSpc>
                  <a:spcBef>
                    <a:spcPts val="400"/>
                  </a:spcBef>
                  <a:spcAft>
                    <a:spcPts val="400"/>
                  </a:spcAft>
                </a:pPr>
                <a:r>
                  <a:rPr lang="pt-BR" sz="2667">
                    <a:latin typeface="UTM Avo" panose="02040603050506020204" pitchFamily="18" charset="0"/>
                    <a:ea typeface="Calibri" panose="020F0502020204030204" pitchFamily="34" charset="0"/>
                    <a:cs typeface="Times New Roman" panose="02020603050405020304" pitchFamily="18" charset="0"/>
                  </a:rPr>
                  <a:t>*</a:t>
                </a:r>
                <a:r>
                  <a:rPr lang="vi-VN" sz="2667">
                    <a:latin typeface="UTM Avo" panose="02040603050506020204" pitchFamily="18" charset="0"/>
                    <a:ea typeface="Calibri" panose="020F0502020204030204" pitchFamily="34" charset="0"/>
                    <a:cs typeface="Times New Roman" panose="02020603050405020304" pitchFamily="18" charset="0"/>
                  </a:rPr>
                  <a:t>Hoàn thành các bài tập về nhà được giao</a:t>
                </a:r>
                <a:endParaRPr lang="en-US" sz="2667">
                  <a:latin typeface="UTM Avo" panose="02040603050506020204" pitchFamily="18" charset="0"/>
                  <a:ea typeface="Calibri" panose="020F0502020204030204" pitchFamily="34" charset="0"/>
                  <a:cs typeface="Times New Roman" panose="02020603050405020304" pitchFamily="18" charset="0"/>
                </a:endParaRPr>
              </a:p>
            </p:txBody>
          </p:sp>
        </p:grpSp>
        <p:pic>
          <p:nvPicPr>
            <p:cNvPr id="18" name="Picture 20">
              <a:extLst>
                <a:ext uri="{FF2B5EF4-FFF2-40B4-BE49-F238E27FC236}">
                  <a16:creationId xmlns:a16="http://schemas.microsoft.com/office/drawing/2014/main" id="{1081B3E8-7CB9-D687-43EF-07152CEDDB6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547838" y="2846231"/>
              <a:ext cx="1192324" cy="1179904"/>
            </a:xfrm>
            <a:prstGeom prst="rect">
              <a:avLst/>
            </a:prstGeom>
          </p:spPr>
        </p:pic>
      </p:grpSp>
      <p:grpSp>
        <p:nvGrpSpPr>
          <p:cNvPr id="23" name="Group 22">
            <a:extLst>
              <a:ext uri="{FF2B5EF4-FFF2-40B4-BE49-F238E27FC236}">
                <a16:creationId xmlns:a16="http://schemas.microsoft.com/office/drawing/2014/main" id="{E416D168-A3A9-9A6A-41B6-2D17FF4C12D9}"/>
              </a:ext>
            </a:extLst>
          </p:cNvPr>
          <p:cNvGrpSpPr/>
          <p:nvPr/>
        </p:nvGrpSpPr>
        <p:grpSpPr>
          <a:xfrm>
            <a:off x="8240189" y="2252233"/>
            <a:ext cx="3751996" cy="3083604"/>
            <a:chOff x="12360285" y="2825320"/>
            <a:chExt cx="5627994" cy="4625406"/>
          </a:xfrm>
        </p:grpSpPr>
        <p:grpSp>
          <p:nvGrpSpPr>
            <p:cNvPr id="24" name="Group 23">
              <a:extLst>
                <a:ext uri="{FF2B5EF4-FFF2-40B4-BE49-F238E27FC236}">
                  <a16:creationId xmlns:a16="http://schemas.microsoft.com/office/drawing/2014/main" id="{EA1460A7-36ED-4BA7-20B8-E047CAA1F9FE}"/>
                </a:ext>
              </a:extLst>
            </p:cNvPr>
            <p:cNvGrpSpPr/>
            <p:nvPr/>
          </p:nvGrpSpPr>
          <p:grpSpPr>
            <a:xfrm>
              <a:off x="12360285" y="3718453"/>
              <a:ext cx="5627994" cy="3732273"/>
              <a:chOff x="12644694" y="3479846"/>
              <a:chExt cx="5617786" cy="4709752"/>
            </a:xfrm>
            <a:solidFill>
              <a:schemeClr val="accent6">
                <a:lumMod val="20000"/>
                <a:lumOff val="80000"/>
              </a:schemeClr>
            </a:solidFill>
          </p:grpSpPr>
          <p:grpSp>
            <p:nvGrpSpPr>
              <p:cNvPr id="26" name="Group 3">
                <a:extLst>
                  <a:ext uri="{FF2B5EF4-FFF2-40B4-BE49-F238E27FC236}">
                    <a16:creationId xmlns:a16="http://schemas.microsoft.com/office/drawing/2014/main" id="{0E37847D-1FDE-62CD-1661-E97685D74266}"/>
                  </a:ext>
                </a:extLst>
              </p:cNvPr>
              <p:cNvGrpSpPr/>
              <p:nvPr/>
            </p:nvGrpSpPr>
            <p:grpSpPr>
              <a:xfrm>
                <a:off x="12644694" y="3479846"/>
                <a:ext cx="5617786" cy="4709752"/>
                <a:chOff x="-3810" y="0"/>
                <a:chExt cx="3304580" cy="3444242"/>
              </a:xfrm>
              <a:grpFill/>
            </p:grpSpPr>
            <p:sp>
              <p:nvSpPr>
                <p:cNvPr id="28" name="Freeform 4">
                  <a:extLst>
                    <a:ext uri="{FF2B5EF4-FFF2-40B4-BE49-F238E27FC236}">
                      <a16:creationId xmlns:a16="http://schemas.microsoft.com/office/drawing/2014/main" id="{6A39A0A4-D878-9862-D88C-A9775AACE8F8}"/>
                    </a:ext>
                  </a:extLst>
                </p:cNvPr>
                <p:cNvSpPr/>
                <p:nvPr/>
              </p:nvSpPr>
              <p:spPr>
                <a:xfrm>
                  <a:off x="10160" y="16510"/>
                  <a:ext cx="3290610" cy="3427732"/>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grpFill/>
              </p:spPr>
              <p:txBody>
                <a:bodyPr/>
                <a:lstStyle/>
                <a:p>
                  <a:endParaRPr lang="en-US"/>
                </a:p>
              </p:txBody>
            </p:sp>
            <p:sp>
              <p:nvSpPr>
                <p:cNvPr id="29" name="Freeform 5">
                  <a:extLst>
                    <a:ext uri="{FF2B5EF4-FFF2-40B4-BE49-F238E27FC236}">
                      <a16:creationId xmlns:a16="http://schemas.microsoft.com/office/drawing/2014/main" id="{A186093A-62CC-984E-0B91-9D8DC1335A03}"/>
                    </a:ext>
                  </a:extLst>
                </p:cNvPr>
                <p:cNvSpPr/>
                <p:nvPr/>
              </p:nvSpPr>
              <p:spPr>
                <a:xfrm>
                  <a:off x="-3810" y="0"/>
                  <a:ext cx="3189543" cy="3444242"/>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grpFill/>
              </p:spPr>
              <p:txBody>
                <a:bodyPr/>
                <a:lstStyle/>
                <a:p>
                  <a:endParaRPr lang="en-US"/>
                </a:p>
              </p:txBody>
            </p:sp>
          </p:grpSp>
          <p:sp>
            <p:nvSpPr>
              <p:cNvPr id="27" name="Rectangle 26">
                <a:extLst>
                  <a:ext uri="{FF2B5EF4-FFF2-40B4-BE49-F238E27FC236}">
                    <a16:creationId xmlns:a16="http://schemas.microsoft.com/office/drawing/2014/main" id="{AF69B07C-3A2B-5955-7E20-FE6A3D22723D}"/>
                  </a:ext>
                </a:extLst>
              </p:cNvPr>
              <p:cNvSpPr/>
              <p:nvPr/>
            </p:nvSpPr>
            <p:spPr>
              <a:xfrm>
                <a:off x="12652985" y="4213255"/>
                <a:ext cx="5594036" cy="2385158"/>
              </a:xfrm>
              <a:prstGeom prst="rect">
                <a:avLst/>
              </a:prstGeom>
              <a:grpFill/>
            </p:spPr>
            <p:txBody>
              <a:bodyPr wrap="square">
                <a:spAutoFit/>
              </a:bodyPr>
              <a:lstStyle/>
              <a:p>
                <a:pPr algn="ctr">
                  <a:lnSpc>
                    <a:spcPct val="150000"/>
                  </a:lnSpc>
                  <a:buClr>
                    <a:srgbClr val="000000"/>
                  </a:buClr>
                  <a:buFont typeface="Arial"/>
                  <a:buNone/>
                </a:pPr>
                <a:r>
                  <a:rPr lang="pt-BR" sz="2667" dirty="0">
                    <a:latin typeface="UTM Avo" panose="02040603050506020204" pitchFamily="18" charset="0"/>
                    <a:ea typeface="Calibri" panose="020F0502020204030204" pitchFamily="34" charset="0"/>
                    <a:cs typeface="Times New Roman" panose="02020603050405020304" pitchFamily="18" charset="0"/>
                  </a:rPr>
                  <a:t>* </a:t>
                </a:r>
                <a:r>
                  <a:rPr lang="pt-BR" sz="2667" dirty="0" err="1">
                    <a:latin typeface="UTM Avo" panose="02040603050506020204" pitchFamily="18" charset="0"/>
                    <a:ea typeface="Calibri" panose="020F0502020204030204" pitchFamily="34" charset="0"/>
                    <a:cs typeface="Times New Roman" panose="02020603050405020304" pitchFamily="18" charset="0"/>
                  </a:rPr>
                  <a:t>Soạn</a:t>
                </a:r>
                <a:r>
                  <a:rPr lang="pt-BR" sz="2667" dirty="0">
                    <a:latin typeface="UTM Avo" panose="02040603050506020204" pitchFamily="18" charset="0"/>
                    <a:ea typeface="Calibri" panose="020F0502020204030204" pitchFamily="34" charset="0"/>
                    <a:cs typeface="Times New Roman" panose="02020603050405020304" pitchFamily="18" charset="0"/>
                  </a:rPr>
                  <a:t> </a:t>
                </a:r>
                <a:r>
                  <a:rPr lang="en-US" sz="2667" b="1" i="1" dirty="0" err="1">
                    <a:latin typeface="UTM Avo" panose="02040603050506020204" pitchFamily="18" charset="0"/>
                    <a:ea typeface="Calibri" panose="020F0502020204030204" pitchFamily="34" charset="0"/>
                    <a:cs typeface="Times New Roman" panose="02020603050405020304" pitchFamily="18" charset="0"/>
                  </a:rPr>
                  <a:t>Bài</a:t>
                </a:r>
                <a:r>
                  <a:rPr lang="en-US" sz="2667" b="1" i="1" dirty="0">
                    <a:latin typeface="UTM Avo" panose="02040603050506020204" pitchFamily="18" charset="0"/>
                    <a:ea typeface="Calibri" panose="020F0502020204030204" pitchFamily="34" charset="0"/>
                    <a:cs typeface="Times New Roman" panose="02020603050405020304" pitchFamily="18" charset="0"/>
                  </a:rPr>
                  <a:t> 2: </a:t>
                </a:r>
                <a:r>
                  <a:rPr lang="en-US" sz="2667" b="1" i="1" dirty="0" err="1">
                    <a:latin typeface="UTM Avo" panose="02040603050506020204" pitchFamily="18" charset="0"/>
                    <a:ea typeface="Calibri" panose="020F0502020204030204" pitchFamily="34" charset="0"/>
                    <a:cs typeface="Times New Roman" panose="02020603050405020304" pitchFamily="18" charset="0"/>
                  </a:rPr>
                  <a:t>Thực</a:t>
                </a:r>
                <a:r>
                  <a:rPr lang="en-US" sz="2667" b="1" i="1" dirty="0">
                    <a:latin typeface="UTM Avo" panose="02040603050506020204" pitchFamily="18" charset="0"/>
                    <a:ea typeface="Calibri" panose="020F0502020204030204" pitchFamily="34" charset="0"/>
                    <a:cs typeface="Times New Roman" panose="02020603050405020304" pitchFamily="18" charset="0"/>
                  </a:rPr>
                  <a:t> </a:t>
                </a:r>
                <a:r>
                  <a:rPr lang="en-US" sz="2667" b="1" i="1" dirty="0" err="1">
                    <a:latin typeface="UTM Avo" panose="02040603050506020204" pitchFamily="18" charset="0"/>
                    <a:ea typeface="Calibri" panose="020F0502020204030204" pitchFamily="34" charset="0"/>
                    <a:cs typeface="Times New Roman" panose="02020603050405020304" pitchFamily="18" charset="0"/>
                  </a:rPr>
                  <a:t>hành</a:t>
                </a:r>
                <a:r>
                  <a:rPr lang="en-US" sz="2667" b="1" i="1" dirty="0">
                    <a:latin typeface="UTM Avo" panose="02040603050506020204" pitchFamily="18" charset="0"/>
                    <a:ea typeface="Calibri" panose="020F0502020204030204" pitchFamily="34" charset="0"/>
                    <a:cs typeface="Times New Roman" panose="02020603050405020304" pitchFamily="18" charset="0"/>
                  </a:rPr>
                  <a:t>: </a:t>
                </a:r>
                <a:r>
                  <a:rPr lang="en-US" sz="2667" b="1" i="1" dirty="0" err="1">
                    <a:latin typeface="UTM Avo" panose="02040603050506020204" pitchFamily="18" charset="0"/>
                    <a:ea typeface="Calibri" panose="020F0502020204030204" pitchFamily="34" charset="0"/>
                    <a:cs typeface="Times New Roman" panose="02020603050405020304" pitchFamily="18" charset="0"/>
                  </a:rPr>
                  <a:t>Nhiệm</a:t>
                </a:r>
                <a:r>
                  <a:rPr lang="en-US" sz="2667" b="1" i="1" dirty="0">
                    <a:latin typeface="UTM Avo" panose="02040603050506020204" pitchFamily="18" charset="0"/>
                    <a:ea typeface="Calibri" panose="020F0502020204030204" pitchFamily="34" charset="0"/>
                    <a:cs typeface="Times New Roman" panose="02020603050405020304" pitchFamily="18" charset="0"/>
                  </a:rPr>
                  <a:t> </a:t>
                </a:r>
                <a:r>
                  <a:rPr lang="en-US" sz="2667" b="1" i="1" dirty="0" err="1">
                    <a:latin typeface="UTM Avo" panose="02040603050506020204" pitchFamily="18" charset="0"/>
                    <a:ea typeface="Calibri" panose="020F0502020204030204" pitchFamily="34" charset="0"/>
                    <a:cs typeface="Times New Roman" panose="02020603050405020304" pitchFamily="18" charset="0"/>
                  </a:rPr>
                  <a:t>vụ</a:t>
                </a:r>
                <a:r>
                  <a:rPr lang="en-US" sz="2667" b="1" i="1" dirty="0">
                    <a:latin typeface="UTM Avo" panose="02040603050506020204" pitchFamily="18" charset="0"/>
                    <a:ea typeface="Calibri" panose="020F0502020204030204" pitchFamily="34" charset="0"/>
                    <a:cs typeface="Times New Roman" panose="02020603050405020304" pitchFamily="18" charset="0"/>
                  </a:rPr>
                  <a:t> </a:t>
                </a:r>
                <a:r>
                  <a:rPr lang="en-US" sz="2667" b="1" i="1" dirty="0" err="1">
                    <a:latin typeface="UTM Avo" panose="02040603050506020204" pitchFamily="18" charset="0"/>
                    <a:ea typeface="Calibri" panose="020F0502020204030204" pitchFamily="34" charset="0"/>
                    <a:cs typeface="Times New Roman" panose="02020603050405020304" pitchFamily="18" charset="0"/>
                  </a:rPr>
                  <a:t>và</a:t>
                </a:r>
                <a:r>
                  <a:rPr lang="en-US" sz="2667" b="1" i="1" dirty="0">
                    <a:latin typeface="UTM Avo" panose="02040603050506020204" pitchFamily="18" charset="0"/>
                    <a:ea typeface="Calibri" panose="020F0502020204030204" pitchFamily="34" charset="0"/>
                    <a:cs typeface="Times New Roman" panose="02020603050405020304" pitchFamily="18" charset="0"/>
                  </a:rPr>
                  <a:t> </a:t>
                </a:r>
                <a:r>
                  <a:rPr lang="en-US" sz="2667" b="1" i="1" dirty="0" err="1">
                    <a:latin typeface="UTM Avo" panose="02040603050506020204" pitchFamily="18" charset="0"/>
                    <a:ea typeface="Calibri" panose="020F0502020204030204" pitchFamily="34" charset="0"/>
                    <a:cs typeface="Times New Roman" panose="02020603050405020304" pitchFamily="18" charset="0"/>
                  </a:rPr>
                  <a:t>sản</a:t>
                </a:r>
                <a:r>
                  <a:rPr lang="en-US" sz="2667" b="1" i="1" dirty="0">
                    <a:latin typeface="UTM Avo" panose="02040603050506020204" pitchFamily="18" charset="0"/>
                    <a:ea typeface="Calibri" panose="020F0502020204030204" pitchFamily="34" charset="0"/>
                    <a:cs typeface="Times New Roman" panose="02020603050405020304" pitchFamily="18" charset="0"/>
                  </a:rPr>
                  <a:t> </a:t>
                </a:r>
                <a:r>
                  <a:rPr lang="en-US" sz="2667" b="1" i="1" dirty="0" err="1">
                    <a:latin typeface="UTM Avo" panose="02040603050506020204" pitchFamily="18" charset="0"/>
                    <a:ea typeface="Calibri" panose="020F0502020204030204" pitchFamily="34" charset="0"/>
                    <a:cs typeface="Times New Roman" panose="02020603050405020304" pitchFamily="18" charset="0"/>
                  </a:rPr>
                  <a:t>phẩm</a:t>
                </a:r>
                <a:endParaRPr lang="pt-BR" sz="2667" b="1" i="1" dirty="0">
                  <a:latin typeface="UTM Avo" panose="02040603050506020204" pitchFamily="18" charset="0"/>
                  <a:ea typeface="Calibri" panose="020F0502020204030204" pitchFamily="34" charset="0"/>
                  <a:cs typeface="Times New Roman" panose="02020603050405020304" pitchFamily="18" charset="0"/>
                </a:endParaRPr>
              </a:p>
            </p:txBody>
          </p:sp>
        </p:grpSp>
        <p:pic>
          <p:nvPicPr>
            <p:cNvPr id="25" name="Picture 21">
              <a:extLst>
                <a:ext uri="{FF2B5EF4-FFF2-40B4-BE49-F238E27FC236}">
                  <a16:creationId xmlns:a16="http://schemas.microsoft.com/office/drawing/2014/main" id="{59E1F77F-AC04-95EA-220E-801EBBDD2D7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4479079" y="2825320"/>
              <a:ext cx="1192324" cy="1179904"/>
            </a:xfrm>
            <a:prstGeom prst="rect">
              <a:avLst/>
            </a:prstGeom>
          </p:spPr>
        </p:pic>
      </p:gr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ppt_w/2"/>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2"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ppt_x</p:attrName>
                                        </p:attrNameLst>
                                      </p:cBhvr>
                                      <p:tavLst>
                                        <p:tav tm="0">
                                          <p:val>
                                            <p:strVal val="#ppt_x+#ppt_w/2"/>
                                          </p:val>
                                        </p:tav>
                                        <p:tav tm="100000">
                                          <p:val>
                                            <p:strVal val="#ppt_x"/>
                                          </p:val>
                                        </p:tav>
                                      </p:tavLst>
                                    </p:anim>
                                    <p:anim calcmode="lin" valueType="num">
                                      <p:cBhvr>
                                        <p:cTn id="27" dur="500" fill="hold"/>
                                        <p:tgtEl>
                                          <p:spTgt spid="23"/>
                                        </p:tgtEl>
                                        <p:attrNameLst>
                                          <p:attrName>ppt_y</p:attrName>
                                        </p:attrNameLst>
                                      </p:cBhvr>
                                      <p:tavLst>
                                        <p:tav tm="0">
                                          <p:val>
                                            <p:strVal val="#ppt_y"/>
                                          </p:val>
                                        </p:tav>
                                        <p:tav tm="100000">
                                          <p:val>
                                            <p:strVal val="#ppt_y"/>
                                          </p:val>
                                        </p:tav>
                                      </p:tavLst>
                                    </p:anim>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3237</TotalTime>
  <Words>1567</Words>
  <Application>Microsoft Office PowerPoint</Application>
  <PresentationFormat>Widescreen</PresentationFormat>
  <Paragraphs>120</Paragraphs>
  <Slides>34</Slides>
  <Notes>27</Notes>
  <HiddenSlides>0</HiddenSlides>
  <MMClips>4</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Tahoma</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Ziczac</cp:lastModifiedBy>
  <cp:revision>19</cp:revision>
  <dcterms:modified xsi:type="dcterms:W3CDTF">2023-08-28T07:28:07Z</dcterms:modified>
  <cp:category>9Slide.vn</cp:category>
</cp:coreProperties>
</file>