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26"/>
  </p:notesMasterIdLst>
  <p:sldIdLst>
    <p:sldId id="257" r:id="rId4"/>
    <p:sldId id="364" r:id="rId5"/>
    <p:sldId id="256" r:id="rId6"/>
    <p:sldId id="267" r:id="rId7"/>
    <p:sldId id="260" r:id="rId8"/>
    <p:sldId id="262" r:id="rId9"/>
    <p:sldId id="367" r:id="rId10"/>
    <p:sldId id="368" r:id="rId11"/>
    <p:sldId id="369" r:id="rId12"/>
    <p:sldId id="370" r:id="rId13"/>
    <p:sldId id="371" r:id="rId14"/>
    <p:sldId id="259" r:id="rId15"/>
    <p:sldId id="263" r:id="rId16"/>
    <p:sldId id="261" r:id="rId17"/>
    <p:sldId id="258" r:id="rId18"/>
    <p:sldId id="274" r:id="rId19"/>
    <p:sldId id="273" r:id="rId20"/>
    <p:sldId id="272" r:id="rId21"/>
    <p:sldId id="268" r:id="rId22"/>
    <p:sldId id="365" r:id="rId23"/>
    <p:sldId id="266" r:id="rId24"/>
    <p:sldId id="37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Lst>
        </p14:section>
        <p14:section name="Sinh hoạt dưới cờ" id="{6883FF74-4500-40CE-9A00-E61B6F61929D}">
          <p14:sldIdLst>
            <p14:sldId id="256"/>
            <p14:sldId id="267"/>
          </p14:sldIdLst>
        </p14:section>
        <p14:section name="HĐ GD theo Chủ đề" id="{8E330746-F22F-416C-890D-C385F09B691D}">
          <p14:sldIdLst>
            <p14:sldId id="260"/>
            <p14:sldId id="262"/>
            <p14:sldId id="367"/>
            <p14:sldId id="368"/>
            <p14:sldId id="369"/>
            <p14:sldId id="370"/>
            <p14:sldId id="371"/>
          </p14:sldIdLst>
        </p14:section>
        <p14:section name="SHL" id="{A13DB347-C564-4436-BE85-EF03CBD32C2D}">
          <p14:sldIdLst>
            <p14:sldId id="259"/>
            <p14:sldId id="263"/>
          </p14:sldIdLst>
        </p14:section>
        <p14:section name="HĐ nối tiếp" id="{3ADF448C-8E95-45D1-860C-1D3CE70BC927}">
          <p14:sldIdLst>
            <p14:sldId id="261"/>
            <p14:sldId id="258"/>
            <p14:sldId id="274"/>
            <p14:sldId id="273"/>
            <p14:sldId id="272"/>
            <p14:sldId id="268"/>
          </p14:sldIdLst>
        </p14:section>
        <p14:section name="Tự đánh giá" id="{7E3EA2DB-4ECA-46C4-AE99-1BDB6E5D3586}">
          <p14:sldIdLst/>
        </p14:section>
        <p14:section name="END" id="{09D271F4-F85F-46E8-ACF3-54DB7682D3DB}">
          <p14:sldIdLst>
            <p14:sldId id="365"/>
            <p14:sldId id="266"/>
            <p14:sldId id="3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9537"/>
    <a:srgbClr val="F2F8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4B7004-CEF0-4356-A3FA-D771ABCCD4EE}" v="148" dt="2023-04-04T03:52:52.7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65" d="100"/>
          <a:sy n="65" d="100"/>
        </p:scale>
        <p:origin x="26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Huy" userId="03e08db4-59cf-4cb4-b2d1-70d2dd8489fe" providerId="ADAL" clId="{9D4B7004-CEF0-4356-A3FA-D771ABCCD4EE}"/>
    <pc:docChg chg="undo custSel addSld delSld modSld modSection">
      <pc:chgData name="Nguyen Huy" userId="03e08db4-59cf-4cb4-b2d1-70d2dd8489fe" providerId="ADAL" clId="{9D4B7004-CEF0-4356-A3FA-D771ABCCD4EE}" dt="2023-04-04T03:52:52.716" v="770"/>
      <pc:docMkLst>
        <pc:docMk/>
      </pc:docMkLst>
      <pc:sldChg chg="del">
        <pc:chgData name="Nguyen Huy" userId="03e08db4-59cf-4cb4-b2d1-70d2dd8489fe" providerId="ADAL" clId="{9D4B7004-CEF0-4356-A3FA-D771ABCCD4EE}" dt="2023-04-04T03:14:40.709" v="714" actId="47"/>
        <pc:sldMkLst>
          <pc:docMk/>
          <pc:sldMk cId="1567256950" sldId="258"/>
        </pc:sldMkLst>
      </pc:sldChg>
      <pc:sldChg chg="addSp modSp mod modAnim">
        <pc:chgData name="Nguyen Huy" userId="03e08db4-59cf-4cb4-b2d1-70d2dd8489fe" providerId="ADAL" clId="{9D4B7004-CEF0-4356-A3FA-D771ABCCD4EE}" dt="2023-04-04T03:50:16.653" v="726"/>
        <pc:sldMkLst>
          <pc:docMk/>
          <pc:sldMk cId="866177050" sldId="262"/>
        </pc:sldMkLst>
        <pc:spChg chg="add mod">
          <ac:chgData name="Nguyen Huy" userId="03e08db4-59cf-4cb4-b2d1-70d2dd8489fe" providerId="ADAL" clId="{9D4B7004-CEF0-4356-A3FA-D771ABCCD4EE}" dt="2023-04-04T02:57:50.710" v="63" actId="207"/>
          <ac:spMkLst>
            <pc:docMk/>
            <pc:sldMk cId="866177050" sldId="262"/>
            <ac:spMk id="2" creationId="{9A28D173-B908-F511-8B6D-A51121721BAB}"/>
          </ac:spMkLst>
        </pc:spChg>
        <pc:spChg chg="add mod">
          <ac:chgData name="Nguyen Huy" userId="03e08db4-59cf-4cb4-b2d1-70d2dd8489fe" providerId="ADAL" clId="{9D4B7004-CEF0-4356-A3FA-D771ABCCD4EE}" dt="2023-04-04T02:57:53.979" v="64" actId="1076"/>
          <ac:spMkLst>
            <pc:docMk/>
            <pc:sldMk cId="866177050" sldId="262"/>
            <ac:spMk id="4" creationId="{90F3DC3F-2198-A7CF-D928-F2ACB1CB81EE}"/>
          </ac:spMkLst>
        </pc:spChg>
        <pc:picChg chg="add mod">
          <ac:chgData name="Nguyen Huy" userId="03e08db4-59cf-4cb4-b2d1-70d2dd8489fe" providerId="ADAL" clId="{9D4B7004-CEF0-4356-A3FA-D771ABCCD4EE}" dt="2023-04-04T02:57:55.987" v="65" actId="1076"/>
          <ac:picMkLst>
            <pc:docMk/>
            <pc:sldMk cId="866177050" sldId="262"/>
            <ac:picMk id="3" creationId="{30568FBB-1FAD-45DE-7E08-8F933AC6C4AA}"/>
          </ac:picMkLst>
        </pc:picChg>
      </pc:sldChg>
      <pc:sldChg chg="addSp delSp modSp mod modAnim">
        <pc:chgData name="Nguyen Huy" userId="03e08db4-59cf-4cb4-b2d1-70d2dd8489fe" providerId="ADAL" clId="{9D4B7004-CEF0-4356-A3FA-D771ABCCD4EE}" dt="2023-04-04T03:52:24.334" v="763"/>
        <pc:sldMkLst>
          <pc:docMk/>
          <pc:sldMk cId="522577783" sldId="263"/>
        </pc:sldMkLst>
        <pc:spChg chg="add mod">
          <ac:chgData name="Nguyen Huy" userId="03e08db4-59cf-4cb4-b2d1-70d2dd8489fe" providerId="ADAL" clId="{9D4B7004-CEF0-4356-A3FA-D771ABCCD4EE}" dt="2023-04-04T03:52:05.223" v="757" actId="1076"/>
          <ac:spMkLst>
            <pc:docMk/>
            <pc:sldMk cId="522577783" sldId="263"/>
            <ac:spMk id="8" creationId="{130A2E09-F856-BC80-0E95-ED56BD6D8200}"/>
          </ac:spMkLst>
        </pc:spChg>
        <pc:picChg chg="add del mod">
          <ac:chgData name="Nguyen Huy" userId="03e08db4-59cf-4cb4-b2d1-70d2dd8489fe" providerId="ADAL" clId="{9D4B7004-CEF0-4356-A3FA-D771ABCCD4EE}" dt="2023-04-04T03:03:01.184" v="206" actId="478"/>
          <ac:picMkLst>
            <pc:docMk/>
            <pc:sldMk cId="522577783" sldId="263"/>
            <ac:picMk id="3" creationId="{AFB42556-4403-52CA-48B8-034B7923FA3B}"/>
          </ac:picMkLst>
        </pc:picChg>
        <pc:picChg chg="add mod modCrop">
          <ac:chgData name="Nguyen Huy" userId="03e08db4-59cf-4cb4-b2d1-70d2dd8489fe" providerId="ADAL" clId="{9D4B7004-CEF0-4356-A3FA-D771ABCCD4EE}" dt="2023-04-04T03:06:12.187" v="580" actId="1076"/>
          <ac:picMkLst>
            <pc:docMk/>
            <pc:sldMk cId="522577783" sldId="263"/>
            <ac:picMk id="5" creationId="{CA8D8CEA-9237-FF7D-4530-ED1F7CD79593}"/>
          </ac:picMkLst>
        </pc:picChg>
        <pc:picChg chg="add mod">
          <ac:chgData name="Nguyen Huy" userId="03e08db4-59cf-4cb4-b2d1-70d2dd8489fe" providerId="ADAL" clId="{9D4B7004-CEF0-4356-A3FA-D771ABCCD4EE}" dt="2023-04-04T03:06:13.295" v="581" actId="1076"/>
          <ac:picMkLst>
            <pc:docMk/>
            <pc:sldMk cId="522577783" sldId="263"/>
            <ac:picMk id="7" creationId="{36D0F781-CF66-BF5E-7E0A-0F48D3B4A2B9}"/>
          </ac:picMkLst>
        </pc:picChg>
      </pc:sldChg>
      <pc:sldChg chg="del">
        <pc:chgData name="Nguyen Huy" userId="03e08db4-59cf-4cb4-b2d1-70d2dd8489fe" providerId="ADAL" clId="{9D4B7004-CEF0-4356-A3FA-D771ABCCD4EE}" dt="2023-04-04T03:12:11.859" v="678" actId="47"/>
        <pc:sldMkLst>
          <pc:docMk/>
          <pc:sldMk cId="3430506704" sldId="264"/>
        </pc:sldMkLst>
      </pc:sldChg>
      <pc:sldChg chg="del">
        <pc:chgData name="Nguyen Huy" userId="03e08db4-59cf-4cb4-b2d1-70d2dd8489fe" providerId="ADAL" clId="{9D4B7004-CEF0-4356-A3FA-D771ABCCD4EE}" dt="2023-04-04T03:12:11.859" v="678" actId="47"/>
        <pc:sldMkLst>
          <pc:docMk/>
          <pc:sldMk cId="77109922" sldId="265"/>
        </pc:sldMkLst>
      </pc:sldChg>
      <pc:sldChg chg="addSp modSp mod modAnim">
        <pc:chgData name="Nguyen Huy" userId="03e08db4-59cf-4cb4-b2d1-70d2dd8489fe" providerId="ADAL" clId="{9D4B7004-CEF0-4356-A3FA-D771ABCCD4EE}" dt="2023-04-04T03:49:44.502" v="716"/>
        <pc:sldMkLst>
          <pc:docMk/>
          <pc:sldMk cId="1308164110" sldId="267"/>
        </pc:sldMkLst>
        <pc:picChg chg="add mod">
          <ac:chgData name="Nguyen Huy" userId="03e08db4-59cf-4cb4-b2d1-70d2dd8489fe" providerId="ADAL" clId="{9D4B7004-CEF0-4356-A3FA-D771ABCCD4EE}" dt="2023-04-04T02:56:37.115" v="10" actId="14100"/>
          <ac:picMkLst>
            <pc:docMk/>
            <pc:sldMk cId="1308164110" sldId="267"/>
            <ac:picMk id="3" creationId="{4E46B241-2903-9BF9-32BF-674C8946B7FC}"/>
          </ac:picMkLst>
        </pc:picChg>
      </pc:sldChg>
      <pc:sldChg chg="modSp add mod setBg">
        <pc:chgData name="Nguyen Huy" userId="03e08db4-59cf-4cb4-b2d1-70d2dd8489fe" providerId="ADAL" clId="{9D4B7004-CEF0-4356-A3FA-D771ABCCD4EE}" dt="2023-04-04T03:11:47.658" v="677" actId="1076"/>
        <pc:sldMkLst>
          <pc:docMk/>
          <pc:sldMk cId="1953160436" sldId="268"/>
        </pc:sldMkLst>
        <pc:spChg chg="mod">
          <ac:chgData name="Nguyen Huy" userId="03e08db4-59cf-4cb4-b2d1-70d2dd8489fe" providerId="ADAL" clId="{9D4B7004-CEF0-4356-A3FA-D771ABCCD4EE}" dt="2023-04-04T03:11:45.136" v="676" actId="1076"/>
          <ac:spMkLst>
            <pc:docMk/>
            <pc:sldMk cId="1953160436" sldId="268"/>
            <ac:spMk id="16" creationId="{00000000-0000-0000-0000-000000000000}"/>
          </ac:spMkLst>
        </pc:spChg>
        <pc:spChg chg="mod">
          <ac:chgData name="Nguyen Huy" userId="03e08db4-59cf-4cb4-b2d1-70d2dd8489fe" providerId="ADAL" clId="{9D4B7004-CEF0-4356-A3FA-D771ABCCD4EE}" dt="2023-04-04T03:11:47.658" v="677" actId="1076"/>
          <ac:spMkLst>
            <pc:docMk/>
            <pc:sldMk cId="1953160436" sldId="268"/>
            <ac:spMk id="17" creationId="{00000000-0000-0000-0000-000000000000}"/>
          </ac:spMkLst>
        </pc:spChg>
        <pc:spChg chg="mod">
          <ac:chgData name="Nguyen Huy" userId="03e08db4-59cf-4cb4-b2d1-70d2dd8489fe" providerId="ADAL" clId="{9D4B7004-CEF0-4356-A3FA-D771ABCCD4EE}" dt="2023-04-04T03:11:47.658" v="677" actId="1076"/>
          <ac:spMkLst>
            <pc:docMk/>
            <pc:sldMk cId="1953160436" sldId="268"/>
            <ac:spMk id="18" creationId="{00000000-0000-0000-0000-000000000000}"/>
          </ac:spMkLst>
        </pc:spChg>
        <pc:spChg chg="mod">
          <ac:chgData name="Nguyen Huy" userId="03e08db4-59cf-4cb4-b2d1-70d2dd8489fe" providerId="ADAL" clId="{9D4B7004-CEF0-4356-A3FA-D771ABCCD4EE}" dt="2023-04-04T03:11:45.136" v="676" actId="1076"/>
          <ac:spMkLst>
            <pc:docMk/>
            <pc:sldMk cId="1953160436" sldId="268"/>
            <ac:spMk id="19" creationId="{00000000-0000-0000-0000-000000000000}"/>
          </ac:spMkLst>
        </pc:spChg>
        <pc:spChg chg="mod">
          <ac:chgData name="Nguyen Huy" userId="03e08db4-59cf-4cb4-b2d1-70d2dd8489fe" providerId="ADAL" clId="{9D4B7004-CEF0-4356-A3FA-D771ABCCD4EE}" dt="2023-04-04T03:11:05.606" v="661" actId="1076"/>
          <ac:spMkLst>
            <pc:docMk/>
            <pc:sldMk cId="1953160436" sldId="268"/>
            <ac:spMk id="25" creationId="{00000000-0000-0000-0000-000000000000}"/>
          </ac:spMkLst>
        </pc:spChg>
      </pc:sldChg>
      <pc:sldChg chg="modSp add mod setBg">
        <pc:chgData name="Nguyen Huy" userId="03e08db4-59cf-4cb4-b2d1-70d2dd8489fe" providerId="ADAL" clId="{9D4B7004-CEF0-4356-A3FA-D771ABCCD4EE}" dt="2023-04-04T03:10:50.327" v="658" actId="20577"/>
        <pc:sldMkLst>
          <pc:docMk/>
          <pc:sldMk cId="4281231510" sldId="272"/>
        </pc:sldMkLst>
        <pc:spChg chg="mod">
          <ac:chgData name="Nguyen Huy" userId="03e08db4-59cf-4cb4-b2d1-70d2dd8489fe" providerId="ADAL" clId="{9D4B7004-CEF0-4356-A3FA-D771ABCCD4EE}" dt="2023-04-04T03:10:32.282" v="651" actId="14100"/>
          <ac:spMkLst>
            <pc:docMk/>
            <pc:sldMk cId="4281231510" sldId="272"/>
            <ac:spMk id="16" creationId="{00000000-0000-0000-0000-000000000000}"/>
          </ac:spMkLst>
        </pc:spChg>
        <pc:spChg chg="mod">
          <ac:chgData name="Nguyen Huy" userId="03e08db4-59cf-4cb4-b2d1-70d2dd8489fe" providerId="ADAL" clId="{9D4B7004-CEF0-4356-A3FA-D771ABCCD4EE}" dt="2023-04-04T03:10:32.282" v="651" actId="14100"/>
          <ac:spMkLst>
            <pc:docMk/>
            <pc:sldMk cId="4281231510" sldId="272"/>
            <ac:spMk id="17" creationId="{00000000-0000-0000-0000-000000000000}"/>
          </ac:spMkLst>
        </pc:spChg>
        <pc:spChg chg="mod">
          <ac:chgData name="Nguyen Huy" userId="03e08db4-59cf-4cb4-b2d1-70d2dd8489fe" providerId="ADAL" clId="{9D4B7004-CEF0-4356-A3FA-D771ABCCD4EE}" dt="2023-04-04T03:10:26.114" v="650" actId="403"/>
          <ac:spMkLst>
            <pc:docMk/>
            <pc:sldMk cId="4281231510" sldId="272"/>
            <ac:spMk id="18" creationId="{00000000-0000-0000-0000-000000000000}"/>
          </ac:spMkLst>
        </pc:spChg>
        <pc:spChg chg="mod">
          <ac:chgData name="Nguyen Huy" userId="03e08db4-59cf-4cb4-b2d1-70d2dd8489fe" providerId="ADAL" clId="{9D4B7004-CEF0-4356-A3FA-D771ABCCD4EE}" dt="2023-04-04T03:10:26.114" v="650" actId="403"/>
          <ac:spMkLst>
            <pc:docMk/>
            <pc:sldMk cId="4281231510" sldId="272"/>
            <ac:spMk id="19" creationId="{00000000-0000-0000-0000-000000000000}"/>
          </ac:spMkLst>
        </pc:spChg>
        <pc:spChg chg="mod">
          <ac:chgData name="Nguyen Huy" userId="03e08db4-59cf-4cb4-b2d1-70d2dd8489fe" providerId="ADAL" clId="{9D4B7004-CEF0-4356-A3FA-D771ABCCD4EE}" dt="2023-04-04T03:10:50.327" v="658" actId="20577"/>
          <ac:spMkLst>
            <pc:docMk/>
            <pc:sldMk cId="4281231510" sldId="272"/>
            <ac:spMk id="25" creationId="{00000000-0000-0000-0000-000000000000}"/>
          </ac:spMkLst>
        </pc:spChg>
      </pc:sldChg>
      <pc:sldChg chg="modSp add mod setBg modAnim">
        <pc:chgData name="Nguyen Huy" userId="03e08db4-59cf-4cb4-b2d1-70d2dd8489fe" providerId="ADAL" clId="{9D4B7004-CEF0-4356-A3FA-D771ABCCD4EE}" dt="2023-04-04T03:09:51.252" v="637" actId="14100"/>
        <pc:sldMkLst>
          <pc:docMk/>
          <pc:sldMk cId="3303663220" sldId="273"/>
        </pc:sldMkLst>
        <pc:spChg chg="mod">
          <ac:chgData name="Nguyen Huy" userId="03e08db4-59cf-4cb4-b2d1-70d2dd8489fe" providerId="ADAL" clId="{9D4B7004-CEF0-4356-A3FA-D771ABCCD4EE}" dt="2023-04-04T03:09:51.252" v="637" actId="14100"/>
          <ac:spMkLst>
            <pc:docMk/>
            <pc:sldMk cId="3303663220" sldId="273"/>
            <ac:spMk id="16" creationId="{00000000-0000-0000-0000-000000000000}"/>
          </ac:spMkLst>
        </pc:spChg>
        <pc:spChg chg="mod">
          <ac:chgData name="Nguyen Huy" userId="03e08db4-59cf-4cb4-b2d1-70d2dd8489fe" providerId="ADAL" clId="{9D4B7004-CEF0-4356-A3FA-D771ABCCD4EE}" dt="2023-04-04T03:09:48.471" v="636" actId="14100"/>
          <ac:spMkLst>
            <pc:docMk/>
            <pc:sldMk cId="3303663220" sldId="273"/>
            <ac:spMk id="17" creationId="{00000000-0000-0000-0000-000000000000}"/>
          </ac:spMkLst>
        </pc:spChg>
        <pc:spChg chg="mod">
          <ac:chgData name="Nguyen Huy" userId="03e08db4-59cf-4cb4-b2d1-70d2dd8489fe" providerId="ADAL" clId="{9D4B7004-CEF0-4356-A3FA-D771ABCCD4EE}" dt="2023-04-04T03:09:51.252" v="637" actId="14100"/>
          <ac:spMkLst>
            <pc:docMk/>
            <pc:sldMk cId="3303663220" sldId="273"/>
            <ac:spMk id="18" creationId="{00000000-0000-0000-0000-000000000000}"/>
          </ac:spMkLst>
        </pc:spChg>
        <pc:spChg chg="mod">
          <ac:chgData name="Nguyen Huy" userId="03e08db4-59cf-4cb4-b2d1-70d2dd8489fe" providerId="ADAL" clId="{9D4B7004-CEF0-4356-A3FA-D771ABCCD4EE}" dt="2023-04-04T03:09:48.471" v="636" actId="14100"/>
          <ac:spMkLst>
            <pc:docMk/>
            <pc:sldMk cId="3303663220" sldId="273"/>
            <ac:spMk id="19" creationId="{00000000-0000-0000-0000-000000000000}"/>
          </ac:spMkLst>
        </pc:spChg>
        <pc:spChg chg="mod">
          <ac:chgData name="Nguyen Huy" userId="03e08db4-59cf-4cb4-b2d1-70d2dd8489fe" providerId="ADAL" clId="{9D4B7004-CEF0-4356-A3FA-D771ABCCD4EE}" dt="2023-04-04T03:09:07.545" v="618" actId="403"/>
          <ac:spMkLst>
            <pc:docMk/>
            <pc:sldMk cId="3303663220" sldId="273"/>
            <ac:spMk id="25" creationId="{00000000-0000-0000-0000-000000000000}"/>
          </ac:spMkLst>
        </pc:spChg>
      </pc:sldChg>
      <pc:sldChg chg="modSp add mod setBg">
        <pc:chgData name="Nguyen Huy" userId="03e08db4-59cf-4cb4-b2d1-70d2dd8489fe" providerId="ADAL" clId="{9D4B7004-CEF0-4356-A3FA-D771ABCCD4EE}" dt="2023-04-04T03:10:58.625" v="660" actId="1076"/>
        <pc:sldMkLst>
          <pc:docMk/>
          <pc:sldMk cId="10905153" sldId="274"/>
        </pc:sldMkLst>
        <pc:spChg chg="mod">
          <ac:chgData name="Nguyen Huy" userId="03e08db4-59cf-4cb4-b2d1-70d2dd8489fe" providerId="ADAL" clId="{9D4B7004-CEF0-4356-A3FA-D771ABCCD4EE}" dt="2023-04-04T03:08:56.638" v="614" actId="403"/>
          <ac:spMkLst>
            <pc:docMk/>
            <pc:sldMk cId="10905153" sldId="274"/>
            <ac:spMk id="16" creationId="{00000000-0000-0000-0000-000000000000}"/>
          </ac:spMkLst>
        </pc:spChg>
        <pc:spChg chg="mod">
          <ac:chgData name="Nguyen Huy" userId="03e08db4-59cf-4cb4-b2d1-70d2dd8489fe" providerId="ADAL" clId="{9D4B7004-CEF0-4356-A3FA-D771ABCCD4EE}" dt="2023-04-04T03:08:56.638" v="614" actId="403"/>
          <ac:spMkLst>
            <pc:docMk/>
            <pc:sldMk cId="10905153" sldId="274"/>
            <ac:spMk id="17" creationId="{00000000-0000-0000-0000-000000000000}"/>
          </ac:spMkLst>
        </pc:spChg>
        <pc:spChg chg="mod">
          <ac:chgData name="Nguyen Huy" userId="03e08db4-59cf-4cb4-b2d1-70d2dd8489fe" providerId="ADAL" clId="{9D4B7004-CEF0-4356-A3FA-D771ABCCD4EE}" dt="2023-04-04T03:08:56.638" v="614" actId="403"/>
          <ac:spMkLst>
            <pc:docMk/>
            <pc:sldMk cId="10905153" sldId="274"/>
            <ac:spMk id="18" creationId="{00000000-0000-0000-0000-000000000000}"/>
          </ac:spMkLst>
        </pc:spChg>
        <pc:spChg chg="mod">
          <ac:chgData name="Nguyen Huy" userId="03e08db4-59cf-4cb4-b2d1-70d2dd8489fe" providerId="ADAL" clId="{9D4B7004-CEF0-4356-A3FA-D771ABCCD4EE}" dt="2023-04-04T03:08:56.638" v="614" actId="403"/>
          <ac:spMkLst>
            <pc:docMk/>
            <pc:sldMk cId="10905153" sldId="274"/>
            <ac:spMk id="19" creationId="{00000000-0000-0000-0000-000000000000}"/>
          </ac:spMkLst>
        </pc:spChg>
        <pc:spChg chg="mod">
          <ac:chgData name="Nguyen Huy" userId="03e08db4-59cf-4cb4-b2d1-70d2dd8489fe" providerId="ADAL" clId="{9D4B7004-CEF0-4356-A3FA-D771ABCCD4EE}" dt="2023-04-04T03:10:58.625" v="660" actId="1076"/>
          <ac:spMkLst>
            <pc:docMk/>
            <pc:sldMk cId="10905153" sldId="274"/>
            <ac:spMk id="25" creationId="{00000000-0000-0000-0000-000000000000}"/>
          </ac:spMkLst>
        </pc:spChg>
      </pc:sldChg>
      <pc:sldChg chg="addSp delSp modSp add del mod">
        <pc:chgData name="Nguyen Huy" userId="03e08db4-59cf-4cb4-b2d1-70d2dd8489fe" providerId="ADAL" clId="{9D4B7004-CEF0-4356-A3FA-D771ABCCD4EE}" dt="2023-04-04T03:01:41.879" v="189" actId="47"/>
        <pc:sldMkLst>
          <pc:docMk/>
          <pc:sldMk cId="0" sldId="282"/>
        </pc:sldMkLst>
        <pc:spChg chg="add mod">
          <ac:chgData name="Nguyen Huy" userId="03e08db4-59cf-4cb4-b2d1-70d2dd8489fe" providerId="ADAL" clId="{9D4B7004-CEF0-4356-A3FA-D771ABCCD4EE}" dt="2023-04-04T02:58:19.801" v="71" actId="21"/>
          <ac:spMkLst>
            <pc:docMk/>
            <pc:sldMk cId="0" sldId="282"/>
            <ac:spMk id="3" creationId="{DA1A3B8A-D731-43BC-0A4D-D87AEEE925DC}"/>
          </ac:spMkLst>
        </pc:spChg>
        <pc:spChg chg="del">
          <ac:chgData name="Nguyen Huy" userId="03e08db4-59cf-4cb4-b2d1-70d2dd8489fe" providerId="ADAL" clId="{9D4B7004-CEF0-4356-A3FA-D771ABCCD4EE}" dt="2023-04-04T02:58:19.801" v="71" actId="21"/>
          <ac:spMkLst>
            <pc:docMk/>
            <pc:sldMk cId="0" sldId="282"/>
            <ac:spMk id="5131" creationId="{00000000-0000-0000-0000-000000000000}"/>
          </ac:spMkLst>
        </pc:spChg>
        <pc:grpChg chg="del">
          <ac:chgData name="Nguyen Huy" userId="03e08db4-59cf-4cb4-b2d1-70d2dd8489fe" providerId="ADAL" clId="{9D4B7004-CEF0-4356-A3FA-D771ABCCD4EE}" dt="2023-04-04T02:58:19.801" v="71" actId="21"/>
          <ac:grpSpMkLst>
            <pc:docMk/>
            <pc:sldMk cId="0" sldId="282"/>
            <ac:grpSpMk id="5094" creationId="{00000000-0000-0000-0000-000000000000}"/>
          </ac:grpSpMkLst>
        </pc:grpChg>
      </pc:sldChg>
      <pc:sldChg chg="addSp delSp modSp add del mod">
        <pc:chgData name="Nguyen Huy" userId="03e08db4-59cf-4cb4-b2d1-70d2dd8489fe" providerId="ADAL" clId="{9D4B7004-CEF0-4356-A3FA-D771ABCCD4EE}" dt="2023-04-04T03:01:41.879" v="189" actId="47"/>
        <pc:sldMkLst>
          <pc:docMk/>
          <pc:sldMk cId="301646227" sldId="307"/>
        </pc:sldMkLst>
        <pc:spChg chg="add mod">
          <ac:chgData name="Nguyen Huy" userId="03e08db4-59cf-4cb4-b2d1-70d2dd8489fe" providerId="ADAL" clId="{9D4B7004-CEF0-4356-A3FA-D771ABCCD4EE}" dt="2023-04-04T02:57:09.911" v="16" actId="21"/>
          <ac:spMkLst>
            <pc:docMk/>
            <pc:sldMk cId="301646227" sldId="307"/>
            <ac:spMk id="4" creationId="{D55CB48E-D982-25FD-6EC7-7DF3D0887F4E}"/>
          </ac:spMkLst>
        </pc:spChg>
        <pc:spChg chg="del">
          <ac:chgData name="Nguyen Huy" userId="03e08db4-59cf-4cb4-b2d1-70d2dd8489fe" providerId="ADAL" clId="{9D4B7004-CEF0-4356-A3FA-D771ABCCD4EE}" dt="2023-04-04T02:57:09.911" v="16" actId="21"/>
          <ac:spMkLst>
            <pc:docMk/>
            <pc:sldMk cId="301646227" sldId="307"/>
            <ac:spMk id="6" creationId="{5A3F73BC-F73A-56ED-8228-FE37F78FA4E9}"/>
          </ac:spMkLst>
        </pc:spChg>
        <pc:spChg chg="del">
          <ac:chgData name="Nguyen Huy" userId="03e08db4-59cf-4cb4-b2d1-70d2dd8489fe" providerId="ADAL" clId="{9D4B7004-CEF0-4356-A3FA-D771ABCCD4EE}" dt="2023-04-04T02:57:09.911" v="16" actId="21"/>
          <ac:spMkLst>
            <pc:docMk/>
            <pc:sldMk cId="301646227" sldId="307"/>
            <ac:spMk id="1930" creationId="{00000000-0000-0000-0000-000000000000}"/>
          </ac:spMkLst>
        </pc:spChg>
        <pc:picChg chg="del">
          <ac:chgData name="Nguyen Huy" userId="03e08db4-59cf-4cb4-b2d1-70d2dd8489fe" providerId="ADAL" clId="{9D4B7004-CEF0-4356-A3FA-D771ABCCD4EE}" dt="2023-04-04T02:57:09.911" v="16" actId="21"/>
          <ac:picMkLst>
            <pc:docMk/>
            <pc:sldMk cId="301646227" sldId="307"/>
            <ac:picMk id="3" creationId="{C68C3D73-DF60-ADF4-F7B3-73D978EADF18}"/>
          </ac:picMkLst>
        </pc:picChg>
      </pc:sldChg>
      <pc:sldChg chg="delSp add del mod">
        <pc:chgData name="Nguyen Huy" userId="03e08db4-59cf-4cb4-b2d1-70d2dd8489fe" providerId="ADAL" clId="{9D4B7004-CEF0-4356-A3FA-D771ABCCD4EE}" dt="2023-04-04T03:01:41.879" v="189" actId="47"/>
        <pc:sldMkLst>
          <pc:docMk/>
          <pc:sldMk cId="888978796" sldId="308"/>
        </pc:sldMkLst>
        <pc:spChg chg="del">
          <ac:chgData name="Nguyen Huy" userId="03e08db4-59cf-4cb4-b2d1-70d2dd8489fe" providerId="ADAL" clId="{9D4B7004-CEF0-4356-A3FA-D771ABCCD4EE}" dt="2023-04-04T02:58:02.568" v="66" actId="21"/>
          <ac:spMkLst>
            <pc:docMk/>
            <pc:sldMk cId="888978796" sldId="308"/>
            <ac:spMk id="6" creationId="{5A3F73BC-F73A-56ED-8228-FE37F78FA4E9}"/>
          </ac:spMkLst>
        </pc:spChg>
        <pc:picChg chg="del">
          <ac:chgData name="Nguyen Huy" userId="03e08db4-59cf-4cb4-b2d1-70d2dd8489fe" providerId="ADAL" clId="{9D4B7004-CEF0-4356-A3FA-D771ABCCD4EE}" dt="2023-04-04T02:58:02.568" v="66" actId="21"/>
          <ac:picMkLst>
            <pc:docMk/>
            <pc:sldMk cId="888978796" sldId="308"/>
            <ac:picMk id="7" creationId="{6533A328-432B-5939-AEED-B17374E065F1}"/>
          </ac:picMkLst>
        </pc:picChg>
      </pc:sldChg>
      <pc:sldChg chg="addSp delSp modSp add del mod">
        <pc:chgData name="Nguyen Huy" userId="03e08db4-59cf-4cb4-b2d1-70d2dd8489fe" providerId="ADAL" clId="{9D4B7004-CEF0-4356-A3FA-D771ABCCD4EE}" dt="2023-04-04T03:01:41.879" v="189" actId="47"/>
        <pc:sldMkLst>
          <pc:docMk/>
          <pc:sldMk cId="2547971466" sldId="310"/>
        </pc:sldMkLst>
        <pc:spChg chg="add mod">
          <ac:chgData name="Nguyen Huy" userId="03e08db4-59cf-4cb4-b2d1-70d2dd8489fe" providerId="ADAL" clId="{9D4B7004-CEF0-4356-A3FA-D771ABCCD4EE}" dt="2023-04-04T02:59:09.500" v="86" actId="21"/>
          <ac:spMkLst>
            <pc:docMk/>
            <pc:sldMk cId="2547971466" sldId="310"/>
            <ac:spMk id="3" creationId="{C706700F-9010-3B38-629F-69AD3DB08755}"/>
          </ac:spMkLst>
        </pc:spChg>
        <pc:spChg chg="del">
          <ac:chgData name="Nguyen Huy" userId="03e08db4-59cf-4cb4-b2d1-70d2dd8489fe" providerId="ADAL" clId="{9D4B7004-CEF0-4356-A3FA-D771ABCCD4EE}" dt="2023-04-04T02:59:09.500" v="86" actId="21"/>
          <ac:spMkLst>
            <pc:docMk/>
            <pc:sldMk cId="2547971466" sldId="310"/>
            <ac:spMk id="6" creationId="{5A3F73BC-F73A-56ED-8228-FE37F78FA4E9}"/>
          </ac:spMkLst>
        </pc:spChg>
        <pc:spChg chg="del">
          <ac:chgData name="Nguyen Huy" userId="03e08db4-59cf-4cb4-b2d1-70d2dd8489fe" providerId="ADAL" clId="{9D4B7004-CEF0-4356-A3FA-D771ABCCD4EE}" dt="2023-04-04T02:59:09.500" v="86" actId="21"/>
          <ac:spMkLst>
            <pc:docMk/>
            <pc:sldMk cId="2547971466" sldId="310"/>
            <ac:spMk id="1930" creationId="{00000000-0000-0000-0000-000000000000}"/>
          </ac:spMkLst>
        </pc:spChg>
        <pc:picChg chg="del">
          <ac:chgData name="Nguyen Huy" userId="03e08db4-59cf-4cb4-b2d1-70d2dd8489fe" providerId="ADAL" clId="{9D4B7004-CEF0-4356-A3FA-D771ABCCD4EE}" dt="2023-04-04T02:59:09.500" v="86" actId="21"/>
          <ac:picMkLst>
            <pc:docMk/>
            <pc:sldMk cId="2547971466" sldId="310"/>
            <ac:picMk id="4" creationId="{0360B50E-D8BF-4D6A-D52C-EDE8AD5C67BA}"/>
          </ac:picMkLst>
        </pc:picChg>
      </pc:sldChg>
      <pc:sldChg chg="addSp delSp modSp add del mod">
        <pc:chgData name="Nguyen Huy" userId="03e08db4-59cf-4cb4-b2d1-70d2dd8489fe" providerId="ADAL" clId="{9D4B7004-CEF0-4356-A3FA-D771ABCCD4EE}" dt="2023-04-04T03:01:41.879" v="189" actId="47"/>
        <pc:sldMkLst>
          <pc:docMk/>
          <pc:sldMk cId="1466072218" sldId="311"/>
        </pc:sldMkLst>
        <pc:spChg chg="add mod">
          <ac:chgData name="Nguyen Huy" userId="03e08db4-59cf-4cb4-b2d1-70d2dd8489fe" providerId="ADAL" clId="{9D4B7004-CEF0-4356-A3FA-D771ABCCD4EE}" dt="2023-04-04T02:59:57.328" v="155" actId="21"/>
          <ac:spMkLst>
            <pc:docMk/>
            <pc:sldMk cId="1466072218" sldId="311"/>
            <ac:spMk id="3" creationId="{A9369297-342A-5BF1-F81A-D9D408CCE136}"/>
          </ac:spMkLst>
        </pc:spChg>
        <pc:spChg chg="del">
          <ac:chgData name="Nguyen Huy" userId="03e08db4-59cf-4cb4-b2d1-70d2dd8489fe" providerId="ADAL" clId="{9D4B7004-CEF0-4356-A3FA-D771ABCCD4EE}" dt="2023-04-04T02:59:57.328" v="155" actId="21"/>
          <ac:spMkLst>
            <pc:docMk/>
            <pc:sldMk cId="1466072218" sldId="311"/>
            <ac:spMk id="6" creationId="{5A3F73BC-F73A-56ED-8228-FE37F78FA4E9}"/>
          </ac:spMkLst>
        </pc:spChg>
        <pc:spChg chg="del">
          <ac:chgData name="Nguyen Huy" userId="03e08db4-59cf-4cb4-b2d1-70d2dd8489fe" providerId="ADAL" clId="{9D4B7004-CEF0-4356-A3FA-D771ABCCD4EE}" dt="2023-04-04T02:59:57.328" v="155" actId="21"/>
          <ac:spMkLst>
            <pc:docMk/>
            <pc:sldMk cId="1466072218" sldId="311"/>
            <ac:spMk id="1930" creationId="{00000000-0000-0000-0000-000000000000}"/>
          </ac:spMkLst>
        </pc:spChg>
      </pc:sldChg>
      <pc:sldChg chg="addSp modSp mod modAnim">
        <pc:chgData name="Nguyen Huy" userId="03e08db4-59cf-4cb4-b2d1-70d2dd8489fe" providerId="ADAL" clId="{9D4B7004-CEF0-4356-A3FA-D771ABCCD4EE}" dt="2023-04-04T02:55:25.726" v="3" actId="14100"/>
        <pc:sldMkLst>
          <pc:docMk/>
          <pc:sldMk cId="1309629433" sldId="364"/>
        </pc:sldMkLst>
        <pc:picChg chg="add mod">
          <ac:chgData name="Nguyen Huy" userId="03e08db4-59cf-4cb4-b2d1-70d2dd8489fe" providerId="ADAL" clId="{9D4B7004-CEF0-4356-A3FA-D771ABCCD4EE}" dt="2023-04-04T02:55:25.726" v="3" actId="14100"/>
          <ac:picMkLst>
            <pc:docMk/>
            <pc:sldMk cId="1309629433" sldId="364"/>
            <ac:picMk id="3" creationId="{4CFDF72D-10CB-6729-1A84-42FB83991003}"/>
          </ac:picMkLst>
        </pc:picChg>
      </pc:sldChg>
      <pc:sldChg chg="addSp delSp modSp mod modAnim">
        <pc:chgData name="Nguyen Huy" userId="03e08db4-59cf-4cb4-b2d1-70d2dd8489fe" providerId="ADAL" clId="{9D4B7004-CEF0-4356-A3FA-D771ABCCD4EE}" dt="2023-04-04T03:52:52.716" v="770"/>
        <pc:sldMkLst>
          <pc:docMk/>
          <pc:sldMk cId="636817851" sldId="365"/>
        </pc:sldMkLst>
        <pc:spChg chg="add del mod">
          <ac:chgData name="Nguyen Huy" userId="03e08db4-59cf-4cb4-b2d1-70d2dd8489fe" providerId="ADAL" clId="{9D4B7004-CEF0-4356-A3FA-D771ABCCD4EE}" dt="2023-04-04T03:12:32.157" v="680" actId="478"/>
          <ac:spMkLst>
            <pc:docMk/>
            <pc:sldMk cId="636817851" sldId="365"/>
            <ac:spMk id="3" creationId="{26ADF14F-CD30-E46F-34D0-7DCA1F4BBC08}"/>
          </ac:spMkLst>
        </pc:spChg>
        <pc:spChg chg="add del mod">
          <ac:chgData name="Nguyen Huy" userId="03e08db4-59cf-4cb4-b2d1-70d2dd8489fe" providerId="ADAL" clId="{9D4B7004-CEF0-4356-A3FA-D771ABCCD4EE}" dt="2023-04-04T03:12:32.157" v="680" actId="478"/>
          <ac:spMkLst>
            <pc:docMk/>
            <pc:sldMk cId="636817851" sldId="365"/>
            <ac:spMk id="4" creationId="{6D2CE256-5577-8607-5DE7-481ADAD544B9}"/>
          </ac:spMkLst>
        </pc:spChg>
        <pc:spChg chg="mod">
          <ac:chgData name="Nguyen Huy" userId="03e08db4-59cf-4cb4-b2d1-70d2dd8489fe" providerId="ADAL" clId="{9D4B7004-CEF0-4356-A3FA-D771ABCCD4EE}" dt="2023-04-04T03:12:23.225" v="679"/>
          <ac:spMkLst>
            <pc:docMk/>
            <pc:sldMk cId="636817851" sldId="365"/>
            <ac:spMk id="6" creationId="{EFABF04A-18BB-D190-499D-17B1AC7344BA}"/>
          </ac:spMkLst>
        </pc:spChg>
        <pc:spChg chg="mod">
          <ac:chgData name="Nguyen Huy" userId="03e08db4-59cf-4cb4-b2d1-70d2dd8489fe" providerId="ADAL" clId="{9D4B7004-CEF0-4356-A3FA-D771ABCCD4EE}" dt="2023-04-04T03:12:23.225" v="679"/>
          <ac:spMkLst>
            <pc:docMk/>
            <pc:sldMk cId="636817851" sldId="365"/>
            <ac:spMk id="8" creationId="{A4A37632-AC2F-3008-D57F-9C24D5CADA52}"/>
          </ac:spMkLst>
        </pc:spChg>
        <pc:spChg chg="mod">
          <ac:chgData name="Nguyen Huy" userId="03e08db4-59cf-4cb4-b2d1-70d2dd8489fe" providerId="ADAL" clId="{9D4B7004-CEF0-4356-A3FA-D771ABCCD4EE}" dt="2023-04-04T03:12:23.225" v="679"/>
          <ac:spMkLst>
            <pc:docMk/>
            <pc:sldMk cId="636817851" sldId="365"/>
            <ac:spMk id="9" creationId="{64E8F219-7955-51B5-876A-4CC581220784}"/>
          </ac:spMkLst>
        </pc:spChg>
        <pc:spChg chg="mod">
          <ac:chgData name="Nguyen Huy" userId="03e08db4-59cf-4cb4-b2d1-70d2dd8489fe" providerId="ADAL" clId="{9D4B7004-CEF0-4356-A3FA-D771ABCCD4EE}" dt="2023-04-04T03:12:23.225" v="679"/>
          <ac:spMkLst>
            <pc:docMk/>
            <pc:sldMk cId="636817851" sldId="365"/>
            <ac:spMk id="10" creationId="{24B93B96-BE7D-7785-F409-CFBD1E12ABDF}"/>
          </ac:spMkLst>
        </pc:spChg>
        <pc:spChg chg="mod">
          <ac:chgData name="Nguyen Huy" userId="03e08db4-59cf-4cb4-b2d1-70d2dd8489fe" providerId="ADAL" clId="{9D4B7004-CEF0-4356-A3FA-D771ABCCD4EE}" dt="2023-04-04T03:12:23.225" v="679"/>
          <ac:spMkLst>
            <pc:docMk/>
            <pc:sldMk cId="636817851" sldId="365"/>
            <ac:spMk id="11" creationId="{25E42C58-2998-32B3-74BC-B3CE651F9294}"/>
          </ac:spMkLst>
        </pc:spChg>
        <pc:spChg chg="mod">
          <ac:chgData name="Nguyen Huy" userId="03e08db4-59cf-4cb4-b2d1-70d2dd8489fe" providerId="ADAL" clId="{9D4B7004-CEF0-4356-A3FA-D771ABCCD4EE}" dt="2023-04-04T03:12:23.225" v="679"/>
          <ac:spMkLst>
            <pc:docMk/>
            <pc:sldMk cId="636817851" sldId="365"/>
            <ac:spMk id="12" creationId="{05940D11-63DE-7EE8-D0EB-496E3126B4A4}"/>
          </ac:spMkLst>
        </pc:spChg>
        <pc:spChg chg="mod">
          <ac:chgData name="Nguyen Huy" userId="03e08db4-59cf-4cb4-b2d1-70d2dd8489fe" providerId="ADAL" clId="{9D4B7004-CEF0-4356-A3FA-D771ABCCD4EE}" dt="2023-04-04T03:12:23.225" v="679"/>
          <ac:spMkLst>
            <pc:docMk/>
            <pc:sldMk cId="636817851" sldId="365"/>
            <ac:spMk id="13" creationId="{9AC62469-41F0-81F2-8A18-2BB70FD25229}"/>
          </ac:spMkLst>
        </pc:spChg>
        <pc:spChg chg="mod">
          <ac:chgData name="Nguyen Huy" userId="03e08db4-59cf-4cb4-b2d1-70d2dd8489fe" providerId="ADAL" clId="{9D4B7004-CEF0-4356-A3FA-D771ABCCD4EE}" dt="2023-04-04T03:12:23.225" v="679"/>
          <ac:spMkLst>
            <pc:docMk/>
            <pc:sldMk cId="636817851" sldId="365"/>
            <ac:spMk id="14" creationId="{AFC470AA-0A7A-DFE5-CCAA-B6CAE653BD04}"/>
          </ac:spMkLst>
        </pc:spChg>
        <pc:spChg chg="mod">
          <ac:chgData name="Nguyen Huy" userId="03e08db4-59cf-4cb4-b2d1-70d2dd8489fe" providerId="ADAL" clId="{9D4B7004-CEF0-4356-A3FA-D771ABCCD4EE}" dt="2023-04-04T03:12:23.225" v="679"/>
          <ac:spMkLst>
            <pc:docMk/>
            <pc:sldMk cId="636817851" sldId="365"/>
            <ac:spMk id="17" creationId="{82D4F5AC-37D1-4DA5-EEE0-A4A97557C510}"/>
          </ac:spMkLst>
        </pc:spChg>
        <pc:spChg chg="mod">
          <ac:chgData name="Nguyen Huy" userId="03e08db4-59cf-4cb4-b2d1-70d2dd8489fe" providerId="ADAL" clId="{9D4B7004-CEF0-4356-A3FA-D771ABCCD4EE}" dt="2023-04-04T03:12:23.225" v="679"/>
          <ac:spMkLst>
            <pc:docMk/>
            <pc:sldMk cId="636817851" sldId="365"/>
            <ac:spMk id="19" creationId="{ECDF6CD1-AC09-2D4D-D945-3F012072F573}"/>
          </ac:spMkLst>
        </pc:spChg>
        <pc:spChg chg="mod">
          <ac:chgData name="Nguyen Huy" userId="03e08db4-59cf-4cb4-b2d1-70d2dd8489fe" providerId="ADAL" clId="{9D4B7004-CEF0-4356-A3FA-D771ABCCD4EE}" dt="2023-04-04T03:12:23.225" v="679"/>
          <ac:spMkLst>
            <pc:docMk/>
            <pc:sldMk cId="636817851" sldId="365"/>
            <ac:spMk id="20" creationId="{68B8C90E-AE62-3B41-B15A-1E4CB6C74DB0}"/>
          </ac:spMkLst>
        </pc:spChg>
        <pc:spChg chg="mod">
          <ac:chgData name="Nguyen Huy" userId="03e08db4-59cf-4cb4-b2d1-70d2dd8489fe" providerId="ADAL" clId="{9D4B7004-CEF0-4356-A3FA-D771ABCCD4EE}" dt="2023-04-04T03:12:23.225" v="679"/>
          <ac:spMkLst>
            <pc:docMk/>
            <pc:sldMk cId="636817851" sldId="365"/>
            <ac:spMk id="21" creationId="{E0462CE0-F759-CEA2-BCD2-EB8AB781A413}"/>
          </ac:spMkLst>
        </pc:spChg>
        <pc:spChg chg="mod">
          <ac:chgData name="Nguyen Huy" userId="03e08db4-59cf-4cb4-b2d1-70d2dd8489fe" providerId="ADAL" clId="{9D4B7004-CEF0-4356-A3FA-D771ABCCD4EE}" dt="2023-04-04T03:12:23.225" v="679"/>
          <ac:spMkLst>
            <pc:docMk/>
            <pc:sldMk cId="636817851" sldId="365"/>
            <ac:spMk id="22" creationId="{D0C49500-7712-3017-DF00-8261DCEFA61E}"/>
          </ac:spMkLst>
        </pc:spChg>
        <pc:spChg chg="mod">
          <ac:chgData name="Nguyen Huy" userId="03e08db4-59cf-4cb4-b2d1-70d2dd8489fe" providerId="ADAL" clId="{9D4B7004-CEF0-4356-A3FA-D771ABCCD4EE}" dt="2023-04-04T03:12:23.225" v="679"/>
          <ac:spMkLst>
            <pc:docMk/>
            <pc:sldMk cId="636817851" sldId="365"/>
            <ac:spMk id="23" creationId="{4CDF2619-0F3C-4AD8-8ECD-14E91039C3D4}"/>
          </ac:spMkLst>
        </pc:spChg>
        <pc:spChg chg="mod">
          <ac:chgData name="Nguyen Huy" userId="03e08db4-59cf-4cb4-b2d1-70d2dd8489fe" providerId="ADAL" clId="{9D4B7004-CEF0-4356-A3FA-D771ABCCD4EE}" dt="2023-04-04T03:12:23.225" v="679"/>
          <ac:spMkLst>
            <pc:docMk/>
            <pc:sldMk cId="636817851" sldId="365"/>
            <ac:spMk id="24" creationId="{2BEEF0B2-0883-99DA-53F0-CB280C6FDAB3}"/>
          </ac:spMkLst>
        </pc:spChg>
        <pc:spChg chg="mod">
          <ac:chgData name="Nguyen Huy" userId="03e08db4-59cf-4cb4-b2d1-70d2dd8489fe" providerId="ADAL" clId="{9D4B7004-CEF0-4356-A3FA-D771ABCCD4EE}" dt="2023-04-04T03:12:23.225" v="679"/>
          <ac:spMkLst>
            <pc:docMk/>
            <pc:sldMk cId="636817851" sldId="365"/>
            <ac:spMk id="26" creationId="{30F8F100-8252-22B8-6573-A48460116800}"/>
          </ac:spMkLst>
        </pc:spChg>
        <pc:spChg chg="add mod">
          <ac:chgData name="Nguyen Huy" userId="03e08db4-59cf-4cb4-b2d1-70d2dd8489fe" providerId="ADAL" clId="{9D4B7004-CEF0-4356-A3FA-D771ABCCD4EE}" dt="2023-04-04T03:52:35.787" v="765" actId="12788"/>
          <ac:spMkLst>
            <pc:docMk/>
            <pc:sldMk cId="636817851" sldId="365"/>
            <ac:spMk id="27" creationId="{BFE5E4BC-A42E-010A-B016-FEAB8DA7687A}"/>
          </ac:spMkLst>
        </pc:spChg>
        <pc:spChg chg="add mod">
          <ac:chgData name="Nguyen Huy" userId="03e08db4-59cf-4cb4-b2d1-70d2dd8489fe" providerId="ADAL" clId="{9D4B7004-CEF0-4356-A3FA-D771ABCCD4EE}" dt="2023-04-04T03:14:34.462" v="713" actId="1076"/>
          <ac:spMkLst>
            <pc:docMk/>
            <pc:sldMk cId="636817851" sldId="365"/>
            <ac:spMk id="28" creationId="{EA34A64C-28B3-E90F-BCBE-7552D0E68E1D}"/>
          </ac:spMkLst>
        </pc:spChg>
        <pc:spChg chg="mod">
          <ac:chgData name="Nguyen Huy" userId="03e08db4-59cf-4cb4-b2d1-70d2dd8489fe" providerId="ADAL" clId="{9D4B7004-CEF0-4356-A3FA-D771ABCCD4EE}" dt="2023-04-04T03:14:25.332" v="710" actId="207"/>
          <ac:spMkLst>
            <pc:docMk/>
            <pc:sldMk cId="636817851" sldId="365"/>
            <ac:spMk id="30" creationId="{DC2A8F5D-E55C-3FA9-1C15-4E349F074294}"/>
          </ac:spMkLst>
        </pc:spChg>
        <pc:spChg chg="mod">
          <ac:chgData name="Nguyen Huy" userId="03e08db4-59cf-4cb4-b2d1-70d2dd8489fe" providerId="ADAL" clId="{9D4B7004-CEF0-4356-A3FA-D771ABCCD4EE}" dt="2023-04-04T03:14:25.332" v="710" actId="207"/>
          <ac:spMkLst>
            <pc:docMk/>
            <pc:sldMk cId="636817851" sldId="365"/>
            <ac:spMk id="31" creationId="{2C4C8726-1EC8-7D52-6F96-F2DFAF6920A2}"/>
          </ac:spMkLst>
        </pc:spChg>
        <pc:spChg chg="mod">
          <ac:chgData name="Nguyen Huy" userId="03e08db4-59cf-4cb4-b2d1-70d2dd8489fe" providerId="ADAL" clId="{9D4B7004-CEF0-4356-A3FA-D771ABCCD4EE}" dt="2023-04-04T03:14:25.332" v="710" actId="207"/>
          <ac:spMkLst>
            <pc:docMk/>
            <pc:sldMk cId="636817851" sldId="365"/>
            <ac:spMk id="32" creationId="{0B94178A-E593-4E4A-3FE1-C646D7F3CC20}"/>
          </ac:spMkLst>
        </pc:spChg>
        <pc:spChg chg="mod">
          <ac:chgData name="Nguyen Huy" userId="03e08db4-59cf-4cb4-b2d1-70d2dd8489fe" providerId="ADAL" clId="{9D4B7004-CEF0-4356-A3FA-D771ABCCD4EE}" dt="2023-04-04T03:14:25.332" v="710" actId="207"/>
          <ac:spMkLst>
            <pc:docMk/>
            <pc:sldMk cId="636817851" sldId="365"/>
            <ac:spMk id="33" creationId="{6A0F5F74-FB17-E00E-57DD-3AD5F341EE3E}"/>
          </ac:spMkLst>
        </pc:spChg>
        <pc:spChg chg="mod">
          <ac:chgData name="Nguyen Huy" userId="03e08db4-59cf-4cb4-b2d1-70d2dd8489fe" providerId="ADAL" clId="{9D4B7004-CEF0-4356-A3FA-D771ABCCD4EE}" dt="2023-04-04T03:14:25.332" v="710" actId="207"/>
          <ac:spMkLst>
            <pc:docMk/>
            <pc:sldMk cId="636817851" sldId="365"/>
            <ac:spMk id="34" creationId="{AF6C6FC8-686B-10C6-1766-117DF6DE4A6A}"/>
          </ac:spMkLst>
        </pc:spChg>
        <pc:spChg chg="mod">
          <ac:chgData name="Nguyen Huy" userId="03e08db4-59cf-4cb4-b2d1-70d2dd8489fe" providerId="ADAL" clId="{9D4B7004-CEF0-4356-A3FA-D771ABCCD4EE}" dt="2023-04-04T03:14:25.332" v="710" actId="207"/>
          <ac:spMkLst>
            <pc:docMk/>
            <pc:sldMk cId="636817851" sldId="365"/>
            <ac:spMk id="35" creationId="{D6059589-CD87-336A-55C5-5F0788FE7103}"/>
          </ac:spMkLst>
        </pc:spChg>
        <pc:spChg chg="mod">
          <ac:chgData name="Nguyen Huy" userId="03e08db4-59cf-4cb4-b2d1-70d2dd8489fe" providerId="ADAL" clId="{9D4B7004-CEF0-4356-A3FA-D771ABCCD4EE}" dt="2023-04-04T03:14:25.332" v="710" actId="207"/>
          <ac:spMkLst>
            <pc:docMk/>
            <pc:sldMk cId="636817851" sldId="365"/>
            <ac:spMk id="36" creationId="{FF96AF41-C13F-CAF3-2469-05A79BA391B0}"/>
          </ac:spMkLst>
        </pc:spChg>
        <pc:spChg chg="mod">
          <ac:chgData name="Nguyen Huy" userId="03e08db4-59cf-4cb4-b2d1-70d2dd8489fe" providerId="ADAL" clId="{9D4B7004-CEF0-4356-A3FA-D771ABCCD4EE}" dt="2023-04-04T03:14:25.332" v="710" actId="207"/>
          <ac:spMkLst>
            <pc:docMk/>
            <pc:sldMk cId="636817851" sldId="365"/>
            <ac:spMk id="37" creationId="{6002C9FE-C9F8-C14A-0022-D5D6933E2FBF}"/>
          </ac:spMkLst>
        </pc:spChg>
        <pc:spChg chg="mod">
          <ac:chgData name="Nguyen Huy" userId="03e08db4-59cf-4cb4-b2d1-70d2dd8489fe" providerId="ADAL" clId="{9D4B7004-CEF0-4356-A3FA-D771ABCCD4EE}" dt="2023-04-04T03:14:25.332" v="710" actId="207"/>
          <ac:spMkLst>
            <pc:docMk/>
            <pc:sldMk cId="636817851" sldId="365"/>
            <ac:spMk id="38" creationId="{7F6A5BFE-F149-A4A1-9F0B-12A427C278F4}"/>
          </ac:spMkLst>
        </pc:spChg>
        <pc:spChg chg="mod">
          <ac:chgData name="Nguyen Huy" userId="03e08db4-59cf-4cb4-b2d1-70d2dd8489fe" providerId="ADAL" clId="{9D4B7004-CEF0-4356-A3FA-D771ABCCD4EE}" dt="2023-04-04T03:14:25.332" v="710" actId="207"/>
          <ac:spMkLst>
            <pc:docMk/>
            <pc:sldMk cId="636817851" sldId="365"/>
            <ac:spMk id="39" creationId="{221DEE36-8418-2194-FC69-E188359BDCF6}"/>
          </ac:spMkLst>
        </pc:spChg>
        <pc:spChg chg="mod">
          <ac:chgData name="Nguyen Huy" userId="03e08db4-59cf-4cb4-b2d1-70d2dd8489fe" providerId="ADAL" clId="{9D4B7004-CEF0-4356-A3FA-D771ABCCD4EE}" dt="2023-04-04T03:14:25.332" v="710" actId="207"/>
          <ac:spMkLst>
            <pc:docMk/>
            <pc:sldMk cId="636817851" sldId="365"/>
            <ac:spMk id="40" creationId="{94A03AB6-7FF0-0494-F181-73FF207D26E2}"/>
          </ac:spMkLst>
        </pc:spChg>
        <pc:spChg chg="mod">
          <ac:chgData name="Nguyen Huy" userId="03e08db4-59cf-4cb4-b2d1-70d2dd8489fe" providerId="ADAL" clId="{9D4B7004-CEF0-4356-A3FA-D771ABCCD4EE}" dt="2023-04-04T03:14:25.332" v="710" actId="207"/>
          <ac:spMkLst>
            <pc:docMk/>
            <pc:sldMk cId="636817851" sldId="365"/>
            <ac:spMk id="41" creationId="{BED53139-5EE0-2457-5314-D3ADDE45B48A}"/>
          </ac:spMkLst>
        </pc:spChg>
        <pc:spChg chg="mod">
          <ac:chgData name="Nguyen Huy" userId="03e08db4-59cf-4cb4-b2d1-70d2dd8489fe" providerId="ADAL" clId="{9D4B7004-CEF0-4356-A3FA-D771ABCCD4EE}" dt="2023-04-04T03:14:25.332" v="710" actId="207"/>
          <ac:spMkLst>
            <pc:docMk/>
            <pc:sldMk cId="636817851" sldId="365"/>
            <ac:spMk id="42" creationId="{4B5085E2-3984-B75F-909D-142C08A60148}"/>
          </ac:spMkLst>
        </pc:spChg>
        <pc:spChg chg="mod">
          <ac:chgData name="Nguyen Huy" userId="03e08db4-59cf-4cb4-b2d1-70d2dd8489fe" providerId="ADAL" clId="{9D4B7004-CEF0-4356-A3FA-D771ABCCD4EE}" dt="2023-04-04T03:14:25.332" v="710" actId="207"/>
          <ac:spMkLst>
            <pc:docMk/>
            <pc:sldMk cId="636817851" sldId="365"/>
            <ac:spMk id="43" creationId="{D655C36A-6B68-944B-CEC1-ACB73D01193D}"/>
          </ac:spMkLst>
        </pc:spChg>
        <pc:spChg chg="mod">
          <ac:chgData name="Nguyen Huy" userId="03e08db4-59cf-4cb4-b2d1-70d2dd8489fe" providerId="ADAL" clId="{9D4B7004-CEF0-4356-A3FA-D771ABCCD4EE}" dt="2023-04-04T03:14:25.332" v="710" actId="207"/>
          <ac:spMkLst>
            <pc:docMk/>
            <pc:sldMk cId="636817851" sldId="365"/>
            <ac:spMk id="44" creationId="{352C5CA8-BC82-A001-A147-8271C5601A83}"/>
          </ac:spMkLst>
        </pc:spChg>
        <pc:spChg chg="mod">
          <ac:chgData name="Nguyen Huy" userId="03e08db4-59cf-4cb4-b2d1-70d2dd8489fe" providerId="ADAL" clId="{9D4B7004-CEF0-4356-A3FA-D771ABCCD4EE}" dt="2023-04-04T03:14:25.332" v="710" actId="207"/>
          <ac:spMkLst>
            <pc:docMk/>
            <pc:sldMk cId="636817851" sldId="365"/>
            <ac:spMk id="45" creationId="{C710E180-86C9-5B2C-1FE1-1F3A986339B8}"/>
          </ac:spMkLst>
        </pc:spChg>
        <pc:spChg chg="mod">
          <ac:chgData name="Nguyen Huy" userId="03e08db4-59cf-4cb4-b2d1-70d2dd8489fe" providerId="ADAL" clId="{9D4B7004-CEF0-4356-A3FA-D771ABCCD4EE}" dt="2023-04-04T03:14:25.332" v="710" actId="207"/>
          <ac:spMkLst>
            <pc:docMk/>
            <pc:sldMk cId="636817851" sldId="365"/>
            <ac:spMk id="46" creationId="{0084095C-92D2-616A-7D47-D9198C92AB5F}"/>
          </ac:spMkLst>
        </pc:spChg>
        <pc:spChg chg="mod">
          <ac:chgData name="Nguyen Huy" userId="03e08db4-59cf-4cb4-b2d1-70d2dd8489fe" providerId="ADAL" clId="{9D4B7004-CEF0-4356-A3FA-D771ABCCD4EE}" dt="2023-04-04T03:14:25.332" v="710" actId="207"/>
          <ac:spMkLst>
            <pc:docMk/>
            <pc:sldMk cId="636817851" sldId="365"/>
            <ac:spMk id="47" creationId="{CA389FE6-BF03-43D3-DA43-1008438E570A}"/>
          </ac:spMkLst>
        </pc:spChg>
        <pc:spChg chg="mod">
          <ac:chgData name="Nguyen Huy" userId="03e08db4-59cf-4cb4-b2d1-70d2dd8489fe" providerId="ADAL" clId="{9D4B7004-CEF0-4356-A3FA-D771ABCCD4EE}" dt="2023-04-04T03:14:25.332" v="710" actId="207"/>
          <ac:spMkLst>
            <pc:docMk/>
            <pc:sldMk cId="636817851" sldId="365"/>
            <ac:spMk id="48" creationId="{A81E8A2F-14C7-8E33-1D0B-8C35891A859E}"/>
          </ac:spMkLst>
        </pc:spChg>
        <pc:spChg chg="mod">
          <ac:chgData name="Nguyen Huy" userId="03e08db4-59cf-4cb4-b2d1-70d2dd8489fe" providerId="ADAL" clId="{9D4B7004-CEF0-4356-A3FA-D771ABCCD4EE}" dt="2023-04-04T03:14:25.332" v="710" actId="207"/>
          <ac:spMkLst>
            <pc:docMk/>
            <pc:sldMk cId="636817851" sldId="365"/>
            <ac:spMk id="49" creationId="{915DC2DF-EB3A-B556-D7ED-B2FC082C7017}"/>
          </ac:spMkLst>
        </pc:spChg>
        <pc:spChg chg="mod">
          <ac:chgData name="Nguyen Huy" userId="03e08db4-59cf-4cb4-b2d1-70d2dd8489fe" providerId="ADAL" clId="{9D4B7004-CEF0-4356-A3FA-D771ABCCD4EE}" dt="2023-04-04T03:14:25.332" v="710" actId="207"/>
          <ac:spMkLst>
            <pc:docMk/>
            <pc:sldMk cId="636817851" sldId="365"/>
            <ac:spMk id="50" creationId="{29C10445-9AE0-AD85-B03B-50B88939C0C0}"/>
          </ac:spMkLst>
        </pc:spChg>
        <pc:spChg chg="mod">
          <ac:chgData name="Nguyen Huy" userId="03e08db4-59cf-4cb4-b2d1-70d2dd8489fe" providerId="ADAL" clId="{9D4B7004-CEF0-4356-A3FA-D771ABCCD4EE}" dt="2023-04-04T03:14:25.332" v="710" actId="207"/>
          <ac:spMkLst>
            <pc:docMk/>
            <pc:sldMk cId="636817851" sldId="365"/>
            <ac:spMk id="51" creationId="{4433C3BF-5FC2-C221-1918-C9950EB5D64E}"/>
          </ac:spMkLst>
        </pc:spChg>
        <pc:spChg chg="mod">
          <ac:chgData name="Nguyen Huy" userId="03e08db4-59cf-4cb4-b2d1-70d2dd8489fe" providerId="ADAL" clId="{9D4B7004-CEF0-4356-A3FA-D771ABCCD4EE}" dt="2023-04-04T03:14:25.332" v="710" actId="207"/>
          <ac:spMkLst>
            <pc:docMk/>
            <pc:sldMk cId="636817851" sldId="365"/>
            <ac:spMk id="52" creationId="{5413D7DA-3AFE-A4C5-AECF-7340FA306800}"/>
          </ac:spMkLst>
        </pc:spChg>
        <pc:spChg chg="mod">
          <ac:chgData name="Nguyen Huy" userId="03e08db4-59cf-4cb4-b2d1-70d2dd8489fe" providerId="ADAL" clId="{9D4B7004-CEF0-4356-A3FA-D771ABCCD4EE}" dt="2023-04-04T03:14:25.332" v="710" actId="207"/>
          <ac:spMkLst>
            <pc:docMk/>
            <pc:sldMk cId="636817851" sldId="365"/>
            <ac:spMk id="53" creationId="{55D5EB66-2674-F027-E88C-99313A0FD44B}"/>
          </ac:spMkLst>
        </pc:spChg>
        <pc:spChg chg="mod">
          <ac:chgData name="Nguyen Huy" userId="03e08db4-59cf-4cb4-b2d1-70d2dd8489fe" providerId="ADAL" clId="{9D4B7004-CEF0-4356-A3FA-D771ABCCD4EE}" dt="2023-04-04T03:14:25.332" v="710" actId="207"/>
          <ac:spMkLst>
            <pc:docMk/>
            <pc:sldMk cId="636817851" sldId="365"/>
            <ac:spMk id="54" creationId="{5B559033-1817-9365-B49F-9A0CB5E3D583}"/>
          </ac:spMkLst>
        </pc:spChg>
        <pc:spChg chg="mod">
          <ac:chgData name="Nguyen Huy" userId="03e08db4-59cf-4cb4-b2d1-70d2dd8489fe" providerId="ADAL" clId="{9D4B7004-CEF0-4356-A3FA-D771ABCCD4EE}" dt="2023-04-04T03:14:25.332" v="710" actId="207"/>
          <ac:spMkLst>
            <pc:docMk/>
            <pc:sldMk cId="636817851" sldId="365"/>
            <ac:spMk id="55" creationId="{F98C9962-6B9F-5349-9795-23591DDECFFB}"/>
          </ac:spMkLst>
        </pc:spChg>
        <pc:spChg chg="mod">
          <ac:chgData name="Nguyen Huy" userId="03e08db4-59cf-4cb4-b2d1-70d2dd8489fe" providerId="ADAL" clId="{9D4B7004-CEF0-4356-A3FA-D771ABCCD4EE}" dt="2023-04-04T03:14:25.332" v="710" actId="207"/>
          <ac:spMkLst>
            <pc:docMk/>
            <pc:sldMk cId="636817851" sldId="365"/>
            <ac:spMk id="56" creationId="{BBDFC1C6-DA85-5756-FD30-84A304935ACC}"/>
          </ac:spMkLst>
        </pc:spChg>
        <pc:spChg chg="mod">
          <ac:chgData name="Nguyen Huy" userId="03e08db4-59cf-4cb4-b2d1-70d2dd8489fe" providerId="ADAL" clId="{9D4B7004-CEF0-4356-A3FA-D771ABCCD4EE}" dt="2023-04-04T03:14:25.332" v="710" actId="207"/>
          <ac:spMkLst>
            <pc:docMk/>
            <pc:sldMk cId="636817851" sldId="365"/>
            <ac:spMk id="57" creationId="{762748CE-ADB6-CC0E-17C4-3AF417294458}"/>
          </ac:spMkLst>
        </pc:spChg>
        <pc:spChg chg="mod">
          <ac:chgData name="Nguyen Huy" userId="03e08db4-59cf-4cb4-b2d1-70d2dd8489fe" providerId="ADAL" clId="{9D4B7004-CEF0-4356-A3FA-D771ABCCD4EE}" dt="2023-04-04T03:14:25.332" v="710" actId="207"/>
          <ac:spMkLst>
            <pc:docMk/>
            <pc:sldMk cId="636817851" sldId="365"/>
            <ac:spMk id="58" creationId="{70F1D478-D34B-58CE-0816-D10F19274683}"/>
          </ac:spMkLst>
        </pc:spChg>
        <pc:spChg chg="mod">
          <ac:chgData name="Nguyen Huy" userId="03e08db4-59cf-4cb4-b2d1-70d2dd8489fe" providerId="ADAL" clId="{9D4B7004-CEF0-4356-A3FA-D771ABCCD4EE}" dt="2023-04-04T03:14:25.332" v="710" actId="207"/>
          <ac:spMkLst>
            <pc:docMk/>
            <pc:sldMk cId="636817851" sldId="365"/>
            <ac:spMk id="59" creationId="{5D7A255B-186E-D8DF-9465-1DFBFF597B75}"/>
          </ac:spMkLst>
        </pc:spChg>
        <pc:spChg chg="mod">
          <ac:chgData name="Nguyen Huy" userId="03e08db4-59cf-4cb4-b2d1-70d2dd8489fe" providerId="ADAL" clId="{9D4B7004-CEF0-4356-A3FA-D771ABCCD4EE}" dt="2023-04-04T03:14:25.332" v="710" actId="207"/>
          <ac:spMkLst>
            <pc:docMk/>
            <pc:sldMk cId="636817851" sldId="365"/>
            <ac:spMk id="60" creationId="{FB0907EB-1DD6-CDA9-9328-741F55B03E88}"/>
          </ac:spMkLst>
        </pc:spChg>
        <pc:spChg chg="mod">
          <ac:chgData name="Nguyen Huy" userId="03e08db4-59cf-4cb4-b2d1-70d2dd8489fe" providerId="ADAL" clId="{9D4B7004-CEF0-4356-A3FA-D771ABCCD4EE}" dt="2023-04-04T03:14:25.332" v="710" actId="207"/>
          <ac:spMkLst>
            <pc:docMk/>
            <pc:sldMk cId="636817851" sldId="365"/>
            <ac:spMk id="61" creationId="{723FEA2C-4D46-89CB-0365-7C3251FF1709}"/>
          </ac:spMkLst>
        </pc:spChg>
        <pc:spChg chg="mod">
          <ac:chgData name="Nguyen Huy" userId="03e08db4-59cf-4cb4-b2d1-70d2dd8489fe" providerId="ADAL" clId="{9D4B7004-CEF0-4356-A3FA-D771ABCCD4EE}" dt="2023-04-04T03:14:25.332" v="710" actId="207"/>
          <ac:spMkLst>
            <pc:docMk/>
            <pc:sldMk cId="636817851" sldId="365"/>
            <ac:spMk id="62" creationId="{C3F37F80-C745-ECF7-1D2D-F124B7149B1B}"/>
          </ac:spMkLst>
        </pc:spChg>
        <pc:spChg chg="mod">
          <ac:chgData name="Nguyen Huy" userId="03e08db4-59cf-4cb4-b2d1-70d2dd8489fe" providerId="ADAL" clId="{9D4B7004-CEF0-4356-A3FA-D771ABCCD4EE}" dt="2023-04-04T03:14:25.332" v="710" actId="207"/>
          <ac:spMkLst>
            <pc:docMk/>
            <pc:sldMk cId="636817851" sldId="365"/>
            <ac:spMk id="63" creationId="{CAD8F967-79A1-56DB-4EE0-4A15F18A021B}"/>
          </ac:spMkLst>
        </pc:spChg>
        <pc:spChg chg="mod">
          <ac:chgData name="Nguyen Huy" userId="03e08db4-59cf-4cb4-b2d1-70d2dd8489fe" providerId="ADAL" clId="{9D4B7004-CEF0-4356-A3FA-D771ABCCD4EE}" dt="2023-04-04T03:14:25.332" v="710" actId="207"/>
          <ac:spMkLst>
            <pc:docMk/>
            <pc:sldMk cId="636817851" sldId="365"/>
            <ac:spMk id="65" creationId="{BB79260E-9E5A-315E-8310-78CFB0087E5C}"/>
          </ac:spMkLst>
        </pc:spChg>
        <pc:spChg chg="mod">
          <ac:chgData name="Nguyen Huy" userId="03e08db4-59cf-4cb4-b2d1-70d2dd8489fe" providerId="ADAL" clId="{9D4B7004-CEF0-4356-A3FA-D771ABCCD4EE}" dt="2023-04-04T03:14:25.332" v="710" actId="207"/>
          <ac:spMkLst>
            <pc:docMk/>
            <pc:sldMk cId="636817851" sldId="365"/>
            <ac:spMk id="66" creationId="{42F5730F-151D-EE76-2E29-E4DB695E7E40}"/>
          </ac:spMkLst>
        </pc:spChg>
        <pc:spChg chg="mod">
          <ac:chgData name="Nguyen Huy" userId="03e08db4-59cf-4cb4-b2d1-70d2dd8489fe" providerId="ADAL" clId="{9D4B7004-CEF0-4356-A3FA-D771ABCCD4EE}" dt="2023-04-04T03:14:25.332" v="710" actId="207"/>
          <ac:spMkLst>
            <pc:docMk/>
            <pc:sldMk cId="636817851" sldId="365"/>
            <ac:spMk id="67" creationId="{1197DD5A-7310-CB1F-F288-BC13D8809AF2}"/>
          </ac:spMkLst>
        </pc:spChg>
        <pc:spChg chg="mod">
          <ac:chgData name="Nguyen Huy" userId="03e08db4-59cf-4cb4-b2d1-70d2dd8489fe" providerId="ADAL" clId="{9D4B7004-CEF0-4356-A3FA-D771ABCCD4EE}" dt="2023-04-04T03:14:25.332" v="710" actId="207"/>
          <ac:spMkLst>
            <pc:docMk/>
            <pc:sldMk cId="636817851" sldId="365"/>
            <ac:spMk id="68" creationId="{7A4C7A17-37E2-1ADC-0E03-5FA11E943113}"/>
          </ac:spMkLst>
        </pc:spChg>
        <pc:spChg chg="mod">
          <ac:chgData name="Nguyen Huy" userId="03e08db4-59cf-4cb4-b2d1-70d2dd8489fe" providerId="ADAL" clId="{9D4B7004-CEF0-4356-A3FA-D771ABCCD4EE}" dt="2023-04-04T03:14:25.332" v="710" actId="207"/>
          <ac:spMkLst>
            <pc:docMk/>
            <pc:sldMk cId="636817851" sldId="365"/>
            <ac:spMk id="69" creationId="{BF9AB2D7-3255-7D4F-B5F2-0DA7F96CFC3E}"/>
          </ac:spMkLst>
        </pc:spChg>
        <pc:spChg chg="mod">
          <ac:chgData name="Nguyen Huy" userId="03e08db4-59cf-4cb4-b2d1-70d2dd8489fe" providerId="ADAL" clId="{9D4B7004-CEF0-4356-A3FA-D771ABCCD4EE}" dt="2023-04-04T03:14:25.332" v="710" actId="207"/>
          <ac:spMkLst>
            <pc:docMk/>
            <pc:sldMk cId="636817851" sldId="365"/>
            <ac:spMk id="70" creationId="{76D097FC-19B3-C087-6C69-BCA762AD0446}"/>
          </ac:spMkLst>
        </pc:spChg>
        <pc:spChg chg="mod">
          <ac:chgData name="Nguyen Huy" userId="03e08db4-59cf-4cb4-b2d1-70d2dd8489fe" providerId="ADAL" clId="{9D4B7004-CEF0-4356-A3FA-D771ABCCD4EE}" dt="2023-04-04T03:14:25.332" v="710" actId="207"/>
          <ac:spMkLst>
            <pc:docMk/>
            <pc:sldMk cId="636817851" sldId="365"/>
            <ac:spMk id="71" creationId="{B81230FE-6948-4CAF-BDBF-903947FD9592}"/>
          </ac:spMkLst>
        </pc:spChg>
        <pc:spChg chg="mod">
          <ac:chgData name="Nguyen Huy" userId="03e08db4-59cf-4cb4-b2d1-70d2dd8489fe" providerId="ADAL" clId="{9D4B7004-CEF0-4356-A3FA-D771ABCCD4EE}" dt="2023-04-04T03:14:25.332" v="710" actId="207"/>
          <ac:spMkLst>
            <pc:docMk/>
            <pc:sldMk cId="636817851" sldId="365"/>
            <ac:spMk id="72" creationId="{75CD7E81-AABE-97B6-81DB-49A5C1AA7F95}"/>
          </ac:spMkLst>
        </pc:spChg>
        <pc:spChg chg="mod">
          <ac:chgData name="Nguyen Huy" userId="03e08db4-59cf-4cb4-b2d1-70d2dd8489fe" providerId="ADAL" clId="{9D4B7004-CEF0-4356-A3FA-D771ABCCD4EE}" dt="2023-04-04T03:14:25.332" v="710" actId="207"/>
          <ac:spMkLst>
            <pc:docMk/>
            <pc:sldMk cId="636817851" sldId="365"/>
            <ac:spMk id="73" creationId="{A91FAD17-EB54-6AC0-0191-0537FC996D72}"/>
          </ac:spMkLst>
        </pc:spChg>
        <pc:spChg chg="mod">
          <ac:chgData name="Nguyen Huy" userId="03e08db4-59cf-4cb4-b2d1-70d2dd8489fe" providerId="ADAL" clId="{9D4B7004-CEF0-4356-A3FA-D771ABCCD4EE}" dt="2023-04-04T03:14:25.332" v="710" actId="207"/>
          <ac:spMkLst>
            <pc:docMk/>
            <pc:sldMk cId="636817851" sldId="365"/>
            <ac:spMk id="74" creationId="{66F3B46B-9BFD-A6E2-AFD4-7A24E5B5BC97}"/>
          </ac:spMkLst>
        </pc:spChg>
        <pc:spChg chg="mod">
          <ac:chgData name="Nguyen Huy" userId="03e08db4-59cf-4cb4-b2d1-70d2dd8489fe" providerId="ADAL" clId="{9D4B7004-CEF0-4356-A3FA-D771ABCCD4EE}" dt="2023-04-04T03:14:25.332" v="710" actId="207"/>
          <ac:spMkLst>
            <pc:docMk/>
            <pc:sldMk cId="636817851" sldId="365"/>
            <ac:spMk id="75" creationId="{B7874EE5-C1B8-7049-3E1C-1C050CE60C79}"/>
          </ac:spMkLst>
        </pc:spChg>
        <pc:spChg chg="mod">
          <ac:chgData name="Nguyen Huy" userId="03e08db4-59cf-4cb4-b2d1-70d2dd8489fe" providerId="ADAL" clId="{9D4B7004-CEF0-4356-A3FA-D771ABCCD4EE}" dt="2023-04-04T03:14:25.332" v="710" actId="207"/>
          <ac:spMkLst>
            <pc:docMk/>
            <pc:sldMk cId="636817851" sldId="365"/>
            <ac:spMk id="76" creationId="{2CBEE699-CB71-FF97-E629-D184B72D0ECD}"/>
          </ac:spMkLst>
        </pc:spChg>
        <pc:spChg chg="mod">
          <ac:chgData name="Nguyen Huy" userId="03e08db4-59cf-4cb4-b2d1-70d2dd8489fe" providerId="ADAL" clId="{9D4B7004-CEF0-4356-A3FA-D771ABCCD4EE}" dt="2023-04-04T03:14:25.332" v="710" actId="207"/>
          <ac:spMkLst>
            <pc:docMk/>
            <pc:sldMk cId="636817851" sldId="365"/>
            <ac:spMk id="77" creationId="{E6B0972B-E0D9-8CFB-F821-8539D33ACFA0}"/>
          </ac:spMkLst>
        </pc:spChg>
        <pc:spChg chg="mod">
          <ac:chgData name="Nguyen Huy" userId="03e08db4-59cf-4cb4-b2d1-70d2dd8489fe" providerId="ADAL" clId="{9D4B7004-CEF0-4356-A3FA-D771ABCCD4EE}" dt="2023-04-04T03:14:25.332" v="710" actId="207"/>
          <ac:spMkLst>
            <pc:docMk/>
            <pc:sldMk cId="636817851" sldId="365"/>
            <ac:spMk id="78" creationId="{E6A4EC8F-FA4C-E749-5876-E5EC53FBE753}"/>
          </ac:spMkLst>
        </pc:spChg>
        <pc:spChg chg="mod">
          <ac:chgData name="Nguyen Huy" userId="03e08db4-59cf-4cb4-b2d1-70d2dd8489fe" providerId="ADAL" clId="{9D4B7004-CEF0-4356-A3FA-D771ABCCD4EE}" dt="2023-04-04T03:14:25.332" v="710" actId="207"/>
          <ac:spMkLst>
            <pc:docMk/>
            <pc:sldMk cId="636817851" sldId="365"/>
            <ac:spMk id="79" creationId="{13AA2A3B-68E0-037F-894C-BE2F77FBE671}"/>
          </ac:spMkLst>
        </pc:spChg>
        <pc:spChg chg="mod">
          <ac:chgData name="Nguyen Huy" userId="03e08db4-59cf-4cb4-b2d1-70d2dd8489fe" providerId="ADAL" clId="{9D4B7004-CEF0-4356-A3FA-D771ABCCD4EE}" dt="2023-04-04T03:14:25.332" v="710" actId="207"/>
          <ac:spMkLst>
            <pc:docMk/>
            <pc:sldMk cId="636817851" sldId="365"/>
            <ac:spMk id="80" creationId="{55C3D820-E9C5-5749-6744-C6005DC498C4}"/>
          </ac:spMkLst>
        </pc:spChg>
        <pc:spChg chg="mod">
          <ac:chgData name="Nguyen Huy" userId="03e08db4-59cf-4cb4-b2d1-70d2dd8489fe" providerId="ADAL" clId="{9D4B7004-CEF0-4356-A3FA-D771ABCCD4EE}" dt="2023-04-04T03:14:25.332" v="710" actId="207"/>
          <ac:spMkLst>
            <pc:docMk/>
            <pc:sldMk cId="636817851" sldId="365"/>
            <ac:spMk id="81" creationId="{3A95BA27-D06D-CEF2-7536-4FE3E0F34F24}"/>
          </ac:spMkLst>
        </pc:spChg>
        <pc:spChg chg="mod">
          <ac:chgData name="Nguyen Huy" userId="03e08db4-59cf-4cb4-b2d1-70d2dd8489fe" providerId="ADAL" clId="{9D4B7004-CEF0-4356-A3FA-D771ABCCD4EE}" dt="2023-04-04T03:14:25.332" v="710" actId="207"/>
          <ac:spMkLst>
            <pc:docMk/>
            <pc:sldMk cId="636817851" sldId="365"/>
            <ac:spMk id="82" creationId="{6E8F0F4B-92D2-53F6-59BD-E06E175024E7}"/>
          </ac:spMkLst>
        </pc:spChg>
        <pc:spChg chg="mod">
          <ac:chgData name="Nguyen Huy" userId="03e08db4-59cf-4cb4-b2d1-70d2dd8489fe" providerId="ADAL" clId="{9D4B7004-CEF0-4356-A3FA-D771ABCCD4EE}" dt="2023-04-04T03:14:25.332" v="710" actId="207"/>
          <ac:spMkLst>
            <pc:docMk/>
            <pc:sldMk cId="636817851" sldId="365"/>
            <ac:spMk id="83" creationId="{4FB623E9-2C6D-CD9B-97AD-B8F4F5CD8C30}"/>
          </ac:spMkLst>
        </pc:spChg>
        <pc:spChg chg="add mod">
          <ac:chgData name="Nguyen Huy" userId="03e08db4-59cf-4cb4-b2d1-70d2dd8489fe" providerId="ADAL" clId="{9D4B7004-CEF0-4356-A3FA-D771ABCCD4EE}" dt="2023-04-04T03:13:14.640" v="702" actId="1076"/>
          <ac:spMkLst>
            <pc:docMk/>
            <pc:sldMk cId="636817851" sldId="365"/>
            <ac:spMk id="84" creationId="{A73C1A34-056D-8A1C-CEC2-713B2D485134}"/>
          </ac:spMkLst>
        </pc:spChg>
        <pc:spChg chg="mod">
          <ac:chgData name="Nguyen Huy" userId="03e08db4-59cf-4cb4-b2d1-70d2dd8489fe" providerId="ADAL" clId="{9D4B7004-CEF0-4356-A3FA-D771ABCCD4EE}" dt="2023-04-04T03:14:25.332" v="710" actId="207"/>
          <ac:spMkLst>
            <pc:docMk/>
            <pc:sldMk cId="636817851" sldId="365"/>
            <ac:spMk id="86" creationId="{02C8B193-A1E2-F60C-9D81-55D32AC2C87A}"/>
          </ac:spMkLst>
        </pc:spChg>
        <pc:spChg chg="mod">
          <ac:chgData name="Nguyen Huy" userId="03e08db4-59cf-4cb4-b2d1-70d2dd8489fe" providerId="ADAL" clId="{9D4B7004-CEF0-4356-A3FA-D771ABCCD4EE}" dt="2023-04-04T03:14:25.332" v="710" actId="207"/>
          <ac:spMkLst>
            <pc:docMk/>
            <pc:sldMk cId="636817851" sldId="365"/>
            <ac:spMk id="88" creationId="{6F400FBF-226E-E9CF-AA1D-A6E16305EB0B}"/>
          </ac:spMkLst>
        </pc:spChg>
        <pc:spChg chg="mod">
          <ac:chgData name="Nguyen Huy" userId="03e08db4-59cf-4cb4-b2d1-70d2dd8489fe" providerId="ADAL" clId="{9D4B7004-CEF0-4356-A3FA-D771ABCCD4EE}" dt="2023-04-04T03:14:25.332" v="710" actId="207"/>
          <ac:spMkLst>
            <pc:docMk/>
            <pc:sldMk cId="636817851" sldId="365"/>
            <ac:spMk id="89" creationId="{F8780B7A-054A-784D-F029-0086F9CDB7B3}"/>
          </ac:spMkLst>
        </pc:spChg>
        <pc:spChg chg="mod">
          <ac:chgData name="Nguyen Huy" userId="03e08db4-59cf-4cb4-b2d1-70d2dd8489fe" providerId="ADAL" clId="{9D4B7004-CEF0-4356-A3FA-D771ABCCD4EE}" dt="2023-04-04T03:14:25.332" v="710" actId="207"/>
          <ac:spMkLst>
            <pc:docMk/>
            <pc:sldMk cId="636817851" sldId="365"/>
            <ac:spMk id="90" creationId="{1100EAA0-D749-71F0-9EF2-1E3FD78EF9C9}"/>
          </ac:spMkLst>
        </pc:spChg>
        <pc:spChg chg="mod">
          <ac:chgData name="Nguyen Huy" userId="03e08db4-59cf-4cb4-b2d1-70d2dd8489fe" providerId="ADAL" clId="{9D4B7004-CEF0-4356-A3FA-D771ABCCD4EE}" dt="2023-04-04T03:14:25.332" v="710" actId="207"/>
          <ac:spMkLst>
            <pc:docMk/>
            <pc:sldMk cId="636817851" sldId="365"/>
            <ac:spMk id="91" creationId="{67BF52AA-E70B-D154-CA32-04AF3BB638D8}"/>
          </ac:spMkLst>
        </pc:spChg>
        <pc:spChg chg="mod">
          <ac:chgData name="Nguyen Huy" userId="03e08db4-59cf-4cb4-b2d1-70d2dd8489fe" providerId="ADAL" clId="{9D4B7004-CEF0-4356-A3FA-D771ABCCD4EE}" dt="2023-04-04T03:14:25.332" v="710" actId="207"/>
          <ac:spMkLst>
            <pc:docMk/>
            <pc:sldMk cId="636817851" sldId="365"/>
            <ac:spMk id="92" creationId="{A44918F3-0647-718C-1088-769B8DBFCBF6}"/>
          </ac:spMkLst>
        </pc:spChg>
        <pc:spChg chg="mod">
          <ac:chgData name="Nguyen Huy" userId="03e08db4-59cf-4cb4-b2d1-70d2dd8489fe" providerId="ADAL" clId="{9D4B7004-CEF0-4356-A3FA-D771ABCCD4EE}" dt="2023-04-04T03:14:25.332" v="710" actId="207"/>
          <ac:spMkLst>
            <pc:docMk/>
            <pc:sldMk cId="636817851" sldId="365"/>
            <ac:spMk id="93" creationId="{437FA28D-F5C7-617A-185F-7FE704A94DEF}"/>
          </ac:spMkLst>
        </pc:spChg>
        <pc:spChg chg="mod">
          <ac:chgData name="Nguyen Huy" userId="03e08db4-59cf-4cb4-b2d1-70d2dd8489fe" providerId="ADAL" clId="{9D4B7004-CEF0-4356-A3FA-D771ABCCD4EE}" dt="2023-04-04T03:14:25.332" v="710" actId="207"/>
          <ac:spMkLst>
            <pc:docMk/>
            <pc:sldMk cId="636817851" sldId="365"/>
            <ac:spMk id="94" creationId="{D70F33C8-1F96-B4A4-7D3F-BC2B02BC0C46}"/>
          </ac:spMkLst>
        </pc:spChg>
        <pc:spChg chg="mod">
          <ac:chgData name="Nguyen Huy" userId="03e08db4-59cf-4cb4-b2d1-70d2dd8489fe" providerId="ADAL" clId="{9D4B7004-CEF0-4356-A3FA-D771ABCCD4EE}" dt="2023-04-04T03:14:25.332" v="710" actId="207"/>
          <ac:spMkLst>
            <pc:docMk/>
            <pc:sldMk cId="636817851" sldId="365"/>
            <ac:spMk id="96" creationId="{E17CC894-9E93-95C9-DA6F-4D460BA67A7A}"/>
          </ac:spMkLst>
        </pc:spChg>
        <pc:spChg chg="mod">
          <ac:chgData name="Nguyen Huy" userId="03e08db4-59cf-4cb4-b2d1-70d2dd8489fe" providerId="ADAL" clId="{9D4B7004-CEF0-4356-A3FA-D771ABCCD4EE}" dt="2023-04-04T03:14:25.332" v="710" actId="207"/>
          <ac:spMkLst>
            <pc:docMk/>
            <pc:sldMk cId="636817851" sldId="365"/>
            <ac:spMk id="98" creationId="{D6F2474D-6BC2-1C7E-EB22-BA3F6EF9D812}"/>
          </ac:spMkLst>
        </pc:spChg>
        <pc:spChg chg="mod">
          <ac:chgData name="Nguyen Huy" userId="03e08db4-59cf-4cb4-b2d1-70d2dd8489fe" providerId="ADAL" clId="{9D4B7004-CEF0-4356-A3FA-D771ABCCD4EE}" dt="2023-04-04T03:14:25.332" v="710" actId="207"/>
          <ac:spMkLst>
            <pc:docMk/>
            <pc:sldMk cId="636817851" sldId="365"/>
            <ac:spMk id="99" creationId="{B05A4EE2-DA67-F455-74A1-9E55F3C21A16}"/>
          </ac:spMkLst>
        </pc:spChg>
        <pc:spChg chg="mod">
          <ac:chgData name="Nguyen Huy" userId="03e08db4-59cf-4cb4-b2d1-70d2dd8489fe" providerId="ADAL" clId="{9D4B7004-CEF0-4356-A3FA-D771ABCCD4EE}" dt="2023-04-04T03:14:25.332" v="710" actId="207"/>
          <ac:spMkLst>
            <pc:docMk/>
            <pc:sldMk cId="636817851" sldId="365"/>
            <ac:spMk id="100" creationId="{73A553B7-4A71-7EEB-19AC-79C908CABA9A}"/>
          </ac:spMkLst>
        </pc:spChg>
        <pc:spChg chg="mod">
          <ac:chgData name="Nguyen Huy" userId="03e08db4-59cf-4cb4-b2d1-70d2dd8489fe" providerId="ADAL" clId="{9D4B7004-CEF0-4356-A3FA-D771ABCCD4EE}" dt="2023-04-04T03:14:25.332" v="710" actId="207"/>
          <ac:spMkLst>
            <pc:docMk/>
            <pc:sldMk cId="636817851" sldId="365"/>
            <ac:spMk id="101" creationId="{28904EB5-EAD2-7473-2ABC-8D1515A82939}"/>
          </ac:spMkLst>
        </pc:spChg>
        <pc:spChg chg="mod">
          <ac:chgData name="Nguyen Huy" userId="03e08db4-59cf-4cb4-b2d1-70d2dd8489fe" providerId="ADAL" clId="{9D4B7004-CEF0-4356-A3FA-D771ABCCD4EE}" dt="2023-04-04T03:14:25.332" v="710" actId="207"/>
          <ac:spMkLst>
            <pc:docMk/>
            <pc:sldMk cId="636817851" sldId="365"/>
            <ac:spMk id="102" creationId="{EFEB82C9-915D-8823-6797-A4D24D17E935}"/>
          </ac:spMkLst>
        </pc:spChg>
        <pc:spChg chg="mod">
          <ac:chgData name="Nguyen Huy" userId="03e08db4-59cf-4cb4-b2d1-70d2dd8489fe" providerId="ADAL" clId="{9D4B7004-CEF0-4356-A3FA-D771ABCCD4EE}" dt="2023-04-04T03:14:25.332" v="710" actId="207"/>
          <ac:spMkLst>
            <pc:docMk/>
            <pc:sldMk cId="636817851" sldId="365"/>
            <ac:spMk id="103" creationId="{C283784C-B6A5-B83E-8015-196657104074}"/>
          </ac:spMkLst>
        </pc:spChg>
        <pc:spChg chg="mod">
          <ac:chgData name="Nguyen Huy" userId="03e08db4-59cf-4cb4-b2d1-70d2dd8489fe" providerId="ADAL" clId="{9D4B7004-CEF0-4356-A3FA-D771ABCCD4EE}" dt="2023-04-04T03:14:25.332" v="710" actId="207"/>
          <ac:spMkLst>
            <pc:docMk/>
            <pc:sldMk cId="636817851" sldId="365"/>
            <ac:spMk id="104" creationId="{553409BC-5F2F-AA30-A226-9E3CA677A994}"/>
          </ac:spMkLst>
        </pc:spChg>
        <pc:grpChg chg="add del mod">
          <ac:chgData name="Nguyen Huy" userId="03e08db4-59cf-4cb4-b2d1-70d2dd8489fe" providerId="ADAL" clId="{9D4B7004-CEF0-4356-A3FA-D771ABCCD4EE}" dt="2023-04-04T03:12:32.157" v="680" actId="478"/>
          <ac:grpSpMkLst>
            <pc:docMk/>
            <pc:sldMk cId="636817851" sldId="365"/>
            <ac:grpSpMk id="5" creationId="{36D82B29-9620-619F-E9F2-60652ECB7773}"/>
          </ac:grpSpMkLst>
        </pc:grpChg>
        <pc:grpChg chg="mod">
          <ac:chgData name="Nguyen Huy" userId="03e08db4-59cf-4cb4-b2d1-70d2dd8489fe" providerId="ADAL" clId="{9D4B7004-CEF0-4356-A3FA-D771ABCCD4EE}" dt="2023-04-04T03:12:23.225" v="679"/>
          <ac:grpSpMkLst>
            <pc:docMk/>
            <pc:sldMk cId="636817851" sldId="365"/>
            <ac:grpSpMk id="7" creationId="{8FAD9138-B90E-C9C0-B9A8-5A0ED8FFCE39}"/>
          </ac:grpSpMkLst>
        </pc:grpChg>
        <pc:grpChg chg="add del mod">
          <ac:chgData name="Nguyen Huy" userId="03e08db4-59cf-4cb4-b2d1-70d2dd8489fe" providerId="ADAL" clId="{9D4B7004-CEF0-4356-A3FA-D771ABCCD4EE}" dt="2023-04-04T03:12:32.157" v="680" actId="478"/>
          <ac:grpSpMkLst>
            <pc:docMk/>
            <pc:sldMk cId="636817851" sldId="365"/>
            <ac:grpSpMk id="16" creationId="{59E7E823-BFA8-09A2-5136-1CDB0815304C}"/>
          </ac:grpSpMkLst>
        </pc:grpChg>
        <pc:grpChg chg="mod">
          <ac:chgData name="Nguyen Huy" userId="03e08db4-59cf-4cb4-b2d1-70d2dd8489fe" providerId="ADAL" clId="{9D4B7004-CEF0-4356-A3FA-D771ABCCD4EE}" dt="2023-04-04T03:12:23.225" v="679"/>
          <ac:grpSpMkLst>
            <pc:docMk/>
            <pc:sldMk cId="636817851" sldId="365"/>
            <ac:grpSpMk id="18" creationId="{A4B83AFA-BF43-BC1A-6212-B129DF64AD00}"/>
          </ac:grpSpMkLst>
        </pc:grpChg>
        <pc:grpChg chg="add mod">
          <ac:chgData name="Nguyen Huy" userId="03e08db4-59cf-4cb4-b2d1-70d2dd8489fe" providerId="ADAL" clId="{9D4B7004-CEF0-4356-A3FA-D771ABCCD4EE}" dt="2023-04-04T03:14:25.332" v="710" actId="207"/>
          <ac:grpSpMkLst>
            <pc:docMk/>
            <pc:sldMk cId="636817851" sldId="365"/>
            <ac:grpSpMk id="29" creationId="{3546484F-220C-079F-56BF-885EB97955C2}"/>
          </ac:grpSpMkLst>
        </pc:grpChg>
        <pc:grpChg chg="add mod">
          <ac:chgData name="Nguyen Huy" userId="03e08db4-59cf-4cb4-b2d1-70d2dd8489fe" providerId="ADAL" clId="{9D4B7004-CEF0-4356-A3FA-D771ABCCD4EE}" dt="2023-04-04T03:14:30.074" v="712" actId="1076"/>
          <ac:grpSpMkLst>
            <pc:docMk/>
            <pc:sldMk cId="636817851" sldId="365"/>
            <ac:grpSpMk id="64" creationId="{823B455C-0F50-E92F-E9BB-AB857470B3BB}"/>
          </ac:grpSpMkLst>
        </pc:grpChg>
        <pc:grpChg chg="add mod">
          <ac:chgData name="Nguyen Huy" userId="03e08db4-59cf-4cb4-b2d1-70d2dd8489fe" providerId="ADAL" clId="{9D4B7004-CEF0-4356-A3FA-D771ABCCD4EE}" dt="2023-04-04T03:14:25.332" v="710" actId="207"/>
          <ac:grpSpMkLst>
            <pc:docMk/>
            <pc:sldMk cId="636817851" sldId="365"/>
            <ac:grpSpMk id="85" creationId="{08C10447-1AA9-2DA8-0DAA-5CB01D9AB06D}"/>
          </ac:grpSpMkLst>
        </pc:grpChg>
        <pc:grpChg chg="mod">
          <ac:chgData name="Nguyen Huy" userId="03e08db4-59cf-4cb4-b2d1-70d2dd8489fe" providerId="ADAL" clId="{9D4B7004-CEF0-4356-A3FA-D771ABCCD4EE}" dt="2023-04-04T03:14:25.332" v="710" actId="207"/>
          <ac:grpSpMkLst>
            <pc:docMk/>
            <pc:sldMk cId="636817851" sldId="365"/>
            <ac:grpSpMk id="87" creationId="{7084EE4B-1F54-26BD-293E-B052D1350FD9}"/>
          </ac:grpSpMkLst>
        </pc:grpChg>
        <pc:grpChg chg="add mod">
          <ac:chgData name="Nguyen Huy" userId="03e08db4-59cf-4cb4-b2d1-70d2dd8489fe" providerId="ADAL" clId="{9D4B7004-CEF0-4356-A3FA-D771ABCCD4EE}" dt="2023-04-04T03:14:25.332" v="710" actId="207"/>
          <ac:grpSpMkLst>
            <pc:docMk/>
            <pc:sldMk cId="636817851" sldId="365"/>
            <ac:grpSpMk id="95" creationId="{D690B85D-8956-2780-8BBB-9784417D961D}"/>
          </ac:grpSpMkLst>
        </pc:grpChg>
        <pc:grpChg chg="mod">
          <ac:chgData name="Nguyen Huy" userId="03e08db4-59cf-4cb4-b2d1-70d2dd8489fe" providerId="ADAL" clId="{9D4B7004-CEF0-4356-A3FA-D771ABCCD4EE}" dt="2023-04-04T03:14:25.332" v="710" actId="207"/>
          <ac:grpSpMkLst>
            <pc:docMk/>
            <pc:sldMk cId="636817851" sldId="365"/>
            <ac:grpSpMk id="97" creationId="{837F55A3-B353-0DC8-74B8-E8DF34EE7599}"/>
          </ac:grpSpMkLst>
        </pc:grpChg>
        <pc:picChg chg="del">
          <ac:chgData name="Nguyen Huy" userId="03e08db4-59cf-4cb4-b2d1-70d2dd8489fe" providerId="ADAL" clId="{9D4B7004-CEF0-4356-A3FA-D771ABCCD4EE}" dt="2023-04-04T03:12:48.807" v="692" actId="478"/>
          <ac:picMkLst>
            <pc:docMk/>
            <pc:sldMk cId="636817851" sldId="365"/>
            <ac:picMk id="15" creationId="{A9F7334A-D05B-4A20-A154-A384B206B623}"/>
          </ac:picMkLst>
        </pc:picChg>
        <pc:picChg chg="add del mod">
          <ac:chgData name="Nguyen Huy" userId="03e08db4-59cf-4cb4-b2d1-70d2dd8489fe" providerId="ADAL" clId="{9D4B7004-CEF0-4356-A3FA-D771ABCCD4EE}" dt="2023-04-04T03:14:27.302" v="711" actId="478"/>
          <ac:picMkLst>
            <pc:docMk/>
            <pc:sldMk cId="636817851" sldId="365"/>
            <ac:picMk id="106" creationId="{84602ED0-7DF9-D100-7A96-3689ACC92296}"/>
          </ac:picMkLst>
        </pc:picChg>
      </pc:sldChg>
      <pc:sldChg chg="addSp delSp modSp add del mod">
        <pc:chgData name="Nguyen Huy" userId="03e08db4-59cf-4cb4-b2d1-70d2dd8489fe" providerId="ADAL" clId="{9D4B7004-CEF0-4356-A3FA-D771ABCCD4EE}" dt="2023-04-04T03:01:41.879" v="189" actId="47"/>
        <pc:sldMkLst>
          <pc:docMk/>
          <pc:sldMk cId="0" sldId="366"/>
        </pc:sldMkLst>
        <pc:spChg chg="add mod">
          <ac:chgData name="Nguyen Huy" userId="03e08db4-59cf-4cb4-b2d1-70d2dd8489fe" providerId="ADAL" clId="{9D4B7004-CEF0-4356-A3FA-D771ABCCD4EE}" dt="2023-04-04T03:00:55.423" v="170" actId="21"/>
          <ac:spMkLst>
            <pc:docMk/>
            <pc:sldMk cId="0" sldId="366"/>
            <ac:spMk id="3" creationId="{312B4E1E-4150-EF2C-7563-4E56D24B9945}"/>
          </ac:spMkLst>
        </pc:spChg>
        <pc:spChg chg="del">
          <ac:chgData name="Nguyen Huy" userId="03e08db4-59cf-4cb4-b2d1-70d2dd8489fe" providerId="ADAL" clId="{9D4B7004-CEF0-4356-A3FA-D771ABCCD4EE}" dt="2023-04-04T03:00:55.423" v="170" actId="21"/>
          <ac:spMkLst>
            <pc:docMk/>
            <pc:sldMk cId="0" sldId="366"/>
            <ac:spMk id="3205" creationId="{00000000-0000-0000-0000-000000000000}"/>
          </ac:spMkLst>
        </pc:spChg>
        <pc:spChg chg="del">
          <ac:chgData name="Nguyen Huy" userId="03e08db4-59cf-4cb4-b2d1-70d2dd8489fe" providerId="ADAL" clId="{9D4B7004-CEF0-4356-A3FA-D771ABCCD4EE}" dt="2023-04-04T03:00:55.423" v="170" actId="21"/>
          <ac:spMkLst>
            <pc:docMk/>
            <pc:sldMk cId="0" sldId="366"/>
            <ac:spMk id="3210" creationId="{00000000-0000-0000-0000-000000000000}"/>
          </ac:spMkLst>
        </pc:spChg>
        <pc:grpChg chg="del">
          <ac:chgData name="Nguyen Huy" userId="03e08db4-59cf-4cb4-b2d1-70d2dd8489fe" providerId="ADAL" clId="{9D4B7004-CEF0-4356-A3FA-D771ABCCD4EE}" dt="2023-04-04T03:01:38.569" v="188" actId="21"/>
          <ac:grpSpMkLst>
            <pc:docMk/>
            <pc:sldMk cId="0" sldId="366"/>
            <ac:grpSpMk id="3187" creationId="{00000000-0000-0000-0000-000000000000}"/>
          </ac:grpSpMkLst>
        </pc:grpChg>
        <pc:grpChg chg="del">
          <ac:chgData name="Nguyen Huy" userId="03e08db4-59cf-4cb4-b2d1-70d2dd8489fe" providerId="ADAL" clId="{9D4B7004-CEF0-4356-A3FA-D771ABCCD4EE}" dt="2023-04-04T03:00:55.423" v="170" actId="21"/>
          <ac:grpSpMkLst>
            <pc:docMk/>
            <pc:sldMk cId="0" sldId="366"/>
            <ac:grpSpMk id="3236" creationId="{00000000-0000-0000-0000-000000000000}"/>
          </ac:grpSpMkLst>
        </pc:grpChg>
      </pc:sldChg>
      <pc:sldChg chg="addSp modSp add mod modAnim">
        <pc:chgData name="Nguyen Huy" userId="03e08db4-59cf-4cb4-b2d1-70d2dd8489fe" providerId="ADAL" clId="{9D4B7004-CEF0-4356-A3FA-D771ABCCD4EE}" dt="2023-04-04T03:50:56.796" v="733"/>
        <pc:sldMkLst>
          <pc:docMk/>
          <pc:sldMk cId="2386471402" sldId="367"/>
        </pc:sldMkLst>
        <pc:spChg chg="add mod">
          <ac:chgData name="Nguyen Huy" userId="03e08db4-59cf-4cb4-b2d1-70d2dd8489fe" providerId="ADAL" clId="{9D4B7004-CEF0-4356-A3FA-D771ABCCD4EE}" dt="2023-04-04T02:58:13.530" v="70" actId="1076"/>
          <ac:spMkLst>
            <pc:docMk/>
            <pc:sldMk cId="2386471402" sldId="367"/>
            <ac:spMk id="2" creationId="{A5E1EF91-3D28-2914-CF28-831BE7ED786B}"/>
          </ac:spMkLst>
        </pc:spChg>
        <pc:picChg chg="add mod">
          <ac:chgData name="Nguyen Huy" userId="03e08db4-59cf-4cb4-b2d1-70d2dd8489fe" providerId="ADAL" clId="{9D4B7004-CEF0-4356-A3FA-D771ABCCD4EE}" dt="2023-04-04T02:58:10.689" v="69" actId="1076"/>
          <ac:picMkLst>
            <pc:docMk/>
            <pc:sldMk cId="2386471402" sldId="367"/>
            <ac:picMk id="3" creationId="{FD485714-4BB3-B6FD-0865-90D600183956}"/>
          </ac:picMkLst>
        </pc:picChg>
      </pc:sldChg>
      <pc:sldChg chg="addSp modSp add mod modAnim">
        <pc:chgData name="Nguyen Huy" userId="03e08db4-59cf-4cb4-b2d1-70d2dd8489fe" providerId="ADAL" clId="{9D4B7004-CEF0-4356-A3FA-D771ABCCD4EE}" dt="2023-04-04T03:51:01.577" v="735"/>
        <pc:sldMkLst>
          <pc:docMk/>
          <pc:sldMk cId="3805177223" sldId="368"/>
        </pc:sldMkLst>
        <pc:spChg chg="mod">
          <ac:chgData name="Nguyen Huy" userId="03e08db4-59cf-4cb4-b2d1-70d2dd8489fe" providerId="ADAL" clId="{9D4B7004-CEF0-4356-A3FA-D771ABCCD4EE}" dt="2023-04-04T02:58:23.654" v="72"/>
          <ac:spMkLst>
            <pc:docMk/>
            <pc:sldMk cId="3805177223" sldId="368"/>
            <ac:spMk id="3" creationId="{FB348848-B8D7-4139-8129-051B816DF02B}"/>
          </ac:spMkLst>
        </pc:spChg>
        <pc:spChg chg="mod">
          <ac:chgData name="Nguyen Huy" userId="03e08db4-59cf-4cb4-b2d1-70d2dd8489fe" providerId="ADAL" clId="{9D4B7004-CEF0-4356-A3FA-D771ABCCD4EE}" dt="2023-04-04T02:58:23.654" v="72"/>
          <ac:spMkLst>
            <pc:docMk/>
            <pc:sldMk cId="3805177223" sldId="368"/>
            <ac:spMk id="4" creationId="{ADAE9CC8-E6EB-90E3-B818-EE92BD0D2F81}"/>
          </ac:spMkLst>
        </pc:spChg>
        <pc:spChg chg="mod">
          <ac:chgData name="Nguyen Huy" userId="03e08db4-59cf-4cb4-b2d1-70d2dd8489fe" providerId="ADAL" clId="{9D4B7004-CEF0-4356-A3FA-D771ABCCD4EE}" dt="2023-04-04T02:58:23.654" v="72"/>
          <ac:spMkLst>
            <pc:docMk/>
            <pc:sldMk cId="3805177223" sldId="368"/>
            <ac:spMk id="5" creationId="{47FEAB19-BFF0-E6AD-90AB-58AA94A049D4}"/>
          </ac:spMkLst>
        </pc:spChg>
        <pc:spChg chg="mod">
          <ac:chgData name="Nguyen Huy" userId="03e08db4-59cf-4cb4-b2d1-70d2dd8489fe" providerId="ADAL" clId="{9D4B7004-CEF0-4356-A3FA-D771ABCCD4EE}" dt="2023-04-04T02:58:23.654" v="72"/>
          <ac:spMkLst>
            <pc:docMk/>
            <pc:sldMk cId="3805177223" sldId="368"/>
            <ac:spMk id="6" creationId="{6E98315F-F4FB-A235-A6B8-B53C52598014}"/>
          </ac:spMkLst>
        </pc:spChg>
        <pc:spChg chg="mod">
          <ac:chgData name="Nguyen Huy" userId="03e08db4-59cf-4cb4-b2d1-70d2dd8489fe" providerId="ADAL" clId="{9D4B7004-CEF0-4356-A3FA-D771ABCCD4EE}" dt="2023-04-04T02:58:23.654" v="72"/>
          <ac:spMkLst>
            <pc:docMk/>
            <pc:sldMk cId="3805177223" sldId="368"/>
            <ac:spMk id="7" creationId="{F4C4A777-67A5-5430-3F71-1A1441A4AD88}"/>
          </ac:spMkLst>
        </pc:spChg>
        <pc:spChg chg="mod">
          <ac:chgData name="Nguyen Huy" userId="03e08db4-59cf-4cb4-b2d1-70d2dd8489fe" providerId="ADAL" clId="{9D4B7004-CEF0-4356-A3FA-D771ABCCD4EE}" dt="2023-04-04T02:58:23.654" v="72"/>
          <ac:spMkLst>
            <pc:docMk/>
            <pc:sldMk cId="3805177223" sldId="368"/>
            <ac:spMk id="8" creationId="{9E76CB81-3DE4-8401-6024-8D04BA041420}"/>
          </ac:spMkLst>
        </pc:spChg>
        <pc:spChg chg="mod">
          <ac:chgData name="Nguyen Huy" userId="03e08db4-59cf-4cb4-b2d1-70d2dd8489fe" providerId="ADAL" clId="{9D4B7004-CEF0-4356-A3FA-D771ABCCD4EE}" dt="2023-04-04T02:58:23.654" v="72"/>
          <ac:spMkLst>
            <pc:docMk/>
            <pc:sldMk cId="3805177223" sldId="368"/>
            <ac:spMk id="9" creationId="{DB4E699C-00CB-D253-CB85-EFB207B514B9}"/>
          </ac:spMkLst>
        </pc:spChg>
        <pc:spChg chg="mod">
          <ac:chgData name="Nguyen Huy" userId="03e08db4-59cf-4cb4-b2d1-70d2dd8489fe" providerId="ADAL" clId="{9D4B7004-CEF0-4356-A3FA-D771ABCCD4EE}" dt="2023-04-04T02:58:23.654" v="72"/>
          <ac:spMkLst>
            <pc:docMk/>
            <pc:sldMk cId="3805177223" sldId="368"/>
            <ac:spMk id="10" creationId="{A75A3883-CD94-85F3-7B2E-1229CCBC4E87}"/>
          </ac:spMkLst>
        </pc:spChg>
        <pc:spChg chg="mod">
          <ac:chgData name="Nguyen Huy" userId="03e08db4-59cf-4cb4-b2d1-70d2dd8489fe" providerId="ADAL" clId="{9D4B7004-CEF0-4356-A3FA-D771ABCCD4EE}" dt="2023-04-04T02:58:23.654" v="72"/>
          <ac:spMkLst>
            <pc:docMk/>
            <pc:sldMk cId="3805177223" sldId="368"/>
            <ac:spMk id="11" creationId="{D9A56727-5BCB-9174-15D6-F7A6D1B5C5D7}"/>
          </ac:spMkLst>
        </pc:spChg>
        <pc:spChg chg="mod">
          <ac:chgData name="Nguyen Huy" userId="03e08db4-59cf-4cb4-b2d1-70d2dd8489fe" providerId="ADAL" clId="{9D4B7004-CEF0-4356-A3FA-D771ABCCD4EE}" dt="2023-04-04T02:58:23.654" v="72"/>
          <ac:spMkLst>
            <pc:docMk/>
            <pc:sldMk cId="3805177223" sldId="368"/>
            <ac:spMk id="12" creationId="{ED8BCB5D-B809-55DB-D873-E5519143EA72}"/>
          </ac:spMkLst>
        </pc:spChg>
        <pc:spChg chg="add mod">
          <ac:chgData name="Nguyen Huy" userId="03e08db4-59cf-4cb4-b2d1-70d2dd8489fe" providerId="ADAL" clId="{9D4B7004-CEF0-4356-A3FA-D771ABCCD4EE}" dt="2023-04-04T02:59:04.789" v="85" actId="1076"/>
          <ac:spMkLst>
            <pc:docMk/>
            <pc:sldMk cId="3805177223" sldId="368"/>
            <ac:spMk id="13" creationId="{EBFB45A9-4551-7AFE-6002-1530801225FF}"/>
          </ac:spMkLst>
        </pc:spChg>
        <pc:grpChg chg="add mod">
          <ac:chgData name="Nguyen Huy" userId="03e08db4-59cf-4cb4-b2d1-70d2dd8489fe" providerId="ADAL" clId="{9D4B7004-CEF0-4356-A3FA-D771ABCCD4EE}" dt="2023-04-04T02:58:50.768" v="82" actId="1076"/>
          <ac:grpSpMkLst>
            <pc:docMk/>
            <pc:sldMk cId="3805177223" sldId="368"/>
            <ac:grpSpMk id="2" creationId="{4F01DAE9-750E-D91D-3762-D9033FA31C2B}"/>
          </ac:grpSpMkLst>
        </pc:grpChg>
      </pc:sldChg>
      <pc:sldChg chg="addSp modSp add mod modAnim">
        <pc:chgData name="Nguyen Huy" userId="03e08db4-59cf-4cb4-b2d1-70d2dd8489fe" providerId="ADAL" clId="{9D4B7004-CEF0-4356-A3FA-D771ABCCD4EE}" dt="2023-04-04T03:51:21.828" v="743"/>
        <pc:sldMkLst>
          <pc:docMk/>
          <pc:sldMk cId="1367000454" sldId="369"/>
        </pc:sldMkLst>
        <pc:spChg chg="add mod">
          <ac:chgData name="Nguyen Huy" userId="03e08db4-59cf-4cb4-b2d1-70d2dd8489fe" providerId="ADAL" clId="{9D4B7004-CEF0-4356-A3FA-D771ABCCD4EE}" dt="2023-04-04T02:59:42.114" v="131" actId="1076"/>
          <ac:spMkLst>
            <pc:docMk/>
            <pc:sldMk cId="1367000454" sldId="369"/>
            <ac:spMk id="2" creationId="{0DADACCC-F9F4-8F57-AAB6-4254FFA91D08}"/>
          </ac:spMkLst>
        </pc:spChg>
        <pc:spChg chg="add mod">
          <ac:chgData name="Nguyen Huy" userId="03e08db4-59cf-4cb4-b2d1-70d2dd8489fe" providerId="ADAL" clId="{9D4B7004-CEF0-4356-A3FA-D771ABCCD4EE}" dt="2023-04-04T02:59:22.441" v="90" actId="1076"/>
          <ac:spMkLst>
            <pc:docMk/>
            <pc:sldMk cId="1367000454" sldId="369"/>
            <ac:spMk id="3" creationId="{57AD3918-AE99-D03E-AB5E-96AA11A46ACE}"/>
          </ac:spMkLst>
        </pc:spChg>
        <pc:picChg chg="add mod">
          <ac:chgData name="Nguyen Huy" userId="03e08db4-59cf-4cb4-b2d1-70d2dd8489fe" providerId="ADAL" clId="{9D4B7004-CEF0-4356-A3FA-D771ABCCD4EE}" dt="2023-04-04T02:59:52.708" v="154" actId="1035"/>
          <ac:picMkLst>
            <pc:docMk/>
            <pc:sldMk cId="1367000454" sldId="369"/>
            <ac:picMk id="4" creationId="{03567F4F-FB4E-A9C6-AFE8-B32A39A73AD7}"/>
          </ac:picMkLst>
        </pc:picChg>
      </pc:sldChg>
      <pc:sldChg chg="addSp modSp add mod modAnim">
        <pc:chgData name="Nguyen Huy" userId="03e08db4-59cf-4cb4-b2d1-70d2dd8489fe" providerId="ADAL" clId="{9D4B7004-CEF0-4356-A3FA-D771ABCCD4EE}" dt="2023-04-04T03:51:44.518" v="751"/>
        <pc:sldMkLst>
          <pc:docMk/>
          <pc:sldMk cId="1177024279" sldId="370"/>
        </pc:sldMkLst>
        <pc:spChg chg="add mod">
          <ac:chgData name="Nguyen Huy" userId="03e08db4-59cf-4cb4-b2d1-70d2dd8489fe" providerId="ADAL" clId="{9D4B7004-CEF0-4356-A3FA-D771ABCCD4EE}" dt="2023-04-04T03:00:24.559" v="163" actId="113"/>
          <ac:spMkLst>
            <pc:docMk/>
            <pc:sldMk cId="1177024279" sldId="370"/>
            <ac:spMk id="2" creationId="{6C9BA79F-F7DE-7549-5097-E90EA7C24EAC}"/>
          </ac:spMkLst>
        </pc:spChg>
        <pc:spChg chg="add mod">
          <ac:chgData name="Nguyen Huy" userId="03e08db4-59cf-4cb4-b2d1-70d2dd8489fe" providerId="ADAL" clId="{9D4B7004-CEF0-4356-A3FA-D771ABCCD4EE}" dt="2023-04-04T03:00:49.859" v="169" actId="1076"/>
          <ac:spMkLst>
            <pc:docMk/>
            <pc:sldMk cId="1177024279" sldId="370"/>
            <ac:spMk id="3" creationId="{94B35313-02E6-5F41-B160-2ECD464C592B}"/>
          </ac:spMkLst>
        </pc:spChg>
      </pc:sldChg>
      <pc:sldChg chg="addSp modSp add mod modAnim">
        <pc:chgData name="Nguyen Huy" userId="03e08db4-59cf-4cb4-b2d1-70d2dd8489fe" providerId="ADAL" clId="{9D4B7004-CEF0-4356-A3FA-D771ABCCD4EE}" dt="2023-04-04T03:51:51.740" v="753"/>
        <pc:sldMkLst>
          <pc:docMk/>
          <pc:sldMk cId="2841566133" sldId="371"/>
        </pc:sldMkLst>
        <pc:spChg chg="add mod">
          <ac:chgData name="Nguyen Huy" userId="03e08db4-59cf-4cb4-b2d1-70d2dd8489fe" providerId="ADAL" clId="{9D4B7004-CEF0-4356-A3FA-D771ABCCD4EE}" dt="2023-04-04T03:01:16.838" v="179" actId="255"/>
          <ac:spMkLst>
            <pc:docMk/>
            <pc:sldMk cId="2841566133" sldId="371"/>
            <ac:spMk id="2" creationId="{BDBC9527-2A0D-B4D0-FC47-6E7E9F77083C}"/>
          </ac:spMkLst>
        </pc:spChg>
        <pc:spChg chg="add mod">
          <ac:chgData name="Nguyen Huy" userId="03e08db4-59cf-4cb4-b2d1-70d2dd8489fe" providerId="ADAL" clId="{9D4B7004-CEF0-4356-A3FA-D771ABCCD4EE}" dt="2023-04-04T03:01:59.989" v="201" actId="179"/>
          <ac:spMkLst>
            <pc:docMk/>
            <pc:sldMk cId="2841566133" sldId="371"/>
            <ac:spMk id="3" creationId="{1BC52855-A165-3E34-835E-9E4FF50C3D03}"/>
          </ac:spMkLst>
        </pc:spChg>
        <pc:spChg chg="mod">
          <ac:chgData name="Nguyen Huy" userId="03e08db4-59cf-4cb4-b2d1-70d2dd8489fe" providerId="ADAL" clId="{9D4B7004-CEF0-4356-A3FA-D771ABCCD4EE}" dt="2023-04-04T03:01:00.971" v="173" actId="255"/>
          <ac:spMkLst>
            <pc:docMk/>
            <pc:sldMk cId="2841566133" sldId="371"/>
            <ac:spMk id="5" creationId="{2B9BA739-7CC5-AC31-13F3-DCC9894DA95D}"/>
          </ac:spMkLst>
        </pc:spChg>
        <pc:spChg chg="mod">
          <ac:chgData name="Nguyen Huy" userId="03e08db4-59cf-4cb4-b2d1-70d2dd8489fe" providerId="ADAL" clId="{9D4B7004-CEF0-4356-A3FA-D771ABCCD4EE}" dt="2023-04-04T03:01:00.971" v="173" actId="255"/>
          <ac:spMkLst>
            <pc:docMk/>
            <pc:sldMk cId="2841566133" sldId="371"/>
            <ac:spMk id="6" creationId="{2FAC6C70-76D0-B85B-01CC-DCB8E251D477}"/>
          </ac:spMkLst>
        </pc:spChg>
        <pc:spChg chg="mod">
          <ac:chgData name="Nguyen Huy" userId="03e08db4-59cf-4cb4-b2d1-70d2dd8489fe" providerId="ADAL" clId="{9D4B7004-CEF0-4356-A3FA-D771ABCCD4EE}" dt="2023-04-04T03:01:00.971" v="173" actId="255"/>
          <ac:spMkLst>
            <pc:docMk/>
            <pc:sldMk cId="2841566133" sldId="371"/>
            <ac:spMk id="7" creationId="{DE25F33C-555F-C08F-D90C-5400A12E2F07}"/>
          </ac:spMkLst>
        </pc:spChg>
        <pc:spChg chg="mod">
          <ac:chgData name="Nguyen Huy" userId="03e08db4-59cf-4cb4-b2d1-70d2dd8489fe" providerId="ADAL" clId="{9D4B7004-CEF0-4356-A3FA-D771ABCCD4EE}" dt="2023-04-04T03:01:00.971" v="173" actId="255"/>
          <ac:spMkLst>
            <pc:docMk/>
            <pc:sldMk cId="2841566133" sldId="371"/>
            <ac:spMk id="8" creationId="{D7698D7D-C7C3-E6E5-512E-D24201D182D9}"/>
          </ac:spMkLst>
        </pc:spChg>
        <pc:spChg chg="mod">
          <ac:chgData name="Nguyen Huy" userId="03e08db4-59cf-4cb4-b2d1-70d2dd8489fe" providerId="ADAL" clId="{9D4B7004-CEF0-4356-A3FA-D771ABCCD4EE}" dt="2023-04-04T03:01:00.971" v="173" actId="255"/>
          <ac:spMkLst>
            <pc:docMk/>
            <pc:sldMk cId="2841566133" sldId="371"/>
            <ac:spMk id="9" creationId="{ADEC6849-312C-BCC6-14FC-A29470C2F755}"/>
          </ac:spMkLst>
        </pc:spChg>
        <pc:spChg chg="mod">
          <ac:chgData name="Nguyen Huy" userId="03e08db4-59cf-4cb4-b2d1-70d2dd8489fe" providerId="ADAL" clId="{9D4B7004-CEF0-4356-A3FA-D771ABCCD4EE}" dt="2023-04-04T03:01:00.971" v="173" actId="255"/>
          <ac:spMkLst>
            <pc:docMk/>
            <pc:sldMk cId="2841566133" sldId="371"/>
            <ac:spMk id="10" creationId="{60C3753E-4A92-8A07-24BF-3F078101147D}"/>
          </ac:spMkLst>
        </pc:spChg>
        <pc:spChg chg="mod">
          <ac:chgData name="Nguyen Huy" userId="03e08db4-59cf-4cb4-b2d1-70d2dd8489fe" providerId="ADAL" clId="{9D4B7004-CEF0-4356-A3FA-D771ABCCD4EE}" dt="2023-04-04T03:01:00.971" v="173" actId="255"/>
          <ac:spMkLst>
            <pc:docMk/>
            <pc:sldMk cId="2841566133" sldId="371"/>
            <ac:spMk id="11" creationId="{4C40A8EC-B069-4596-5386-AEC8F4165A1A}"/>
          </ac:spMkLst>
        </pc:spChg>
        <pc:spChg chg="mod">
          <ac:chgData name="Nguyen Huy" userId="03e08db4-59cf-4cb4-b2d1-70d2dd8489fe" providerId="ADAL" clId="{9D4B7004-CEF0-4356-A3FA-D771ABCCD4EE}" dt="2023-04-04T03:01:00.971" v="173" actId="255"/>
          <ac:spMkLst>
            <pc:docMk/>
            <pc:sldMk cId="2841566133" sldId="371"/>
            <ac:spMk id="12" creationId="{6C76C963-3106-0FAA-8689-3D565C95BF57}"/>
          </ac:spMkLst>
        </pc:spChg>
        <pc:spChg chg="mod">
          <ac:chgData name="Nguyen Huy" userId="03e08db4-59cf-4cb4-b2d1-70d2dd8489fe" providerId="ADAL" clId="{9D4B7004-CEF0-4356-A3FA-D771ABCCD4EE}" dt="2023-04-04T03:01:00.971" v="173" actId="255"/>
          <ac:spMkLst>
            <pc:docMk/>
            <pc:sldMk cId="2841566133" sldId="371"/>
            <ac:spMk id="13" creationId="{F4DDE350-EC31-BC3C-BC52-B1D8BFBE8FBD}"/>
          </ac:spMkLst>
        </pc:spChg>
        <pc:spChg chg="mod">
          <ac:chgData name="Nguyen Huy" userId="03e08db4-59cf-4cb4-b2d1-70d2dd8489fe" providerId="ADAL" clId="{9D4B7004-CEF0-4356-A3FA-D771ABCCD4EE}" dt="2023-04-04T03:01:00.971" v="173" actId="255"/>
          <ac:spMkLst>
            <pc:docMk/>
            <pc:sldMk cId="2841566133" sldId="371"/>
            <ac:spMk id="14" creationId="{61869AA2-8B9E-B0A6-AE55-609A81DC5E7E}"/>
          </ac:spMkLst>
        </pc:spChg>
        <pc:spChg chg="mod">
          <ac:chgData name="Nguyen Huy" userId="03e08db4-59cf-4cb4-b2d1-70d2dd8489fe" providerId="ADAL" clId="{9D4B7004-CEF0-4356-A3FA-D771ABCCD4EE}" dt="2023-04-04T03:01:00.971" v="173" actId="255"/>
          <ac:spMkLst>
            <pc:docMk/>
            <pc:sldMk cId="2841566133" sldId="371"/>
            <ac:spMk id="15" creationId="{A943D543-962E-342C-166B-778AC66A7A23}"/>
          </ac:spMkLst>
        </pc:spChg>
        <pc:spChg chg="mod">
          <ac:chgData name="Nguyen Huy" userId="03e08db4-59cf-4cb4-b2d1-70d2dd8489fe" providerId="ADAL" clId="{9D4B7004-CEF0-4356-A3FA-D771ABCCD4EE}" dt="2023-04-04T03:01:00.971" v="173" actId="255"/>
          <ac:spMkLst>
            <pc:docMk/>
            <pc:sldMk cId="2841566133" sldId="371"/>
            <ac:spMk id="16" creationId="{07662332-8C29-E765-9E8C-90601E2C2768}"/>
          </ac:spMkLst>
        </pc:spChg>
        <pc:spChg chg="mod">
          <ac:chgData name="Nguyen Huy" userId="03e08db4-59cf-4cb4-b2d1-70d2dd8489fe" providerId="ADAL" clId="{9D4B7004-CEF0-4356-A3FA-D771ABCCD4EE}" dt="2023-04-04T03:01:00.971" v="173" actId="255"/>
          <ac:spMkLst>
            <pc:docMk/>
            <pc:sldMk cId="2841566133" sldId="371"/>
            <ac:spMk id="17" creationId="{A18C7BC3-1AC6-4B61-381B-54AAA9BC6961}"/>
          </ac:spMkLst>
        </pc:spChg>
        <pc:spChg chg="mod">
          <ac:chgData name="Nguyen Huy" userId="03e08db4-59cf-4cb4-b2d1-70d2dd8489fe" providerId="ADAL" clId="{9D4B7004-CEF0-4356-A3FA-D771ABCCD4EE}" dt="2023-04-04T03:01:00.971" v="173" actId="255"/>
          <ac:spMkLst>
            <pc:docMk/>
            <pc:sldMk cId="2841566133" sldId="371"/>
            <ac:spMk id="18" creationId="{0B3C8A80-E524-2733-D6AF-AC434B302BB7}"/>
          </ac:spMkLst>
        </pc:spChg>
        <pc:spChg chg="mod">
          <ac:chgData name="Nguyen Huy" userId="03e08db4-59cf-4cb4-b2d1-70d2dd8489fe" providerId="ADAL" clId="{9D4B7004-CEF0-4356-A3FA-D771ABCCD4EE}" dt="2023-04-04T03:01:00.971" v="173" actId="255"/>
          <ac:spMkLst>
            <pc:docMk/>
            <pc:sldMk cId="2841566133" sldId="371"/>
            <ac:spMk id="19" creationId="{D42D920D-BF67-45A7-54CB-97134F047530}"/>
          </ac:spMkLst>
        </pc:spChg>
        <pc:spChg chg="mod">
          <ac:chgData name="Nguyen Huy" userId="03e08db4-59cf-4cb4-b2d1-70d2dd8489fe" providerId="ADAL" clId="{9D4B7004-CEF0-4356-A3FA-D771ABCCD4EE}" dt="2023-04-04T03:01:00.971" v="173" actId="255"/>
          <ac:spMkLst>
            <pc:docMk/>
            <pc:sldMk cId="2841566133" sldId="371"/>
            <ac:spMk id="20" creationId="{F2203521-8BB8-7569-EE9B-17B288C428CA}"/>
          </ac:spMkLst>
        </pc:spChg>
        <pc:spChg chg="mod">
          <ac:chgData name="Nguyen Huy" userId="03e08db4-59cf-4cb4-b2d1-70d2dd8489fe" providerId="ADAL" clId="{9D4B7004-CEF0-4356-A3FA-D771ABCCD4EE}" dt="2023-04-04T03:01:00.971" v="173" actId="255"/>
          <ac:spMkLst>
            <pc:docMk/>
            <pc:sldMk cId="2841566133" sldId="371"/>
            <ac:spMk id="21" creationId="{D83B31BE-8850-280E-4227-E7D5A36086D0}"/>
          </ac:spMkLst>
        </pc:spChg>
        <pc:spChg chg="mod">
          <ac:chgData name="Nguyen Huy" userId="03e08db4-59cf-4cb4-b2d1-70d2dd8489fe" providerId="ADAL" clId="{9D4B7004-CEF0-4356-A3FA-D771ABCCD4EE}" dt="2023-04-04T03:01:00.971" v="173" actId="255"/>
          <ac:spMkLst>
            <pc:docMk/>
            <pc:sldMk cId="2841566133" sldId="371"/>
            <ac:spMk id="22" creationId="{07F1F139-337B-CC20-B283-43EF490ADACE}"/>
          </ac:spMkLst>
        </pc:spChg>
        <pc:spChg chg="mod">
          <ac:chgData name="Nguyen Huy" userId="03e08db4-59cf-4cb4-b2d1-70d2dd8489fe" providerId="ADAL" clId="{9D4B7004-CEF0-4356-A3FA-D771ABCCD4EE}" dt="2023-04-04T03:01:00.971" v="173" actId="255"/>
          <ac:spMkLst>
            <pc:docMk/>
            <pc:sldMk cId="2841566133" sldId="371"/>
            <ac:spMk id="23" creationId="{018351A9-2E0F-8569-FE86-976B6B84BCC9}"/>
          </ac:spMkLst>
        </pc:spChg>
        <pc:spChg chg="mod">
          <ac:chgData name="Nguyen Huy" userId="03e08db4-59cf-4cb4-b2d1-70d2dd8489fe" providerId="ADAL" clId="{9D4B7004-CEF0-4356-A3FA-D771ABCCD4EE}" dt="2023-04-04T03:01:00.971" v="173" actId="255"/>
          <ac:spMkLst>
            <pc:docMk/>
            <pc:sldMk cId="2841566133" sldId="371"/>
            <ac:spMk id="24" creationId="{492D71BE-0C85-C2FA-EB98-A6C143A44E58}"/>
          </ac:spMkLst>
        </pc:spChg>
        <pc:spChg chg="mod">
          <ac:chgData name="Nguyen Huy" userId="03e08db4-59cf-4cb4-b2d1-70d2dd8489fe" providerId="ADAL" clId="{9D4B7004-CEF0-4356-A3FA-D771ABCCD4EE}" dt="2023-04-04T03:01:00.971" v="173" actId="255"/>
          <ac:spMkLst>
            <pc:docMk/>
            <pc:sldMk cId="2841566133" sldId="371"/>
            <ac:spMk id="25" creationId="{2A6EA0C9-34FD-F805-ED59-D17DAAE59154}"/>
          </ac:spMkLst>
        </pc:spChg>
        <pc:spChg chg="mod">
          <ac:chgData name="Nguyen Huy" userId="03e08db4-59cf-4cb4-b2d1-70d2dd8489fe" providerId="ADAL" clId="{9D4B7004-CEF0-4356-A3FA-D771ABCCD4EE}" dt="2023-04-04T03:01:00.971" v="173" actId="255"/>
          <ac:spMkLst>
            <pc:docMk/>
            <pc:sldMk cId="2841566133" sldId="371"/>
            <ac:spMk id="26" creationId="{AD70B9A9-BA46-02D7-3428-E6F374FD822C}"/>
          </ac:spMkLst>
        </pc:spChg>
        <pc:spChg chg="mod">
          <ac:chgData name="Nguyen Huy" userId="03e08db4-59cf-4cb4-b2d1-70d2dd8489fe" providerId="ADAL" clId="{9D4B7004-CEF0-4356-A3FA-D771ABCCD4EE}" dt="2023-04-04T03:01:00.971" v="173" actId="255"/>
          <ac:spMkLst>
            <pc:docMk/>
            <pc:sldMk cId="2841566133" sldId="371"/>
            <ac:spMk id="27" creationId="{472E6859-3ABE-8F38-6CC1-EDCE40396FBB}"/>
          </ac:spMkLst>
        </pc:spChg>
        <pc:spChg chg="mod">
          <ac:chgData name="Nguyen Huy" userId="03e08db4-59cf-4cb4-b2d1-70d2dd8489fe" providerId="ADAL" clId="{9D4B7004-CEF0-4356-A3FA-D771ABCCD4EE}" dt="2023-04-04T03:01:00.971" v="173" actId="255"/>
          <ac:spMkLst>
            <pc:docMk/>
            <pc:sldMk cId="2841566133" sldId="371"/>
            <ac:spMk id="28" creationId="{D0EBABA1-6105-13C2-17D0-31DEBE61545D}"/>
          </ac:spMkLst>
        </pc:spChg>
        <pc:spChg chg="mod">
          <ac:chgData name="Nguyen Huy" userId="03e08db4-59cf-4cb4-b2d1-70d2dd8489fe" providerId="ADAL" clId="{9D4B7004-CEF0-4356-A3FA-D771ABCCD4EE}" dt="2023-04-04T03:01:00.971" v="173" actId="255"/>
          <ac:spMkLst>
            <pc:docMk/>
            <pc:sldMk cId="2841566133" sldId="371"/>
            <ac:spMk id="29" creationId="{54626F36-9F08-EAD6-CCC2-12CA93911EF7}"/>
          </ac:spMkLst>
        </pc:spChg>
        <pc:spChg chg="mod">
          <ac:chgData name="Nguyen Huy" userId="03e08db4-59cf-4cb4-b2d1-70d2dd8489fe" providerId="ADAL" clId="{9D4B7004-CEF0-4356-A3FA-D771ABCCD4EE}" dt="2023-04-04T03:01:00.971" v="173" actId="255"/>
          <ac:spMkLst>
            <pc:docMk/>
            <pc:sldMk cId="2841566133" sldId="371"/>
            <ac:spMk id="30" creationId="{61F58AD4-40F8-1C71-AA4B-9ABEAFF1FFC2}"/>
          </ac:spMkLst>
        </pc:spChg>
        <pc:spChg chg="mod">
          <ac:chgData name="Nguyen Huy" userId="03e08db4-59cf-4cb4-b2d1-70d2dd8489fe" providerId="ADAL" clId="{9D4B7004-CEF0-4356-A3FA-D771ABCCD4EE}" dt="2023-04-04T03:01:00.971" v="173" actId="255"/>
          <ac:spMkLst>
            <pc:docMk/>
            <pc:sldMk cId="2841566133" sldId="371"/>
            <ac:spMk id="31" creationId="{F92A6E23-EDD7-27F6-54BF-BB9BA0B7F74D}"/>
          </ac:spMkLst>
        </pc:spChg>
        <pc:spChg chg="mod">
          <ac:chgData name="Nguyen Huy" userId="03e08db4-59cf-4cb4-b2d1-70d2dd8489fe" providerId="ADAL" clId="{9D4B7004-CEF0-4356-A3FA-D771ABCCD4EE}" dt="2023-04-04T03:01:00.971" v="173" actId="255"/>
          <ac:spMkLst>
            <pc:docMk/>
            <pc:sldMk cId="2841566133" sldId="371"/>
            <ac:spMk id="32" creationId="{B3FD2532-8796-E294-AF71-01DE4B9E7ED0}"/>
          </ac:spMkLst>
        </pc:spChg>
        <pc:spChg chg="mod">
          <ac:chgData name="Nguyen Huy" userId="03e08db4-59cf-4cb4-b2d1-70d2dd8489fe" providerId="ADAL" clId="{9D4B7004-CEF0-4356-A3FA-D771ABCCD4EE}" dt="2023-04-04T03:01:00.971" v="173" actId="255"/>
          <ac:spMkLst>
            <pc:docMk/>
            <pc:sldMk cId="2841566133" sldId="371"/>
            <ac:spMk id="33" creationId="{5B342484-7420-A8C3-8A28-82F6099F7ECC}"/>
          </ac:spMkLst>
        </pc:spChg>
        <pc:spChg chg="mod">
          <ac:chgData name="Nguyen Huy" userId="03e08db4-59cf-4cb4-b2d1-70d2dd8489fe" providerId="ADAL" clId="{9D4B7004-CEF0-4356-A3FA-D771ABCCD4EE}" dt="2023-04-04T03:01:00.971" v="173" actId="255"/>
          <ac:spMkLst>
            <pc:docMk/>
            <pc:sldMk cId="2841566133" sldId="371"/>
            <ac:spMk id="34" creationId="{4E6415F3-300D-011D-E161-9E4BA932D639}"/>
          </ac:spMkLst>
        </pc:spChg>
        <pc:spChg chg="mod">
          <ac:chgData name="Nguyen Huy" userId="03e08db4-59cf-4cb4-b2d1-70d2dd8489fe" providerId="ADAL" clId="{9D4B7004-CEF0-4356-A3FA-D771ABCCD4EE}" dt="2023-04-04T03:01:00.971" v="173" actId="255"/>
          <ac:spMkLst>
            <pc:docMk/>
            <pc:sldMk cId="2841566133" sldId="371"/>
            <ac:spMk id="35" creationId="{38DD899C-3504-9BDD-65AC-AD116664AA2E}"/>
          </ac:spMkLst>
        </pc:spChg>
        <pc:spChg chg="mod">
          <ac:chgData name="Nguyen Huy" userId="03e08db4-59cf-4cb4-b2d1-70d2dd8489fe" providerId="ADAL" clId="{9D4B7004-CEF0-4356-A3FA-D771ABCCD4EE}" dt="2023-04-04T03:01:00.971" v="173" actId="255"/>
          <ac:spMkLst>
            <pc:docMk/>
            <pc:sldMk cId="2841566133" sldId="371"/>
            <ac:spMk id="36" creationId="{007A5CD4-A7D3-5C60-9097-7B6700A48D59}"/>
          </ac:spMkLst>
        </pc:spChg>
        <pc:spChg chg="mod">
          <ac:chgData name="Nguyen Huy" userId="03e08db4-59cf-4cb4-b2d1-70d2dd8489fe" providerId="ADAL" clId="{9D4B7004-CEF0-4356-A3FA-D771ABCCD4EE}" dt="2023-04-04T03:01:00.971" v="173" actId="255"/>
          <ac:spMkLst>
            <pc:docMk/>
            <pc:sldMk cId="2841566133" sldId="371"/>
            <ac:spMk id="37" creationId="{55794ABD-C727-D4AF-5096-1ED30930ECF5}"/>
          </ac:spMkLst>
        </pc:spChg>
        <pc:spChg chg="mod">
          <ac:chgData name="Nguyen Huy" userId="03e08db4-59cf-4cb4-b2d1-70d2dd8489fe" providerId="ADAL" clId="{9D4B7004-CEF0-4356-A3FA-D771ABCCD4EE}" dt="2023-04-04T03:01:00.971" v="173" actId="255"/>
          <ac:spMkLst>
            <pc:docMk/>
            <pc:sldMk cId="2841566133" sldId="371"/>
            <ac:spMk id="38" creationId="{357CB355-36A3-75AF-0552-0E13D38568C2}"/>
          </ac:spMkLst>
        </pc:spChg>
        <pc:spChg chg="mod">
          <ac:chgData name="Nguyen Huy" userId="03e08db4-59cf-4cb4-b2d1-70d2dd8489fe" providerId="ADAL" clId="{9D4B7004-CEF0-4356-A3FA-D771ABCCD4EE}" dt="2023-04-04T03:01:43.598" v="190"/>
          <ac:spMkLst>
            <pc:docMk/>
            <pc:sldMk cId="2841566133" sldId="371"/>
            <ac:spMk id="40" creationId="{7900ED14-2EFF-4373-1C42-F11FF44A35E4}"/>
          </ac:spMkLst>
        </pc:spChg>
        <pc:spChg chg="mod">
          <ac:chgData name="Nguyen Huy" userId="03e08db4-59cf-4cb4-b2d1-70d2dd8489fe" providerId="ADAL" clId="{9D4B7004-CEF0-4356-A3FA-D771ABCCD4EE}" dt="2023-04-04T03:01:43.598" v="190"/>
          <ac:spMkLst>
            <pc:docMk/>
            <pc:sldMk cId="2841566133" sldId="371"/>
            <ac:spMk id="41" creationId="{4489D41A-1640-203B-C609-43E90ED30C56}"/>
          </ac:spMkLst>
        </pc:spChg>
        <pc:spChg chg="mod">
          <ac:chgData name="Nguyen Huy" userId="03e08db4-59cf-4cb4-b2d1-70d2dd8489fe" providerId="ADAL" clId="{9D4B7004-CEF0-4356-A3FA-D771ABCCD4EE}" dt="2023-04-04T03:01:43.598" v="190"/>
          <ac:spMkLst>
            <pc:docMk/>
            <pc:sldMk cId="2841566133" sldId="371"/>
            <ac:spMk id="42" creationId="{3131E4C7-EB36-42F7-8F8D-724E466413CC}"/>
          </ac:spMkLst>
        </pc:spChg>
        <pc:spChg chg="mod">
          <ac:chgData name="Nguyen Huy" userId="03e08db4-59cf-4cb4-b2d1-70d2dd8489fe" providerId="ADAL" clId="{9D4B7004-CEF0-4356-A3FA-D771ABCCD4EE}" dt="2023-04-04T03:01:43.598" v="190"/>
          <ac:spMkLst>
            <pc:docMk/>
            <pc:sldMk cId="2841566133" sldId="371"/>
            <ac:spMk id="43" creationId="{E9077810-64B0-0C10-C603-758B8A0DE096}"/>
          </ac:spMkLst>
        </pc:spChg>
        <pc:spChg chg="mod">
          <ac:chgData name="Nguyen Huy" userId="03e08db4-59cf-4cb4-b2d1-70d2dd8489fe" providerId="ADAL" clId="{9D4B7004-CEF0-4356-A3FA-D771ABCCD4EE}" dt="2023-04-04T03:01:43.598" v="190"/>
          <ac:spMkLst>
            <pc:docMk/>
            <pc:sldMk cId="2841566133" sldId="371"/>
            <ac:spMk id="44" creationId="{5A28A025-6B02-8995-CAFB-89E8A9EBB69E}"/>
          </ac:spMkLst>
        </pc:spChg>
        <pc:spChg chg="mod">
          <ac:chgData name="Nguyen Huy" userId="03e08db4-59cf-4cb4-b2d1-70d2dd8489fe" providerId="ADAL" clId="{9D4B7004-CEF0-4356-A3FA-D771ABCCD4EE}" dt="2023-04-04T03:01:43.598" v="190"/>
          <ac:spMkLst>
            <pc:docMk/>
            <pc:sldMk cId="2841566133" sldId="371"/>
            <ac:spMk id="45" creationId="{83C0DC49-7388-394F-6D27-702CDF3957E0}"/>
          </ac:spMkLst>
        </pc:spChg>
        <pc:spChg chg="mod">
          <ac:chgData name="Nguyen Huy" userId="03e08db4-59cf-4cb4-b2d1-70d2dd8489fe" providerId="ADAL" clId="{9D4B7004-CEF0-4356-A3FA-D771ABCCD4EE}" dt="2023-04-04T03:01:43.598" v="190"/>
          <ac:spMkLst>
            <pc:docMk/>
            <pc:sldMk cId="2841566133" sldId="371"/>
            <ac:spMk id="46" creationId="{1D7C2DCB-5CBA-14C9-8040-7564CDB74706}"/>
          </ac:spMkLst>
        </pc:spChg>
        <pc:spChg chg="mod">
          <ac:chgData name="Nguyen Huy" userId="03e08db4-59cf-4cb4-b2d1-70d2dd8489fe" providerId="ADAL" clId="{9D4B7004-CEF0-4356-A3FA-D771ABCCD4EE}" dt="2023-04-04T03:01:43.598" v="190"/>
          <ac:spMkLst>
            <pc:docMk/>
            <pc:sldMk cId="2841566133" sldId="371"/>
            <ac:spMk id="47" creationId="{506477F4-3861-C87D-D05B-1893E33C78FE}"/>
          </ac:spMkLst>
        </pc:spChg>
        <pc:spChg chg="mod">
          <ac:chgData name="Nguyen Huy" userId="03e08db4-59cf-4cb4-b2d1-70d2dd8489fe" providerId="ADAL" clId="{9D4B7004-CEF0-4356-A3FA-D771ABCCD4EE}" dt="2023-04-04T03:01:43.598" v="190"/>
          <ac:spMkLst>
            <pc:docMk/>
            <pc:sldMk cId="2841566133" sldId="371"/>
            <ac:spMk id="48" creationId="{1DB47819-5D47-E430-E3D3-BB512DBD2238}"/>
          </ac:spMkLst>
        </pc:spChg>
        <pc:spChg chg="mod">
          <ac:chgData name="Nguyen Huy" userId="03e08db4-59cf-4cb4-b2d1-70d2dd8489fe" providerId="ADAL" clId="{9D4B7004-CEF0-4356-A3FA-D771ABCCD4EE}" dt="2023-04-04T03:01:43.598" v="190"/>
          <ac:spMkLst>
            <pc:docMk/>
            <pc:sldMk cId="2841566133" sldId="371"/>
            <ac:spMk id="49" creationId="{BDF41983-6040-4D6C-3565-725D63D59AFE}"/>
          </ac:spMkLst>
        </pc:spChg>
        <pc:grpChg chg="add mod">
          <ac:chgData name="Nguyen Huy" userId="03e08db4-59cf-4cb4-b2d1-70d2dd8489fe" providerId="ADAL" clId="{9D4B7004-CEF0-4356-A3FA-D771ABCCD4EE}" dt="2023-04-04T03:01:32.118" v="187" actId="1076"/>
          <ac:grpSpMkLst>
            <pc:docMk/>
            <pc:sldMk cId="2841566133" sldId="371"/>
            <ac:grpSpMk id="4" creationId="{20418A91-84AB-9A08-9491-7FB9A6B6CDFE}"/>
          </ac:grpSpMkLst>
        </pc:grpChg>
        <pc:grpChg chg="add mod">
          <ac:chgData name="Nguyen Huy" userId="03e08db4-59cf-4cb4-b2d1-70d2dd8489fe" providerId="ADAL" clId="{9D4B7004-CEF0-4356-A3FA-D771ABCCD4EE}" dt="2023-04-04T03:01:52.574" v="200" actId="1036"/>
          <ac:grpSpMkLst>
            <pc:docMk/>
            <pc:sldMk cId="2841566133" sldId="371"/>
            <ac:grpSpMk id="39" creationId="{7FC11ED5-1DAB-3373-065F-51A368E3DD90}"/>
          </ac:grpSpMkLst>
        </pc:grpChg>
      </pc:sldChg>
      <pc:sldMasterChg chg="delSldLayout">
        <pc:chgData name="Nguyen Huy" userId="03e08db4-59cf-4cb4-b2d1-70d2dd8489fe" providerId="ADAL" clId="{9D4B7004-CEF0-4356-A3FA-D771ABCCD4EE}" dt="2023-04-04T03:01:41.879" v="189" actId="47"/>
        <pc:sldMasterMkLst>
          <pc:docMk/>
          <pc:sldMasterMk cId="27313813" sldId="2147483648"/>
        </pc:sldMasterMkLst>
        <pc:sldLayoutChg chg="del">
          <pc:chgData name="Nguyen Huy" userId="03e08db4-59cf-4cb4-b2d1-70d2dd8489fe" providerId="ADAL" clId="{9D4B7004-CEF0-4356-A3FA-D771ABCCD4EE}" dt="2023-04-04T03:01:41.879" v="189" actId="47"/>
          <pc:sldLayoutMkLst>
            <pc:docMk/>
            <pc:sldMasterMk cId="27313813" sldId="2147483648"/>
            <pc:sldLayoutMk cId="904997715" sldId="2147483661"/>
          </pc:sldLayoutMkLst>
        </pc:sldLayoutChg>
        <pc:sldLayoutChg chg="del">
          <pc:chgData name="Nguyen Huy" userId="03e08db4-59cf-4cb4-b2d1-70d2dd8489fe" providerId="ADAL" clId="{9D4B7004-CEF0-4356-A3FA-D771ABCCD4EE}" dt="2023-04-04T03:01:41.879" v="189" actId="47"/>
          <pc:sldLayoutMkLst>
            <pc:docMk/>
            <pc:sldMasterMk cId="27313813" sldId="2147483648"/>
            <pc:sldLayoutMk cId="1017115796" sldId="214748366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268193-D82A-46CA-A191-7F652B3862FC}"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4BF883-B329-4F56-9C7C-E0AECDC5C1FB}" type="slidenum">
              <a:rPr lang="en-US" smtClean="0"/>
              <a:t>‹#›</a:t>
            </a:fld>
            <a:endParaRPr lang="en-US"/>
          </a:p>
        </p:txBody>
      </p:sp>
    </p:spTree>
    <p:extLst>
      <p:ext uri="{BB962C8B-B14F-4D97-AF65-F5344CB8AC3E}">
        <p14:creationId xmlns:p14="http://schemas.microsoft.com/office/powerpoint/2010/main" val="4062376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16</a:t>
            </a:fld>
            <a:endParaRPr lang="en-US"/>
          </a:p>
        </p:txBody>
      </p:sp>
    </p:spTree>
    <p:extLst>
      <p:ext uri="{BB962C8B-B14F-4D97-AF65-F5344CB8AC3E}">
        <p14:creationId xmlns:p14="http://schemas.microsoft.com/office/powerpoint/2010/main" val="4168756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17</a:t>
            </a:fld>
            <a:endParaRPr lang="en-US"/>
          </a:p>
        </p:txBody>
      </p:sp>
    </p:spTree>
    <p:extLst>
      <p:ext uri="{BB962C8B-B14F-4D97-AF65-F5344CB8AC3E}">
        <p14:creationId xmlns:p14="http://schemas.microsoft.com/office/powerpoint/2010/main" val="2959353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18</a:t>
            </a:fld>
            <a:endParaRPr lang="en-US"/>
          </a:p>
        </p:txBody>
      </p:sp>
    </p:spTree>
    <p:extLst>
      <p:ext uri="{BB962C8B-B14F-4D97-AF65-F5344CB8AC3E}">
        <p14:creationId xmlns:p14="http://schemas.microsoft.com/office/powerpoint/2010/main" val="2635619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19</a:t>
            </a:fld>
            <a:endParaRPr lang="en-US"/>
          </a:p>
        </p:txBody>
      </p:sp>
    </p:spTree>
    <p:extLst>
      <p:ext uri="{BB962C8B-B14F-4D97-AF65-F5344CB8AC3E}">
        <p14:creationId xmlns:p14="http://schemas.microsoft.com/office/powerpoint/2010/main" val="3971284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2564581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52676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3201463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702445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5788363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42225130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6636509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753480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125096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539317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1087129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774564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438243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419070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92385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602507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666549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25787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533894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442897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907619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93691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151579313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64254888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2.xml"/><Relationship Id="rId7" Type="http://schemas.openxmlformats.org/officeDocument/2006/relationships/image" Target="../media/image6.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hoc10.vn/doc-sach/hoat-dong-trai-nghiem-3/1/136/21/" TargetMode="External"/><Relationship Id="rId2" Type="http://schemas.openxmlformats.org/officeDocument/2006/relationships/image" Target="../media/image8.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3/1/136/21/" TargetMode="External"/><Relationship Id="rId2" Type="http://schemas.openxmlformats.org/officeDocument/2006/relationships/image" Target="../media/image12.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hoat-dong-trai-nghiem-3/1/136/23/" TargetMode="External"/><Relationship Id="rId2" Type="http://schemas.openxmlformats.org/officeDocument/2006/relationships/image" Target="../media/image17.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hoat-dong-trai-nghiem-3/1/136/23/" TargetMode="External"/><Relationship Id="rId2" Type="http://schemas.openxmlformats.org/officeDocument/2006/relationships/image" Target="../media/image2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audio" Target="../media/audio1.wav"/><Relationship Id="rId7" Type="http://schemas.openxmlformats.org/officeDocument/2006/relationships/image" Target="../media/image27.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6.gif"/><Relationship Id="rId11" Type="http://schemas.openxmlformats.org/officeDocument/2006/relationships/image" Target="../media/image30.jpeg"/><Relationship Id="rId5" Type="http://schemas.openxmlformats.org/officeDocument/2006/relationships/image" Target="../media/image25.jpg"/><Relationship Id="rId10" Type="http://schemas.openxmlformats.org/officeDocument/2006/relationships/slide" Target="slide17.xml"/><Relationship Id="rId4" Type="http://schemas.openxmlformats.org/officeDocument/2006/relationships/audio" Target="../media/audio2.wav"/><Relationship Id="rId9" Type="http://schemas.openxmlformats.org/officeDocument/2006/relationships/image" Target="../media/image29.jpe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audio" Target="../media/audio1.wav"/><Relationship Id="rId7" Type="http://schemas.openxmlformats.org/officeDocument/2006/relationships/image" Target="../media/image27.gi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6.gif"/><Relationship Id="rId11" Type="http://schemas.openxmlformats.org/officeDocument/2006/relationships/image" Target="../media/image30.jpeg"/><Relationship Id="rId5" Type="http://schemas.openxmlformats.org/officeDocument/2006/relationships/image" Target="../media/image25.jpg"/><Relationship Id="rId10" Type="http://schemas.openxmlformats.org/officeDocument/2006/relationships/slide" Target="slide18.xml"/><Relationship Id="rId4" Type="http://schemas.openxmlformats.org/officeDocument/2006/relationships/audio" Target="../media/audio2.wav"/><Relationship Id="rId9" Type="http://schemas.openxmlformats.org/officeDocument/2006/relationships/image" Target="../media/image29.jpeg"/></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audio" Target="../media/audio1.wav"/><Relationship Id="rId7" Type="http://schemas.openxmlformats.org/officeDocument/2006/relationships/image" Target="../media/image27.gi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6.gif"/><Relationship Id="rId11" Type="http://schemas.openxmlformats.org/officeDocument/2006/relationships/image" Target="../media/image30.jpeg"/><Relationship Id="rId5" Type="http://schemas.openxmlformats.org/officeDocument/2006/relationships/image" Target="../media/image25.jpg"/><Relationship Id="rId10" Type="http://schemas.openxmlformats.org/officeDocument/2006/relationships/slide" Target="slide19.xml"/><Relationship Id="rId4" Type="http://schemas.openxmlformats.org/officeDocument/2006/relationships/audio" Target="../media/audio2.wav"/><Relationship Id="rId9" Type="http://schemas.openxmlformats.org/officeDocument/2006/relationships/image" Target="../media/image29.jpeg"/></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audio" Target="../media/audio1.wav"/><Relationship Id="rId7" Type="http://schemas.openxmlformats.org/officeDocument/2006/relationships/image" Target="../media/image27.gi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6.gif"/><Relationship Id="rId5" Type="http://schemas.openxmlformats.org/officeDocument/2006/relationships/image" Target="../media/image25.jpg"/><Relationship Id="rId10" Type="http://schemas.openxmlformats.org/officeDocument/2006/relationships/image" Target="../media/image30.jpeg"/><Relationship Id="rId4" Type="http://schemas.openxmlformats.org/officeDocument/2006/relationships/audio" Target="../media/audio2.wav"/><Relationship Id="rId9"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24.xml"/><Relationship Id="rId6" Type="http://schemas.microsoft.com/office/2007/relationships/hdphoto" Target="../media/hdphoto2.wdp"/><Relationship Id="rId5" Type="http://schemas.openxmlformats.org/officeDocument/2006/relationships/image" Target="../media/image34.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2:</a:t>
            </a:r>
          </a:p>
          <a:p>
            <a:pPr>
              <a:lnSpc>
                <a:spcPct val="150000"/>
              </a:lnSpc>
            </a:pPr>
            <a:r>
              <a:rPr lang="en-US" sz="5200" b="1" dirty="0" err="1">
                <a:solidFill>
                  <a:srgbClr val="002060"/>
                </a:solidFill>
                <a:latin typeface="UTM Avo" panose="02040603050506020204" pitchFamily="18" charset="0"/>
              </a:rPr>
              <a:t>Khám</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phá</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bản</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thân</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7</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4"/>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5"/>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012034" y="953399"/>
            <a:ext cx="1820539" cy="307837"/>
          </a:xfrm>
          <a:prstGeom prst="rect">
            <a:avLst/>
          </a:prstGeom>
        </p:spPr>
      </p:pic>
      <p:pic>
        <p:nvPicPr>
          <p:cNvPr id="3" name="Niềm Vui Của Em - Khi Ông Mặt Trời Thức Dây [Official Full HD]">
            <a:hlinkClick r:id="" action="ppaction://media"/>
            <a:extLst>
              <a:ext uri="{FF2B5EF4-FFF2-40B4-BE49-F238E27FC236}">
                <a16:creationId xmlns:a16="http://schemas.microsoft.com/office/drawing/2014/main" id="{4CFDF72D-10CB-6729-1A84-42FB8399100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 y="608173"/>
            <a:ext cx="12191999" cy="6262527"/>
          </a:xfrm>
          <a:prstGeom prst="rect">
            <a:avLst/>
          </a:prstGeom>
        </p:spPr>
      </p:pic>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70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72242" y="2895998"/>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icture containing timeline&#10;&#10;Description automatically generated">
            <a:extLst>
              <a:ext uri="{FF2B5EF4-FFF2-40B4-BE49-F238E27FC236}">
                <a16:creationId xmlns:a16="http://schemas.microsoft.com/office/drawing/2014/main" id="{4E46B241-2903-9BF9-32BF-674C8946B7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925" y="1381125"/>
            <a:ext cx="10732750" cy="5199191"/>
          </a:xfrm>
          <a:prstGeom prst="rect">
            <a:avLst/>
          </a:prstGeom>
        </p:spPr>
      </p:pic>
    </p:spTree>
    <p:extLst>
      <p:ext uri="{BB962C8B-B14F-4D97-AF65-F5344CB8AC3E}">
        <p14:creationId xmlns:p14="http://schemas.microsoft.com/office/powerpoint/2010/main" val="13081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72242" y="2895998"/>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930;p25">
            <a:extLst>
              <a:ext uri="{FF2B5EF4-FFF2-40B4-BE49-F238E27FC236}">
                <a16:creationId xmlns:a16="http://schemas.microsoft.com/office/drawing/2014/main" id="{9A28D173-B908-F511-8B6D-A51121721BAB}"/>
              </a:ext>
            </a:extLst>
          </p:cNvPr>
          <p:cNvSpPr txBox="1">
            <a:spLocks/>
          </p:cNvSpPr>
          <p:nvPr/>
        </p:nvSpPr>
        <p:spPr>
          <a:xfrm>
            <a:off x="813454" y="1493283"/>
            <a:ext cx="10272000" cy="674000"/>
          </a:xfrm>
          <a:prstGeom prst="rect">
            <a:avLst/>
          </a:prstGeom>
        </p:spPr>
        <p:txBody>
          <a:bodyPr spcFirstLastPara="1" vert="horz" wrap="square" lIns="121900" tIns="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spcBef>
                <a:spcPts val="0"/>
              </a:spcBef>
            </a:pPr>
            <a:r>
              <a:rPr lang="vi-VN" sz="2600" b="1" dirty="0">
                <a:solidFill>
                  <a:srgbClr val="FF0000"/>
                </a:solidFill>
              </a:rPr>
              <a:t>Hoạt động 1:</a:t>
            </a:r>
            <a:r>
              <a:rPr lang="vi-VN" sz="2600" dirty="0"/>
              <a:t> </a:t>
            </a:r>
            <a:r>
              <a:rPr lang="vi-VN" sz="2600" dirty="0">
                <a:solidFill>
                  <a:srgbClr val="FF0000"/>
                </a:solidFill>
              </a:rPr>
              <a:t>Khám phá </a:t>
            </a:r>
            <a:r>
              <a:rPr lang="en-US" sz="2600" i="1" dirty="0">
                <a:solidFill>
                  <a:srgbClr val="FF0000"/>
                </a:solidFill>
              </a:rPr>
              <a:t>C</a:t>
            </a:r>
            <a:r>
              <a:rPr lang="vi-VN" sz="2600" i="1" dirty="0">
                <a:solidFill>
                  <a:srgbClr val="FF0000"/>
                </a:solidFill>
              </a:rPr>
              <a:t>hiếc hộp sở thích </a:t>
            </a:r>
          </a:p>
        </p:txBody>
      </p:sp>
      <p:pic>
        <p:nvPicPr>
          <p:cNvPr id="3" name="Picture 2">
            <a:extLst>
              <a:ext uri="{FF2B5EF4-FFF2-40B4-BE49-F238E27FC236}">
                <a16:creationId xmlns:a16="http://schemas.microsoft.com/office/drawing/2014/main" id="{30568FBB-1FAD-45DE-7E08-8F933AC6C4AA}"/>
              </a:ext>
            </a:extLst>
          </p:cNvPr>
          <p:cNvPicPr>
            <a:picLocks noChangeAspect="1"/>
          </p:cNvPicPr>
          <p:nvPr/>
        </p:nvPicPr>
        <p:blipFill>
          <a:blip r:embed="rId3"/>
          <a:stretch>
            <a:fillRect/>
          </a:stretch>
        </p:blipFill>
        <p:spPr>
          <a:xfrm>
            <a:off x="449610" y="3104124"/>
            <a:ext cx="8206681" cy="3458601"/>
          </a:xfrm>
          <a:prstGeom prst="rect">
            <a:avLst/>
          </a:prstGeom>
        </p:spPr>
      </p:pic>
      <p:sp>
        <p:nvSpPr>
          <p:cNvPr id="4" name="TextBox 3">
            <a:extLst>
              <a:ext uri="{FF2B5EF4-FFF2-40B4-BE49-F238E27FC236}">
                <a16:creationId xmlns:a16="http://schemas.microsoft.com/office/drawing/2014/main" id="{90F3DC3F-2198-A7CF-D928-F2ACB1CB81EE}"/>
              </a:ext>
            </a:extLst>
          </p:cNvPr>
          <p:cNvSpPr txBox="1"/>
          <p:nvPr/>
        </p:nvSpPr>
        <p:spPr>
          <a:xfrm>
            <a:off x="813454" y="1900583"/>
            <a:ext cx="9613364" cy="1121846"/>
          </a:xfrm>
          <a:prstGeom prst="rect">
            <a:avLst/>
          </a:prstGeom>
          <a:noFill/>
        </p:spPr>
        <p:txBody>
          <a:bodyPr wrap="square" rtlCol="0">
            <a:spAutoFit/>
          </a:bodyPr>
          <a:lstStyle/>
          <a:p>
            <a:pPr marL="457189" indent="-457189">
              <a:lnSpc>
                <a:spcPct val="150000"/>
              </a:lnSpc>
              <a:buFont typeface="Wingdings" panose="05000000000000000000" pitchFamily="2" charset="2"/>
              <a:buChar char="§"/>
            </a:pPr>
            <a:r>
              <a:rPr lang="en-US" sz="2400" dirty="0" err="1">
                <a:latin typeface="+mj-lt"/>
              </a:rPr>
              <a:t>Viết</a:t>
            </a:r>
            <a:r>
              <a:rPr lang="en-US" sz="2400" dirty="0">
                <a:latin typeface="+mj-lt"/>
              </a:rPr>
              <a:t> </a:t>
            </a:r>
            <a:r>
              <a:rPr lang="en-US" sz="2400" dirty="0" err="1">
                <a:latin typeface="+mj-lt"/>
              </a:rPr>
              <a:t>tên</a:t>
            </a:r>
            <a:r>
              <a:rPr lang="en-US" sz="2400" dirty="0">
                <a:latin typeface="+mj-lt"/>
              </a:rPr>
              <a:t> </a:t>
            </a:r>
            <a:r>
              <a:rPr lang="en-US" sz="2400" dirty="0" err="1">
                <a:latin typeface="+mj-lt"/>
              </a:rPr>
              <a:t>và</a:t>
            </a:r>
            <a:r>
              <a:rPr lang="en-US" sz="2400" dirty="0">
                <a:latin typeface="+mj-lt"/>
              </a:rPr>
              <a:t> </a:t>
            </a:r>
            <a:r>
              <a:rPr lang="en-US" sz="2400" dirty="0" err="1">
                <a:latin typeface="+mj-lt"/>
              </a:rPr>
              <a:t>sở</a:t>
            </a:r>
            <a:r>
              <a:rPr lang="en-US" sz="2400" dirty="0">
                <a:latin typeface="+mj-lt"/>
              </a:rPr>
              <a:t> </a:t>
            </a:r>
            <a:r>
              <a:rPr lang="en-US" sz="2400" dirty="0" err="1">
                <a:latin typeface="+mj-lt"/>
              </a:rPr>
              <a:t>thích</a:t>
            </a:r>
            <a:r>
              <a:rPr lang="en-US" sz="2400" dirty="0">
                <a:latin typeface="+mj-lt"/>
              </a:rPr>
              <a:t> của </a:t>
            </a:r>
            <a:r>
              <a:rPr lang="en-US" sz="2400" dirty="0" err="1">
                <a:latin typeface="+mj-lt"/>
              </a:rPr>
              <a:t>em</a:t>
            </a:r>
            <a:r>
              <a:rPr lang="en-US" sz="2400" dirty="0">
                <a:latin typeface="+mj-lt"/>
              </a:rPr>
              <a:t> </a:t>
            </a:r>
            <a:r>
              <a:rPr lang="en-US" sz="2400" dirty="0" err="1">
                <a:latin typeface="+mj-lt"/>
              </a:rPr>
              <a:t>vào</a:t>
            </a:r>
            <a:r>
              <a:rPr lang="en-US" sz="2400" dirty="0">
                <a:latin typeface="+mj-lt"/>
              </a:rPr>
              <a:t> </a:t>
            </a:r>
            <a:r>
              <a:rPr lang="en-US" sz="2400" dirty="0" err="1">
                <a:latin typeface="+mj-lt"/>
              </a:rPr>
              <a:t>những</a:t>
            </a:r>
            <a:r>
              <a:rPr lang="en-US" sz="2400" dirty="0">
                <a:latin typeface="+mj-lt"/>
              </a:rPr>
              <a:t> </a:t>
            </a:r>
            <a:r>
              <a:rPr lang="en-US" sz="2400" dirty="0" err="1">
                <a:latin typeface="+mj-lt"/>
              </a:rPr>
              <a:t>mảnh</a:t>
            </a:r>
            <a:r>
              <a:rPr lang="en-US" sz="2400" dirty="0">
                <a:latin typeface="+mj-lt"/>
              </a:rPr>
              <a:t> </a:t>
            </a:r>
            <a:r>
              <a:rPr lang="en-US" sz="2400" dirty="0" err="1">
                <a:latin typeface="+mj-lt"/>
              </a:rPr>
              <a:t>giấy</a:t>
            </a:r>
            <a:r>
              <a:rPr lang="en-US" sz="2400" dirty="0">
                <a:latin typeface="+mj-lt"/>
              </a:rPr>
              <a:t> </a:t>
            </a:r>
            <a:r>
              <a:rPr lang="en-US" sz="2400" dirty="0" err="1">
                <a:latin typeface="+mj-lt"/>
              </a:rPr>
              <a:t>màu</a:t>
            </a:r>
            <a:r>
              <a:rPr lang="en-US" sz="2400" dirty="0">
                <a:latin typeface="+mj-lt"/>
              </a:rPr>
              <a:t>.</a:t>
            </a:r>
          </a:p>
          <a:p>
            <a:pPr marL="457189" indent="-457189">
              <a:lnSpc>
                <a:spcPct val="150000"/>
              </a:lnSpc>
              <a:buFont typeface="Wingdings" panose="05000000000000000000" pitchFamily="2" charset="2"/>
              <a:buChar char="§"/>
            </a:pPr>
            <a:r>
              <a:rPr lang="en-US" sz="2400" dirty="0" err="1">
                <a:latin typeface="+mj-lt"/>
              </a:rPr>
              <a:t>Xếp</a:t>
            </a:r>
            <a:r>
              <a:rPr lang="en-US" sz="2400" dirty="0">
                <a:latin typeface="+mj-lt"/>
              </a:rPr>
              <a:t> </a:t>
            </a:r>
            <a:r>
              <a:rPr lang="en-US" sz="2400" dirty="0" err="1">
                <a:latin typeface="+mj-lt"/>
              </a:rPr>
              <a:t>mảnh</a:t>
            </a:r>
            <a:r>
              <a:rPr lang="en-US" sz="2400" dirty="0">
                <a:latin typeface="+mj-lt"/>
              </a:rPr>
              <a:t> </a:t>
            </a:r>
            <a:r>
              <a:rPr lang="en-US" sz="2400" dirty="0" err="1">
                <a:latin typeface="+mj-lt"/>
              </a:rPr>
              <a:t>giấy</a:t>
            </a:r>
            <a:r>
              <a:rPr lang="en-US" sz="2400" dirty="0">
                <a:latin typeface="+mj-lt"/>
              </a:rPr>
              <a:t> </a:t>
            </a:r>
            <a:r>
              <a:rPr lang="en-US" sz="2400" dirty="0" err="1">
                <a:latin typeface="+mj-lt"/>
              </a:rPr>
              <a:t>màu</a:t>
            </a:r>
            <a:r>
              <a:rPr lang="en-US" sz="2400" dirty="0">
                <a:latin typeface="+mj-lt"/>
              </a:rPr>
              <a:t> </a:t>
            </a:r>
            <a:r>
              <a:rPr lang="en-US" sz="2400" dirty="0" err="1">
                <a:latin typeface="+mj-lt"/>
              </a:rPr>
              <a:t>vào</a:t>
            </a:r>
            <a:r>
              <a:rPr lang="en-US" sz="2400" dirty="0">
                <a:latin typeface="+mj-lt"/>
              </a:rPr>
              <a:t> </a:t>
            </a:r>
            <a:r>
              <a:rPr lang="en-US" sz="2400" dirty="0" err="1">
                <a:latin typeface="+mj-lt"/>
              </a:rPr>
              <a:t>chiếc</a:t>
            </a:r>
            <a:r>
              <a:rPr lang="en-US" sz="2400" dirty="0">
                <a:latin typeface="+mj-lt"/>
              </a:rPr>
              <a:t> </a:t>
            </a:r>
            <a:r>
              <a:rPr lang="en-US" sz="2400" dirty="0" err="1">
                <a:latin typeface="+mj-lt"/>
              </a:rPr>
              <a:t>hộp</a:t>
            </a:r>
            <a:r>
              <a:rPr lang="en-US" sz="2400" dirty="0">
                <a:latin typeface="+mj-lt"/>
              </a:rPr>
              <a:t> </a:t>
            </a:r>
            <a:r>
              <a:rPr lang="en-US" sz="2400" dirty="0" err="1">
                <a:latin typeface="+mj-lt"/>
              </a:rPr>
              <a:t>có</a:t>
            </a:r>
            <a:r>
              <a:rPr lang="en-US" sz="2400" dirty="0">
                <a:latin typeface="+mj-lt"/>
              </a:rPr>
              <a:t> </a:t>
            </a:r>
            <a:r>
              <a:rPr lang="en-US" sz="2400" dirty="0" err="1">
                <a:latin typeface="+mj-lt"/>
              </a:rPr>
              <a:t>nội</a:t>
            </a:r>
            <a:r>
              <a:rPr lang="en-US" sz="2400" dirty="0">
                <a:latin typeface="+mj-lt"/>
              </a:rPr>
              <a:t> dung </a:t>
            </a:r>
            <a:r>
              <a:rPr lang="en-US" sz="2400" dirty="0" err="1">
                <a:latin typeface="+mj-lt"/>
              </a:rPr>
              <a:t>tương</a:t>
            </a:r>
            <a:r>
              <a:rPr lang="en-US" sz="2400" dirty="0">
                <a:latin typeface="+mj-lt"/>
              </a:rPr>
              <a:t> </a:t>
            </a:r>
            <a:r>
              <a:rPr lang="en-US" sz="2400" dirty="0" err="1">
                <a:latin typeface="+mj-lt"/>
              </a:rPr>
              <a:t>ứng</a:t>
            </a:r>
            <a:r>
              <a:rPr lang="en-US" sz="2400" dirty="0">
                <a:latin typeface="+mj-lt"/>
              </a:rPr>
              <a:t>.</a:t>
            </a:r>
          </a:p>
        </p:txBody>
      </p:sp>
    </p:spTree>
    <p:extLst>
      <p:ext uri="{BB962C8B-B14F-4D97-AF65-F5344CB8AC3E}">
        <p14:creationId xmlns:p14="http://schemas.microsoft.com/office/powerpoint/2010/main" val="8661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anim calcmode="lin" valueType="num">
                                      <p:cBhvr>
                                        <p:cTn id="18" dur="500" fill="hold"/>
                                        <p:tgtEl>
                                          <p:spTgt spid="3"/>
                                        </p:tgtEl>
                                        <p:attrNameLst>
                                          <p:attrName>ppt_x</p:attrName>
                                        </p:attrNameLst>
                                      </p:cBhvr>
                                      <p:tavLst>
                                        <p:tav tm="0">
                                          <p:val>
                                            <p:strVal val="#ppt_x"/>
                                          </p:val>
                                        </p:tav>
                                        <p:tav tm="100000">
                                          <p:val>
                                            <p:strVal val="#ppt_x"/>
                                          </p:val>
                                        </p:tav>
                                      </p:tavLst>
                                    </p:anim>
                                    <p:anim calcmode="lin" valueType="num">
                                      <p:cBhvr>
                                        <p:cTn id="1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E1EF91-3D28-2914-CF28-831BE7ED786B}"/>
              </a:ext>
            </a:extLst>
          </p:cNvPr>
          <p:cNvSpPr txBox="1"/>
          <p:nvPr/>
        </p:nvSpPr>
        <p:spPr>
          <a:xfrm>
            <a:off x="1061606" y="1382590"/>
            <a:ext cx="10700219" cy="1675843"/>
          </a:xfrm>
          <a:prstGeom prst="rect">
            <a:avLst/>
          </a:prstGeom>
          <a:noFill/>
        </p:spPr>
        <p:txBody>
          <a:bodyPr wrap="square" rtlCol="0">
            <a:spAutoFit/>
          </a:bodyPr>
          <a:lstStyle/>
          <a:p>
            <a:pPr marL="457189" indent="-457189">
              <a:lnSpc>
                <a:spcPct val="150000"/>
              </a:lnSpc>
              <a:buFont typeface="Wingdings" panose="05000000000000000000" pitchFamily="2" charset="2"/>
              <a:buChar char="Ø"/>
            </a:pPr>
            <a:r>
              <a:rPr lang="en-US" sz="2400" i="1" dirty="0"/>
              <a:t>Chia </a:t>
            </a:r>
            <a:r>
              <a:rPr lang="en-US" sz="2400" i="1" dirty="0" err="1"/>
              <a:t>sẻ</a:t>
            </a:r>
            <a:r>
              <a:rPr lang="en-US" sz="2400" i="1" dirty="0"/>
              <a:t> </a:t>
            </a:r>
            <a:r>
              <a:rPr lang="en-US" sz="2400" i="1" dirty="0" err="1"/>
              <a:t>về</a:t>
            </a:r>
            <a:r>
              <a:rPr lang="en-US" sz="2400" i="1" dirty="0"/>
              <a:t> </a:t>
            </a:r>
            <a:r>
              <a:rPr lang="en-US" sz="2400" i="1" dirty="0" err="1"/>
              <a:t>sở</a:t>
            </a:r>
            <a:r>
              <a:rPr lang="en-US" sz="2400" i="1" dirty="0"/>
              <a:t> </a:t>
            </a:r>
            <a:r>
              <a:rPr lang="en-US" sz="2400" i="1" dirty="0" err="1"/>
              <a:t>thích</a:t>
            </a:r>
            <a:r>
              <a:rPr lang="en-US" sz="2400" i="1" dirty="0"/>
              <a:t> của </a:t>
            </a:r>
            <a:r>
              <a:rPr lang="en-US" sz="2400" i="1" dirty="0" err="1"/>
              <a:t>từng</a:t>
            </a:r>
            <a:r>
              <a:rPr lang="en-US" sz="2400" i="1" dirty="0"/>
              <a:t> </a:t>
            </a:r>
            <a:r>
              <a:rPr lang="en-US" sz="2400" i="1" dirty="0" err="1"/>
              <a:t>bạn</a:t>
            </a:r>
            <a:r>
              <a:rPr lang="en-US" sz="2400" i="1" dirty="0"/>
              <a:t> </a:t>
            </a:r>
            <a:r>
              <a:rPr lang="en-US" sz="2400" i="1" dirty="0" err="1"/>
              <a:t>trong</a:t>
            </a:r>
            <a:r>
              <a:rPr lang="en-US" sz="2400" i="1" dirty="0"/>
              <a:t> </a:t>
            </a:r>
            <a:r>
              <a:rPr lang="en-US" sz="2400" i="1" dirty="0" err="1"/>
              <a:t>lớp</a:t>
            </a:r>
            <a:r>
              <a:rPr lang="en-US" sz="2400" i="1" dirty="0"/>
              <a:t>:</a:t>
            </a:r>
          </a:p>
          <a:p>
            <a:pPr marL="457189" indent="-457189">
              <a:lnSpc>
                <a:spcPct val="150000"/>
              </a:lnSpc>
              <a:buFont typeface="Wingdings" panose="05000000000000000000" pitchFamily="2" charset="2"/>
              <a:buChar char="§"/>
            </a:pPr>
            <a:r>
              <a:rPr lang="en-US" sz="2400" dirty="0" err="1"/>
              <a:t>Đọc</a:t>
            </a:r>
            <a:r>
              <a:rPr lang="en-US" sz="2400" dirty="0"/>
              <a:t> </a:t>
            </a:r>
            <a:r>
              <a:rPr lang="en-US" sz="2400" dirty="0" err="1"/>
              <a:t>các</a:t>
            </a:r>
            <a:r>
              <a:rPr lang="en-US" sz="2400" dirty="0"/>
              <a:t> </a:t>
            </a:r>
            <a:r>
              <a:rPr lang="en-US" sz="2400" dirty="0" err="1"/>
              <a:t>mẩu</a:t>
            </a:r>
            <a:r>
              <a:rPr lang="en-US" sz="2400" dirty="0"/>
              <a:t> </a:t>
            </a:r>
            <a:r>
              <a:rPr lang="en-US" sz="2400" dirty="0" err="1"/>
              <a:t>giấy</a:t>
            </a:r>
            <a:r>
              <a:rPr lang="en-US" sz="2400" dirty="0"/>
              <a:t> </a:t>
            </a:r>
            <a:r>
              <a:rPr lang="en-US" sz="2400" dirty="0" err="1"/>
              <a:t>viết</a:t>
            </a:r>
            <a:r>
              <a:rPr lang="en-US" sz="2400" dirty="0"/>
              <a:t> </a:t>
            </a:r>
            <a:r>
              <a:rPr lang="en-US" sz="2400" dirty="0" err="1"/>
              <a:t>về</a:t>
            </a:r>
            <a:r>
              <a:rPr lang="en-US" sz="2400" dirty="0"/>
              <a:t> </a:t>
            </a:r>
            <a:r>
              <a:rPr lang="en-US" sz="2400" dirty="0" err="1"/>
              <a:t>sở</a:t>
            </a:r>
            <a:r>
              <a:rPr lang="en-US" sz="2400" dirty="0"/>
              <a:t> </a:t>
            </a:r>
            <a:r>
              <a:rPr lang="en-US" sz="2400" dirty="0" err="1"/>
              <a:t>thích</a:t>
            </a:r>
            <a:r>
              <a:rPr lang="en-US" sz="2400" dirty="0"/>
              <a:t> của </a:t>
            </a:r>
            <a:r>
              <a:rPr lang="en-US" sz="2400" dirty="0" err="1"/>
              <a:t>các</a:t>
            </a:r>
            <a:r>
              <a:rPr lang="en-US" sz="2400" dirty="0"/>
              <a:t> </a:t>
            </a:r>
            <a:r>
              <a:rPr lang="en-US" sz="2400" dirty="0" err="1"/>
              <a:t>bạn</a:t>
            </a:r>
            <a:r>
              <a:rPr lang="en-US" sz="2400" dirty="0"/>
              <a:t> </a:t>
            </a:r>
            <a:r>
              <a:rPr lang="en-US" sz="2400" dirty="0" err="1"/>
              <a:t>trong</a:t>
            </a:r>
            <a:r>
              <a:rPr lang="en-US" sz="2400" dirty="0"/>
              <a:t> </a:t>
            </a:r>
            <a:r>
              <a:rPr lang="en-US" sz="2400" dirty="0" err="1"/>
              <a:t>lớp</a:t>
            </a:r>
            <a:r>
              <a:rPr lang="en-US" sz="2400" dirty="0"/>
              <a:t>.</a:t>
            </a:r>
          </a:p>
          <a:p>
            <a:pPr marL="457189" indent="-457189">
              <a:lnSpc>
                <a:spcPct val="150000"/>
              </a:lnSpc>
              <a:buFont typeface="Wingdings" panose="05000000000000000000" pitchFamily="2" charset="2"/>
              <a:buChar char="§"/>
            </a:pPr>
            <a:r>
              <a:rPr lang="en-US" sz="2400" dirty="0" err="1"/>
              <a:t>Tìm</a:t>
            </a:r>
            <a:r>
              <a:rPr lang="en-US" sz="2400" dirty="0"/>
              <a:t> </a:t>
            </a:r>
            <a:r>
              <a:rPr lang="en-US" sz="2400" dirty="0" err="1"/>
              <a:t>và</a:t>
            </a:r>
            <a:r>
              <a:rPr lang="en-US" sz="2400" dirty="0"/>
              <a:t> </a:t>
            </a:r>
            <a:r>
              <a:rPr lang="en-US" sz="2400" dirty="0" err="1"/>
              <a:t>kết</a:t>
            </a:r>
            <a:r>
              <a:rPr lang="en-US" sz="2400" dirty="0"/>
              <a:t> </a:t>
            </a:r>
            <a:r>
              <a:rPr lang="en-US" sz="2400" dirty="0" err="1"/>
              <a:t>bạn</a:t>
            </a:r>
            <a:r>
              <a:rPr lang="en-US" sz="2400" dirty="0"/>
              <a:t> </a:t>
            </a:r>
            <a:r>
              <a:rPr lang="en-US" sz="2400" dirty="0" err="1"/>
              <a:t>với</a:t>
            </a:r>
            <a:r>
              <a:rPr lang="en-US" sz="2400" dirty="0"/>
              <a:t> </a:t>
            </a:r>
            <a:r>
              <a:rPr lang="en-US" sz="2400" dirty="0" err="1"/>
              <a:t>người</a:t>
            </a:r>
            <a:r>
              <a:rPr lang="en-US" sz="2400" dirty="0"/>
              <a:t> </a:t>
            </a:r>
            <a:r>
              <a:rPr lang="en-US" sz="2400" dirty="0" err="1"/>
              <a:t>có</a:t>
            </a:r>
            <a:r>
              <a:rPr lang="en-US" sz="2400" dirty="0"/>
              <a:t> </a:t>
            </a:r>
            <a:r>
              <a:rPr lang="en-US" sz="2400" dirty="0" err="1"/>
              <a:t>cùng</a:t>
            </a:r>
            <a:r>
              <a:rPr lang="en-US" sz="2400" dirty="0"/>
              <a:t> </a:t>
            </a:r>
            <a:r>
              <a:rPr lang="en-US" sz="2400" dirty="0" err="1"/>
              <a:t>sở</a:t>
            </a:r>
            <a:r>
              <a:rPr lang="en-US" sz="2400" dirty="0"/>
              <a:t> </a:t>
            </a:r>
            <a:r>
              <a:rPr lang="en-US" sz="2400" dirty="0" err="1"/>
              <a:t>thích</a:t>
            </a:r>
            <a:r>
              <a:rPr lang="en-US" sz="2400" dirty="0"/>
              <a:t>.</a:t>
            </a:r>
          </a:p>
        </p:txBody>
      </p:sp>
      <p:pic>
        <p:nvPicPr>
          <p:cNvPr id="3" name="Picture 2">
            <a:extLst>
              <a:ext uri="{FF2B5EF4-FFF2-40B4-BE49-F238E27FC236}">
                <a16:creationId xmlns:a16="http://schemas.microsoft.com/office/drawing/2014/main" id="{FD485714-4BB3-B6FD-0865-90D600183956}"/>
              </a:ext>
            </a:extLst>
          </p:cNvPr>
          <p:cNvPicPr>
            <a:picLocks noChangeAspect="1"/>
          </p:cNvPicPr>
          <p:nvPr/>
        </p:nvPicPr>
        <p:blipFill>
          <a:blip r:embed="rId3"/>
          <a:stretch>
            <a:fillRect/>
          </a:stretch>
        </p:blipFill>
        <p:spPr>
          <a:xfrm>
            <a:off x="311069" y="3058433"/>
            <a:ext cx="8047827" cy="3799567"/>
          </a:xfrm>
          <a:prstGeom prst="rect">
            <a:avLst/>
          </a:prstGeom>
        </p:spPr>
      </p:pic>
    </p:spTree>
    <p:extLst>
      <p:ext uri="{BB962C8B-B14F-4D97-AF65-F5344CB8AC3E}">
        <p14:creationId xmlns:p14="http://schemas.microsoft.com/office/powerpoint/2010/main" val="238647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5094;p50">
            <a:extLst>
              <a:ext uri="{FF2B5EF4-FFF2-40B4-BE49-F238E27FC236}">
                <a16:creationId xmlns:a16="http://schemas.microsoft.com/office/drawing/2014/main" id="{4F01DAE9-750E-D91D-3762-D9033FA31C2B}"/>
              </a:ext>
            </a:extLst>
          </p:cNvPr>
          <p:cNvGrpSpPr/>
          <p:nvPr/>
        </p:nvGrpSpPr>
        <p:grpSpPr>
          <a:xfrm rot="20671536" flipH="1">
            <a:off x="-906826" y="4882177"/>
            <a:ext cx="2479455" cy="1102453"/>
            <a:chOff x="7325863" y="1348339"/>
            <a:chExt cx="1593244" cy="719899"/>
          </a:xfrm>
        </p:grpSpPr>
        <p:sp>
          <p:nvSpPr>
            <p:cNvPr id="3" name="Google Shape;5095;p50">
              <a:extLst>
                <a:ext uri="{FF2B5EF4-FFF2-40B4-BE49-F238E27FC236}">
                  <a16:creationId xmlns:a16="http://schemas.microsoft.com/office/drawing/2014/main" id="{FB348848-B8D7-4139-8129-051B816DF02B}"/>
                </a:ext>
              </a:extLst>
            </p:cNvPr>
            <p:cNvSpPr/>
            <p:nvPr/>
          </p:nvSpPr>
          <p:spPr>
            <a:xfrm>
              <a:off x="7325863" y="1348339"/>
              <a:ext cx="1593244" cy="719899"/>
            </a:xfrm>
            <a:custGeom>
              <a:avLst/>
              <a:gdLst/>
              <a:ahLst/>
              <a:cxnLst/>
              <a:rect l="l" t="t" r="r" b="b"/>
              <a:pathLst>
                <a:path w="64354" h="29078" extrusionOk="0">
                  <a:moveTo>
                    <a:pt x="30931" y="1"/>
                  </a:moveTo>
                  <a:cubicBezTo>
                    <a:pt x="27497" y="1"/>
                    <a:pt x="24120" y="618"/>
                    <a:pt x="20876" y="1841"/>
                  </a:cubicBezTo>
                  <a:cubicBezTo>
                    <a:pt x="19132" y="2498"/>
                    <a:pt x="17428" y="3333"/>
                    <a:pt x="15809" y="4323"/>
                  </a:cubicBezTo>
                  <a:cubicBezTo>
                    <a:pt x="14220" y="5295"/>
                    <a:pt x="12695" y="6427"/>
                    <a:pt x="11276" y="7689"/>
                  </a:cubicBezTo>
                  <a:cubicBezTo>
                    <a:pt x="9872" y="8937"/>
                    <a:pt x="8558" y="10327"/>
                    <a:pt x="7368" y="11817"/>
                  </a:cubicBezTo>
                  <a:cubicBezTo>
                    <a:pt x="6180" y="13304"/>
                    <a:pt x="5104" y="14908"/>
                    <a:pt x="4170" y="16584"/>
                  </a:cubicBezTo>
                  <a:cubicBezTo>
                    <a:pt x="3229" y="18274"/>
                    <a:pt x="2422" y="20054"/>
                    <a:pt x="1772" y="21878"/>
                  </a:cubicBezTo>
                  <a:cubicBezTo>
                    <a:pt x="1111" y="23730"/>
                    <a:pt x="604" y="25648"/>
                    <a:pt x="264" y="27579"/>
                  </a:cubicBezTo>
                  <a:lnTo>
                    <a:pt x="1" y="29078"/>
                  </a:lnTo>
                  <a:lnTo>
                    <a:pt x="19842" y="29078"/>
                  </a:lnTo>
                  <a:lnTo>
                    <a:pt x="20131" y="28202"/>
                  </a:lnTo>
                  <a:cubicBezTo>
                    <a:pt x="21902" y="22854"/>
                    <a:pt x="26742" y="19260"/>
                    <a:pt x="32178" y="19260"/>
                  </a:cubicBezTo>
                  <a:cubicBezTo>
                    <a:pt x="37613" y="19260"/>
                    <a:pt x="42453" y="22854"/>
                    <a:pt x="44223" y="28202"/>
                  </a:cubicBezTo>
                  <a:lnTo>
                    <a:pt x="44512" y="29078"/>
                  </a:lnTo>
                  <a:lnTo>
                    <a:pt x="64354" y="29078"/>
                  </a:lnTo>
                  <a:lnTo>
                    <a:pt x="64091" y="27579"/>
                  </a:lnTo>
                  <a:lnTo>
                    <a:pt x="64090" y="27579"/>
                  </a:lnTo>
                  <a:cubicBezTo>
                    <a:pt x="63414" y="23737"/>
                    <a:pt x="62098" y="20099"/>
                    <a:pt x="60178" y="16763"/>
                  </a:cubicBezTo>
                  <a:cubicBezTo>
                    <a:pt x="58313" y="13523"/>
                    <a:pt x="55922" y="10639"/>
                    <a:pt x="53068" y="8191"/>
                  </a:cubicBezTo>
                  <a:cubicBezTo>
                    <a:pt x="50232" y="5756"/>
                    <a:pt x="47015" y="3817"/>
                    <a:pt x="43508" y="2429"/>
                  </a:cubicBezTo>
                  <a:cubicBezTo>
                    <a:pt x="39929" y="1014"/>
                    <a:pt x="36136" y="206"/>
                    <a:pt x="32234" y="30"/>
                  </a:cubicBezTo>
                  <a:cubicBezTo>
                    <a:pt x="31799" y="11"/>
                    <a:pt x="31365" y="1"/>
                    <a:pt x="30931" y="1"/>
                  </a:cubicBezTo>
                  <a:close/>
                </a:path>
              </a:pathLst>
            </a:custGeom>
            <a:solidFill>
              <a:schemeClr val="lt1"/>
            </a:solidFill>
            <a:ln>
              <a:noFill/>
            </a:ln>
            <a:effectLst>
              <a:outerShdw dist="19050" dir="3000000" algn="bl" rotWithShape="0">
                <a:srgbClr val="000000">
                  <a:alpha val="20000"/>
                </a:srgbClr>
              </a:outerShdw>
            </a:effectLst>
          </p:spPr>
          <p:txBody>
            <a:bodyPr spcFirstLastPara="1" wrap="square" lIns="121900" tIns="121900" rIns="121900" bIns="121900" anchor="ctr" anchorCtr="0">
              <a:noAutofit/>
            </a:bodyPr>
            <a:lstStyle/>
            <a:p>
              <a:endParaRPr sz="2400"/>
            </a:p>
          </p:txBody>
        </p:sp>
        <p:sp>
          <p:nvSpPr>
            <p:cNvPr id="4" name="Google Shape;5096;p50">
              <a:extLst>
                <a:ext uri="{FF2B5EF4-FFF2-40B4-BE49-F238E27FC236}">
                  <a16:creationId xmlns:a16="http://schemas.microsoft.com/office/drawing/2014/main" id="{ADAE9CC8-E6EB-90E3-B818-EE92BD0D2F81}"/>
                </a:ext>
              </a:extLst>
            </p:cNvPr>
            <p:cNvSpPr/>
            <p:nvPr/>
          </p:nvSpPr>
          <p:spPr>
            <a:xfrm>
              <a:off x="7656315" y="1677156"/>
              <a:ext cx="936428" cy="362252"/>
            </a:xfrm>
            <a:custGeom>
              <a:avLst/>
              <a:gdLst/>
              <a:ahLst/>
              <a:cxnLst/>
              <a:rect l="l" t="t" r="r" b="b"/>
              <a:pathLst>
                <a:path w="37824" h="14632" extrusionOk="0">
                  <a:moveTo>
                    <a:pt x="19067" y="1"/>
                  </a:moveTo>
                  <a:cubicBezTo>
                    <a:pt x="19015" y="1"/>
                    <a:pt x="18963" y="1"/>
                    <a:pt x="18911" y="1"/>
                  </a:cubicBezTo>
                  <a:cubicBezTo>
                    <a:pt x="9974" y="92"/>
                    <a:pt x="2426" y="6171"/>
                    <a:pt x="1" y="14631"/>
                  </a:cubicBezTo>
                  <a:lnTo>
                    <a:pt x="5652" y="14631"/>
                  </a:lnTo>
                  <a:cubicBezTo>
                    <a:pt x="7541" y="8920"/>
                    <a:pt x="12765" y="4813"/>
                    <a:pt x="18911" y="4813"/>
                  </a:cubicBezTo>
                  <a:cubicBezTo>
                    <a:pt x="25056" y="4813"/>
                    <a:pt x="30279" y="8920"/>
                    <a:pt x="32168" y="14631"/>
                  </a:cubicBezTo>
                  <a:lnTo>
                    <a:pt x="37824" y="14631"/>
                  </a:lnTo>
                  <a:cubicBezTo>
                    <a:pt x="35414" y="6225"/>
                    <a:pt x="27140" y="1"/>
                    <a:pt x="19067"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5" name="Google Shape;5097;p50">
              <a:extLst>
                <a:ext uri="{FF2B5EF4-FFF2-40B4-BE49-F238E27FC236}">
                  <a16:creationId xmlns:a16="http://schemas.microsoft.com/office/drawing/2014/main" id="{47FEAB19-BFF0-E6AD-90AB-58AA94A049D4}"/>
                </a:ext>
              </a:extLst>
            </p:cNvPr>
            <p:cNvSpPr/>
            <p:nvPr/>
          </p:nvSpPr>
          <p:spPr>
            <a:xfrm>
              <a:off x="7365526" y="1382729"/>
              <a:ext cx="1517907" cy="656668"/>
            </a:xfrm>
            <a:custGeom>
              <a:avLst/>
              <a:gdLst/>
              <a:ahLst/>
              <a:cxnLst/>
              <a:rect l="l" t="t" r="r" b="b"/>
              <a:pathLst>
                <a:path w="61311" h="26524" extrusionOk="0">
                  <a:moveTo>
                    <a:pt x="29418" y="0"/>
                  </a:moveTo>
                  <a:cubicBezTo>
                    <a:pt x="14719" y="0"/>
                    <a:pt x="2580" y="11862"/>
                    <a:pt x="1" y="26523"/>
                  </a:cubicBezTo>
                  <a:lnTo>
                    <a:pt x="17397" y="26523"/>
                  </a:lnTo>
                  <a:cubicBezTo>
                    <a:pt x="19286" y="20812"/>
                    <a:pt x="24510" y="16705"/>
                    <a:pt x="30656" y="16705"/>
                  </a:cubicBezTo>
                  <a:cubicBezTo>
                    <a:pt x="36801" y="16705"/>
                    <a:pt x="42024" y="20812"/>
                    <a:pt x="43913" y="26523"/>
                  </a:cubicBezTo>
                  <a:lnTo>
                    <a:pt x="61310" y="26523"/>
                  </a:lnTo>
                  <a:cubicBezTo>
                    <a:pt x="58658" y="11453"/>
                    <a:pt x="45928" y="717"/>
                    <a:pt x="30656" y="28"/>
                  </a:cubicBezTo>
                  <a:cubicBezTo>
                    <a:pt x="30241" y="9"/>
                    <a:pt x="29828" y="0"/>
                    <a:pt x="29418" y="0"/>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6" name="Google Shape;5098;p50">
              <a:extLst>
                <a:ext uri="{FF2B5EF4-FFF2-40B4-BE49-F238E27FC236}">
                  <a16:creationId xmlns:a16="http://schemas.microsoft.com/office/drawing/2014/main" id="{6E98315F-F4FB-A235-A6B8-B53C52598014}"/>
                </a:ext>
              </a:extLst>
            </p:cNvPr>
            <p:cNvSpPr/>
            <p:nvPr/>
          </p:nvSpPr>
          <p:spPr>
            <a:xfrm>
              <a:off x="7434157" y="1453340"/>
              <a:ext cx="1380627" cy="586060"/>
            </a:xfrm>
            <a:custGeom>
              <a:avLst/>
              <a:gdLst/>
              <a:ahLst/>
              <a:cxnLst/>
              <a:rect l="l" t="t" r="r" b="b"/>
              <a:pathLst>
                <a:path w="55766" h="23672" extrusionOk="0">
                  <a:moveTo>
                    <a:pt x="28219" y="0"/>
                  </a:moveTo>
                  <a:cubicBezTo>
                    <a:pt x="28107" y="0"/>
                    <a:pt x="27996" y="1"/>
                    <a:pt x="27884" y="2"/>
                  </a:cubicBezTo>
                  <a:cubicBezTo>
                    <a:pt x="14103" y="153"/>
                    <a:pt x="2614" y="10171"/>
                    <a:pt x="1" y="23671"/>
                  </a:cubicBezTo>
                  <a:lnTo>
                    <a:pt x="14625" y="23671"/>
                  </a:lnTo>
                  <a:cubicBezTo>
                    <a:pt x="16514" y="17960"/>
                    <a:pt x="21738" y="13853"/>
                    <a:pt x="27884" y="13853"/>
                  </a:cubicBezTo>
                  <a:cubicBezTo>
                    <a:pt x="34029" y="13853"/>
                    <a:pt x="39252" y="17960"/>
                    <a:pt x="41141" y="23671"/>
                  </a:cubicBezTo>
                  <a:lnTo>
                    <a:pt x="55765" y="23671"/>
                  </a:lnTo>
                  <a:cubicBezTo>
                    <a:pt x="53172" y="10274"/>
                    <a:pt x="42634" y="0"/>
                    <a:pt x="28219" y="0"/>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7" name="Google Shape;5099;p50">
              <a:extLst>
                <a:ext uri="{FF2B5EF4-FFF2-40B4-BE49-F238E27FC236}">
                  <a16:creationId xmlns:a16="http://schemas.microsoft.com/office/drawing/2014/main" id="{F4C4A777-67A5-5430-3F71-1A1441A4AD88}"/>
                </a:ext>
              </a:extLst>
            </p:cNvPr>
            <p:cNvSpPr/>
            <p:nvPr/>
          </p:nvSpPr>
          <p:spPr>
            <a:xfrm>
              <a:off x="7497093" y="1517018"/>
              <a:ext cx="1254760" cy="522383"/>
            </a:xfrm>
            <a:custGeom>
              <a:avLst/>
              <a:gdLst/>
              <a:ahLst/>
              <a:cxnLst/>
              <a:rect l="l" t="t" r="r" b="b"/>
              <a:pathLst>
                <a:path w="50682" h="21100" extrusionOk="0">
                  <a:moveTo>
                    <a:pt x="24728" y="1"/>
                  </a:moveTo>
                  <a:cubicBezTo>
                    <a:pt x="12543" y="1"/>
                    <a:pt x="2529" y="9232"/>
                    <a:pt x="0" y="21099"/>
                  </a:cubicBezTo>
                  <a:lnTo>
                    <a:pt x="12083" y="21099"/>
                  </a:lnTo>
                  <a:cubicBezTo>
                    <a:pt x="13972" y="15388"/>
                    <a:pt x="19196" y="11281"/>
                    <a:pt x="25342" y="11281"/>
                  </a:cubicBezTo>
                  <a:cubicBezTo>
                    <a:pt x="31487" y="11281"/>
                    <a:pt x="36710" y="15388"/>
                    <a:pt x="38599" y="21099"/>
                  </a:cubicBezTo>
                  <a:lnTo>
                    <a:pt x="50682" y="21099"/>
                  </a:lnTo>
                  <a:cubicBezTo>
                    <a:pt x="48111" y="9034"/>
                    <a:pt x="39515" y="367"/>
                    <a:pt x="25342" y="8"/>
                  </a:cubicBezTo>
                  <a:cubicBezTo>
                    <a:pt x="25136" y="3"/>
                    <a:pt x="24932" y="1"/>
                    <a:pt x="24728" y="1"/>
                  </a:cubicBezTo>
                  <a:close/>
                </a:path>
              </a:pathLst>
            </a:custGeom>
            <a:solidFill>
              <a:srgbClr val="FFFF83">
                <a:alpha val="58430"/>
              </a:srgbClr>
            </a:solidFill>
            <a:ln>
              <a:noFill/>
            </a:ln>
          </p:spPr>
          <p:txBody>
            <a:bodyPr spcFirstLastPara="1" wrap="square" lIns="121900" tIns="121900" rIns="121900" bIns="121900" anchor="ctr" anchorCtr="0">
              <a:noAutofit/>
            </a:bodyPr>
            <a:lstStyle/>
            <a:p>
              <a:endParaRPr sz="2400"/>
            </a:p>
          </p:txBody>
        </p:sp>
        <p:sp>
          <p:nvSpPr>
            <p:cNvPr id="8" name="Google Shape;5100;p50">
              <a:extLst>
                <a:ext uri="{FF2B5EF4-FFF2-40B4-BE49-F238E27FC236}">
                  <a16:creationId xmlns:a16="http://schemas.microsoft.com/office/drawing/2014/main" id="{9E76CB81-3DE4-8401-6024-8D04BA041420}"/>
                </a:ext>
              </a:extLst>
            </p:cNvPr>
            <p:cNvSpPr/>
            <p:nvPr/>
          </p:nvSpPr>
          <p:spPr>
            <a:xfrm>
              <a:off x="7554805" y="1575498"/>
              <a:ext cx="1139439" cy="463906"/>
            </a:xfrm>
            <a:custGeom>
              <a:avLst/>
              <a:gdLst/>
              <a:ahLst/>
              <a:cxnLst/>
              <a:rect l="l" t="t" r="r" b="b"/>
              <a:pathLst>
                <a:path w="46024" h="18738" extrusionOk="0">
                  <a:moveTo>
                    <a:pt x="23011" y="1"/>
                  </a:moveTo>
                  <a:cubicBezTo>
                    <a:pt x="11869" y="1"/>
                    <a:pt x="2527" y="7982"/>
                    <a:pt x="1" y="18737"/>
                  </a:cubicBezTo>
                  <a:lnTo>
                    <a:pt x="9752" y="18737"/>
                  </a:lnTo>
                  <a:cubicBezTo>
                    <a:pt x="11641" y="13026"/>
                    <a:pt x="16865" y="8919"/>
                    <a:pt x="23011" y="8919"/>
                  </a:cubicBezTo>
                  <a:cubicBezTo>
                    <a:pt x="29156" y="8919"/>
                    <a:pt x="34379" y="13026"/>
                    <a:pt x="36268" y="18737"/>
                  </a:cubicBezTo>
                  <a:lnTo>
                    <a:pt x="46024" y="18737"/>
                  </a:lnTo>
                  <a:cubicBezTo>
                    <a:pt x="43495" y="7982"/>
                    <a:pt x="34152" y="1"/>
                    <a:pt x="23011"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9" name="Google Shape;5101;p50">
              <a:extLst>
                <a:ext uri="{FF2B5EF4-FFF2-40B4-BE49-F238E27FC236}">
                  <a16:creationId xmlns:a16="http://schemas.microsoft.com/office/drawing/2014/main" id="{DB4E699C-00CB-D253-CB85-EFB207B514B9}"/>
                </a:ext>
              </a:extLst>
            </p:cNvPr>
            <p:cNvSpPr/>
            <p:nvPr/>
          </p:nvSpPr>
          <p:spPr>
            <a:xfrm>
              <a:off x="7607689" y="1628407"/>
              <a:ext cx="1033601" cy="410999"/>
            </a:xfrm>
            <a:custGeom>
              <a:avLst/>
              <a:gdLst/>
              <a:ahLst/>
              <a:cxnLst/>
              <a:rect l="l" t="t" r="r" b="b"/>
              <a:pathLst>
                <a:path w="41749" h="16601" extrusionOk="0">
                  <a:moveTo>
                    <a:pt x="21642" y="0"/>
                  </a:moveTo>
                  <a:cubicBezTo>
                    <a:pt x="21388" y="0"/>
                    <a:pt x="21132" y="5"/>
                    <a:pt x="20875" y="13"/>
                  </a:cubicBezTo>
                  <a:cubicBezTo>
                    <a:pt x="10845" y="341"/>
                    <a:pt x="2478" y="7045"/>
                    <a:pt x="1" y="16600"/>
                  </a:cubicBezTo>
                  <a:lnTo>
                    <a:pt x="7616" y="16600"/>
                  </a:lnTo>
                  <a:cubicBezTo>
                    <a:pt x="9505" y="10889"/>
                    <a:pt x="14729" y="6782"/>
                    <a:pt x="20875" y="6782"/>
                  </a:cubicBezTo>
                  <a:cubicBezTo>
                    <a:pt x="27020" y="6782"/>
                    <a:pt x="32243" y="10889"/>
                    <a:pt x="34132" y="16600"/>
                  </a:cubicBezTo>
                  <a:lnTo>
                    <a:pt x="41748" y="16600"/>
                  </a:lnTo>
                  <a:cubicBezTo>
                    <a:pt x="39329" y="7268"/>
                    <a:pt x="32235" y="0"/>
                    <a:pt x="21642"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10" name="Google Shape;5102;p50">
              <a:extLst>
                <a:ext uri="{FF2B5EF4-FFF2-40B4-BE49-F238E27FC236}">
                  <a16:creationId xmlns:a16="http://schemas.microsoft.com/office/drawing/2014/main" id="{A75A3883-CD94-85F3-7B2E-1229CCBC4E87}"/>
                </a:ext>
              </a:extLst>
            </p:cNvPr>
            <p:cNvSpPr/>
            <p:nvPr/>
          </p:nvSpPr>
          <p:spPr>
            <a:xfrm>
              <a:off x="7656315" y="1677156"/>
              <a:ext cx="936428" cy="362252"/>
            </a:xfrm>
            <a:custGeom>
              <a:avLst/>
              <a:gdLst/>
              <a:ahLst/>
              <a:cxnLst/>
              <a:rect l="l" t="t" r="r" b="b"/>
              <a:pathLst>
                <a:path w="37824" h="14632" extrusionOk="0">
                  <a:moveTo>
                    <a:pt x="19067" y="1"/>
                  </a:moveTo>
                  <a:cubicBezTo>
                    <a:pt x="19015" y="1"/>
                    <a:pt x="18963" y="1"/>
                    <a:pt x="18911" y="1"/>
                  </a:cubicBezTo>
                  <a:cubicBezTo>
                    <a:pt x="9974" y="92"/>
                    <a:pt x="2426" y="6171"/>
                    <a:pt x="1" y="14631"/>
                  </a:cubicBezTo>
                  <a:lnTo>
                    <a:pt x="5652" y="14631"/>
                  </a:lnTo>
                  <a:cubicBezTo>
                    <a:pt x="7541" y="8920"/>
                    <a:pt x="12765" y="4813"/>
                    <a:pt x="18911" y="4813"/>
                  </a:cubicBezTo>
                  <a:cubicBezTo>
                    <a:pt x="25056" y="4813"/>
                    <a:pt x="30279" y="8920"/>
                    <a:pt x="32168" y="14631"/>
                  </a:cubicBezTo>
                  <a:lnTo>
                    <a:pt x="37824" y="14631"/>
                  </a:lnTo>
                  <a:cubicBezTo>
                    <a:pt x="35414" y="6225"/>
                    <a:pt x="27140" y="1"/>
                    <a:pt x="19067" y="1"/>
                  </a:cubicBezTo>
                  <a:close/>
                </a:path>
              </a:pathLst>
            </a:custGeom>
            <a:solidFill>
              <a:srgbClr val="042613">
                <a:alpha val="8430"/>
              </a:srgbClr>
            </a:solidFill>
            <a:ln>
              <a:noFill/>
            </a:ln>
          </p:spPr>
          <p:txBody>
            <a:bodyPr spcFirstLastPara="1" wrap="square" lIns="121900" tIns="121900" rIns="121900" bIns="121900" anchor="ctr" anchorCtr="0">
              <a:noAutofit/>
            </a:bodyPr>
            <a:lstStyle/>
            <a:p>
              <a:endParaRPr sz="2400"/>
            </a:p>
          </p:txBody>
        </p:sp>
        <p:sp>
          <p:nvSpPr>
            <p:cNvPr id="11" name="Google Shape;5103;p50">
              <a:extLst>
                <a:ext uri="{FF2B5EF4-FFF2-40B4-BE49-F238E27FC236}">
                  <a16:creationId xmlns:a16="http://schemas.microsoft.com/office/drawing/2014/main" id="{D9A56727-5BCB-9174-15D6-F7A6D1B5C5D7}"/>
                </a:ext>
              </a:extLst>
            </p:cNvPr>
            <p:cNvSpPr/>
            <p:nvPr/>
          </p:nvSpPr>
          <p:spPr>
            <a:xfrm>
              <a:off x="7718112" y="1738309"/>
              <a:ext cx="812739" cy="301101"/>
            </a:xfrm>
            <a:custGeom>
              <a:avLst/>
              <a:gdLst/>
              <a:ahLst/>
              <a:cxnLst/>
              <a:rect l="l" t="t" r="r" b="b"/>
              <a:pathLst>
                <a:path w="32828" h="12162" extrusionOk="0">
                  <a:moveTo>
                    <a:pt x="16415" y="1"/>
                  </a:moveTo>
                  <a:cubicBezTo>
                    <a:pt x="8805" y="1"/>
                    <a:pt x="2338" y="5086"/>
                    <a:pt x="1" y="12161"/>
                  </a:cubicBezTo>
                  <a:lnTo>
                    <a:pt x="3156" y="12161"/>
                  </a:lnTo>
                  <a:cubicBezTo>
                    <a:pt x="5045" y="6450"/>
                    <a:pt x="10269" y="2343"/>
                    <a:pt x="16415" y="2343"/>
                  </a:cubicBezTo>
                  <a:cubicBezTo>
                    <a:pt x="22560" y="2343"/>
                    <a:pt x="27783" y="6450"/>
                    <a:pt x="29672" y="12161"/>
                  </a:cubicBezTo>
                  <a:lnTo>
                    <a:pt x="32827" y="12161"/>
                  </a:lnTo>
                  <a:cubicBezTo>
                    <a:pt x="30491" y="5086"/>
                    <a:pt x="24023" y="1"/>
                    <a:pt x="16415"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12" name="Google Shape;5104;p50">
              <a:extLst>
                <a:ext uri="{FF2B5EF4-FFF2-40B4-BE49-F238E27FC236}">
                  <a16:creationId xmlns:a16="http://schemas.microsoft.com/office/drawing/2014/main" id="{ED8BCB5D-B809-55DB-D873-E5519143EA72}"/>
                </a:ext>
              </a:extLst>
            </p:cNvPr>
            <p:cNvSpPr/>
            <p:nvPr/>
          </p:nvSpPr>
          <p:spPr>
            <a:xfrm>
              <a:off x="7718112" y="1738309"/>
              <a:ext cx="812739" cy="301101"/>
            </a:xfrm>
            <a:custGeom>
              <a:avLst/>
              <a:gdLst/>
              <a:ahLst/>
              <a:cxnLst/>
              <a:rect l="l" t="t" r="r" b="b"/>
              <a:pathLst>
                <a:path w="32828" h="12162" extrusionOk="0">
                  <a:moveTo>
                    <a:pt x="16415" y="1"/>
                  </a:moveTo>
                  <a:cubicBezTo>
                    <a:pt x="8805" y="1"/>
                    <a:pt x="2338" y="5086"/>
                    <a:pt x="1" y="12161"/>
                  </a:cubicBezTo>
                  <a:lnTo>
                    <a:pt x="3156" y="12161"/>
                  </a:lnTo>
                  <a:cubicBezTo>
                    <a:pt x="5045" y="6450"/>
                    <a:pt x="10269" y="2343"/>
                    <a:pt x="16415" y="2343"/>
                  </a:cubicBezTo>
                  <a:cubicBezTo>
                    <a:pt x="22560" y="2343"/>
                    <a:pt x="27783" y="6450"/>
                    <a:pt x="29672" y="12161"/>
                  </a:cubicBezTo>
                  <a:lnTo>
                    <a:pt x="32827" y="12161"/>
                  </a:lnTo>
                  <a:cubicBezTo>
                    <a:pt x="30491" y="5086"/>
                    <a:pt x="24023" y="1"/>
                    <a:pt x="16415" y="1"/>
                  </a:cubicBezTo>
                  <a:close/>
                </a:path>
              </a:pathLst>
            </a:custGeom>
            <a:solidFill>
              <a:srgbClr val="042613">
                <a:alpha val="36520"/>
              </a:srgbClr>
            </a:solidFill>
            <a:ln>
              <a:noFill/>
            </a:ln>
          </p:spPr>
          <p:txBody>
            <a:bodyPr spcFirstLastPara="1" wrap="square" lIns="121900" tIns="121900" rIns="121900" bIns="121900" anchor="ctr" anchorCtr="0">
              <a:noAutofit/>
            </a:bodyPr>
            <a:lstStyle/>
            <a:p>
              <a:endParaRPr sz="2400"/>
            </a:p>
          </p:txBody>
        </p:sp>
      </p:grpSp>
      <p:sp>
        <p:nvSpPr>
          <p:cNvPr id="13" name="Google Shape;5131;p50">
            <a:extLst>
              <a:ext uri="{FF2B5EF4-FFF2-40B4-BE49-F238E27FC236}">
                <a16:creationId xmlns:a16="http://schemas.microsoft.com/office/drawing/2014/main" id="{EBFB45A9-4551-7AFE-6002-1530801225FF}"/>
              </a:ext>
            </a:extLst>
          </p:cNvPr>
          <p:cNvSpPr txBox="1">
            <a:spLocks/>
          </p:cNvSpPr>
          <p:nvPr/>
        </p:nvSpPr>
        <p:spPr>
          <a:xfrm>
            <a:off x="391122" y="1753790"/>
            <a:ext cx="11449524" cy="2817600"/>
          </a:xfrm>
          <a:prstGeom prst="rect">
            <a:avLst/>
          </a:prstGeom>
        </p:spPr>
        <p:txBody>
          <a:bodyPr spcFirstLastPara="1" vert="horz" wrap="square" lIns="121900" tIns="12190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361950" algn="just">
              <a:lnSpc>
                <a:spcPct val="150000"/>
              </a:lnSpc>
            </a:pPr>
            <a:r>
              <a:rPr lang="vi-VN" sz="2667" dirty="0">
                <a:latin typeface="+mn-lt"/>
              </a:rPr>
              <a:t>Sở thích của các em rất đa dạng. Có những điều nhiều bạn cùng thích, cũng có những điều chỉ số ít bạn thích. Điều quan trọng là chúng ta cần tôn trọng sở thích của nhau và hãy chia sẻ sở thích của mình với mọi người xung quanh.</a:t>
            </a:r>
          </a:p>
        </p:txBody>
      </p:sp>
    </p:spTree>
    <p:extLst>
      <p:ext uri="{BB962C8B-B14F-4D97-AF65-F5344CB8AC3E}">
        <p14:creationId xmlns:p14="http://schemas.microsoft.com/office/powerpoint/2010/main" val="3805177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930;p25">
            <a:extLst>
              <a:ext uri="{FF2B5EF4-FFF2-40B4-BE49-F238E27FC236}">
                <a16:creationId xmlns:a16="http://schemas.microsoft.com/office/drawing/2014/main" id="{0DADACCC-F9F4-8F57-AAB6-4254FFA91D08}"/>
              </a:ext>
            </a:extLst>
          </p:cNvPr>
          <p:cNvSpPr txBox="1">
            <a:spLocks/>
          </p:cNvSpPr>
          <p:nvPr/>
        </p:nvSpPr>
        <p:spPr>
          <a:xfrm>
            <a:off x="559950" y="1708617"/>
            <a:ext cx="10272000" cy="674000"/>
          </a:xfrm>
          <a:prstGeom prst="rect">
            <a:avLst/>
          </a:prstGeom>
        </p:spPr>
        <p:txBody>
          <a:bodyPr spcFirstLastPara="1" vert="horz" wrap="square" lIns="121900" tIns="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spcBef>
                <a:spcPts val="0"/>
              </a:spcBef>
            </a:pPr>
            <a:r>
              <a:rPr lang="vi-VN" sz="2400" b="1" dirty="0">
                <a:solidFill>
                  <a:srgbClr val="FF0000"/>
                </a:solidFill>
              </a:rPr>
              <a:t>Hoạt động 2:</a:t>
            </a:r>
            <a:r>
              <a:rPr lang="vi-VN" sz="2400" dirty="0">
                <a:solidFill>
                  <a:srgbClr val="FF0000"/>
                </a:solidFill>
              </a:rPr>
              <a:t> Chơi trò chơi </a:t>
            </a:r>
            <a:r>
              <a:rPr lang="en-US" sz="2400" i="1" dirty="0">
                <a:solidFill>
                  <a:srgbClr val="FF0000"/>
                </a:solidFill>
              </a:rPr>
              <a:t>P</a:t>
            </a:r>
            <a:r>
              <a:rPr lang="vi-VN" sz="2400" i="1" dirty="0">
                <a:solidFill>
                  <a:srgbClr val="FF0000"/>
                </a:solidFill>
              </a:rPr>
              <a:t>hóng viên nhí</a:t>
            </a:r>
          </a:p>
        </p:txBody>
      </p:sp>
      <p:sp>
        <p:nvSpPr>
          <p:cNvPr id="3" name="TextBox 2">
            <a:extLst>
              <a:ext uri="{FF2B5EF4-FFF2-40B4-BE49-F238E27FC236}">
                <a16:creationId xmlns:a16="http://schemas.microsoft.com/office/drawing/2014/main" id="{57AD3918-AE99-D03E-AB5E-96AA11A46ACE}"/>
              </a:ext>
            </a:extLst>
          </p:cNvPr>
          <p:cNvSpPr txBox="1"/>
          <p:nvPr/>
        </p:nvSpPr>
        <p:spPr>
          <a:xfrm>
            <a:off x="6660825" y="2204406"/>
            <a:ext cx="5339665" cy="3337837"/>
          </a:xfrm>
          <a:prstGeom prst="rect">
            <a:avLst/>
          </a:prstGeom>
          <a:noFill/>
        </p:spPr>
        <p:txBody>
          <a:bodyPr wrap="square" rtlCol="0">
            <a:spAutoFit/>
          </a:bodyPr>
          <a:lstStyle/>
          <a:p>
            <a:pPr>
              <a:lnSpc>
                <a:spcPct val="150000"/>
              </a:lnSpc>
            </a:pPr>
            <a:r>
              <a:rPr lang="en-US" sz="2400" b="1" dirty="0" err="1"/>
              <a:t>Luật</a:t>
            </a:r>
            <a:r>
              <a:rPr lang="en-US" sz="2400" b="1" dirty="0"/>
              <a:t> </a:t>
            </a:r>
            <a:r>
              <a:rPr lang="en-US" sz="2400" b="1" dirty="0" err="1"/>
              <a:t>chơi</a:t>
            </a:r>
            <a:r>
              <a:rPr lang="en-US" sz="2400" b="1" dirty="0"/>
              <a:t>:</a:t>
            </a:r>
          </a:p>
          <a:p>
            <a:pPr marL="457189" indent="-457189">
              <a:lnSpc>
                <a:spcPct val="150000"/>
              </a:lnSpc>
              <a:buFont typeface="Wingdings" panose="05000000000000000000" pitchFamily="2" charset="2"/>
              <a:buChar char="Ø"/>
            </a:pPr>
            <a:r>
              <a:rPr lang="en-US" sz="2400" dirty="0" err="1"/>
              <a:t>Một</a:t>
            </a:r>
            <a:r>
              <a:rPr lang="en-US" sz="2400" dirty="0"/>
              <a:t> </a:t>
            </a:r>
            <a:r>
              <a:rPr lang="en-US" sz="2400" dirty="0" err="1"/>
              <a:t>bạn</a:t>
            </a:r>
            <a:r>
              <a:rPr lang="en-US" sz="2400" dirty="0"/>
              <a:t> </a:t>
            </a:r>
            <a:r>
              <a:rPr lang="en-US" sz="2400" dirty="0" err="1"/>
              <a:t>đóng</a:t>
            </a:r>
            <a:r>
              <a:rPr lang="en-US" sz="2400" dirty="0"/>
              <a:t> </a:t>
            </a:r>
            <a:r>
              <a:rPr lang="en-US" sz="2400" dirty="0" err="1"/>
              <a:t>vai</a:t>
            </a:r>
            <a:r>
              <a:rPr lang="en-US" sz="2400" dirty="0"/>
              <a:t> </a:t>
            </a:r>
            <a:r>
              <a:rPr lang="en-US" sz="2400" dirty="0" err="1"/>
              <a:t>phóng</a:t>
            </a:r>
            <a:r>
              <a:rPr lang="en-US" sz="2400" dirty="0"/>
              <a:t> </a:t>
            </a:r>
            <a:r>
              <a:rPr lang="en-US" sz="2400" dirty="0" err="1"/>
              <a:t>viên</a:t>
            </a:r>
            <a:r>
              <a:rPr lang="en-US" sz="2400" dirty="0"/>
              <a:t> </a:t>
            </a:r>
            <a:r>
              <a:rPr lang="en-US" sz="2400" dirty="0" err="1"/>
              <a:t>sẽ</a:t>
            </a:r>
            <a:r>
              <a:rPr lang="en-US" sz="2400" dirty="0"/>
              <a:t> </a:t>
            </a:r>
            <a:r>
              <a:rPr lang="en-US" sz="2400" dirty="0" err="1"/>
              <a:t>đi</a:t>
            </a:r>
            <a:r>
              <a:rPr lang="en-US" sz="2400" dirty="0"/>
              <a:t> </a:t>
            </a:r>
            <a:r>
              <a:rPr lang="en-US" sz="2400" dirty="0" err="1"/>
              <a:t>phỏng</a:t>
            </a:r>
            <a:r>
              <a:rPr lang="en-US" sz="2400" dirty="0"/>
              <a:t> </a:t>
            </a:r>
            <a:r>
              <a:rPr lang="en-US" sz="2400" dirty="0" err="1"/>
              <a:t>vấn</a:t>
            </a:r>
            <a:r>
              <a:rPr lang="en-US" sz="2400" dirty="0"/>
              <a:t> </a:t>
            </a:r>
            <a:r>
              <a:rPr lang="en-US" sz="2400" dirty="0" err="1"/>
              <a:t>các</a:t>
            </a:r>
            <a:r>
              <a:rPr lang="en-US" sz="2400" dirty="0"/>
              <a:t> </a:t>
            </a:r>
            <a:r>
              <a:rPr lang="en-US" sz="2400" dirty="0" err="1"/>
              <a:t>bạn</a:t>
            </a:r>
            <a:r>
              <a:rPr lang="en-US" sz="2400" dirty="0"/>
              <a:t> </a:t>
            </a:r>
            <a:r>
              <a:rPr lang="en-US" sz="2400" dirty="0" err="1"/>
              <a:t>trong</a:t>
            </a:r>
            <a:r>
              <a:rPr lang="en-US" sz="2400" dirty="0"/>
              <a:t> </a:t>
            </a:r>
            <a:r>
              <a:rPr lang="en-US" sz="2400" dirty="0" err="1"/>
              <a:t>lớp</a:t>
            </a:r>
            <a:r>
              <a:rPr lang="en-US" sz="2400" dirty="0"/>
              <a:t> </a:t>
            </a:r>
            <a:r>
              <a:rPr lang="en-US" sz="2400" dirty="0" err="1"/>
              <a:t>về</a:t>
            </a:r>
            <a:r>
              <a:rPr lang="en-US" sz="2400" dirty="0"/>
              <a:t> </a:t>
            </a:r>
            <a:r>
              <a:rPr lang="en-US" sz="2400" dirty="0" err="1"/>
              <a:t>sở</a:t>
            </a:r>
            <a:r>
              <a:rPr lang="en-US" sz="2400" dirty="0"/>
              <a:t> </a:t>
            </a:r>
            <a:r>
              <a:rPr lang="en-US" sz="2400" dirty="0" err="1"/>
              <a:t>thích</a:t>
            </a:r>
            <a:r>
              <a:rPr lang="en-US" sz="2400" dirty="0"/>
              <a:t> </a:t>
            </a:r>
            <a:r>
              <a:rPr lang="en-US" sz="2400" dirty="0" err="1"/>
              <a:t>cá</a:t>
            </a:r>
            <a:r>
              <a:rPr lang="en-US" sz="2400" dirty="0"/>
              <a:t> </a:t>
            </a:r>
            <a:r>
              <a:rPr lang="en-US" sz="2400" dirty="0" err="1"/>
              <a:t>nhân</a:t>
            </a:r>
            <a:r>
              <a:rPr lang="en-US" sz="2400" dirty="0"/>
              <a:t>.</a:t>
            </a:r>
          </a:p>
          <a:p>
            <a:pPr marL="457189" indent="-457189">
              <a:lnSpc>
                <a:spcPct val="150000"/>
              </a:lnSpc>
              <a:buFont typeface="Wingdings" panose="05000000000000000000" pitchFamily="2" charset="2"/>
              <a:buChar char="Ø"/>
            </a:pPr>
            <a:r>
              <a:rPr lang="en-US" sz="2400" dirty="0" err="1"/>
              <a:t>Lần</a:t>
            </a:r>
            <a:r>
              <a:rPr lang="en-US" sz="2400" dirty="0"/>
              <a:t> </a:t>
            </a:r>
            <a:r>
              <a:rPr lang="en-US" sz="2400" dirty="0" err="1"/>
              <a:t>lượt</a:t>
            </a:r>
            <a:r>
              <a:rPr lang="en-US" sz="2400" dirty="0"/>
              <a:t> </a:t>
            </a:r>
            <a:r>
              <a:rPr lang="en-US" sz="2400" dirty="0" err="1"/>
              <a:t>các</a:t>
            </a:r>
            <a:r>
              <a:rPr lang="en-US" sz="2400" dirty="0"/>
              <a:t> </a:t>
            </a:r>
            <a:r>
              <a:rPr lang="en-US" sz="2400" dirty="0" err="1"/>
              <a:t>bạn</a:t>
            </a:r>
            <a:r>
              <a:rPr lang="en-US" sz="2400" dirty="0"/>
              <a:t> </a:t>
            </a:r>
            <a:r>
              <a:rPr lang="en-US" sz="2400" dirty="0" err="1"/>
              <a:t>sẽ</a:t>
            </a:r>
            <a:r>
              <a:rPr lang="en-US" sz="2400" dirty="0"/>
              <a:t> </a:t>
            </a:r>
            <a:r>
              <a:rPr lang="en-US" sz="2400" dirty="0" err="1"/>
              <a:t>nói</a:t>
            </a:r>
            <a:r>
              <a:rPr lang="en-US" sz="2400" dirty="0"/>
              <a:t> </a:t>
            </a:r>
            <a:r>
              <a:rPr lang="en-US" sz="2400" dirty="0" err="1"/>
              <a:t>về</a:t>
            </a:r>
            <a:r>
              <a:rPr lang="en-US" sz="2400" dirty="0"/>
              <a:t> </a:t>
            </a:r>
            <a:r>
              <a:rPr lang="en-US" sz="2400" dirty="0" err="1"/>
              <a:t>sở</a:t>
            </a:r>
            <a:r>
              <a:rPr lang="en-US" sz="2400" dirty="0"/>
              <a:t> </a:t>
            </a:r>
            <a:r>
              <a:rPr lang="en-US" sz="2400" dirty="0" err="1"/>
              <a:t>thích</a:t>
            </a:r>
            <a:r>
              <a:rPr lang="en-US" sz="2400" dirty="0"/>
              <a:t> của </a:t>
            </a:r>
            <a:r>
              <a:rPr lang="en-US" sz="2400" dirty="0" err="1"/>
              <a:t>bản</a:t>
            </a:r>
            <a:r>
              <a:rPr lang="en-US" sz="2400" dirty="0"/>
              <a:t> </a:t>
            </a:r>
            <a:r>
              <a:rPr lang="en-US" sz="2400" dirty="0" err="1"/>
              <a:t>thân</a:t>
            </a:r>
            <a:r>
              <a:rPr lang="en-US" sz="2400" dirty="0"/>
              <a:t> </a:t>
            </a:r>
            <a:r>
              <a:rPr lang="en-US" sz="2400" dirty="0" err="1"/>
              <a:t>mình</a:t>
            </a:r>
            <a:r>
              <a:rPr lang="en-US" sz="2400" dirty="0"/>
              <a:t>.</a:t>
            </a:r>
          </a:p>
        </p:txBody>
      </p:sp>
      <p:pic>
        <p:nvPicPr>
          <p:cNvPr id="4" name="Picture 3">
            <a:extLst>
              <a:ext uri="{FF2B5EF4-FFF2-40B4-BE49-F238E27FC236}">
                <a16:creationId xmlns:a16="http://schemas.microsoft.com/office/drawing/2014/main" id="{03567F4F-FB4E-A9C6-AFE8-B32A39A73AD7}"/>
              </a:ext>
            </a:extLst>
          </p:cNvPr>
          <p:cNvPicPr>
            <a:picLocks noChangeAspect="1"/>
          </p:cNvPicPr>
          <p:nvPr/>
        </p:nvPicPr>
        <p:blipFill>
          <a:blip r:embed="rId3"/>
          <a:stretch>
            <a:fillRect/>
          </a:stretch>
        </p:blipFill>
        <p:spPr>
          <a:xfrm>
            <a:off x="228569" y="2341753"/>
            <a:ext cx="6432256" cy="4146683"/>
          </a:xfrm>
          <a:prstGeom prst="rect">
            <a:avLst/>
          </a:prstGeom>
        </p:spPr>
      </p:pic>
    </p:spTree>
    <p:extLst>
      <p:ext uri="{BB962C8B-B14F-4D97-AF65-F5344CB8AC3E}">
        <p14:creationId xmlns:p14="http://schemas.microsoft.com/office/powerpoint/2010/main" val="1367000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930;p25">
            <a:extLst>
              <a:ext uri="{FF2B5EF4-FFF2-40B4-BE49-F238E27FC236}">
                <a16:creationId xmlns:a16="http://schemas.microsoft.com/office/drawing/2014/main" id="{6C9BA79F-F7DE-7549-5097-E90EA7C24EAC}"/>
              </a:ext>
            </a:extLst>
          </p:cNvPr>
          <p:cNvSpPr txBox="1">
            <a:spLocks/>
          </p:cNvSpPr>
          <p:nvPr/>
        </p:nvSpPr>
        <p:spPr>
          <a:xfrm>
            <a:off x="883807" y="1675974"/>
            <a:ext cx="10272000" cy="674000"/>
          </a:xfrm>
          <a:prstGeom prst="rect">
            <a:avLst/>
          </a:prstGeom>
        </p:spPr>
        <p:txBody>
          <a:bodyPr spcFirstLastPara="1" vert="horz" wrap="square" lIns="121900" tIns="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US" sz="2600" dirty="0" err="1">
                <a:solidFill>
                  <a:srgbClr val="FF0000"/>
                </a:solidFill>
              </a:rPr>
              <a:t>Các</a:t>
            </a:r>
            <a:r>
              <a:rPr lang="en-US" sz="2600" dirty="0">
                <a:solidFill>
                  <a:srgbClr val="FF0000"/>
                </a:solidFill>
              </a:rPr>
              <a:t> </a:t>
            </a:r>
            <a:r>
              <a:rPr lang="en-US" sz="2600" dirty="0" err="1">
                <a:solidFill>
                  <a:srgbClr val="FF0000"/>
                </a:solidFill>
              </a:rPr>
              <a:t>câu</a:t>
            </a:r>
            <a:r>
              <a:rPr lang="en-US" sz="2600" dirty="0">
                <a:solidFill>
                  <a:srgbClr val="FF0000"/>
                </a:solidFill>
              </a:rPr>
              <a:t> </a:t>
            </a:r>
            <a:r>
              <a:rPr lang="en-US" sz="2600" dirty="0" err="1">
                <a:solidFill>
                  <a:srgbClr val="FF0000"/>
                </a:solidFill>
              </a:rPr>
              <a:t>hỏi</a:t>
            </a:r>
            <a:r>
              <a:rPr lang="en-US" sz="2600" dirty="0">
                <a:solidFill>
                  <a:srgbClr val="FF0000"/>
                </a:solidFill>
              </a:rPr>
              <a:t> </a:t>
            </a:r>
            <a:r>
              <a:rPr lang="en-US" sz="2600" dirty="0" err="1">
                <a:solidFill>
                  <a:srgbClr val="FF0000"/>
                </a:solidFill>
              </a:rPr>
              <a:t>gợi</a:t>
            </a:r>
            <a:r>
              <a:rPr lang="en-US" sz="2600" dirty="0">
                <a:solidFill>
                  <a:srgbClr val="FF0000"/>
                </a:solidFill>
              </a:rPr>
              <a:t> ý:</a:t>
            </a:r>
          </a:p>
        </p:txBody>
      </p:sp>
      <p:sp>
        <p:nvSpPr>
          <p:cNvPr id="3" name="TextBox 2">
            <a:extLst>
              <a:ext uri="{FF2B5EF4-FFF2-40B4-BE49-F238E27FC236}">
                <a16:creationId xmlns:a16="http://schemas.microsoft.com/office/drawing/2014/main" id="{94B35313-02E6-5F41-B160-2ECD464C592B}"/>
              </a:ext>
            </a:extLst>
          </p:cNvPr>
          <p:cNvSpPr txBox="1"/>
          <p:nvPr/>
        </p:nvSpPr>
        <p:spPr>
          <a:xfrm>
            <a:off x="702818" y="2227430"/>
            <a:ext cx="11012932" cy="3291670"/>
          </a:xfrm>
          <a:prstGeom prst="rect">
            <a:avLst/>
          </a:prstGeom>
          <a:noFill/>
        </p:spPr>
        <p:txBody>
          <a:bodyPr wrap="square" rtlCol="0">
            <a:spAutoFit/>
          </a:bodyPr>
          <a:lstStyle/>
          <a:p>
            <a:pPr marL="457189" indent="-457189">
              <a:lnSpc>
                <a:spcPct val="150000"/>
              </a:lnSpc>
              <a:buFont typeface="Wingdings" panose="05000000000000000000" pitchFamily="2" charset="2"/>
              <a:buChar char="Ø"/>
            </a:pPr>
            <a:r>
              <a:rPr lang="vi-VN" sz="2400" dirty="0"/>
              <a:t>Bạn thích làm gì vào những lúc rảnh rỗi? Bạn đã làm gì để duy trì sở thích đó của mình?</a:t>
            </a:r>
          </a:p>
          <a:p>
            <a:pPr marL="457189" indent="-457189">
              <a:lnSpc>
                <a:spcPct val="200000"/>
              </a:lnSpc>
              <a:buFont typeface="Wingdings" panose="05000000000000000000" pitchFamily="2" charset="2"/>
              <a:buChar char="Ø"/>
            </a:pPr>
            <a:r>
              <a:rPr lang="vi-VN" sz="2400" dirty="0"/>
              <a:t>Bạn thích môn thể thao nào? Bạn thường tập luyện nó vào lúc nào?</a:t>
            </a:r>
          </a:p>
          <a:p>
            <a:pPr marL="457189" indent="-457189">
              <a:lnSpc>
                <a:spcPct val="200000"/>
              </a:lnSpc>
              <a:buFont typeface="Wingdings" panose="05000000000000000000" pitchFamily="2" charset="2"/>
              <a:buChar char="Ø"/>
            </a:pPr>
            <a:r>
              <a:rPr lang="vi-VN" sz="2400" dirty="0"/>
              <a:t>Bạn thích loài vật nào? Vì sao bạn thích loài vật đó?</a:t>
            </a:r>
            <a:endParaRPr lang="en-US" sz="2400" dirty="0"/>
          </a:p>
          <a:p>
            <a:pPr marL="457189" indent="-457189">
              <a:lnSpc>
                <a:spcPct val="200000"/>
              </a:lnSpc>
              <a:buFont typeface="Wingdings" panose="05000000000000000000" pitchFamily="2" charset="2"/>
              <a:buChar char="Ø"/>
            </a:pPr>
            <a:r>
              <a:rPr lang="en-US" sz="2400" dirty="0" err="1"/>
              <a:t>Bạn</a:t>
            </a:r>
            <a:r>
              <a:rPr lang="en-US" sz="2400" dirty="0"/>
              <a:t> </a:t>
            </a:r>
            <a:r>
              <a:rPr lang="en-US" sz="2400" dirty="0" err="1"/>
              <a:t>yêu</a:t>
            </a:r>
            <a:r>
              <a:rPr lang="en-US" sz="2400" dirty="0"/>
              <a:t> </a:t>
            </a:r>
            <a:r>
              <a:rPr lang="en-US" sz="2400" dirty="0" err="1"/>
              <a:t>thích</a:t>
            </a:r>
            <a:r>
              <a:rPr lang="en-US" sz="2400" dirty="0"/>
              <a:t> </a:t>
            </a:r>
            <a:r>
              <a:rPr lang="en-US" sz="2400" dirty="0" err="1"/>
              <a:t>môn</a:t>
            </a:r>
            <a:r>
              <a:rPr lang="en-US" sz="2400" dirty="0"/>
              <a:t> </a:t>
            </a:r>
            <a:r>
              <a:rPr lang="en-US" sz="2400" dirty="0" err="1"/>
              <a:t>học</a:t>
            </a:r>
            <a:r>
              <a:rPr lang="en-US" sz="2400" dirty="0"/>
              <a:t> </a:t>
            </a:r>
            <a:r>
              <a:rPr lang="en-US" sz="2400" dirty="0" err="1"/>
              <a:t>nào</a:t>
            </a:r>
            <a:r>
              <a:rPr lang="en-US" sz="2400" dirty="0"/>
              <a:t> </a:t>
            </a:r>
            <a:r>
              <a:rPr lang="en-US" sz="2400" dirty="0" err="1"/>
              <a:t>nhất</a:t>
            </a:r>
            <a:r>
              <a:rPr lang="en-US" sz="2400" dirty="0"/>
              <a:t>? </a:t>
            </a:r>
            <a:r>
              <a:rPr lang="en-US" sz="2400" dirty="0" err="1"/>
              <a:t>Vì</a:t>
            </a:r>
            <a:r>
              <a:rPr lang="en-US" sz="2400" dirty="0"/>
              <a:t> </a:t>
            </a:r>
            <a:r>
              <a:rPr lang="en-US" sz="2400" dirty="0" err="1"/>
              <a:t>sao</a:t>
            </a:r>
            <a:r>
              <a:rPr lang="en-US" sz="2400" dirty="0"/>
              <a:t> </a:t>
            </a:r>
            <a:r>
              <a:rPr lang="en-US" sz="2400" dirty="0" err="1"/>
              <a:t>bạn</a:t>
            </a:r>
            <a:r>
              <a:rPr lang="en-US" sz="2400" dirty="0"/>
              <a:t> </a:t>
            </a:r>
            <a:r>
              <a:rPr lang="en-US" sz="2400" dirty="0" err="1"/>
              <a:t>lại</a:t>
            </a:r>
            <a:r>
              <a:rPr lang="en-US" sz="2400" dirty="0"/>
              <a:t> </a:t>
            </a:r>
            <a:r>
              <a:rPr lang="en-US" sz="2400" dirty="0" err="1"/>
              <a:t>thích</a:t>
            </a:r>
            <a:r>
              <a:rPr lang="en-US" sz="2400" dirty="0"/>
              <a:t> </a:t>
            </a:r>
            <a:r>
              <a:rPr lang="en-US" sz="2400" dirty="0" err="1"/>
              <a:t>môn</a:t>
            </a:r>
            <a:r>
              <a:rPr lang="en-US" sz="2400" dirty="0"/>
              <a:t> </a:t>
            </a:r>
            <a:r>
              <a:rPr lang="en-US" sz="2400" dirty="0" err="1"/>
              <a:t>học</a:t>
            </a:r>
            <a:r>
              <a:rPr lang="en-US" sz="2400" dirty="0"/>
              <a:t> </a:t>
            </a:r>
            <a:r>
              <a:rPr lang="en-US" sz="2400" dirty="0" err="1"/>
              <a:t>đó</a:t>
            </a:r>
            <a:r>
              <a:rPr lang="en-US" sz="2400" dirty="0"/>
              <a:t>?</a:t>
            </a:r>
            <a:endParaRPr lang="vi-VN" sz="2400" dirty="0"/>
          </a:p>
        </p:txBody>
      </p:sp>
    </p:spTree>
    <p:extLst>
      <p:ext uri="{BB962C8B-B14F-4D97-AF65-F5344CB8AC3E}">
        <p14:creationId xmlns:p14="http://schemas.microsoft.com/office/powerpoint/2010/main" val="117702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205;p31">
            <a:extLst>
              <a:ext uri="{FF2B5EF4-FFF2-40B4-BE49-F238E27FC236}">
                <a16:creationId xmlns:a16="http://schemas.microsoft.com/office/drawing/2014/main" id="{BDBC9527-2A0D-B4D0-FC47-6E7E9F77083C}"/>
              </a:ext>
            </a:extLst>
          </p:cNvPr>
          <p:cNvSpPr txBox="1">
            <a:spLocks/>
          </p:cNvSpPr>
          <p:nvPr/>
        </p:nvSpPr>
        <p:spPr>
          <a:xfrm>
            <a:off x="659099" y="1693792"/>
            <a:ext cx="10272000" cy="674000"/>
          </a:xfrm>
          <a:prstGeom prst="rect">
            <a:avLst/>
          </a:prstGeom>
        </p:spPr>
        <p:txBody>
          <a:bodyPr spcFirstLastPara="1" vert="horz" wrap="square" lIns="121900" tIns="0" rIns="121900" bIns="1219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600" b="1">
                <a:solidFill>
                  <a:srgbClr val="FF0000"/>
                </a:solidFill>
              </a:rPr>
              <a:t>KẾT LUẬN</a:t>
            </a:r>
          </a:p>
        </p:txBody>
      </p:sp>
      <p:sp>
        <p:nvSpPr>
          <p:cNvPr id="3" name="Google Shape;3210;p31">
            <a:extLst>
              <a:ext uri="{FF2B5EF4-FFF2-40B4-BE49-F238E27FC236}">
                <a16:creationId xmlns:a16="http://schemas.microsoft.com/office/drawing/2014/main" id="{1BC52855-A165-3E34-835E-9E4FF50C3D03}"/>
              </a:ext>
            </a:extLst>
          </p:cNvPr>
          <p:cNvSpPr txBox="1"/>
          <p:nvPr/>
        </p:nvSpPr>
        <p:spPr>
          <a:xfrm>
            <a:off x="1096355" y="2472966"/>
            <a:ext cx="9962170" cy="2292197"/>
          </a:xfrm>
          <a:prstGeom prst="rect">
            <a:avLst/>
          </a:prstGeom>
          <a:noFill/>
          <a:ln>
            <a:noFill/>
          </a:ln>
        </p:spPr>
        <p:txBody>
          <a:bodyPr spcFirstLastPara="1" wrap="square" lIns="121900" tIns="121900" rIns="121900" bIns="121900" anchor="t" anchorCtr="0">
            <a:noAutofit/>
          </a:bodyPr>
          <a:lstStyle/>
          <a:p>
            <a:pPr indent="533400" algn="just">
              <a:lnSpc>
                <a:spcPct val="150000"/>
              </a:lnSpc>
            </a:pPr>
            <a:r>
              <a:rPr lang="vi-VN" sz="2400" dirty="0">
                <a:ea typeface="Metrophobic"/>
                <a:cs typeface="Metrophobic"/>
                <a:sym typeface="Metrophobic"/>
              </a:rPr>
              <a:t>Mỗi người đều có những sở thích riêng. Chúng ta cần có những kế hoạch cụ thể để duy trì và phát huy sở thích của mình.</a:t>
            </a:r>
            <a:endParaRPr sz="2400" dirty="0"/>
          </a:p>
        </p:txBody>
      </p:sp>
      <p:grpSp>
        <p:nvGrpSpPr>
          <p:cNvPr id="4" name="Google Shape;3236;p31">
            <a:extLst>
              <a:ext uri="{FF2B5EF4-FFF2-40B4-BE49-F238E27FC236}">
                <a16:creationId xmlns:a16="http://schemas.microsoft.com/office/drawing/2014/main" id="{20418A91-84AB-9A08-9491-7FB9A6B6CDFE}"/>
              </a:ext>
            </a:extLst>
          </p:cNvPr>
          <p:cNvGrpSpPr/>
          <p:nvPr/>
        </p:nvGrpSpPr>
        <p:grpSpPr>
          <a:xfrm>
            <a:off x="454573" y="2472966"/>
            <a:ext cx="783678" cy="452047"/>
            <a:chOff x="318700" y="1465550"/>
            <a:chExt cx="1116400" cy="983625"/>
          </a:xfrm>
        </p:grpSpPr>
        <p:sp>
          <p:nvSpPr>
            <p:cNvPr id="5" name="Google Shape;3237;p31">
              <a:extLst>
                <a:ext uri="{FF2B5EF4-FFF2-40B4-BE49-F238E27FC236}">
                  <a16:creationId xmlns:a16="http://schemas.microsoft.com/office/drawing/2014/main" id="{2B9BA739-7CC5-AC31-13F3-DCC9894DA95D}"/>
                </a:ext>
              </a:extLst>
            </p:cNvPr>
            <p:cNvSpPr/>
            <p:nvPr/>
          </p:nvSpPr>
          <p:spPr>
            <a:xfrm>
              <a:off x="318700" y="1465550"/>
              <a:ext cx="1116400" cy="983625"/>
            </a:xfrm>
            <a:custGeom>
              <a:avLst/>
              <a:gdLst/>
              <a:ahLst/>
              <a:cxnLst/>
              <a:rect l="l" t="t" r="r" b="b"/>
              <a:pathLst>
                <a:path w="44656" h="39345" extrusionOk="0">
                  <a:moveTo>
                    <a:pt x="26123" y="1"/>
                  </a:moveTo>
                  <a:cubicBezTo>
                    <a:pt x="24776" y="1"/>
                    <a:pt x="22985" y="240"/>
                    <a:pt x="20942" y="693"/>
                  </a:cubicBezTo>
                  <a:cubicBezTo>
                    <a:pt x="19265" y="1064"/>
                    <a:pt x="17496" y="1559"/>
                    <a:pt x="15687" y="2163"/>
                  </a:cubicBezTo>
                  <a:cubicBezTo>
                    <a:pt x="12549" y="3209"/>
                    <a:pt x="9655" y="4468"/>
                    <a:pt x="7537" y="5709"/>
                  </a:cubicBezTo>
                  <a:cubicBezTo>
                    <a:pt x="6452" y="6345"/>
                    <a:pt x="5614" y="6951"/>
                    <a:pt x="5048" y="7513"/>
                  </a:cubicBezTo>
                  <a:cubicBezTo>
                    <a:pt x="4692" y="7866"/>
                    <a:pt x="4438" y="8202"/>
                    <a:pt x="4271" y="8543"/>
                  </a:cubicBezTo>
                  <a:cubicBezTo>
                    <a:pt x="4162" y="8765"/>
                    <a:pt x="4091" y="8991"/>
                    <a:pt x="4058" y="9216"/>
                  </a:cubicBezTo>
                  <a:lnTo>
                    <a:pt x="4053" y="9253"/>
                  </a:lnTo>
                  <a:lnTo>
                    <a:pt x="4058" y="9291"/>
                  </a:lnTo>
                  <a:cubicBezTo>
                    <a:pt x="4071" y="9391"/>
                    <a:pt x="4190" y="10268"/>
                    <a:pt x="4477" y="10684"/>
                  </a:cubicBezTo>
                  <a:lnTo>
                    <a:pt x="11946" y="25696"/>
                  </a:lnTo>
                  <a:cubicBezTo>
                    <a:pt x="10378" y="26399"/>
                    <a:pt x="7650" y="27692"/>
                    <a:pt x="5268" y="29187"/>
                  </a:cubicBezTo>
                  <a:cubicBezTo>
                    <a:pt x="3698" y="30171"/>
                    <a:pt x="2486" y="31115"/>
                    <a:pt x="1667" y="31992"/>
                  </a:cubicBezTo>
                  <a:cubicBezTo>
                    <a:pt x="451" y="33296"/>
                    <a:pt x="0" y="34561"/>
                    <a:pt x="329" y="35750"/>
                  </a:cubicBezTo>
                  <a:cubicBezTo>
                    <a:pt x="528" y="36469"/>
                    <a:pt x="989" y="37095"/>
                    <a:pt x="1699" y="37613"/>
                  </a:cubicBezTo>
                  <a:cubicBezTo>
                    <a:pt x="2676" y="38365"/>
                    <a:pt x="4146" y="38883"/>
                    <a:pt x="6070" y="39148"/>
                  </a:cubicBezTo>
                  <a:cubicBezTo>
                    <a:pt x="7017" y="39279"/>
                    <a:pt x="8068" y="39345"/>
                    <a:pt x="9192" y="39345"/>
                  </a:cubicBezTo>
                  <a:cubicBezTo>
                    <a:pt x="10218" y="39345"/>
                    <a:pt x="11297" y="39289"/>
                    <a:pt x="12400" y="39181"/>
                  </a:cubicBezTo>
                  <a:cubicBezTo>
                    <a:pt x="14893" y="38934"/>
                    <a:pt x="17475" y="38428"/>
                    <a:pt x="20075" y="37675"/>
                  </a:cubicBezTo>
                  <a:cubicBezTo>
                    <a:pt x="22928" y="36851"/>
                    <a:pt x="25705" y="35753"/>
                    <a:pt x="28328" y="34415"/>
                  </a:cubicBezTo>
                  <a:lnTo>
                    <a:pt x="28338" y="34411"/>
                  </a:lnTo>
                  <a:lnTo>
                    <a:pt x="33170" y="31492"/>
                  </a:lnTo>
                  <a:lnTo>
                    <a:pt x="33177" y="31488"/>
                  </a:lnTo>
                  <a:cubicBezTo>
                    <a:pt x="34451" y="30674"/>
                    <a:pt x="35646" y="29837"/>
                    <a:pt x="36729" y="29002"/>
                  </a:cubicBezTo>
                  <a:cubicBezTo>
                    <a:pt x="38181" y="27883"/>
                    <a:pt x="39463" y="26742"/>
                    <a:pt x="40544" y="25609"/>
                  </a:cubicBezTo>
                  <a:cubicBezTo>
                    <a:pt x="41550" y="24554"/>
                    <a:pt x="42386" y="23500"/>
                    <a:pt x="43031" y="22476"/>
                  </a:cubicBezTo>
                  <a:cubicBezTo>
                    <a:pt x="43647" y="21501"/>
                    <a:pt x="44086" y="20554"/>
                    <a:pt x="44338" y="19663"/>
                  </a:cubicBezTo>
                  <a:cubicBezTo>
                    <a:pt x="44596" y="18754"/>
                    <a:pt x="44656" y="17915"/>
                    <a:pt x="44518" y="17169"/>
                  </a:cubicBezTo>
                  <a:cubicBezTo>
                    <a:pt x="44402" y="16541"/>
                    <a:pt x="44150" y="15998"/>
                    <a:pt x="43768" y="15555"/>
                  </a:cubicBezTo>
                  <a:cubicBezTo>
                    <a:pt x="43389" y="15115"/>
                    <a:pt x="42885" y="14791"/>
                    <a:pt x="42313" y="14620"/>
                  </a:cubicBezTo>
                  <a:lnTo>
                    <a:pt x="42311" y="14619"/>
                  </a:lnTo>
                  <a:cubicBezTo>
                    <a:pt x="41845" y="14479"/>
                    <a:pt x="41302" y="14409"/>
                    <a:pt x="40695" y="14409"/>
                  </a:cubicBezTo>
                  <a:cubicBezTo>
                    <a:pt x="40686" y="14409"/>
                    <a:pt x="40677" y="14409"/>
                    <a:pt x="40668" y="14409"/>
                  </a:cubicBezTo>
                  <a:cubicBezTo>
                    <a:pt x="39446" y="14412"/>
                    <a:pt x="37884" y="14697"/>
                    <a:pt x="36019" y="15258"/>
                  </a:cubicBezTo>
                  <a:cubicBezTo>
                    <a:pt x="36021" y="14952"/>
                    <a:pt x="35967" y="14639"/>
                    <a:pt x="35859" y="14333"/>
                  </a:cubicBezTo>
                  <a:cubicBezTo>
                    <a:pt x="36317" y="14011"/>
                    <a:pt x="36657" y="13598"/>
                    <a:pt x="36851" y="13128"/>
                  </a:cubicBezTo>
                  <a:cubicBezTo>
                    <a:pt x="36992" y="12790"/>
                    <a:pt x="37048" y="12427"/>
                    <a:pt x="37019" y="12051"/>
                  </a:cubicBezTo>
                  <a:cubicBezTo>
                    <a:pt x="36995" y="11718"/>
                    <a:pt x="36903" y="11390"/>
                    <a:pt x="36749" y="11076"/>
                  </a:cubicBezTo>
                  <a:cubicBezTo>
                    <a:pt x="36563" y="10696"/>
                    <a:pt x="36285" y="10348"/>
                    <a:pt x="35946" y="10070"/>
                  </a:cubicBezTo>
                  <a:cubicBezTo>
                    <a:pt x="35592" y="9780"/>
                    <a:pt x="35185" y="9570"/>
                    <a:pt x="34737" y="9448"/>
                  </a:cubicBezTo>
                  <a:cubicBezTo>
                    <a:pt x="34399" y="9356"/>
                    <a:pt x="34032" y="9311"/>
                    <a:pt x="33621" y="9311"/>
                  </a:cubicBezTo>
                  <a:cubicBezTo>
                    <a:pt x="33550" y="9311"/>
                    <a:pt x="33479" y="9312"/>
                    <a:pt x="33406" y="9315"/>
                  </a:cubicBezTo>
                  <a:cubicBezTo>
                    <a:pt x="32904" y="9333"/>
                    <a:pt x="32405" y="9405"/>
                    <a:pt x="31915" y="9528"/>
                  </a:cubicBezTo>
                  <a:cubicBezTo>
                    <a:pt x="31985" y="9097"/>
                    <a:pt x="32009" y="8660"/>
                    <a:pt x="31989" y="8222"/>
                  </a:cubicBezTo>
                  <a:cubicBezTo>
                    <a:pt x="31965" y="7730"/>
                    <a:pt x="31884" y="7301"/>
                    <a:pt x="31740" y="6912"/>
                  </a:cubicBezTo>
                  <a:cubicBezTo>
                    <a:pt x="31523" y="6332"/>
                    <a:pt x="31148" y="5822"/>
                    <a:pt x="30656" y="5439"/>
                  </a:cubicBezTo>
                  <a:cubicBezTo>
                    <a:pt x="30472" y="5295"/>
                    <a:pt x="30274" y="5173"/>
                    <a:pt x="30066" y="5073"/>
                  </a:cubicBezTo>
                  <a:lnTo>
                    <a:pt x="29619" y="2453"/>
                  </a:lnTo>
                  <a:cubicBezTo>
                    <a:pt x="29663" y="2152"/>
                    <a:pt x="29639" y="1859"/>
                    <a:pt x="29546" y="1581"/>
                  </a:cubicBezTo>
                  <a:cubicBezTo>
                    <a:pt x="29398" y="1136"/>
                    <a:pt x="29013" y="542"/>
                    <a:pt x="28018" y="233"/>
                  </a:cubicBezTo>
                  <a:cubicBezTo>
                    <a:pt x="27517" y="77"/>
                    <a:pt x="26899" y="1"/>
                    <a:pt x="26127" y="1"/>
                  </a:cubicBezTo>
                  <a:close/>
                </a:path>
              </a:pathLst>
            </a:custGeom>
            <a:solidFill>
              <a:schemeClr val="lt1"/>
            </a:solidFill>
            <a:ln>
              <a:noFill/>
            </a:ln>
            <a:effectLst>
              <a:outerShdw dist="19050" dir="3000000" algn="bl" rotWithShape="0">
                <a:schemeClr val="dk1">
                  <a:alpha val="20000"/>
                </a:schemeClr>
              </a:outerShdw>
            </a:effectLst>
          </p:spPr>
          <p:txBody>
            <a:bodyPr spcFirstLastPara="1" wrap="square" lIns="121900" tIns="121900" rIns="121900" bIns="121900" anchor="ctr" anchorCtr="0">
              <a:noAutofit/>
            </a:bodyPr>
            <a:lstStyle/>
            <a:p>
              <a:endParaRPr sz="2400"/>
            </a:p>
          </p:txBody>
        </p:sp>
        <p:sp>
          <p:nvSpPr>
            <p:cNvPr id="6" name="Google Shape;3238;p31">
              <a:extLst>
                <a:ext uri="{FF2B5EF4-FFF2-40B4-BE49-F238E27FC236}">
                  <a16:creationId xmlns:a16="http://schemas.microsoft.com/office/drawing/2014/main" id="{2FAC6C70-76D0-B85B-01CC-DCB8E251D477}"/>
                </a:ext>
              </a:extLst>
            </p:cNvPr>
            <p:cNvSpPr/>
            <p:nvPr/>
          </p:nvSpPr>
          <p:spPr>
            <a:xfrm>
              <a:off x="343650" y="1514025"/>
              <a:ext cx="1083825" cy="902100"/>
            </a:xfrm>
            <a:custGeom>
              <a:avLst/>
              <a:gdLst/>
              <a:ahLst/>
              <a:cxnLst/>
              <a:rect l="l" t="t" r="r" b="b"/>
              <a:pathLst>
                <a:path w="43353" h="36084" extrusionOk="0">
                  <a:moveTo>
                    <a:pt x="27109" y="0"/>
                  </a:moveTo>
                  <a:lnTo>
                    <a:pt x="23786" y="1187"/>
                  </a:lnTo>
                  <a:lnTo>
                    <a:pt x="4743" y="7989"/>
                  </a:lnTo>
                  <a:lnTo>
                    <a:pt x="4430" y="8068"/>
                  </a:lnTo>
                  <a:lnTo>
                    <a:pt x="12569" y="24426"/>
                  </a:lnTo>
                  <a:cubicBezTo>
                    <a:pt x="12569" y="24426"/>
                    <a:pt x="8308" y="26176"/>
                    <a:pt x="4826" y="28362"/>
                  </a:cubicBezTo>
                  <a:cubicBezTo>
                    <a:pt x="2189" y="30014"/>
                    <a:pt x="1" y="31918"/>
                    <a:pt x="439" y="33502"/>
                  </a:cubicBezTo>
                  <a:cubicBezTo>
                    <a:pt x="886" y="35117"/>
                    <a:pt x="3793" y="36084"/>
                    <a:pt x="7965" y="36084"/>
                  </a:cubicBezTo>
                  <a:cubicBezTo>
                    <a:pt x="13005" y="36084"/>
                    <a:pt x="19892" y="34673"/>
                    <a:pt x="26523" y="31292"/>
                  </a:cubicBezTo>
                  <a:cubicBezTo>
                    <a:pt x="26910" y="31100"/>
                    <a:pt x="27293" y="30894"/>
                    <a:pt x="27676" y="30686"/>
                  </a:cubicBezTo>
                  <a:cubicBezTo>
                    <a:pt x="30538" y="29119"/>
                    <a:pt x="32899" y="27571"/>
                    <a:pt x="34827" y="26084"/>
                  </a:cubicBezTo>
                  <a:cubicBezTo>
                    <a:pt x="42920" y="19843"/>
                    <a:pt x="43352" y="14696"/>
                    <a:pt x="40823" y="13936"/>
                  </a:cubicBezTo>
                  <a:cubicBezTo>
                    <a:pt x="40463" y="13828"/>
                    <a:pt x="40041" y="13780"/>
                    <a:pt x="39577" y="13780"/>
                  </a:cubicBezTo>
                  <a:cubicBezTo>
                    <a:pt x="36011" y="13780"/>
                    <a:pt x="29944" y="16600"/>
                    <a:pt x="29944" y="16600"/>
                  </a:cubicBezTo>
                  <a:lnTo>
                    <a:pt x="27109" y="0"/>
                  </a:ln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7" name="Google Shape;3239;p31">
              <a:extLst>
                <a:ext uri="{FF2B5EF4-FFF2-40B4-BE49-F238E27FC236}">
                  <a16:creationId xmlns:a16="http://schemas.microsoft.com/office/drawing/2014/main" id="{DE25F33C-555F-C08F-D90C-5400A12E2F07}"/>
                </a:ext>
              </a:extLst>
            </p:cNvPr>
            <p:cNvSpPr/>
            <p:nvPr/>
          </p:nvSpPr>
          <p:spPr>
            <a:xfrm>
              <a:off x="844450" y="1514025"/>
              <a:ext cx="582700" cy="652125"/>
            </a:xfrm>
            <a:custGeom>
              <a:avLst/>
              <a:gdLst/>
              <a:ahLst/>
              <a:cxnLst/>
              <a:rect l="l" t="t" r="r" b="b"/>
              <a:pathLst>
                <a:path w="23308" h="26085" extrusionOk="0">
                  <a:moveTo>
                    <a:pt x="7063" y="0"/>
                  </a:moveTo>
                  <a:lnTo>
                    <a:pt x="3741" y="1187"/>
                  </a:lnTo>
                  <a:cubicBezTo>
                    <a:pt x="3032" y="1686"/>
                    <a:pt x="2373" y="2263"/>
                    <a:pt x="1776" y="2897"/>
                  </a:cubicBezTo>
                  <a:cubicBezTo>
                    <a:pt x="488" y="4261"/>
                    <a:pt x="0" y="5607"/>
                    <a:pt x="118" y="7532"/>
                  </a:cubicBezTo>
                  <a:cubicBezTo>
                    <a:pt x="197" y="8875"/>
                    <a:pt x="561" y="10187"/>
                    <a:pt x="975" y="11459"/>
                  </a:cubicBezTo>
                  <a:cubicBezTo>
                    <a:pt x="1629" y="13489"/>
                    <a:pt x="2373" y="15490"/>
                    <a:pt x="3201" y="17458"/>
                  </a:cubicBezTo>
                  <a:cubicBezTo>
                    <a:pt x="3968" y="19273"/>
                    <a:pt x="4832" y="21094"/>
                    <a:pt x="6208" y="22503"/>
                  </a:cubicBezTo>
                  <a:cubicBezTo>
                    <a:pt x="7477" y="23803"/>
                    <a:pt x="9121" y="24683"/>
                    <a:pt x="10831" y="25290"/>
                  </a:cubicBezTo>
                  <a:cubicBezTo>
                    <a:pt x="12088" y="25738"/>
                    <a:pt x="13443" y="26032"/>
                    <a:pt x="14782" y="26084"/>
                  </a:cubicBezTo>
                  <a:cubicBezTo>
                    <a:pt x="22875" y="19843"/>
                    <a:pt x="23307" y="14697"/>
                    <a:pt x="20778" y="13936"/>
                  </a:cubicBezTo>
                  <a:cubicBezTo>
                    <a:pt x="20418" y="13828"/>
                    <a:pt x="19996" y="13780"/>
                    <a:pt x="19532" y="13780"/>
                  </a:cubicBezTo>
                  <a:cubicBezTo>
                    <a:pt x="15966" y="13780"/>
                    <a:pt x="9899" y="16600"/>
                    <a:pt x="9899" y="16600"/>
                  </a:cubicBezTo>
                  <a:lnTo>
                    <a:pt x="7063" y="0"/>
                  </a:lnTo>
                  <a:close/>
                </a:path>
              </a:pathLst>
            </a:custGeom>
            <a:solidFill>
              <a:srgbClr val="042613">
                <a:alpha val="8430"/>
              </a:srgbClr>
            </a:solidFill>
            <a:ln>
              <a:noFill/>
            </a:ln>
          </p:spPr>
          <p:txBody>
            <a:bodyPr spcFirstLastPara="1" wrap="square" lIns="121900" tIns="121900" rIns="121900" bIns="121900" anchor="ctr" anchorCtr="0">
              <a:noAutofit/>
            </a:bodyPr>
            <a:lstStyle/>
            <a:p>
              <a:endParaRPr sz="2400"/>
            </a:p>
          </p:txBody>
        </p:sp>
        <p:sp>
          <p:nvSpPr>
            <p:cNvPr id="8" name="Google Shape;3240;p31">
              <a:extLst>
                <a:ext uri="{FF2B5EF4-FFF2-40B4-BE49-F238E27FC236}">
                  <a16:creationId xmlns:a16="http://schemas.microsoft.com/office/drawing/2014/main" id="{D7698D7D-C7C3-E6E5-512E-D24201D182D9}"/>
                </a:ext>
              </a:extLst>
            </p:cNvPr>
            <p:cNvSpPr/>
            <p:nvPr/>
          </p:nvSpPr>
          <p:spPr>
            <a:xfrm>
              <a:off x="1034975" y="1775650"/>
              <a:ext cx="26325" cy="294100"/>
            </a:xfrm>
            <a:custGeom>
              <a:avLst/>
              <a:gdLst/>
              <a:ahLst/>
              <a:cxnLst/>
              <a:rect l="l" t="t" r="r" b="b"/>
              <a:pathLst>
                <a:path w="1053" h="11764" extrusionOk="0">
                  <a:moveTo>
                    <a:pt x="403" y="1"/>
                  </a:moveTo>
                  <a:lnTo>
                    <a:pt x="306" y="20"/>
                  </a:lnTo>
                  <a:cubicBezTo>
                    <a:pt x="744" y="2202"/>
                    <a:pt x="953" y="4128"/>
                    <a:pt x="947" y="5908"/>
                  </a:cubicBezTo>
                  <a:cubicBezTo>
                    <a:pt x="940" y="8025"/>
                    <a:pt x="621" y="9984"/>
                    <a:pt x="1" y="11731"/>
                  </a:cubicBezTo>
                  <a:lnTo>
                    <a:pt x="94" y="11764"/>
                  </a:lnTo>
                  <a:cubicBezTo>
                    <a:pt x="717" y="10006"/>
                    <a:pt x="1038" y="8037"/>
                    <a:pt x="1046" y="5908"/>
                  </a:cubicBezTo>
                  <a:cubicBezTo>
                    <a:pt x="1052" y="4122"/>
                    <a:pt x="842" y="2189"/>
                    <a:pt x="403"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9" name="Google Shape;3241;p31">
              <a:extLst>
                <a:ext uri="{FF2B5EF4-FFF2-40B4-BE49-F238E27FC236}">
                  <a16:creationId xmlns:a16="http://schemas.microsoft.com/office/drawing/2014/main" id="{ADEC6849-312C-BCC6-14FC-A29470C2F755}"/>
                </a:ext>
              </a:extLst>
            </p:cNvPr>
            <p:cNvSpPr/>
            <p:nvPr/>
          </p:nvSpPr>
          <p:spPr>
            <a:xfrm>
              <a:off x="923275" y="1617850"/>
              <a:ext cx="162175" cy="160350"/>
            </a:xfrm>
            <a:custGeom>
              <a:avLst/>
              <a:gdLst/>
              <a:ahLst/>
              <a:cxnLst/>
              <a:rect l="l" t="t" r="r" b="b"/>
              <a:pathLst>
                <a:path w="6487" h="6414" extrusionOk="0">
                  <a:moveTo>
                    <a:pt x="4537" y="1"/>
                  </a:moveTo>
                  <a:cubicBezTo>
                    <a:pt x="4390" y="1"/>
                    <a:pt x="4248" y="26"/>
                    <a:pt x="4118" y="80"/>
                  </a:cubicBezTo>
                  <a:lnTo>
                    <a:pt x="4119" y="80"/>
                  </a:lnTo>
                  <a:cubicBezTo>
                    <a:pt x="3549" y="316"/>
                    <a:pt x="3213" y="975"/>
                    <a:pt x="3129" y="1738"/>
                  </a:cubicBezTo>
                  <a:cubicBezTo>
                    <a:pt x="2641" y="1254"/>
                    <a:pt x="2052" y="934"/>
                    <a:pt x="1509" y="934"/>
                  </a:cubicBezTo>
                  <a:cubicBezTo>
                    <a:pt x="1411" y="934"/>
                    <a:pt x="1314" y="944"/>
                    <a:pt x="1220" y="966"/>
                  </a:cubicBezTo>
                  <a:cubicBezTo>
                    <a:pt x="467" y="1139"/>
                    <a:pt x="0" y="2163"/>
                    <a:pt x="358" y="3136"/>
                  </a:cubicBezTo>
                  <a:cubicBezTo>
                    <a:pt x="470" y="3438"/>
                    <a:pt x="644" y="3712"/>
                    <a:pt x="836" y="3961"/>
                  </a:cubicBezTo>
                  <a:cubicBezTo>
                    <a:pt x="1910" y="5360"/>
                    <a:pt x="3405" y="6008"/>
                    <a:pt x="4825" y="6402"/>
                  </a:cubicBezTo>
                  <a:cubicBezTo>
                    <a:pt x="4826" y="6405"/>
                    <a:pt x="4829" y="6409"/>
                    <a:pt x="4831" y="6414"/>
                  </a:cubicBezTo>
                  <a:cubicBezTo>
                    <a:pt x="5689" y="5292"/>
                    <a:pt x="6487" y="3939"/>
                    <a:pt x="6407" y="2223"/>
                  </a:cubicBezTo>
                  <a:cubicBezTo>
                    <a:pt x="6392" y="1918"/>
                    <a:pt x="6349" y="1600"/>
                    <a:pt x="6236" y="1299"/>
                  </a:cubicBezTo>
                  <a:cubicBezTo>
                    <a:pt x="5940" y="507"/>
                    <a:pt x="5189" y="1"/>
                    <a:pt x="4537"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0" name="Google Shape;3242;p31">
              <a:extLst>
                <a:ext uri="{FF2B5EF4-FFF2-40B4-BE49-F238E27FC236}">
                  <a16:creationId xmlns:a16="http://schemas.microsoft.com/office/drawing/2014/main" id="{60C3753E-4A92-8A07-24BF-3F078101147D}"/>
                </a:ext>
              </a:extLst>
            </p:cNvPr>
            <p:cNvSpPr/>
            <p:nvPr/>
          </p:nvSpPr>
          <p:spPr>
            <a:xfrm>
              <a:off x="1000650" y="1659025"/>
              <a:ext cx="43550" cy="119025"/>
            </a:xfrm>
            <a:custGeom>
              <a:avLst/>
              <a:gdLst/>
              <a:ahLst/>
              <a:cxnLst/>
              <a:rect l="l" t="t" r="r" b="b"/>
              <a:pathLst>
                <a:path w="1742" h="4761" extrusionOk="0">
                  <a:moveTo>
                    <a:pt x="66" y="0"/>
                  </a:moveTo>
                  <a:cubicBezTo>
                    <a:pt x="34" y="0"/>
                    <a:pt x="0" y="31"/>
                    <a:pt x="18" y="69"/>
                  </a:cubicBezTo>
                  <a:cubicBezTo>
                    <a:pt x="715" y="1578"/>
                    <a:pt x="1201" y="3210"/>
                    <a:pt x="1741" y="4760"/>
                  </a:cubicBezTo>
                  <a:cubicBezTo>
                    <a:pt x="1326" y="3174"/>
                    <a:pt x="752" y="1562"/>
                    <a:pt x="108" y="30"/>
                  </a:cubicBezTo>
                  <a:lnTo>
                    <a:pt x="108" y="29"/>
                  </a:lnTo>
                  <a:cubicBezTo>
                    <a:pt x="99" y="9"/>
                    <a:pt x="83" y="0"/>
                    <a:pt x="66" y="0"/>
                  </a:cubicBezTo>
                  <a:close/>
                </a:path>
              </a:pathLst>
            </a:custGeom>
            <a:solidFill>
              <a:srgbClr val="85A443"/>
            </a:solidFill>
            <a:ln>
              <a:noFill/>
            </a:ln>
          </p:spPr>
          <p:txBody>
            <a:bodyPr spcFirstLastPara="1" wrap="square" lIns="121900" tIns="121900" rIns="121900" bIns="121900" anchor="ctr" anchorCtr="0">
              <a:noAutofit/>
            </a:bodyPr>
            <a:lstStyle/>
            <a:p>
              <a:endParaRPr sz="2400"/>
            </a:p>
          </p:txBody>
        </p:sp>
        <p:sp>
          <p:nvSpPr>
            <p:cNvPr id="11" name="Google Shape;3243;p31">
              <a:extLst>
                <a:ext uri="{FF2B5EF4-FFF2-40B4-BE49-F238E27FC236}">
                  <a16:creationId xmlns:a16="http://schemas.microsoft.com/office/drawing/2014/main" id="{4C40A8EC-B069-4596-5386-AEC8F4165A1A}"/>
                </a:ext>
              </a:extLst>
            </p:cNvPr>
            <p:cNvSpPr/>
            <p:nvPr/>
          </p:nvSpPr>
          <p:spPr>
            <a:xfrm>
              <a:off x="888200" y="1766275"/>
              <a:ext cx="158275" cy="155675"/>
            </a:xfrm>
            <a:custGeom>
              <a:avLst/>
              <a:gdLst/>
              <a:ahLst/>
              <a:cxnLst/>
              <a:rect l="l" t="t" r="r" b="b"/>
              <a:pathLst>
                <a:path w="6331" h="6227" extrusionOk="0">
                  <a:moveTo>
                    <a:pt x="3750" y="0"/>
                  </a:moveTo>
                  <a:cubicBezTo>
                    <a:pt x="3097" y="0"/>
                    <a:pt x="2425" y="111"/>
                    <a:pt x="1746" y="396"/>
                  </a:cubicBezTo>
                  <a:cubicBezTo>
                    <a:pt x="1463" y="514"/>
                    <a:pt x="1181" y="664"/>
                    <a:pt x="937" y="873"/>
                  </a:cubicBezTo>
                  <a:cubicBezTo>
                    <a:pt x="149" y="1546"/>
                    <a:pt x="0" y="2715"/>
                    <a:pt x="520" y="3280"/>
                  </a:cubicBezTo>
                  <a:cubicBezTo>
                    <a:pt x="803" y="3590"/>
                    <a:pt x="1235" y="3730"/>
                    <a:pt x="1717" y="3730"/>
                  </a:cubicBezTo>
                  <a:cubicBezTo>
                    <a:pt x="1942" y="3730"/>
                    <a:pt x="2178" y="3700"/>
                    <a:pt x="2416" y="3641"/>
                  </a:cubicBezTo>
                  <a:lnTo>
                    <a:pt x="2416" y="3641"/>
                  </a:lnTo>
                  <a:cubicBezTo>
                    <a:pt x="2077" y="4378"/>
                    <a:pt x="2001" y="5170"/>
                    <a:pt x="2346" y="5699"/>
                  </a:cubicBezTo>
                  <a:cubicBezTo>
                    <a:pt x="2570" y="6041"/>
                    <a:pt x="2988" y="6227"/>
                    <a:pt x="3449" y="6227"/>
                  </a:cubicBezTo>
                  <a:cubicBezTo>
                    <a:pt x="3861" y="6227"/>
                    <a:pt x="4308" y="6079"/>
                    <a:pt x="4681" y="5763"/>
                  </a:cubicBezTo>
                  <a:cubicBezTo>
                    <a:pt x="4926" y="5554"/>
                    <a:pt x="5123" y="5295"/>
                    <a:pt x="5292" y="5030"/>
                  </a:cubicBezTo>
                  <a:cubicBezTo>
                    <a:pt x="6236" y="3541"/>
                    <a:pt x="6331" y="1915"/>
                    <a:pt x="6213" y="446"/>
                  </a:cubicBezTo>
                  <a:cubicBezTo>
                    <a:pt x="6217" y="443"/>
                    <a:pt x="6220" y="439"/>
                    <a:pt x="6223" y="436"/>
                  </a:cubicBezTo>
                  <a:cubicBezTo>
                    <a:pt x="5453" y="196"/>
                    <a:pt x="4618" y="0"/>
                    <a:pt x="3750"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2" name="Google Shape;3244;p31">
              <a:extLst>
                <a:ext uri="{FF2B5EF4-FFF2-40B4-BE49-F238E27FC236}">
                  <a16:creationId xmlns:a16="http://schemas.microsoft.com/office/drawing/2014/main" id="{6C76C963-3106-0FAA-8689-3D565C95BF57}"/>
                </a:ext>
              </a:extLst>
            </p:cNvPr>
            <p:cNvSpPr/>
            <p:nvPr/>
          </p:nvSpPr>
          <p:spPr>
            <a:xfrm>
              <a:off x="945575" y="1777100"/>
              <a:ext cx="98000" cy="81125"/>
            </a:xfrm>
            <a:custGeom>
              <a:avLst/>
              <a:gdLst/>
              <a:ahLst/>
              <a:cxnLst/>
              <a:rect l="l" t="t" r="r" b="b"/>
              <a:pathLst>
                <a:path w="3920" h="3245" extrusionOk="0">
                  <a:moveTo>
                    <a:pt x="3920" y="0"/>
                  </a:moveTo>
                  <a:lnTo>
                    <a:pt x="3920" y="0"/>
                  </a:lnTo>
                  <a:cubicBezTo>
                    <a:pt x="2573" y="935"/>
                    <a:pt x="1255" y="2028"/>
                    <a:pt x="38" y="3159"/>
                  </a:cubicBezTo>
                  <a:cubicBezTo>
                    <a:pt x="0" y="3193"/>
                    <a:pt x="36" y="3245"/>
                    <a:pt x="75" y="3245"/>
                  </a:cubicBezTo>
                  <a:cubicBezTo>
                    <a:pt x="86" y="3245"/>
                    <a:pt x="97" y="3241"/>
                    <a:pt x="107" y="3231"/>
                  </a:cubicBezTo>
                  <a:cubicBezTo>
                    <a:pt x="1283" y="2058"/>
                    <a:pt x="2650" y="1039"/>
                    <a:pt x="3920" y="0"/>
                  </a:cubicBezTo>
                  <a:close/>
                </a:path>
              </a:pathLst>
            </a:custGeom>
            <a:solidFill>
              <a:srgbClr val="85A443"/>
            </a:solidFill>
            <a:ln>
              <a:noFill/>
            </a:ln>
          </p:spPr>
          <p:txBody>
            <a:bodyPr spcFirstLastPara="1" wrap="square" lIns="121900" tIns="121900" rIns="121900" bIns="121900" anchor="ctr" anchorCtr="0">
              <a:noAutofit/>
            </a:bodyPr>
            <a:lstStyle/>
            <a:p>
              <a:endParaRPr sz="2400"/>
            </a:p>
          </p:txBody>
        </p:sp>
        <p:sp>
          <p:nvSpPr>
            <p:cNvPr id="13" name="Google Shape;3245;p31">
              <a:extLst>
                <a:ext uri="{FF2B5EF4-FFF2-40B4-BE49-F238E27FC236}">
                  <a16:creationId xmlns:a16="http://schemas.microsoft.com/office/drawing/2014/main" id="{F4DDE350-EC31-BC3C-BC52-B1D8BFBE8FBD}"/>
                </a:ext>
              </a:extLst>
            </p:cNvPr>
            <p:cNvSpPr/>
            <p:nvPr/>
          </p:nvSpPr>
          <p:spPr>
            <a:xfrm>
              <a:off x="1044050" y="1731050"/>
              <a:ext cx="170750" cy="150425"/>
            </a:xfrm>
            <a:custGeom>
              <a:avLst/>
              <a:gdLst/>
              <a:ahLst/>
              <a:cxnLst/>
              <a:rect l="l" t="t" r="r" b="b"/>
              <a:pathLst>
                <a:path w="6830" h="6017" extrusionOk="0">
                  <a:moveTo>
                    <a:pt x="4491" y="0"/>
                  </a:moveTo>
                  <a:cubicBezTo>
                    <a:pt x="4432" y="0"/>
                    <a:pt x="4373" y="2"/>
                    <a:pt x="4315" y="4"/>
                  </a:cubicBezTo>
                  <a:cubicBezTo>
                    <a:pt x="2553" y="68"/>
                    <a:pt x="1159" y="911"/>
                    <a:pt x="14" y="1839"/>
                  </a:cubicBezTo>
                  <a:cubicBezTo>
                    <a:pt x="9" y="1838"/>
                    <a:pt x="5" y="1837"/>
                    <a:pt x="1" y="1836"/>
                  </a:cubicBezTo>
                  <a:lnTo>
                    <a:pt x="1" y="1836"/>
                  </a:lnTo>
                  <a:cubicBezTo>
                    <a:pt x="417" y="3185"/>
                    <a:pt x="1057" y="4620"/>
                    <a:pt x="2501" y="5550"/>
                  </a:cubicBezTo>
                  <a:cubicBezTo>
                    <a:pt x="2759" y="5716"/>
                    <a:pt x="3042" y="5864"/>
                    <a:pt x="3353" y="5947"/>
                  </a:cubicBezTo>
                  <a:cubicBezTo>
                    <a:pt x="3531" y="5994"/>
                    <a:pt x="3710" y="6016"/>
                    <a:pt x="3886" y="6016"/>
                  </a:cubicBezTo>
                  <a:cubicBezTo>
                    <a:pt x="4699" y="6016"/>
                    <a:pt x="5432" y="5542"/>
                    <a:pt x="5574" y="4928"/>
                  </a:cubicBezTo>
                  <a:cubicBezTo>
                    <a:pt x="5713" y="4328"/>
                    <a:pt x="5370" y="3671"/>
                    <a:pt x="4798" y="3161"/>
                  </a:cubicBezTo>
                  <a:cubicBezTo>
                    <a:pt x="5598" y="3023"/>
                    <a:pt x="6293" y="2637"/>
                    <a:pt x="6533" y="2053"/>
                  </a:cubicBezTo>
                  <a:cubicBezTo>
                    <a:pt x="6829" y="1339"/>
                    <a:pt x="6265" y="365"/>
                    <a:pt x="5264" y="92"/>
                  </a:cubicBezTo>
                  <a:cubicBezTo>
                    <a:pt x="5012" y="24"/>
                    <a:pt x="4750" y="0"/>
                    <a:pt x="449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4" name="Google Shape;3246;p31">
              <a:extLst>
                <a:ext uri="{FF2B5EF4-FFF2-40B4-BE49-F238E27FC236}">
                  <a16:creationId xmlns:a16="http://schemas.microsoft.com/office/drawing/2014/main" id="{61869AA2-8B9E-B0A6-AE55-609A81DC5E7E}"/>
                </a:ext>
              </a:extLst>
            </p:cNvPr>
            <p:cNvSpPr/>
            <p:nvPr/>
          </p:nvSpPr>
          <p:spPr>
            <a:xfrm>
              <a:off x="1044100" y="1777150"/>
              <a:ext cx="122025" cy="35375"/>
            </a:xfrm>
            <a:custGeom>
              <a:avLst/>
              <a:gdLst/>
              <a:ahLst/>
              <a:cxnLst/>
              <a:rect l="l" t="t" r="r" b="b"/>
              <a:pathLst>
                <a:path w="4881" h="1415" extrusionOk="0">
                  <a:moveTo>
                    <a:pt x="1" y="0"/>
                  </a:moveTo>
                  <a:lnTo>
                    <a:pt x="1" y="0"/>
                  </a:lnTo>
                  <a:cubicBezTo>
                    <a:pt x="1534" y="581"/>
                    <a:pt x="3180" y="1050"/>
                    <a:pt x="4803" y="1413"/>
                  </a:cubicBezTo>
                  <a:cubicBezTo>
                    <a:pt x="4807" y="1414"/>
                    <a:pt x="4811" y="1414"/>
                    <a:pt x="4815" y="1414"/>
                  </a:cubicBezTo>
                  <a:cubicBezTo>
                    <a:pt x="4869" y="1414"/>
                    <a:pt x="4880" y="1327"/>
                    <a:pt x="4822" y="1316"/>
                  </a:cubicBezTo>
                  <a:cubicBezTo>
                    <a:pt x="3189" y="1009"/>
                    <a:pt x="1576" y="459"/>
                    <a:pt x="1" y="0"/>
                  </a:cubicBezTo>
                  <a:close/>
                </a:path>
              </a:pathLst>
            </a:custGeom>
            <a:solidFill>
              <a:srgbClr val="85A443"/>
            </a:solidFill>
            <a:ln>
              <a:noFill/>
            </a:ln>
          </p:spPr>
          <p:txBody>
            <a:bodyPr spcFirstLastPara="1" wrap="square" lIns="121900" tIns="121900" rIns="121900" bIns="121900" anchor="ctr" anchorCtr="0">
              <a:noAutofit/>
            </a:bodyPr>
            <a:lstStyle/>
            <a:p>
              <a:endParaRPr sz="2400"/>
            </a:p>
          </p:txBody>
        </p:sp>
        <p:sp>
          <p:nvSpPr>
            <p:cNvPr id="15" name="Google Shape;3247;p31">
              <a:extLst>
                <a:ext uri="{FF2B5EF4-FFF2-40B4-BE49-F238E27FC236}">
                  <a16:creationId xmlns:a16="http://schemas.microsoft.com/office/drawing/2014/main" id="{A943D543-962E-342C-166B-778AC66A7A23}"/>
                </a:ext>
              </a:extLst>
            </p:cNvPr>
            <p:cNvSpPr/>
            <p:nvPr/>
          </p:nvSpPr>
          <p:spPr>
            <a:xfrm>
              <a:off x="438075" y="1498300"/>
              <a:ext cx="594325" cy="227150"/>
            </a:xfrm>
            <a:custGeom>
              <a:avLst/>
              <a:gdLst/>
              <a:ahLst/>
              <a:cxnLst/>
              <a:rect l="l" t="t" r="r" b="b"/>
              <a:pathLst>
                <a:path w="23773" h="9086" extrusionOk="0">
                  <a:moveTo>
                    <a:pt x="21223" y="0"/>
                  </a:moveTo>
                  <a:cubicBezTo>
                    <a:pt x="19975" y="0"/>
                    <a:pt x="18277" y="228"/>
                    <a:pt x="16320" y="661"/>
                  </a:cubicBezTo>
                  <a:cubicBezTo>
                    <a:pt x="14745" y="1011"/>
                    <a:pt x="13004" y="1492"/>
                    <a:pt x="11192" y="2096"/>
                  </a:cubicBezTo>
                  <a:cubicBezTo>
                    <a:pt x="4878" y="4202"/>
                    <a:pt x="0" y="7056"/>
                    <a:pt x="444" y="8396"/>
                  </a:cubicBezTo>
                  <a:cubicBezTo>
                    <a:pt x="601" y="8864"/>
                    <a:pt x="1387" y="9086"/>
                    <a:pt x="2614" y="9086"/>
                  </a:cubicBezTo>
                  <a:cubicBezTo>
                    <a:pt x="4896" y="9086"/>
                    <a:pt x="8703" y="8319"/>
                    <a:pt x="12811" y="6949"/>
                  </a:cubicBezTo>
                  <a:cubicBezTo>
                    <a:pt x="14356" y="6433"/>
                    <a:pt x="15809" y="5876"/>
                    <a:pt x="17112" y="5308"/>
                  </a:cubicBezTo>
                  <a:lnTo>
                    <a:pt x="17111" y="5308"/>
                  </a:lnTo>
                  <a:cubicBezTo>
                    <a:pt x="21143" y="3562"/>
                    <a:pt x="23772" y="1719"/>
                    <a:pt x="23436" y="708"/>
                  </a:cubicBezTo>
                  <a:cubicBezTo>
                    <a:pt x="23276" y="229"/>
                    <a:pt x="22475" y="0"/>
                    <a:pt x="21223"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6" name="Google Shape;3248;p31">
              <a:extLst>
                <a:ext uri="{FF2B5EF4-FFF2-40B4-BE49-F238E27FC236}">
                  <a16:creationId xmlns:a16="http://schemas.microsoft.com/office/drawing/2014/main" id="{07662332-8C29-E765-9E8C-90601E2C2768}"/>
                </a:ext>
              </a:extLst>
            </p:cNvPr>
            <p:cNvSpPr/>
            <p:nvPr/>
          </p:nvSpPr>
          <p:spPr>
            <a:xfrm>
              <a:off x="846100" y="1498300"/>
              <a:ext cx="186325" cy="132725"/>
            </a:xfrm>
            <a:custGeom>
              <a:avLst/>
              <a:gdLst/>
              <a:ahLst/>
              <a:cxnLst/>
              <a:rect l="l" t="t" r="r" b="b"/>
              <a:pathLst>
                <a:path w="7453" h="5309" extrusionOk="0">
                  <a:moveTo>
                    <a:pt x="4904" y="0"/>
                  </a:moveTo>
                  <a:cubicBezTo>
                    <a:pt x="3655" y="0"/>
                    <a:pt x="1957" y="228"/>
                    <a:pt x="0" y="661"/>
                  </a:cubicBezTo>
                  <a:cubicBezTo>
                    <a:pt x="40" y="671"/>
                    <a:pt x="77" y="683"/>
                    <a:pt x="116" y="695"/>
                  </a:cubicBezTo>
                  <a:cubicBezTo>
                    <a:pt x="892" y="962"/>
                    <a:pt x="1484" y="1814"/>
                    <a:pt x="1269" y="2601"/>
                  </a:cubicBezTo>
                  <a:cubicBezTo>
                    <a:pt x="1064" y="3353"/>
                    <a:pt x="214" y="3938"/>
                    <a:pt x="368" y="4702"/>
                  </a:cubicBezTo>
                  <a:cubicBezTo>
                    <a:pt x="417" y="4953"/>
                    <a:pt x="579" y="5161"/>
                    <a:pt x="791" y="5308"/>
                  </a:cubicBezTo>
                  <a:cubicBezTo>
                    <a:pt x="4822" y="3562"/>
                    <a:pt x="7453" y="1719"/>
                    <a:pt x="7115" y="707"/>
                  </a:cubicBezTo>
                  <a:cubicBezTo>
                    <a:pt x="6955" y="228"/>
                    <a:pt x="6155" y="0"/>
                    <a:pt x="4904" y="0"/>
                  </a:cubicBezTo>
                  <a:close/>
                </a:path>
              </a:pathLst>
            </a:custGeom>
            <a:solidFill>
              <a:srgbClr val="042613">
                <a:alpha val="8430"/>
              </a:srgbClr>
            </a:solidFill>
            <a:ln>
              <a:noFill/>
            </a:ln>
          </p:spPr>
          <p:txBody>
            <a:bodyPr spcFirstLastPara="1" wrap="square" lIns="121900" tIns="121900" rIns="121900" bIns="121900" anchor="ctr" anchorCtr="0">
              <a:noAutofit/>
            </a:bodyPr>
            <a:lstStyle/>
            <a:p>
              <a:endParaRPr sz="2400"/>
            </a:p>
          </p:txBody>
        </p:sp>
        <p:sp>
          <p:nvSpPr>
            <p:cNvPr id="17" name="Google Shape;3249;p31">
              <a:extLst>
                <a:ext uri="{FF2B5EF4-FFF2-40B4-BE49-F238E27FC236}">
                  <a16:creationId xmlns:a16="http://schemas.microsoft.com/office/drawing/2014/main" id="{A18C7BC3-1AC6-4B61-381B-54AAA9BC6961}"/>
                </a:ext>
              </a:extLst>
            </p:cNvPr>
            <p:cNvSpPr/>
            <p:nvPr/>
          </p:nvSpPr>
          <p:spPr>
            <a:xfrm>
              <a:off x="346275" y="2225000"/>
              <a:ext cx="663075" cy="193075"/>
            </a:xfrm>
            <a:custGeom>
              <a:avLst/>
              <a:gdLst/>
              <a:ahLst/>
              <a:cxnLst/>
              <a:rect l="l" t="t" r="r" b="b"/>
              <a:pathLst>
                <a:path w="26523" h="7723" extrusionOk="0">
                  <a:moveTo>
                    <a:pt x="4825" y="1"/>
                  </a:moveTo>
                  <a:lnTo>
                    <a:pt x="4825" y="1"/>
                  </a:lnTo>
                  <a:cubicBezTo>
                    <a:pt x="4825" y="1"/>
                    <a:pt x="4824" y="1"/>
                    <a:pt x="4824" y="1"/>
                  </a:cubicBezTo>
                  <a:lnTo>
                    <a:pt x="4824" y="1"/>
                  </a:lnTo>
                  <a:cubicBezTo>
                    <a:pt x="4824" y="1"/>
                    <a:pt x="4825" y="1"/>
                    <a:pt x="4825" y="1"/>
                  </a:cubicBezTo>
                  <a:close/>
                  <a:moveTo>
                    <a:pt x="4824" y="1"/>
                  </a:moveTo>
                  <a:cubicBezTo>
                    <a:pt x="2188" y="1654"/>
                    <a:pt x="0" y="3557"/>
                    <a:pt x="439" y="5142"/>
                  </a:cubicBezTo>
                  <a:cubicBezTo>
                    <a:pt x="885" y="6756"/>
                    <a:pt x="3791" y="7723"/>
                    <a:pt x="7963" y="7723"/>
                  </a:cubicBezTo>
                  <a:cubicBezTo>
                    <a:pt x="13003" y="7723"/>
                    <a:pt x="19891" y="6312"/>
                    <a:pt x="26523" y="2931"/>
                  </a:cubicBezTo>
                  <a:lnTo>
                    <a:pt x="26523" y="2931"/>
                  </a:lnTo>
                  <a:cubicBezTo>
                    <a:pt x="25431" y="3140"/>
                    <a:pt x="24355" y="3443"/>
                    <a:pt x="23279" y="3728"/>
                  </a:cubicBezTo>
                  <a:cubicBezTo>
                    <a:pt x="18237" y="5064"/>
                    <a:pt x="13096" y="6264"/>
                    <a:pt x="7877" y="6596"/>
                  </a:cubicBezTo>
                  <a:cubicBezTo>
                    <a:pt x="7662" y="6610"/>
                    <a:pt x="7440" y="6617"/>
                    <a:pt x="7213" y="6617"/>
                  </a:cubicBezTo>
                  <a:cubicBezTo>
                    <a:pt x="5286" y="6617"/>
                    <a:pt x="3078" y="6056"/>
                    <a:pt x="2907" y="3797"/>
                  </a:cubicBezTo>
                  <a:cubicBezTo>
                    <a:pt x="2796" y="2343"/>
                    <a:pt x="3590" y="776"/>
                    <a:pt x="4824" y="1"/>
                  </a:cubicBezTo>
                  <a:close/>
                </a:path>
              </a:pathLst>
            </a:custGeom>
            <a:solidFill>
              <a:schemeClr val="dk2"/>
            </a:solidFill>
            <a:ln>
              <a:noFill/>
            </a:ln>
          </p:spPr>
          <p:txBody>
            <a:bodyPr spcFirstLastPara="1" wrap="square" lIns="121900" tIns="121900" rIns="121900" bIns="121900" anchor="ctr" anchorCtr="0">
              <a:noAutofit/>
            </a:bodyPr>
            <a:lstStyle/>
            <a:p>
              <a:endParaRPr sz="2400"/>
            </a:p>
          </p:txBody>
        </p:sp>
        <p:sp>
          <p:nvSpPr>
            <p:cNvPr id="18" name="Google Shape;3250;p31">
              <a:extLst>
                <a:ext uri="{FF2B5EF4-FFF2-40B4-BE49-F238E27FC236}">
                  <a16:creationId xmlns:a16="http://schemas.microsoft.com/office/drawing/2014/main" id="{0B3C8A80-E524-2733-D6AF-AC434B302BB7}"/>
                </a:ext>
              </a:extLst>
            </p:cNvPr>
            <p:cNvSpPr/>
            <p:nvPr/>
          </p:nvSpPr>
          <p:spPr>
            <a:xfrm>
              <a:off x="374800" y="1873750"/>
              <a:ext cx="1015700" cy="530475"/>
            </a:xfrm>
            <a:custGeom>
              <a:avLst/>
              <a:gdLst/>
              <a:ahLst/>
              <a:cxnLst/>
              <a:rect l="l" t="t" r="r" b="b"/>
              <a:pathLst>
                <a:path w="40628" h="21219" extrusionOk="0">
                  <a:moveTo>
                    <a:pt x="37926" y="1"/>
                  </a:moveTo>
                  <a:cubicBezTo>
                    <a:pt x="34521" y="1"/>
                    <a:pt x="28740" y="2591"/>
                    <a:pt x="28449" y="2722"/>
                  </a:cubicBezTo>
                  <a:lnTo>
                    <a:pt x="28480" y="2792"/>
                  </a:lnTo>
                  <a:cubicBezTo>
                    <a:pt x="28552" y="2760"/>
                    <a:pt x="34527" y="82"/>
                    <a:pt x="37949" y="82"/>
                  </a:cubicBezTo>
                  <a:cubicBezTo>
                    <a:pt x="38593" y="82"/>
                    <a:pt x="39146" y="176"/>
                    <a:pt x="39553" y="401"/>
                  </a:cubicBezTo>
                  <a:cubicBezTo>
                    <a:pt x="39964" y="629"/>
                    <a:pt x="40206" y="985"/>
                    <a:pt x="40271" y="1457"/>
                  </a:cubicBezTo>
                  <a:cubicBezTo>
                    <a:pt x="40548" y="3481"/>
                    <a:pt x="39162" y="6182"/>
                    <a:pt x="36466" y="8871"/>
                  </a:cubicBezTo>
                  <a:cubicBezTo>
                    <a:pt x="33267" y="12061"/>
                    <a:pt x="28420" y="15096"/>
                    <a:pt x="22449" y="17644"/>
                  </a:cubicBezTo>
                  <a:cubicBezTo>
                    <a:pt x="16251" y="20290"/>
                    <a:pt x="11452" y="20995"/>
                    <a:pt x="8518" y="21120"/>
                  </a:cubicBezTo>
                  <a:cubicBezTo>
                    <a:pt x="8164" y="21135"/>
                    <a:pt x="7817" y="21142"/>
                    <a:pt x="7477" y="21142"/>
                  </a:cubicBezTo>
                  <a:cubicBezTo>
                    <a:pt x="4514" y="21142"/>
                    <a:pt x="2111" y="20575"/>
                    <a:pt x="923" y="19578"/>
                  </a:cubicBezTo>
                  <a:cubicBezTo>
                    <a:pt x="325" y="19077"/>
                    <a:pt x="82" y="18495"/>
                    <a:pt x="222" y="17898"/>
                  </a:cubicBezTo>
                  <a:cubicBezTo>
                    <a:pt x="939" y="14821"/>
                    <a:pt x="11623" y="10144"/>
                    <a:pt x="11730" y="10097"/>
                  </a:cubicBezTo>
                  <a:lnTo>
                    <a:pt x="11700" y="10027"/>
                  </a:lnTo>
                  <a:cubicBezTo>
                    <a:pt x="11259" y="10219"/>
                    <a:pt x="873" y="14766"/>
                    <a:pt x="147" y="17880"/>
                  </a:cubicBezTo>
                  <a:cubicBezTo>
                    <a:pt x="0" y="18508"/>
                    <a:pt x="251" y="19115"/>
                    <a:pt x="874" y="19638"/>
                  </a:cubicBezTo>
                  <a:cubicBezTo>
                    <a:pt x="2074" y="20645"/>
                    <a:pt x="4498" y="21219"/>
                    <a:pt x="7477" y="21219"/>
                  </a:cubicBezTo>
                  <a:cubicBezTo>
                    <a:pt x="7480" y="21219"/>
                    <a:pt x="7483" y="21219"/>
                    <a:pt x="7485" y="21219"/>
                  </a:cubicBezTo>
                  <a:cubicBezTo>
                    <a:pt x="7824" y="21219"/>
                    <a:pt x="8170" y="21211"/>
                    <a:pt x="8522" y="21196"/>
                  </a:cubicBezTo>
                  <a:cubicBezTo>
                    <a:pt x="11462" y="21072"/>
                    <a:pt x="16271" y="20366"/>
                    <a:pt x="22480" y="17716"/>
                  </a:cubicBezTo>
                  <a:cubicBezTo>
                    <a:pt x="28459" y="15162"/>
                    <a:pt x="33314" y="12123"/>
                    <a:pt x="36520" y="8925"/>
                  </a:cubicBezTo>
                  <a:cubicBezTo>
                    <a:pt x="39232" y="6220"/>
                    <a:pt x="40628" y="3494"/>
                    <a:pt x="40347" y="1447"/>
                  </a:cubicBezTo>
                  <a:cubicBezTo>
                    <a:pt x="40279" y="950"/>
                    <a:pt x="40024" y="575"/>
                    <a:pt x="39590" y="334"/>
                  </a:cubicBezTo>
                  <a:cubicBezTo>
                    <a:pt x="39165" y="100"/>
                    <a:pt x="38591" y="1"/>
                    <a:pt x="37926"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9" name="Google Shape;3251;p31">
              <a:extLst>
                <a:ext uri="{FF2B5EF4-FFF2-40B4-BE49-F238E27FC236}">
                  <a16:creationId xmlns:a16="http://schemas.microsoft.com/office/drawing/2014/main" id="{D42D920D-BF67-45A7-54CB-97134F047530}"/>
                </a:ext>
              </a:extLst>
            </p:cNvPr>
            <p:cNvSpPr/>
            <p:nvPr/>
          </p:nvSpPr>
          <p:spPr>
            <a:xfrm>
              <a:off x="399850" y="1886900"/>
              <a:ext cx="965425" cy="504200"/>
            </a:xfrm>
            <a:custGeom>
              <a:avLst/>
              <a:gdLst/>
              <a:ahLst/>
              <a:cxnLst/>
              <a:rect l="l" t="t" r="r" b="b"/>
              <a:pathLst>
                <a:path w="38617" h="20168" extrusionOk="0">
                  <a:moveTo>
                    <a:pt x="36049" y="0"/>
                  </a:moveTo>
                  <a:cubicBezTo>
                    <a:pt x="32814" y="0"/>
                    <a:pt x="27317" y="2462"/>
                    <a:pt x="27041" y="2587"/>
                  </a:cubicBezTo>
                  <a:lnTo>
                    <a:pt x="27071" y="2653"/>
                  </a:lnTo>
                  <a:cubicBezTo>
                    <a:pt x="27139" y="2622"/>
                    <a:pt x="32819" y="77"/>
                    <a:pt x="36071" y="77"/>
                  </a:cubicBezTo>
                  <a:cubicBezTo>
                    <a:pt x="36683" y="77"/>
                    <a:pt x="37208" y="167"/>
                    <a:pt x="37595" y="381"/>
                  </a:cubicBezTo>
                  <a:cubicBezTo>
                    <a:pt x="37986" y="598"/>
                    <a:pt x="38216" y="936"/>
                    <a:pt x="38278" y="1385"/>
                  </a:cubicBezTo>
                  <a:cubicBezTo>
                    <a:pt x="38541" y="3307"/>
                    <a:pt x="37223" y="5876"/>
                    <a:pt x="34661" y="8431"/>
                  </a:cubicBezTo>
                  <a:cubicBezTo>
                    <a:pt x="31620" y="11464"/>
                    <a:pt x="27013" y="14348"/>
                    <a:pt x="21338" y="16770"/>
                  </a:cubicBezTo>
                  <a:cubicBezTo>
                    <a:pt x="15447" y="19285"/>
                    <a:pt x="10886" y="19955"/>
                    <a:pt x="8097" y="20074"/>
                  </a:cubicBezTo>
                  <a:cubicBezTo>
                    <a:pt x="7765" y="20088"/>
                    <a:pt x="7439" y="20095"/>
                    <a:pt x="7119" y="20095"/>
                  </a:cubicBezTo>
                  <a:cubicBezTo>
                    <a:pt x="4299" y="20095"/>
                    <a:pt x="2007" y="19558"/>
                    <a:pt x="877" y="18608"/>
                  </a:cubicBezTo>
                  <a:cubicBezTo>
                    <a:pt x="308" y="18132"/>
                    <a:pt x="79" y="17579"/>
                    <a:pt x="211" y="17011"/>
                  </a:cubicBezTo>
                  <a:cubicBezTo>
                    <a:pt x="893" y="14087"/>
                    <a:pt x="11048" y="9642"/>
                    <a:pt x="11151" y="9597"/>
                  </a:cubicBezTo>
                  <a:lnTo>
                    <a:pt x="11121" y="9530"/>
                  </a:lnTo>
                  <a:cubicBezTo>
                    <a:pt x="10702" y="9712"/>
                    <a:pt x="830" y="14035"/>
                    <a:pt x="140" y="16994"/>
                  </a:cubicBezTo>
                  <a:cubicBezTo>
                    <a:pt x="1" y="17591"/>
                    <a:pt x="239" y="18169"/>
                    <a:pt x="830" y="18665"/>
                  </a:cubicBezTo>
                  <a:cubicBezTo>
                    <a:pt x="1972" y="19624"/>
                    <a:pt x="4280" y="20168"/>
                    <a:pt x="7114" y="20168"/>
                  </a:cubicBezTo>
                  <a:cubicBezTo>
                    <a:pt x="7436" y="20168"/>
                    <a:pt x="7765" y="20160"/>
                    <a:pt x="8100" y="20147"/>
                  </a:cubicBezTo>
                  <a:cubicBezTo>
                    <a:pt x="10894" y="20027"/>
                    <a:pt x="15465" y="19357"/>
                    <a:pt x="21366" y="16837"/>
                  </a:cubicBezTo>
                  <a:cubicBezTo>
                    <a:pt x="27050" y="14411"/>
                    <a:pt x="31665" y="11523"/>
                    <a:pt x="34712" y="8482"/>
                  </a:cubicBezTo>
                  <a:cubicBezTo>
                    <a:pt x="37290" y="5911"/>
                    <a:pt x="38617" y="3320"/>
                    <a:pt x="38350" y="1375"/>
                  </a:cubicBezTo>
                  <a:cubicBezTo>
                    <a:pt x="38286" y="902"/>
                    <a:pt x="38043" y="546"/>
                    <a:pt x="37630" y="317"/>
                  </a:cubicBezTo>
                  <a:cubicBezTo>
                    <a:pt x="37226" y="94"/>
                    <a:pt x="36681" y="0"/>
                    <a:pt x="36049"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20" name="Google Shape;3252;p31">
              <a:extLst>
                <a:ext uri="{FF2B5EF4-FFF2-40B4-BE49-F238E27FC236}">
                  <a16:creationId xmlns:a16="http://schemas.microsoft.com/office/drawing/2014/main" id="{F2203521-8BB8-7569-EE9B-17B288C428CA}"/>
                </a:ext>
              </a:extLst>
            </p:cNvPr>
            <p:cNvSpPr/>
            <p:nvPr/>
          </p:nvSpPr>
          <p:spPr>
            <a:xfrm>
              <a:off x="641375" y="1907950"/>
              <a:ext cx="475025" cy="276200"/>
            </a:xfrm>
            <a:custGeom>
              <a:avLst/>
              <a:gdLst/>
              <a:ahLst/>
              <a:cxnLst/>
              <a:rect l="l" t="t" r="r" b="b"/>
              <a:pathLst>
                <a:path w="19001" h="11048" extrusionOk="0">
                  <a:moveTo>
                    <a:pt x="17925" y="1"/>
                  </a:moveTo>
                  <a:cubicBezTo>
                    <a:pt x="17235" y="1056"/>
                    <a:pt x="16444" y="1961"/>
                    <a:pt x="15589" y="2739"/>
                  </a:cubicBezTo>
                  <a:cubicBezTo>
                    <a:pt x="11097" y="6824"/>
                    <a:pt x="4809" y="7369"/>
                    <a:pt x="1776" y="7369"/>
                  </a:cubicBezTo>
                  <a:cubicBezTo>
                    <a:pt x="673" y="7369"/>
                    <a:pt x="1" y="7297"/>
                    <a:pt x="1" y="7297"/>
                  </a:cubicBezTo>
                  <a:lnTo>
                    <a:pt x="1" y="7297"/>
                  </a:lnTo>
                  <a:lnTo>
                    <a:pt x="1313" y="10253"/>
                  </a:lnTo>
                  <a:cubicBezTo>
                    <a:pt x="1313" y="10253"/>
                    <a:pt x="3008" y="11048"/>
                    <a:pt x="5926" y="11048"/>
                  </a:cubicBezTo>
                  <a:cubicBezTo>
                    <a:pt x="7500" y="11048"/>
                    <a:pt x="9431" y="10816"/>
                    <a:pt x="11644" y="10103"/>
                  </a:cubicBezTo>
                  <a:cubicBezTo>
                    <a:pt x="14513" y="9176"/>
                    <a:pt x="16291" y="7665"/>
                    <a:pt x="17385" y="6295"/>
                  </a:cubicBezTo>
                  <a:cubicBezTo>
                    <a:pt x="18691" y="4642"/>
                    <a:pt x="19001" y="3189"/>
                    <a:pt x="19001" y="3189"/>
                  </a:cubicBezTo>
                  <a:lnTo>
                    <a:pt x="17925" y="1"/>
                  </a:ln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1" name="Google Shape;3253;p31">
              <a:extLst>
                <a:ext uri="{FF2B5EF4-FFF2-40B4-BE49-F238E27FC236}">
                  <a16:creationId xmlns:a16="http://schemas.microsoft.com/office/drawing/2014/main" id="{D83B31BE-8850-280E-4227-E7D5A36086D0}"/>
                </a:ext>
              </a:extLst>
            </p:cNvPr>
            <p:cNvSpPr/>
            <p:nvPr/>
          </p:nvSpPr>
          <p:spPr>
            <a:xfrm>
              <a:off x="1031100" y="1907950"/>
              <a:ext cx="85300" cy="157400"/>
            </a:xfrm>
            <a:custGeom>
              <a:avLst/>
              <a:gdLst/>
              <a:ahLst/>
              <a:cxnLst/>
              <a:rect l="l" t="t" r="r" b="b"/>
              <a:pathLst>
                <a:path w="3412" h="6296" extrusionOk="0">
                  <a:moveTo>
                    <a:pt x="2336" y="1"/>
                  </a:moveTo>
                  <a:cubicBezTo>
                    <a:pt x="1646" y="1056"/>
                    <a:pt x="855" y="1961"/>
                    <a:pt x="0" y="2739"/>
                  </a:cubicBezTo>
                  <a:cubicBezTo>
                    <a:pt x="384" y="4020"/>
                    <a:pt x="994" y="5227"/>
                    <a:pt x="1796" y="6295"/>
                  </a:cubicBezTo>
                  <a:cubicBezTo>
                    <a:pt x="3102" y="4642"/>
                    <a:pt x="3412" y="3189"/>
                    <a:pt x="3412" y="3189"/>
                  </a:cubicBezTo>
                  <a:lnTo>
                    <a:pt x="2336" y="1"/>
                  </a:ln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22" name="Google Shape;3254;p31">
              <a:extLst>
                <a:ext uri="{FF2B5EF4-FFF2-40B4-BE49-F238E27FC236}">
                  <a16:creationId xmlns:a16="http://schemas.microsoft.com/office/drawing/2014/main" id="{07F1F139-337B-CC20-B283-43EF490ADACE}"/>
                </a:ext>
              </a:extLst>
            </p:cNvPr>
            <p:cNvSpPr/>
            <p:nvPr/>
          </p:nvSpPr>
          <p:spPr>
            <a:xfrm>
              <a:off x="827225" y="2012925"/>
              <a:ext cx="200600" cy="179325"/>
            </a:xfrm>
            <a:custGeom>
              <a:avLst/>
              <a:gdLst/>
              <a:ahLst/>
              <a:cxnLst/>
              <a:rect l="l" t="t" r="r" b="b"/>
              <a:pathLst>
                <a:path w="8024" h="7173" extrusionOk="0">
                  <a:moveTo>
                    <a:pt x="5530" y="617"/>
                  </a:moveTo>
                  <a:cubicBezTo>
                    <a:pt x="5622" y="617"/>
                    <a:pt x="5702" y="713"/>
                    <a:pt x="5847" y="1093"/>
                  </a:cubicBezTo>
                  <a:lnTo>
                    <a:pt x="5874" y="1164"/>
                  </a:lnTo>
                  <a:cubicBezTo>
                    <a:pt x="6046" y="1609"/>
                    <a:pt x="6233" y="2052"/>
                    <a:pt x="6417" y="2486"/>
                  </a:cubicBezTo>
                  <a:cubicBezTo>
                    <a:pt x="6500" y="2681"/>
                    <a:pt x="6582" y="2877"/>
                    <a:pt x="6665" y="3076"/>
                  </a:cubicBezTo>
                  <a:lnTo>
                    <a:pt x="6766" y="3322"/>
                  </a:lnTo>
                  <a:cubicBezTo>
                    <a:pt x="6867" y="3570"/>
                    <a:pt x="6969" y="3815"/>
                    <a:pt x="7079" y="4058"/>
                  </a:cubicBezTo>
                  <a:cubicBezTo>
                    <a:pt x="7091" y="4089"/>
                    <a:pt x="7110" y="4122"/>
                    <a:pt x="7128" y="4159"/>
                  </a:cubicBezTo>
                  <a:cubicBezTo>
                    <a:pt x="7168" y="4236"/>
                    <a:pt x="7267" y="4435"/>
                    <a:pt x="7269" y="4521"/>
                  </a:cubicBezTo>
                  <a:cubicBezTo>
                    <a:pt x="7223" y="4567"/>
                    <a:pt x="7162" y="4612"/>
                    <a:pt x="7094" y="4658"/>
                  </a:cubicBezTo>
                  <a:cubicBezTo>
                    <a:pt x="6763" y="4883"/>
                    <a:pt x="6393" y="5097"/>
                    <a:pt x="5892" y="5345"/>
                  </a:cubicBezTo>
                  <a:cubicBezTo>
                    <a:pt x="5038" y="5772"/>
                    <a:pt x="4128" y="6096"/>
                    <a:pt x="3189" y="6311"/>
                  </a:cubicBezTo>
                  <a:cubicBezTo>
                    <a:pt x="2926" y="6372"/>
                    <a:pt x="2652" y="6424"/>
                    <a:pt x="2386" y="6464"/>
                  </a:cubicBezTo>
                  <a:cubicBezTo>
                    <a:pt x="2334" y="6473"/>
                    <a:pt x="2269" y="6489"/>
                    <a:pt x="2202" y="6501"/>
                  </a:cubicBezTo>
                  <a:cubicBezTo>
                    <a:pt x="2111" y="6521"/>
                    <a:pt x="1936" y="6560"/>
                    <a:pt x="1847" y="6560"/>
                  </a:cubicBezTo>
                  <a:cubicBezTo>
                    <a:pt x="1831" y="6560"/>
                    <a:pt x="1818" y="6559"/>
                    <a:pt x="1809" y="6556"/>
                  </a:cubicBezTo>
                  <a:cubicBezTo>
                    <a:pt x="1724" y="6519"/>
                    <a:pt x="1620" y="6207"/>
                    <a:pt x="1576" y="6072"/>
                  </a:cubicBezTo>
                  <a:cubicBezTo>
                    <a:pt x="1543" y="5979"/>
                    <a:pt x="1515" y="5894"/>
                    <a:pt x="1485" y="5824"/>
                  </a:cubicBezTo>
                  <a:cubicBezTo>
                    <a:pt x="1334" y="5480"/>
                    <a:pt x="1199" y="5103"/>
                    <a:pt x="1083" y="4702"/>
                  </a:cubicBezTo>
                  <a:cubicBezTo>
                    <a:pt x="893" y="4042"/>
                    <a:pt x="749" y="3316"/>
                    <a:pt x="629" y="2417"/>
                  </a:cubicBezTo>
                  <a:cubicBezTo>
                    <a:pt x="627" y="2383"/>
                    <a:pt x="623" y="2359"/>
                    <a:pt x="623" y="2347"/>
                  </a:cubicBezTo>
                  <a:cubicBezTo>
                    <a:pt x="651" y="2331"/>
                    <a:pt x="697" y="2313"/>
                    <a:pt x="733" y="2301"/>
                  </a:cubicBezTo>
                  <a:cubicBezTo>
                    <a:pt x="792" y="2280"/>
                    <a:pt x="853" y="2255"/>
                    <a:pt x="920" y="2222"/>
                  </a:cubicBezTo>
                  <a:cubicBezTo>
                    <a:pt x="1126" y="2127"/>
                    <a:pt x="1334" y="2034"/>
                    <a:pt x="1540" y="1946"/>
                  </a:cubicBezTo>
                  <a:cubicBezTo>
                    <a:pt x="1954" y="1770"/>
                    <a:pt x="2391" y="1599"/>
                    <a:pt x="2843" y="1437"/>
                  </a:cubicBezTo>
                  <a:cubicBezTo>
                    <a:pt x="3630" y="1155"/>
                    <a:pt x="4498" y="888"/>
                    <a:pt x="5485" y="624"/>
                  </a:cubicBezTo>
                  <a:cubicBezTo>
                    <a:pt x="5500" y="620"/>
                    <a:pt x="5516" y="617"/>
                    <a:pt x="5530" y="617"/>
                  </a:cubicBezTo>
                  <a:close/>
                  <a:moveTo>
                    <a:pt x="5555" y="0"/>
                  </a:moveTo>
                  <a:cubicBezTo>
                    <a:pt x="5485" y="0"/>
                    <a:pt x="5409" y="10"/>
                    <a:pt x="5328" y="32"/>
                  </a:cubicBezTo>
                  <a:cubicBezTo>
                    <a:pt x="4320" y="302"/>
                    <a:pt x="3440" y="572"/>
                    <a:pt x="2634" y="860"/>
                  </a:cubicBezTo>
                  <a:cubicBezTo>
                    <a:pt x="2174" y="1026"/>
                    <a:pt x="1723" y="1201"/>
                    <a:pt x="1300" y="1382"/>
                  </a:cubicBezTo>
                  <a:cubicBezTo>
                    <a:pt x="1085" y="1473"/>
                    <a:pt x="875" y="1568"/>
                    <a:pt x="663" y="1667"/>
                  </a:cubicBezTo>
                  <a:cubicBezTo>
                    <a:pt x="607" y="1692"/>
                    <a:pt x="558" y="1713"/>
                    <a:pt x="513" y="1728"/>
                  </a:cubicBezTo>
                  <a:cubicBezTo>
                    <a:pt x="343" y="1793"/>
                    <a:pt x="138" y="1875"/>
                    <a:pt x="50" y="2114"/>
                  </a:cubicBezTo>
                  <a:cubicBezTo>
                    <a:pt x="9" y="2222"/>
                    <a:pt x="1" y="2344"/>
                    <a:pt x="22" y="2497"/>
                  </a:cubicBezTo>
                  <a:cubicBezTo>
                    <a:pt x="144" y="3430"/>
                    <a:pt x="295" y="4183"/>
                    <a:pt x="495" y="4873"/>
                  </a:cubicBezTo>
                  <a:cubicBezTo>
                    <a:pt x="617" y="5299"/>
                    <a:pt x="761" y="5700"/>
                    <a:pt x="924" y="6069"/>
                  </a:cubicBezTo>
                  <a:cubicBezTo>
                    <a:pt x="945" y="6124"/>
                    <a:pt x="969" y="6194"/>
                    <a:pt x="994" y="6268"/>
                  </a:cubicBezTo>
                  <a:cubicBezTo>
                    <a:pt x="1098" y="6577"/>
                    <a:pt x="1227" y="6967"/>
                    <a:pt x="1555" y="7114"/>
                  </a:cubicBezTo>
                  <a:cubicBezTo>
                    <a:pt x="1646" y="7156"/>
                    <a:pt x="1747" y="7172"/>
                    <a:pt x="1852" y="7172"/>
                  </a:cubicBezTo>
                  <a:cubicBezTo>
                    <a:pt x="2015" y="7172"/>
                    <a:pt x="2186" y="7132"/>
                    <a:pt x="2333" y="7102"/>
                  </a:cubicBezTo>
                  <a:cubicBezTo>
                    <a:pt x="2388" y="7089"/>
                    <a:pt x="2437" y="7078"/>
                    <a:pt x="2481" y="7071"/>
                  </a:cubicBezTo>
                  <a:cubicBezTo>
                    <a:pt x="2763" y="7025"/>
                    <a:pt x="3048" y="6970"/>
                    <a:pt x="3327" y="6908"/>
                  </a:cubicBezTo>
                  <a:cubicBezTo>
                    <a:pt x="4311" y="6682"/>
                    <a:pt x="5268" y="6342"/>
                    <a:pt x="6165" y="5894"/>
                  </a:cubicBezTo>
                  <a:cubicBezTo>
                    <a:pt x="6693" y="5630"/>
                    <a:pt x="7085" y="5406"/>
                    <a:pt x="7440" y="5165"/>
                  </a:cubicBezTo>
                  <a:cubicBezTo>
                    <a:pt x="7548" y="5091"/>
                    <a:pt x="7661" y="5008"/>
                    <a:pt x="7759" y="4891"/>
                  </a:cubicBezTo>
                  <a:cubicBezTo>
                    <a:pt x="8023" y="4573"/>
                    <a:pt x="7805" y="4141"/>
                    <a:pt x="7676" y="3886"/>
                  </a:cubicBezTo>
                  <a:lnTo>
                    <a:pt x="7676" y="3885"/>
                  </a:lnTo>
                  <a:cubicBezTo>
                    <a:pt x="7661" y="3852"/>
                    <a:pt x="7647" y="3825"/>
                    <a:pt x="7637" y="3803"/>
                  </a:cubicBezTo>
                  <a:cubicBezTo>
                    <a:pt x="7529" y="3567"/>
                    <a:pt x="7432" y="3328"/>
                    <a:pt x="7334" y="3092"/>
                  </a:cubicBezTo>
                  <a:lnTo>
                    <a:pt x="7229" y="2840"/>
                  </a:lnTo>
                  <a:cubicBezTo>
                    <a:pt x="7146" y="2641"/>
                    <a:pt x="7063" y="2445"/>
                    <a:pt x="6981" y="2246"/>
                  </a:cubicBezTo>
                  <a:cubicBezTo>
                    <a:pt x="6800" y="1819"/>
                    <a:pt x="6616" y="1379"/>
                    <a:pt x="6445" y="943"/>
                  </a:cubicBezTo>
                  <a:lnTo>
                    <a:pt x="6420" y="875"/>
                  </a:lnTo>
                  <a:cubicBezTo>
                    <a:pt x="6307" y="581"/>
                    <a:pt x="6087" y="0"/>
                    <a:pt x="5555" y="0"/>
                  </a:cubicBezTo>
                  <a:close/>
                </a:path>
              </a:pathLst>
            </a:custGeom>
            <a:solidFill>
              <a:srgbClr val="ECA55C"/>
            </a:solidFill>
            <a:ln>
              <a:noFill/>
            </a:ln>
          </p:spPr>
          <p:txBody>
            <a:bodyPr spcFirstLastPara="1" wrap="square" lIns="121900" tIns="121900" rIns="121900" bIns="121900" anchor="ctr" anchorCtr="0">
              <a:noAutofit/>
            </a:bodyPr>
            <a:lstStyle/>
            <a:p>
              <a:endParaRPr sz="2400"/>
            </a:p>
          </p:txBody>
        </p:sp>
        <p:sp>
          <p:nvSpPr>
            <p:cNvPr id="23" name="Google Shape;3255;p31">
              <a:extLst>
                <a:ext uri="{FF2B5EF4-FFF2-40B4-BE49-F238E27FC236}">
                  <a16:creationId xmlns:a16="http://schemas.microsoft.com/office/drawing/2014/main" id="{018351A9-2E0F-8569-FE86-976B6B84BCC9}"/>
                </a:ext>
              </a:extLst>
            </p:cNvPr>
            <p:cNvSpPr/>
            <p:nvPr/>
          </p:nvSpPr>
          <p:spPr>
            <a:xfrm>
              <a:off x="837575" y="2022300"/>
              <a:ext cx="179575" cy="160575"/>
            </a:xfrm>
            <a:custGeom>
              <a:avLst/>
              <a:gdLst/>
              <a:ahLst/>
              <a:cxnLst/>
              <a:rect l="l" t="t" r="r" b="b"/>
              <a:pathLst>
                <a:path w="7183" h="6423" extrusionOk="0">
                  <a:moveTo>
                    <a:pt x="5117" y="242"/>
                  </a:moveTo>
                  <a:cubicBezTo>
                    <a:pt x="5208" y="242"/>
                    <a:pt x="5288" y="338"/>
                    <a:pt x="5433" y="718"/>
                  </a:cubicBezTo>
                  <a:lnTo>
                    <a:pt x="5460" y="789"/>
                  </a:lnTo>
                  <a:cubicBezTo>
                    <a:pt x="5632" y="1234"/>
                    <a:pt x="5819" y="1677"/>
                    <a:pt x="6003" y="2111"/>
                  </a:cubicBezTo>
                  <a:cubicBezTo>
                    <a:pt x="6086" y="2306"/>
                    <a:pt x="6168" y="2502"/>
                    <a:pt x="6251" y="2701"/>
                  </a:cubicBezTo>
                  <a:lnTo>
                    <a:pt x="6352" y="2947"/>
                  </a:lnTo>
                  <a:cubicBezTo>
                    <a:pt x="6453" y="3195"/>
                    <a:pt x="6555" y="3440"/>
                    <a:pt x="6665" y="3683"/>
                  </a:cubicBezTo>
                  <a:cubicBezTo>
                    <a:pt x="6678" y="3714"/>
                    <a:pt x="6696" y="3747"/>
                    <a:pt x="6714" y="3784"/>
                  </a:cubicBezTo>
                  <a:cubicBezTo>
                    <a:pt x="6755" y="3861"/>
                    <a:pt x="6853" y="4060"/>
                    <a:pt x="6856" y="4146"/>
                  </a:cubicBezTo>
                  <a:cubicBezTo>
                    <a:pt x="6809" y="4192"/>
                    <a:pt x="6748" y="4237"/>
                    <a:pt x="6680" y="4283"/>
                  </a:cubicBezTo>
                  <a:cubicBezTo>
                    <a:pt x="6349" y="4507"/>
                    <a:pt x="5979" y="4722"/>
                    <a:pt x="5478" y="4970"/>
                  </a:cubicBezTo>
                  <a:cubicBezTo>
                    <a:pt x="4624" y="5397"/>
                    <a:pt x="3714" y="5721"/>
                    <a:pt x="2775" y="5935"/>
                  </a:cubicBezTo>
                  <a:cubicBezTo>
                    <a:pt x="2512" y="5997"/>
                    <a:pt x="2238" y="6049"/>
                    <a:pt x="1972" y="6088"/>
                  </a:cubicBezTo>
                  <a:cubicBezTo>
                    <a:pt x="1920" y="6098"/>
                    <a:pt x="1855" y="6113"/>
                    <a:pt x="1788" y="6126"/>
                  </a:cubicBezTo>
                  <a:cubicBezTo>
                    <a:pt x="1697" y="6146"/>
                    <a:pt x="1522" y="6185"/>
                    <a:pt x="1433" y="6185"/>
                  </a:cubicBezTo>
                  <a:cubicBezTo>
                    <a:pt x="1417" y="6185"/>
                    <a:pt x="1404" y="6184"/>
                    <a:pt x="1395" y="6181"/>
                  </a:cubicBezTo>
                  <a:cubicBezTo>
                    <a:pt x="1310" y="6144"/>
                    <a:pt x="1206" y="5832"/>
                    <a:pt x="1163" y="5697"/>
                  </a:cubicBezTo>
                  <a:cubicBezTo>
                    <a:pt x="1129" y="5604"/>
                    <a:pt x="1101" y="5519"/>
                    <a:pt x="1071" y="5449"/>
                  </a:cubicBezTo>
                  <a:cubicBezTo>
                    <a:pt x="920" y="5105"/>
                    <a:pt x="785" y="4728"/>
                    <a:pt x="669" y="4327"/>
                  </a:cubicBezTo>
                  <a:cubicBezTo>
                    <a:pt x="479" y="3667"/>
                    <a:pt x="335" y="2941"/>
                    <a:pt x="216" y="2042"/>
                  </a:cubicBezTo>
                  <a:cubicBezTo>
                    <a:pt x="213" y="2008"/>
                    <a:pt x="209" y="1984"/>
                    <a:pt x="209" y="1972"/>
                  </a:cubicBezTo>
                  <a:cubicBezTo>
                    <a:pt x="237" y="1956"/>
                    <a:pt x="283" y="1938"/>
                    <a:pt x="320" y="1926"/>
                  </a:cubicBezTo>
                  <a:cubicBezTo>
                    <a:pt x="378" y="1905"/>
                    <a:pt x="439" y="1880"/>
                    <a:pt x="506" y="1847"/>
                  </a:cubicBezTo>
                  <a:cubicBezTo>
                    <a:pt x="712" y="1752"/>
                    <a:pt x="920" y="1659"/>
                    <a:pt x="1126" y="1571"/>
                  </a:cubicBezTo>
                  <a:cubicBezTo>
                    <a:pt x="1540" y="1395"/>
                    <a:pt x="1979" y="1224"/>
                    <a:pt x="2429" y="1062"/>
                  </a:cubicBezTo>
                  <a:cubicBezTo>
                    <a:pt x="3216" y="780"/>
                    <a:pt x="4084" y="513"/>
                    <a:pt x="5072" y="249"/>
                  </a:cubicBezTo>
                  <a:cubicBezTo>
                    <a:pt x="5087" y="245"/>
                    <a:pt x="5102" y="242"/>
                    <a:pt x="5117" y="242"/>
                  </a:cubicBezTo>
                  <a:close/>
                  <a:moveTo>
                    <a:pt x="4973" y="0"/>
                  </a:moveTo>
                  <a:cubicBezTo>
                    <a:pt x="4910" y="0"/>
                    <a:pt x="4843" y="9"/>
                    <a:pt x="4771" y="29"/>
                  </a:cubicBezTo>
                  <a:cubicBezTo>
                    <a:pt x="3869" y="270"/>
                    <a:pt x="3078" y="513"/>
                    <a:pt x="2359" y="770"/>
                  </a:cubicBezTo>
                  <a:cubicBezTo>
                    <a:pt x="1944" y="917"/>
                    <a:pt x="1543" y="1077"/>
                    <a:pt x="1162" y="1237"/>
                  </a:cubicBezTo>
                  <a:cubicBezTo>
                    <a:pt x="973" y="1319"/>
                    <a:pt x="779" y="1405"/>
                    <a:pt x="593" y="1491"/>
                  </a:cubicBezTo>
                  <a:cubicBezTo>
                    <a:pt x="544" y="1516"/>
                    <a:pt x="498" y="1530"/>
                    <a:pt x="457" y="1549"/>
                  </a:cubicBezTo>
                  <a:cubicBezTo>
                    <a:pt x="307" y="1607"/>
                    <a:pt x="123" y="1677"/>
                    <a:pt x="43" y="1892"/>
                  </a:cubicBezTo>
                  <a:cubicBezTo>
                    <a:pt x="7" y="1990"/>
                    <a:pt x="1" y="2098"/>
                    <a:pt x="19" y="2235"/>
                  </a:cubicBezTo>
                  <a:cubicBezTo>
                    <a:pt x="126" y="3070"/>
                    <a:pt x="262" y="3747"/>
                    <a:pt x="443" y="4363"/>
                  </a:cubicBezTo>
                  <a:cubicBezTo>
                    <a:pt x="552" y="4746"/>
                    <a:pt x="681" y="5105"/>
                    <a:pt x="826" y="5436"/>
                  </a:cubicBezTo>
                  <a:cubicBezTo>
                    <a:pt x="847" y="5485"/>
                    <a:pt x="865" y="5546"/>
                    <a:pt x="890" y="5614"/>
                  </a:cubicBezTo>
                  <a:cubicBezTo>
                    <a:pt x="982" y="5889"/>
                    <a:pt x="1098" y="6235"/>
                    <a:pt x="1392" y="6370"/>
                  </a:cubicBezTo>
                  <a:cubicBezTo>
                    <a:pt x="1472" y="6408"/>
                    <a:pt x="1564" y="6423"/>
                    <a:pt x="1656" y="6423"/>
                  </a:cubicBezTo>
                  <a:cubicBezTo>
                    <a:pt x="1803" y="6423"/>
                    <a:pt x="1956" y="6390"/>
                    <a:pt x="2088" y="6359"/>
                  </a:cubicBezTo>
                  <a:cubicBezTo>
                    <a:pt x="2137" y="6346"/>
                    <a:pt x="2183" y="6337"/>
                    <a:pt x="2220" y="6331"/>
                  </a:cubicBezTo>
                  <a:cubicBezTo>
                    <a:pt x="2471" y="6291"/>
                    <a:pt x="2729" y="6242"/>
                    <a:pt x="2977" y="6186"/>
                  </a:cubicBezTo>
                  <a:cubicBezTo>
                    <a:pt x="3857" y="5984"/>
                    <a:pt x="4715" y="5678"/>
                    <a:pt x="5522" y="5276"/>
                  </a:cubicBezTo>
                  <a:cubicBezTo>
                    <a:pt x="5990" y="5043"/>
                    <a:pt x="6343" y="4841"/>
                    <a:pt x="6662" y="4624"/>
                  </a:cubicBezTo>
                  <a:cubicBezTo>
                    <a:pt x="6757" y="4556"/>
                    <a:pt x="6861" y="4482"/>
                    <a:pt x="6947" y="4381"/>
                  </a:cubicBezTo>
                  <a:cubicBezTo>
                    <a:pt x="7183" y="4093"/>
                    <a:pt x="6987" y="3707"/>
                    <a:pt x="6874" y="3477"/>
                  </a:cubicBezTo>
                  <a:cubicBezTo>
                    <a:pt x="6858" y="3450"/>
                    <a:pt x="6846" y="3425"/>
                    <a:pt x="6837" y="3404"/>
                  </a:cubicBezTo>
                  <a:cubicBezTo>
                    <a:pt x="6739" y="3195"/>
                    <a:pt x="6652" y="2980"/>
                    <a:pt x="6564" y="2766"/>
                  </a:cubicBezTo>
                  <a:lnTo>
                    <a:pt x="6472" y="2545"/>
                  </a:lnTo>
                  <a:cubicBezTo>
                    <a:pt x="6398" y="2364"/>
                    <a:pt x="6325" y="2189"/>
                    <a:pt x="6248" y="2012"/>
                  </a:cubicBezTo>
                  <a:cubicBezTo>
                    <a:pt x="6088" y="1628"/>
                    <a:pt x="5923" y="1234"/>
                    <a:pt x="5770" y="844"/>
                  </a:cubicBezTo>
                  <a:lnTo>
                    <a:pt x="5749" y="785"/>
                  </a:lnTo>
                  <a:cubicBezTo>
                    <a:pt x="5648" y="520"/>
                    <a:pt x="5450" y="0"/>
                    <a:pt x="4973" y="0"/>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24" name="Google Shape;3256;p31">
              <a:extLst>
                <a:ext uri="{FF2B5EF4-FFF2-40B4-BE49-F238E27FC236}">
                  <a16:creationId xmlns:a16="http://schemas.microsoft.com/office/drawing/2014/main" id="{492D71BE-0C85-C2FA-EB98-A6C143A44E58}"/>
                </a:ext>
              </a:extLst>
            </p:cNvPr>
            <p:cNvSpPr/>
            <p:nvPr/>
          </p:nvSpPr>
          <p:spPr>
            <a:xfrm>
              <a:off x="961900" y="2017725"/>
              <a:ext cx="23550" cy="24425"/>
            </a:xfrm>
            <a:custGeom>
              <a:avLst/>
              <a:gdLst/>
              <a:ahLst/>
              <a:cxnLst/>
              <a:rect l="l" t="t" r="r" b="b"/>
              <a:pathLst>
                <a:path w="942" h="977" extrusionOk="0">
                  <a:moveTo>
                    <a:pt x="352" y="1"/>
                  </a:moveTo>
                  <a:cubicBezTo>
                    <a:pt x="0" y="1"/>
                    <a:pt x="510" y="701"/>
                    <a:pt x="581" y="817"/>
                  </a:cubicBezTo>
                  <a:lnTo>
                    <a:pt x="581" y="816"/>
                  </a:lnTo>
                  <a:cubicBezTo>
                    <a:pt x="610" y="863"/>
                    <a:pt x="640" y="910"/>
                    <a:pt x="683" y="943"/>
                  </a:cubicBezTo>
                  <a:cubicBezTo>
                    <a:pt x="710" y="963"/>
                    <a:pt x="745" y="976"/>
                    <a:pt x="779" y="976"/>
                  </a:cubicBezTo>
                  <a:cubicBezTo>
                    <a:pt x="798" y="976"/>
                    <a:pt x="818" y="972"/>
                    <a:pt x="835" y="962"/>
                  </a:cubicBezTo>
                  <a:cubicBezTo>
                    <a:pt x="884" y="934"/>
                    <a:pt x="905" y="874"/>
                    <a:pt x="911" y="817"/>
                  </a:cubicBezTo>
                  <a:cubicBezTo>
                    <a:pt x="942" y="538"/>
                    <a:pt x="723" y="54"/>
                    <a:pt x="404" y="5"/>
                  </a:cubicBezTo>
                  <a:cubicBezTo>
                    <a:pt x="385" y="2"/>
                    <a:pt x="368" y="1"/>
                    <a:pt x="352"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25" name="Google Shape;3257;p31">
              <a:extLst>
                <a:ext uri="{FF2B5EF4-FFF2-40B4-BE49-F238E27FC236}">
                  <a16:creationId xmlns:a16="http://schemas.microsoft.com/office/drawing/2014/main" id="{2A6EA0C9-34FD-F805-ED59-D17DAAE59154}"/>
                </a:ext>
              </a:extLst>
            </p:cNvPr>
            <p:cNvSpPr/>
            <p:nvPr/>
          </p:nvSpPr>
          <p:spPr>
            <a:xfrm>
              <a:off x="981500" y="2044800"/>
              <a:ext cx="9600" cy="11950"/>
            </a:xfrm>
            <a:custGeom>
              <a:avLst/>
              <a:gdLst/>
              <a:ahLst/>
              <a:cxnLst/>
              <a:rect l="l" t="t" r="r" b="b"/>
              <a:pathLst>
                <a:path w="384" h="478" extrusionOk="0">
                  <a:moveTo>
                    <a:pt x="175" y="1"/>
                  </a:moveTo>
                  <a:cubicBezTo>
                    <a:pt x="136" y="1"/>
                    <a:pt x="96" y="23"/>
                    <a:pt x="68" y="55"/>
                  </a:cubicBezTo>
                  <a:cubicBezTo>
                    <a:pt x="14" y="114"/>
                    <a:pt x="0" y="205"/>
                    <a:pt x="25" y="281"/>
                  </a:cubicBezTo>
                  <a:cubicBezTo>
                    <a:pt x="49" y="359"/>
                    <a:pt x="109" y="422"/>
                    <a:pt x="181" y="458"/>
                  </a:cubicBezTo>
                  <a:cubicBezTo>
                    <a:pt x="204" y="469"/>
                    <a:pt x="229" y="477"/>
                    <a:pt x="254" y="477"/>
                  </a:cubicBezTo>
                  <a:cubicBezTo>
                    <a:pt x="269" y="477"/>
                    <a:pt x="285" y="474"/>
                    <a:pt x="298" y="465"/>
                  </a:cubicBezTo>
                  <a:cubicBezTo>
                    <a:pt x="319" y="453"/>
                    <a:pt x="331" y="430"/>
                    <a:pt x="341" y="408"/>
                  </a:cubicBezTo>
                  <a:cubicBezTo>
                    <a:pt x="377" y="322"/>
                    <a:pt x="383" y="222"/>
                    <a:pt x="357" y="132"/>
                  </a:cubicBezTo>
                  <a:cubicBezTo>
                    <a:pt x="341" y="75"/>
                    <a:pt x="303" y="15"/>
                    <a:pt x="244" y="7"/>
                  </a:cubicBezTo>
                  <a:lnTo>
                    <a:pt x="194" y="2"/>
                  </a:lnTo>
                  <a:cubicBezTo>
                    <a:pt x="188" y="1"/>
                    <a:pt x="182" y="1"/>
                    <a:pt x="175"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26" name="Google Shape;3258;p31">
              <a:extLst>
                <a:ext uri="{FF2B5EF4-FFF2-40B4-BE49-F238E27FC236}">
                  <a16:creationId xmlns:a16="http://schemas.microsoft.com/office/drawing/2014/main" id="{AD70B9A9-BA46-02D7-3428-E6F374FD822C}"/>
                </a:ext>
              </a:extLst>
            </p:cNvPr>
            <p:cNvSpPr/>
            <p:nvPr/>
          </p:nvSpPr>
          <p:spPr>
            <a:xfrm>
              <a:off x="873925" y="2179000"/>
              <a:ext cx="26350" cy="9125"/>
            </a:xfrm>
            <a:custGeom>
              <a:avLst/>
              <a:gdLst/>
              <a:ahLst/>
              <a:cxnLst/>
              <a:rect l="l" t="t" r="r" b="b"/>
              <a:pathLst>
                <a:path w="1054" h="365" extrusionOk="0">
                  <a:moveTo>
                    <a:pt x="657" y="0"/>
                  </a:moveTo>
                  <a:cubicBezTo>
                    <a:pt x="652" y="0"/>
                    <a:pt x="648" y="0"/>
                    <a:pt x="644" y="0"/>
                  </a:cubicBezTo>
                  <a:cubicBezTo>
                    <a:pt x="487" y="5"/>
                    <a:pt x="179" y="63"/>
                    <a:pt x="74" y="150"/>
                  </a:cubicBezTo>
                  <a:cubicBezTo>
                    <a:pt x="20" y="195"/>
                    <a:pt x="1" y="266"/>
                    <a:pt x="49" y="313"/>
                  </a:cubicBezTo>
                  <a:cubicBezTo>
                    <a:pt x="98" y="360"/>
                    <a:pt x="191" y="364"/>
                    <a:pt x="272" y="364"/>
                  </a:cubicBezTo>
                  <a:cubicBezTo>
                    <a:pt x="473" y="364"/>
                    <a:pt x="691" y="359"/>
                    <a:pt x="848" y="265"/>
                  </a:cubicBezTo>
                  <a:cubicBezTo>
                    <a:pt x="1053" y="143"/>
                    <a:pt x="856" y="0"/>
                    <a:pt x="657"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27" name="Google Shape;3259;p31">
              <a:extLst>
                <a:ext uri="{FF2B5EF4-FFF2-40B4-BE49-F238E27FC236}">
                  <a16:creationId xmlns:a16="http://schemas.microsoft.com/office/drawing/2014/main" id="{472E6859-3ABE-8F38-6CC1-EDCE40396FBB}"/>
                </a:ext>
              </a:extLst>
            </p:cNvPr>
            <p:cNvSpPr/>
            <p:nvPr/>
          </p:nvSpPr>
          <p:spPr>
            <a:xfrm>
              <a:off x="900600" y="2177000"/>
              <a:ext cx="8125" cy="6750"/>
            </a:xfrm>
            <a:custGeom>
              <a:avLst/>
              <a:gdLst/>
              <a:ahLst/>
              <a:cxnLst/>
              <a:rect l="l" t="t" r="r" b="b"/>
              <a:pathLst>
                <a:path w="325" h="270" extrusionOk="0">
                  <a:moveTo>
                    <a:pt x="167" y="0"/>
                  </a:moveTo>
                  <a:cubicBezTo>
                    <a:pt x="84" y="0"/>
                    <a:pt x="1" y="57"/>
                    <a:pt x="28" y="169"/>
                  </a:cubicBezTo>
                  <a:cubicBezTo>
                    <a:pt x="42" y="228"/>
                    <a:pt x="102" y="269"/>
                    <a:pt x="161" y="269"/>
                  </a:cubicBezTo>
                  <a:cubicBezTo>
                    <a:pt x="173" y="269"/>
                    <a:pt x="184" y="268"/>
                    <a:pt x="195" y="264"/>
                  </a:cubicBezTo>
                  <a:cubicBezTo>
                    <a:pt x="219" y="258"/>
                    <a:pt x="239" y="245"/>
                    <a:pt x="257" y="229"/>
                  </a:cubicBezTo>
                  <a:cubicBezTo>
                    <a:pt x="278" y="210"/>
                    <a:pt x="296" y="186"/>
                    <a:pt x="303" y="158"/>
                  </a:cubicBezTo>
                  <a:cubicBezTo>
                    <a:pt x="324" y="53"/>
                    <a:pt x="246" y="0"/>
                    <a:pt x="167"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28" name="Google Shape;3260;p31">
              <a:extLst>
                <a:ext uri="{FF2B5EF4-FFF2-40B4-BE49-F238E27FC236}">
                  <a16:creationId xmlns:a16="http://schemas.microsoft.com/office/drawing/2014/main" id="{D0EBABA1-6105-13C2-17D0-31DEBE61545D}"/>
                </a:ext>
              </a:extLst>
            </p:cNvPr>
            <p:cNvSpPr/>
            <p:nvPr/>
          </p:nvSpPr>
          <p:spPr>
            <a:xfrm>
              <a:off x="523725" y="1751725"/>
              <a:ext cx="124450" cy="122175"/>
            </a:xfrm>
            <a:custGeom>
              <a:avLst/>
              <a:gdLst/>
              <a:ahLst/>
              <a:cxnLst/>
              <a:rect l="l" t="t" r="r" b="b"/>
              <a:pathLst>
                <a:path w="4978" h="4887" extrusionOk="0">
                  <a:moveTo>
                    <a:pt x="3773" y="1"/>
                  </a:moveTo>
                  <a:cubicBezTo>
                    <a:pt x="2431" y="171"/>
                    <a:pt x="1129" y="654"/>
                    <a:pt x="1" y="1403"/>
                  </a:cubicBezTo>
                  <a:cubicBezTo>
                    <a:pt x="522" y="2585"/>
                    <a:pt x="1027" y="3762"/>
                    <a:pt x="1665" y="4886"/>
                  </a:cubicBezTo>
                  <a:cubicBezTo>
                    <a:pt x="2694" y="4262"/>
                    <a:pt x="3807" y="3965"/>
                    <a:pt x="4977" y="3676"/>
                  </a:cubicBezTo>
                  <a:cubicBezTo>
                    <a:pt x="4564" y="2440"/>
                    <a:pt x="4186" y="1236"/>
                    <a:pt x="3773"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29" name="Google Shape;3261;p31">
              <a:extLst>
                <a:ext uri="{FF2B5EF4-FFF2-40B4-BE49-F238E27FC236}">
                  <a16:creationId xmlns:a16="http://schemas.microsoft.com/office/drawing/2014/main" id="{54626F36-9F08-EAD6-CCC2-12CA93911EF7}"/>
                </a:ext>
              </a:extLst>
            </p:cNvPr>
            <p:cNvSpPr/>
            <p:nvPr/>
          </p:nvSpPr>
          <p:spPr>
            <a:xfrm>
              <a:off x="550625" y="1754900"/>
              <a:ext cx="16800" cy="28000"/>
            </a:xfrm>
            <a:custGeom>
              <a:avLst/>
              <a:gdLst/>
              <a:ahLst/>
              <a:cxnLst/>
              <a:rect l="l" t="t" r="r" b="b"/>
              <a:pathLst>
                <a:path w="672" h="1120" extrusionOk="0">
                  <a:moveTo>
                    <a:pt x="89" y="0"/>
                  </a:moveTo>
                  <a:cubicBezTo>
                    <a:pt x="77" y="0"/>
                    <a:pt x="65" y="3"/>
                    <a:pt x="54" y="9"/>
                  </a:cubicBezTo>
                  <a:cubicBezTo>
                    <a:pt x="16" y="28"/>
                    <a:pt x="1" y="74"/>
                    <a:pt x="20" y="112"/>
                  </a:cubicBezTo>
                  <a:lnTo>
                    <a:pt x="516" y="1078"/>
                  </a:lnTo>
                  <a:cubicBezTo>
                    <a:pt x="529" y="1104"/>
                    <a:pt x="556" y="1119"/>
                    <a:pt x="584" y="1119"/>
                  </a:cubicBezTo>
                  <a:cubicBezTo>
                    <a:pt x="596" y="1119"/>
                    <a:pt x="608" y="1116"/>
                    <a:pt x="618" y="1111"/>
                  </a:cubicBezTo>
                  <a:cubicBezTo>
                    <a:pt x="657" y="1091"/>
                    <a:pt x="672" y="1046"/>
                    <a:pt x="652" y="1007"/>
                  </a:cubicBezTo>
                  <a:lnTo>
                    <a:pt x="156" y="42"/>
                  </a:lnTo>
                  <a:cubicBezTo>
                    <a:pt x="143" y="16"/>
                    <a:pt x="116" y="0"/>
                    <a:pt x="89"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30" name="Google Shape;3262;p31">
              <a:extLst>
                <a:ext uri="{FF2B5EF4-FFF2-40B4-BE49-F238E27FC236}">
                  <a16:creationId xmlns:a16="http://schemas.microsoft.com/office/drawing/2014/main" id="{61F58AD4-40F8-1C71-AA4B-9ABEAFF1FFC2}"/>
                </a:ext>
              </a:extLst>
            </p:cNvPr>
            <p:cNvSpPr/>
            <p:nvPr/>
          </p:nvSpPr>
          <p:spPr>
            <a:xfrm>
              <a:off x="560800" y="1744725"/>
              <a:ext cx="16800" cy="28000"/>
            </a:xfrm>
            <a:custGeom>
              <a:avLst/>
              <a:gdLst/>
              <a:ahLst/>
              <a:cxnLst/>
              <a:rect l="l" t="t" r="r" b="b"/>
              <a:pathLst>
                <a:path w="672" h="1120" extrusionOk="0">
                  <a:moveTo>
                    <a:pt x="88" y="1"/>
                  </a:moveTo>
                  <a:cubicBezTo>
                    <a:pt x="77" y="1"/>
                    <a:pt x="65" y="4"/>
                    <a:pt x="54" y="9"/>
                  </a:cubicBezTo>
                  <a:cubicBezTo>
                    <a:pt x="15" y="28"/>
                    <a:pt x="1" y="74"/>
                    <a:pt x="21" y="112"/>
                  </a:cubicBezTo>
                  <a:lnTo>
                    <a:pt x="515" y="1078"/>
                  </a:lnTo>
                  <a:cubicBezTo>
                    <a:pt x="529" y="1105"/>
                    <a:pt x="555" y="1119"/>
                    <a:pt x="583" y="1119"/>
                  </a:cubicBezTo>
                  <a:cubicBezTo>
                    <a:pt x="596" y="1119"/>
                    <a:pt x="607" y="1116"/>
                    <a:pt x="618" y="1111"/>
                  </a:cubicBezTo>
                  <a:cubicBezTo>
                    <a:pt x="656" y="1092"/>
                    <a:pt x="671" y="1046"/>
                    <a:pt x="651" y="1008"/>
                  </a:cubicBezTo>
                  <a:lnTo>
                    <a:pt x="157" y="42"/>
                  </a:lnTo>
                  <a:cubicBezTo>
                    <a:pt x="144" y="16"/>
                    <a:pt x="116" y="1"/>
                    <a:pt x="88"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31" name="Google Shape;3263;p31">
              <a:extLst>
                <a:ext uri="{FF2B5EF4-FFF2-40B4-BE49-F238E27FC236}">
                  <a16:creationId xmlns:a16="http://schemas.microsoft.com/office/drawing/2014/main" id="{F92A6E23-EDD7-27F6-54BF-BB9BA0B7F74D}"/>
                </a:ext>
              </a:extLst>
            </p:cNvPr>
            <p:cNvSpPr/>
            <p:nvPr/>
          </p:nvSpPr>
          <p:spPr>
            <a:xfrm>
              <a:off x="611600" y="1793050"/>
              <a:ext cx="31025" cy="6050"/>
            </a:xfrm>
            <a:custGeom>
              <a:avLst/>
              <a:gdLst/>
              <a:ahLst/>
              <a:cxnLst/>
              <a:rect l="l" t="t" r="r" b="b"/>
              <a:pathLst>
                <a:path w="1241" h="242" extrusionOk="0">
                  <a:moveTo>
                    <a:pt x="1161" y="1"/>
                  </a:moveTo>
                  <a:cubicBezTo>
                    <a:pt x="1159" y="1"/>
                    <a:pt x="1157" y="1"/>
                    <a:pt x="1155" y="1"/>
                  </a:cubicBezTo>
                  <a:lnTo>
                    <a:pt x="74" y="88"/>
                  </a:lnTo>
                  <a:cubicBezTo>
                    <a:pt x="31" y="91"/>
                    <a:pt x="1" y="128"/>
                    <a:pt x="4" y="170"/>
                  </a:cubicBezTo>
                  <a:cubicBezTo>
                    <a:pt x="7" y="210"/>
                    <a:pt x="40" y="241"/>
                    <a:pt x="80" y="241"/>
                  </a:cubicBezTo>
                  <a:cubicBezTo>
                    <a:pt x="81" y="241"/>
                    <a:pt x="84" y="241"/>
                    <a:pt x="86" y="240"/>
                  </a:cubicBezTo>
                  <a:lnTo>
                    <a:pt x="1167" y="154"/>
                  </a:lnTo>
                  <a:cubicBezTo>
                    <a:pt x="1210" y="151"/>
                    <a:pt x="1241" y="114"/>
                    <a:pt x="1237" y="71"/>
                  </a:cubicBezTo>
                  <a:cubicBezTo>
                    <a:pt x="1234" y="31"/>
                    <a:pt x="1199" y="1"/>
                    <a:pt x="1161"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32" name="Google Shape;3264;p31">
              <a:extLst>
                <a:ext uri="{FF2B5EF4-FFF2-40B4-BE49-F238E27FC236}">
                  <a16:creationId xmlns:a16="http://schemas.microsoft.com/office/drawing/2014/main" id="{B3FD2532-8796-E294-AF71-01DE4B9E7ED0}"/>
                </a:ext>
              </a:extLst>
            </p:cNvPr>
            <p:cNvSpPr/>
            <p:nvPr/>
          </p:nvSpPr>
          <p:spPr>
            <a:xfrm>
              <a:off x="617075" y="1806325"/>
              <a:ext cx="31025" cy="6050"/>
            </a:xfrm>
            <a:custGeom>
              <a:avLst/>
              <a:gdLst/>
              <a:ahLst/>
              <a:cxnLst/>
              <a:rect l="l" t="t" r="r" b="b"/>
              <a:pathLst>
                <a:path w="1241" h="242" extrusionOk="0">
                  <a:moveTo>
                    <a:pt x="1160" y="1"/>
                  </a:moveTo>
                  <a:cubicBezTo>
                    <a:pt x="1158" y="1"/>
                    <a:pt x="1157" y="1"/>
                    <a:pt x="1156" y="1"/>
                  </a:cubicBezTo>
                  <a:lnTo>
                    <a:pt x="74" y="88"/>
                  </a:lnTo>
                  <a:cubicBezTo>
                    <a:pt x="32" y="91"/>
                    <a:pt x="1" y="129"/>
                    <a:pt x="4" y="171"/>
                  </a:cubicBezTo>
                  <a:cubicBezTo>
                    <a:pt x="7" y="211"/>
                    <a:pt x="40" y="241"/>
                    <a:pt x="81" y="241"/>
                  </a:cubicBezTo>
                  <a:lnTo>
                    <a:pt x="86" y="241"/>
                  </a:lnTo>
                  <a:lnTo>
                    <a:pt x="1167" y="154"/>
                  </a:lnTo>
                  <a:cubicBezTo>
                    <a:pt x="1210" y="151"/>
                    <a:pt x="1241" y="114"/>
                    <a:pt x="1238" y="71"/>
                  </a:cubicBezTo>
                  <a:cubicBezTo>
                    <a:pt x="1235" y="31"/>
                    <a:pt x="1199" y="1"/>
                    <a:pt x="1160" y="1"/>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33" name="Google Shape;3265;p31">
              <a:extLst>
                <a:ext uri="{FF2B5EF4-FFF2-40B4-BE49-F238E27FC236}">
                  <a16:creationId xmlns:a16="http://schemas.microsoft.com/office/drawing/2014/main" id="{5B342484-7420-A8C3-8A28-82F6099F7ECC}"/>
                </a:ext>
              </a:extLst>
            </p:cNvPr>
            <p:cNvSpPr/>
            <p:nvPr/>
          </p:nvSpPr>
          <p:spPr>
            <a:xfrm>
              <a:off x="520675" y="1828725"/>
              <a:ext cx="27350" cy="18325"/>
            </a:xfrm>
            <a:custGeom>
              <a:avLst/>
              <a:gdLst/>
              <a:ahLst/>
              <a:cxnLst/>
              <a:rect l="l" t="t" r="r" b="b"/>
              <a:pathLst>
                <a:path w="1094" h="733" extrusionOk="0">
                  <a:moveTo>
                    <a:pt x="1006" y="0"/>
                  </a:moveTo>
                  <a:cubicBezTo>
                    <a:pt x="992" y="0"/>
                    <a:pt x="978" y="4"/>
                    <a:pt x="965" y="13"/>
                  </a:cubicBezTo>
                  <a:lnTo>
                    <a:pt x="47" y="591"/>
                  </a:lnTo>
                  <a:cubicBezTo>
                    <a:pt x="11" y="613"/>
                    <a:pt x="0" y="661"/>
                    <a:pt x="23" y="696"/>
                  </a:cubicBezTo>
                  <a:cubicBezTo>
                    <a:pt x="38" y="720"/>
                    <a:pt x="62" y="732"/>
                    <a:pt x="88" y="732"/>
                  </a:cubicBezTo>
                  <a:cubicBezTo>
                    <a:pt x="102" y="732"/>
                    <a:pt x="115" y="728"/>
                    <a:pt x="128" y="721"/>
                  </a:cubicBezTo>
                  <a:lnTo>
                    <a:pt x="1047" y="142"/>
                  </a:lnTo>
                  <a:cubicBezTo>
                    <a:pt x="1083" y="119"/>
                    <a:pt x="1094" y="71"/>
                    <a:pt x="1070" y="36"/>
                  </a:cubicBezTo>
                  <a:cubicBezTo>
                    <a:pt x="1056" y="13"/>
                    <a:pt x="1032" y="0"/>
                    <a:pt x="1006"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34" name="Google Shape;3266;p31">
              <a:extLst>
                <a:ext uri="{FF2B5EF4-FFF2-40B4-BE49-F238E27FC236}">
                  <a16:creationId xmlns:a16="http://schemas.microsoft.com/office/drawing/2014/main" id="{4E6415F3-300D-011D-E161-9E4BA932D639}"/>
                </a:ext>
              </a:extLst>
            </p:cNvPr>
            <p:cNvSpPr/>
            <p:nvPr/>
          </p:nvSpPr>
          <p:spPr>
            <a:xfrm>
              <a:off x="531700" y="1837950"/>
              <a:ext cx="27350" cy="18300"/>
            </a:xfrm>
            <a:custGeom>
              <a:avLst/>
              <a:gdLst/>
              <a:ahLst/>
              <a:cxnLst/>
              <a:rect l="l" t="t" r="r" b="b"/>
              <a:pathLst>
                <a:path w="1094" h="732" extrusionOk="0">
                  <a:moveTo>
                    <a:pt x="1005" y="0"/>
                  </a:moveTo>
                  <a:cubicBezTo>
                    <a:pt x="991" y="0"/>
                    <a:pt x="977" y="4"/>
                    <a:pt x="964" y="12"/>
                  </a:cubicBezTo>
                  <a:lnTo>
                    <a:pt x="47" y="590"/>
                  </a:lnTo>
                  <a:cubicBezTo>
                    <a:pt x="11" y="614"/>
                    <a:pt x="0" y="660"/>
                    <a:pt x="22" y="697"/>
                  </a:cubicBezTo>
                  <a:cubicBezTo>
                    <a:pt x="37" y="719"/>
                    <a:pt x="62" y="732"/>
                    <a:pt x="87" y="732"/>
                  </a:cubicBezTo>
                  <a:cubicBezTo>
                    <a:pt x="101" y="732"/>
                    <a:pt x="115" y="729"/>
                    <a:pt x="128" y="720"/>
                  </a:cubicBezTo>
                  <a:lnTo>
                    <a:pt x="1046" y="142"/>
                  </a:lnTo>
                  <a:cubicBezTo>
                    <a:pt x="1083" y="120"/>
                    <a:pt x="1093" y="72"/>
                    <a:pt x="1071" y="37"/>
                  </a:cubicBezTo>
                  <a:cubicBezTo>
                    <a:pt x="1056" y="13"/>
                    <a:pt x="1031" y="0"/>
                    <a:pt x="1005" y="0"/>
                  </a:cubicBezTo>
                  <a:close/>
                </a:path>
              </a:pathLst>
            </a:custGeom>
            <a:solidFill>
              <a:schemeClr val="dk1"/>
            </a:solidFill>
            <a:ln>
              <a:noFill/>
            </a:ln>
          </p:spPr>
          <p:txBody>
            <a:bodyPr spcFirstLastPara="1" wrap="square" lIns="121900" tIns="121900" rIns="121900" bIns="121900" anchor="ctr" anchorCtr="0">
              <a:noAutofit/>
            </a:bodyPr>
            <a:lstStyle/>
            <a:p>
              <a:endParaRPr sz="2400"/>
            </a:p>
          </p:txBody>
        </p:sp>
        <p:sp>
          <p:nvSpPr>
            <p:cNvPr id="35" name="Google Shape;3267;p31">
              <a:extLst>
                <a:ext uri="{FF2B5EF4-FFF2-40B4-BE49-F238E27FC236}">
                  <a16:creationId xmlns:a16="http://schemas.microsoft.com/office/drawing/2014/main" id="{38DD899C-3504-9BDD-65AC-AD116664AA2E}"/>
                </a:ext>
              </a:extLst>
            </p:cNvPr>
            <p:cNvSpPr/>
            <p:nvPr/>
          </p:nvSpPr>
          <p:spPr>
            <a:xfrm>
              <a:off x="734400" y="1907650"/>
              <a:ext cx="182050" cy="179425"/>
            </a:xfrm>
            <a:custGeom>
              <a:avLst/>
              <a:gdLst/>
              <a:ahLst/>
              <a:cxnLst/>
              <a:rect l="l" t="t" r="r" b="b"/>
              <a:pathLst>
                <a:path w="7282" h="7177" extrusionOk="0">
                  <a:moveTo>
                    <a:pt x="3641" y="0"/>
                  </a:moveTo>
                  <a:cubicBezTo>
                    <a:pt x="3555" y="0"/>
                    <a:pt x="3468" y="52"/>
                    <a:pt x="3444" y="157"/>
                  </a:cubicBezTo>
                  <a:lnTo>
                    <a:pt x="2904" y="2573"/>
                  </a:lnTo>
                  <a:cubicBezTo>
                    <a:pt x="2878" y="2686"/>
                    <a:pt x="2791" y="2774"/>
                    <a:pt x="2678" y="2802"/>
                  </a:cubicBezTo>
                  <a:lnTo>
                    <a:pt x="210" y="3392"/>
                  </a:lnTo>
                  <a:cubicBezTo>
                    <a:pt x="1" y="3439"/>
                    <a:pt x="1" y="3737"/>
                    <a:pt x="210" y="3785"/>
                  </a:cubicBezTo>
                  <a:lnTo>
                    <a:pt x="2673" y="4326"/>
                  </a:lnTo>
                  <a:cubicBezTo>
                    <a:pt x="2788" y="4352"/>
                    <a:pt x="2878" y="4442"/>
                    <a:pt x="2904" y="4557"/>
                  </a:cubicBezTo>
                  <a:lnTo>
                    <a:pt x="3444" y="7020"/>
                  </a:lnTo>
                  <a:cubicBezTo>
                    <a:pt x="3468" y="7125"/>
                    <a:pt x="3555" y="7177"/>
                    <a:pt x="3641" y="7177"/>
                  </a:cubicBezTo>
                  <a:cubicBezTo>
                    <a:pt x="3727" y="7177"/>
                    <a:pt x="3814" y="7125"/>
                    <a:pt x="3838" y="7020"/>
                  </a:cubicBezTo>
                  <a:lnTo>
                    <a:pt x="4428" y="4552"/>
                  </a:lnTo>
                  <a:cubicBezTo>
                    <a:pt x="4455" y="4439"/>
                    <a:pt x="4544" y="4352"/>
                    <a:pt x="4657" y="4326"/>
                  </a:cubicBezTo>
                  <a:lnTo>
                    <a:pt x="7072" y="3785"/>
                  </a:lnTo>
                  <a:cubicBezTo>
                    <a:pt x="7282" y="3737"/>
                    <a:pt x="7282" y="3439"/>
                    <a:pt x="7072" y="3392"/>
                  </a:cubicBezTo>
                  <a:lnTo>
                    <a:pt x="4651" y="2801"/>
                  </a:lnTo>
                  <a:cubicBezTo>
                    <a:pt x="4541" y="2774"/>
                    <a:pt x="4456" y="2689"/>
                    <a:pt x="4429" y="2578"/>
                  </a:cubicBezTo>
                  <a:lnTo>
                    <a:pt x="3838" y="157"/>
                  </a:lnTo>
                  <a:cubicBezTo>
                    <a:pt x="3814" y="52"/>
                    <a:pt x="3727" y="0"/>
                    <a:pt x="3641" y="0"/>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36" name="Google Shape;3268;p31">
              <a:extLst>
                <a:ext uri="{FF2B5EF4-FFF2-40B4-BE49-F238E27FC236}">
                  <a16:creationId xmlns:a16="http://schemas.microsoft.com/office/drawing/2014/main" id="{007A5CD4-A7D3-5C60-9097-7B6700A48D59}"/>
                </a:ext>
              </a:extLst>
            </p:cNvPr>
            <p:cNvSpPr/>
            <p:nvPr/>
          </p:nvSpPr>
          <p:spPr>
            <a:xfrm>
              <a:off x="775950" y="1716325"/>
              <a:ext cx="134425" cy="131450"/>
            </a:xfrm>
            <a:custGeom>
              <a:avLst/>
              <a:gdLst/>
              <a:ahLst/>
              <a:cxnLst/>
              <a:rect l="l" t="t" r="r" b="b"/>
              <a:pathLst>
                <a:path w="5377" h="5258" extrusionOk="0">
                  <a:moveTo>
                    <a:pt x="5052" y="1"/>
                  </a:moveTo>
                  <a:cubicBezTo>
                    <a:pt x="5016" y="1"/>
                    <a:pt x="4979" y="11"/>
                    <a:pt x="4943" y="34"/>
                  </a:cubicBezTo>
                  <a:lnTo>
                    <a:pt x="2830" y="1356"/>
                  </a:lnTo>
                  <a:cubicBezTo>
                    <a:pt x="2780" y="1387"/>
                    <a:pt x="2724" y="1402"/>
                    <a:pt x="2669" y="1402"/>
                  </a:cubicBezTo>
                  <a:cubicBezTo>
                    <a:pt x="2615" y="1402"/>
                    <a:pt x="2562" y="1388"/>
                    <a:pt x="2515" y="1360"/>
                  </a:cubicBezTo>
                  <a:lnTo>
                    <a:pt x="369" y="92"/>
                  </a:lnTo>
                  <a:cubicBezTo>
                    <a:pt x="334" y="71"/>
                    <a:pt x="298" y="62"/>
                    <a:pt x="264" y="62"/>
                  </a:cubicBezTo>
                  <a:cubicBezTo>
                    <a:pt x="118" y="62"/>
                    <a:pt x="0" y="229"/>
                    <a:pt x="94" y="375"/>
                  </a:cubicBezTo>
                  <a:lnTo>
                    <a:pt x="1446" y="2449"/>
                  </a:lnTo>
                  <a:cubicBezTo>
                    <a:pt x="1509" y="2546"/>
                    <a:pt x="1512" y="2671"/>
                    <a:pt x="1452" y="2770"/>
                  </a:cubicBezTo>
                  <a:lnTo>
                    <a:pt x="153" y="4948"/>
                  </a:lnTo>
                  <a:cubicBezTo>
                    <a:pt x="63" y="5095"/>
                    <a:pt x="182" y="5257"/>
                    <a:pt x="325" y="5257"/>
                  </a:cubicBezTo>
                  <a:cubicBezTo>
                    <a:pt x="361" y="5257"/>
                    <a:pt x="398" y="5247"/>
                    <a:pt x="434" y="5224"/>
                  </a:cubicBezTo>
                  <a:lnTo>
                    <a:pt x="2540" y="3837"/>
                  </a:lnTo>
                  <a:cubicBezTo>
                    <a:pt x="2591" y="3804"/>
                    <a:pt x="2649" y="3788"/>
                    <a:pt x="2707" y="3788"/>
                  </a:cubicBezTo>
                  <a:cubicBezTo>
                    <a:pt x="2762" y="3788"/>
                    <a:pt x="2818" y="3803"/>
                    <a:pt x="2867" y="3833"/>
                  </a:cubicBezTo>
                  <a:lnTo>
                    <a:pt x="5009" y="5165"/>
                  </a:lnTo>
                  <a:cubicBezTo>
                    <a:pt x="5044" y="5186"/>
                    <a:pt x="5080" y="5196"/>
                    <a:pt x="5115" y="5196"/>
                  </a:cubicBezTo>
                  <a:cubicBezTo>
                    <a:pt x="5259" y="5196"/>
                    <a:pt x="5376" y="5029"/>
                    <a:pt x="5283" y="4884"/>
                  </a:cubicBezTo>
                  <a:lnTo>
                    <a:pt x="3927" y="2738"/>
                  </a:lnTo>
                  <a:cubicBezTo>
                    <a:pt x="3866" y="2640"/>
                    <a:pt x="3864" y="2515"/>
                    <a:pt x="3925" y="2417"/>
                  </a:cubicBezTo>
                  <a:lnTo>
                    <a:pt x="5225" y="309"/>
                  </a:lnTo>
                  <a:cubicBezTo>
                    <a:pt x="5313" y="162"/>
                    <a:pt x="5195" y="1"/>
                    <a:pt x="5052"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37" name="Google Shape;3269;p31">
              <a:extLst>
                <a:ext uri="{FF2B5EF4-FFF2-40B4-BE49-F238E27FC236}">
                  <a16:creationId xmlns:a16="http://schemas.microsoft.com/office/drawing/2014/main" id="{55794ABD-C727-D4AF-5096-1ED30930ECF5}"/>
                </a:ext>
              </a:extLst>
            </p:cNvPr>
            <p:cNvSpPr/>
            <p:nvPr/>
          </p:nvSpPr>
          <p:spPr>
            <a:xfrm>
              <a:off x="931075" y="1870125"/>
              <a:ext cx="66875" cy="65400"/>
            </a:xfrm>
            <a:custGeom>
              <a:avLst/>
              <a:gdLst/>
              <a:ahLst/>
              <a:cxnLst/>
              <a:rect l="l" t="t" r="r" b="b"/>
              <a:pathLst>
                <a:path w="2675" h="2616" extrusionOk="0">
                  <a:moveTo>
                    <a:pt x="2513" y="1"/>
                  </a:moveTo>
                  <a:cubicBezTo>
                    <a:pt x="2495" y="1"/>
                    <a:pt x="2476" y="6"/>
                    <a:pt x="2458" y="17"/>
                  </a:cubicBezTo>
                  <a:lnTo>
                    <a:pt x="1407" y="675"/>
                  </a:lnTo>
                  <a:cubicBezTo>
                    <a:pt x="1383" y="691"/>
                    <a:pt x="1355" y="698"/>
                    <a:pt x="1327" y="698"/>
                  </a:cubicBezTo>
                  <a:cubicBezTo>
                    <a:pt x="1300" y="698"/>
                    <a:pt x="1274" y="691"/>
                    <a:pt x="1251" y="677"/>
                  </a:cubicBezTo>
                  <a:lnTo>
                    <a:pt x="183" y="47"/>
                  </a:lnTo>
                  <a:cubicBezTo>
                    <a:pt x="166" y="37"/>
                    <a:pt x="148" y="32"/>
                    <a:pt x="130" y="32"/>
                  </a:cubicBezTo>
                  <a:cubicBezTo>
                    <a:pt x="58" y="32"/>
                    <a:pt x="1" y="114"/>
                    <a:pt x="47" y="187"/>
                  </a:cubicBezTo>
                  <a:lnTo>
                    <a:pt x="720" y="1219"/>
                  </a:lnTo>
                  <a:cubicBezTo>
                    <a:pt x="751" y="1267"/>
                    <a:pt x="752" y="1329"/>
                    <a:pt x="723" y="1378"/>
                  </a:cubicBezTo>
                  <a:lnTo>
                    <a:pt x="76" y="2462"/>
                  </a:lnTo>
                  <a:cubicBezTo>
                    <a:pt x="31" y="2535"/>
                    <a:pt x="91" y="2615"/>
                    <a:pt x="162" y="2615"/>
                  </a:cubicBezTo>
                  <a:cubicBezTo>
                    <a:pt x="180" y="2615"/>
                    <a:pt x="198" y="2610"/>
                    <a:pt x="216" y="2599"/>
                  </a:cubicBezTo>
                  <a:lnTo>
                    <a:pt x="1264" y="1910"/>
                  </a:lnTo>
                  <a:cubicBezTo>
                    <a:pt x="1289" y="1893"/>
                    <a:pt x="1318" y="1885"/>
                    <a:pt x="1347" y="1885"/>
                  </a:cubicBezTo>
                  <a:cubicBezTo>
                    <a:pt x="1374" y="1885"/>
                    <a:pt x="1402" y="1892"/>
                    <a:pt x="1427" y="1908"/>
                  </a:cubicBezTo>
                  <a:lnTo>
                    <a:pt x="2491" y="2570"/>
                  </a:lnTo>
                  <a:cubicBezTo>
                    <a:pt x="2508" y="2580"/>
                    <a:pt x="2526" y="2585"/>
                    <a:pt x="2544" y="2585"/>
                  </a:cubicBezTo>
                  <a:cubicBezTo>
                    <a:pt x="2616" y="2585"/>
                    <a:pt x="2675" y="2502"/>
                    <a:pt x="2628" y="2429"/>
                  </a:cubicBezTo>
                  <a:lnTo>
                    <a:pt x="1953" y="1363"/>
                  </a:lnTo>
                  <a:cubicBezTo>
                    <a:pt x="1923" y="1314"/>
                    <a:pt x="1923" y="1252"/>
                    <a:pt x="1952" y="1203"/>
                  </a:cubicBezTo>
                  <a:lnTo>
                    <a:pt x="2598" y="155"/>
                  </a:lnTo>
                  <a:cubicBezTo>
                    <a:pt x="2643" y="81"/>
                    <a:pt x="2584" y="1"/>
                    <a:pt x="2513"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sp>
          <p:nvSpPr>
            <p:cNvPr id="38" name="Google Shape;3270;p31">
              <a:extLst>
                <a:ext uri="{FF2B5EF4-FFF2-40B4-BE49-F238E27FC236}">
                  <a16:creationId xmlns:a16="http://schemas.microsoft.com/office/drawing/2014/main" id="{357CB355-36A3-75AF-0552-0E13D38568C2}"/>
                </a:ext>
              </a:extLst>
            </p:cNvPr>
            <p:cNvSpPr/>
            <p:nvPr/>
          </p:nvSpPr>
          <p:spPr>
            <a:xfrm>
              <a:off x="993200" y="2100025"/>
              <a:ext cx="56425" cy="55600"/>
            </a:xfrm>
            <a:custGeom>
              <a:avLst/>
              <a:gdLst/>
              <a:ahLst/>
              <a:cxnLst/>
              <a:rect l="l" t="t" r="r" b="b"/>
              <a:pathLst>
                <a:path w="2257" h="2224" extrusionOk="0">
                  <a:moveTo>
                    <a:pt x="1115" y="1"/>
                  </a:moveTo>
                  <a:cubicBezTo>
                    <a:pt x="1088" y="1"/>
                    <a:pt x="1061" y="17"/>
                    <a:pt x="1054" y="50"/>
                  </a:cubicBezTo>
                  <a:lnTo>
                    <a:pt x="896" y="801"/>
                  </a:lnTo>
                  <a:cubicBezTo>
                    <a:pt x="888" y="836"/>
                    <a:pt x="862" y="863"/>
                    <a:pt x="828" y="872"/>
                  </a:cubicBezTo>
                  <a:lnTo>
                    <a:pt x="64" y="1064"/>
                  </a:lnTo>
                  <a:cubicBezTo>
                    <a:pt x="1" y="1080"/>
                    <a:pt x="2" y="1172"/>
                    <a:pt x="67" y="1187"/>
                  </a:cubicBezTo>
                  <a:lnTo>
                    <a:pt x="831" y="1344"/>
                  </a:lnTo>
                  <a:cubicBezTo>
                    <a:pt x="867" y="1352"/>
                    <a:pt x="896" y="1380"/>
                    <a:pt x="903" y="1416"/>
                  </a:cubicBezTo>
                  <a:lnTo>
                    <a:pt x="1081" y="2176"/>
                  </a:lnTo>
                  <a:cubicBezTo>
                    <a:pt x="1088" y="2208"/>
                    <a:pt x="1115" y="2224"/>
                    <a:pt x="1141" y="2224"/>
                  </a:cubicBezTo>
                  <a:cubicBezTo>
                    <a:pt x="1168" y="2224"/>
                    <a:pt x="1195" y="2207"/>
                    <a:pt x="1202" y="2175"/>
                  </a:cubicBezTo>
                  <a:lnTo>
                    <a:pt x="1376" y="1407"/>
                  </a:lnTo>
                  <a:cubicBezTo>
                    <a:pt x="1383" y="1373"/>
                    <a:pt x="1411" y="1345"/>
                    <a:pt x="1446" y="1337"/>
                  </a:cubicBezTo>
                  <a:lnTo>
                    <a:pt x="2192" y="1160"/>
                  </a:lnTo>
                  <a:cubicBezTo>
                    <a:pt x="2256" y="1144"/>
                    <a:pt x="2255" y="1053"/>
                    <a:pt x="2190" y="1038"/>
                  </a:cubicBezTo>
                  <a:lnTo>
                    <a:pt x="1439" y="864"/>
                  </a:lnTo>
                  <a:cubicBezTo>
                    <a:pt x="1405" y="857"/>
                    <a:pt x="1377" y="830"/>
                    <a:pt x="1368" y="796"/>
                  </a:cubicBezTo>
                  <a:lnTo>
                    <a:pt x="1176" y="49"/>
                  </a:lnTo>
                  <a:cubicBezTo>
                    <a:pt x="1168" y="17"/>
                    <a:pt x="1142" y="1"/>
                    <a:pt x="1115" y="1"/>
                  </a:cubicBezTo>
                  <a:close/>
                </a:path>
              </a:pathLst>
            </a:custGeom>
            <a:solidFill>
              <a:schemeClr val="lt1"/>
            </a:solidFill>
            <a:ln>
              <a:noFill/>
            </a:ln>
          </p:spPr>
          <p:txBody>
            <a:bodyPr spcFirstLastPara="1" wrap="square" lIns="121900" tIns="121900" rIns="121900" bIns="121900" anchor="ctr" anchorCtr="0">
              <a:noAutofit/>
            </a:bodyPr>
            <a:lstStyle/>
            <a:p>
              <a:endParaRPr sz="2400"/>
            </a:p>
          </p:txBody>
        </p:sp>
      </p:grpSp>
      <p:grpSp>
        <p:nvGrpSpPr>
          <p:cNvPr id="39" name="Google Shape;3187;p31">
            <a:extLst>
              <a:ext uri="{FF2B5EF4-FFF2-40B4-BE49-F238E27FC236}">
                <a16:creationId xmlns:a16="http://schemas.microsoft.com/office/drawing/2014/main" id="{7FC11ED5-1DAB-3373-065F-51A368E3DD90}"/>
              </a:ext>
            </a:extLst>
          </p:cNvPr>
          <p:cNvGrpSpPr/>
          <p:nvPr/>
        </p:nvGrpSpPr>
        <p:grpSpPr>
          <a:xfrm rot="-1641819">
            <a:off x="-37467" y="5425843"/>
            <a:ext cx="3344535" cy="1252525"/>
            <a:chOff x="7325863" y="1348339"/>
            <a:chExt cx="1593244" cy="719899"/>
          </a:xfrm>
        </p:grpSpPr>
        <p:sp>
          <p:nvSpPr>
            <p:cNvPr id="40" name="Google Shape;3188;p31">
              <a:extLst>
                <a:ext uri="{FF2B5EF4-FFF2-40B4-BE49-F238E27FC236}">
                  <a16:creationId xmlns:a16="http://schemas.microsoft.com/office/drawing/2014/main" id="{7900ED14-2EFF-4373-1C42-F11FF44A35E4}"/>
                </a:ext>
              </a:extLst>
            </p:cNvPr>
            <p:cNvSpPr/>
            <p:nvPr/>
          </p:nvSpPr>
          <p:spPr>
            <a:xfrm>
              <a:off x="7325863" y="1348339"/>
              <a:ext cx="1593244" cy="719899"/>
            </a:xfrm>
            <a:custGeom>
              <a:avLst/>
              <a:gdLst/>
              <a:ahLst/>
              <a:cxnLst/>
              <a:rect l="l" t="t" r="r" b="b"/>
              <a:pathLst>
                <a:path w="64354" h="29078" extrusionOk="0">
                  <a:moveTo>
                    <a:pt x="30931" y="1"/>
                  </a:moveTo>
                  <a:cubicBezTo>
                    <a:pt x="27497" y="1"/>
                    <a:pt x="24120" y="618"/>
                    <a:pt x="20876" y="1841"/>
                  </a:cubicBezTo>
                  <a:cubicBezTo>
                    <a:pt x="19132" y="2498"/>
                    <a:pt x="17428" y="3333"/>
                    <a:pt x="15809" y="4323"/>
                  </a:cubicBezTo>
                  <a:cubicBezTo>
                    <a:pt x="14220" y="5295"/>
                    <a:pt x="12695" y="6427"/>
                    <a:pt x="11276" y="7689"/>
                  </a:cubicBezTo>
                  <a:cubicBezTo>
                    <a:pt x="9872" y="8937"/>
                    <a:pt x="8558" y="10327"/>
                    <a:pt x="7368" y="11817"/>
                  </a:cubicBezTo>
                  <a:cubicBezTo>
                    <a:pt x="6180" y="13304"/>
                    <a:pt x="5104" y="14908"/>
                    <a:pt x="4170" y="16584"/>
                  </a:cubicBezTo>
                  <a:cubicBezTo>
                    <a:pt x="3229" y="18274"/>
                    <a:pt x="2422" y="20054"/>
                    <a:pt x="1772" y="21878"/>
                  </a:cubicBezTo>
                  <a:cubicBezTo>
                    <a:pt x="1111" y="23730"/>
                    <a:pt x="604" y="25648"/>
                    <a:pt x="264" y="27579"/>
                  </a:cubicBezTo>
                  <a:lnTo>
                    <a:pt x="1" y="29078"/>
                  </a:lnTo>
                  <a:lnTo>
                    <a:pt x="19842" y="29078"/>
                  </a:lnTo>
                  <a:lnTo>
                    <a:pt x="20131" y="28202"/>
                  </a:lnTo>
                  <a:cubicBezTo>
                    <a:pt x="21902" y="22854"/>
                    <a:pt x="26742" y="19260"/>
                    <a:pt x="32178" y="19260"/>
                  </a:cubicBezTo>
                  <a:cubicBezTo>
                    <a:pt x="37613" y="19260"/>
                    <a:pt x="42453" y="22854"/>
                    <a:pt x="44223" y="28202"/>
                  </a:cubicBezTo>
                  <a:lnTo>
                    <a:pt x="44512" y="29078"/>
                  </a:lnTo>
                  <a:lnTo>
                    <a:pt x="64354" y="29078"/>
                  </a:lnTo>
                  <a:lnTo>
                    <a:pt x="64091" y="27579"/>
                  </a:lnTo>
                  <a:lnTo>
                    <a:pt x="64090" y="27579"/>
                  </a:lnTo>
                  <a:cubicBezTo>
                    <a:pt x="63414" y="23737"/>
                    <a:pt x="62098" y="20099"/>
                    <a:pt x="60178" y="16763"/>
                  </a:cubicBezTo>
                  <a:cubicBezTo>
                    <a:pt x="58313" y="13523"/>
                    <a:pt x="55922" y="10639"/>
                    <a:pt x="53068" y="8191"/>
                  </a:cubicBezTo>
                  <a:cubicBezTo>
                    <a:pt x="50232" y="5756"/>
                    <a:pt x="47015" y="3817"/>
                    <a:pt x="43508" y="2429"/>
                  </a:cubicBezTo>
                  <a:cubicBezTo>
                    <a:pt x="39929" y="1014"/>
                    <a:pt x="36136" y="206"/>
                    <a:pt x="32234" y="30"/>
                  </a:cubicBezTo>
                  <a:cubicBezTo>
                    <a:pt x="31799" y="11"/>
                    <a:pt x="31365" y="1"/>
                    <a:pt x="30931" y="1"/>
                  </a:cubicBezTo>
                  <a:close/>
                </a:path>
              </a:pathLst>
            </a:custGeom>
            <a:solidFill>
              <a:schemeClr val="lt1"/>
            </a:solidFill>
            <a:ln>
              <a:noFill/>
            </a:ln>
            <a:effectLst>
              <a:outerShdw dist="19050" dir="3000000" algn="bl" rotWithShape="0">
                <a:srgbClr val="000000">
                  <a:alpha val="20000"/>
                </a:srgbClr>
              </a:outerShdw>
            </a:effectLst>
          </p:spPr>
          <p:txBody>
            <a:bodyPr spcFirstLastPara="1" wrap="square" lIns="121900" tIns="121900" rIns="121900" bIns="121900" anchor="ctr" anchorCtr="0">
              <a:noAutofit/>
            </a:bodyPr>
            <a:lstStyle/>
            <a:p>
              <a:endParaRPr sz="2400"/>
            </a:p>
          </p:txBody>
        </p:sp>
        <p:sp>
          <p:nvSpPr>
            <p:cNvPr id="41" name="Google Shape;3189;p31">
              <a:extLst>
                <a:ext uri="{FF2B5EF4-FFF2-40B4-BE49-F238E27FC236}">
                  <a16:creationId xmlns:a16="http://schemas.microsoft.com/office/drawing/2014/main" id="{4489D41A-1640-203B-C609-43E90ED30C56}"/>
                </a:ext>
              </a:extLst>
            </p:cNvPr>
            <p:cNvSpPr/>
            <p:nvPr/>
          </p:nvSpPr>
          <p:spPr>
            <a:xfrm>
              <a:off x="7656315" y="1677156"/>
              <a:ext cx="936428" cy="362252"/>
            </a:xfrm>
            <a:custGeom>
              <a:avLst/>
              <a:gdLst/>
              <a:ahLst/>
              <a:cxnLst/>
              <a:rect l="l" t="t" r="r" b="b"/>
              <a:pathLst>
                <a:path w="37824" h="14632" extrusionOk="0">
                  <a:moveTo>
                    <a:pt x="19067" y="1"/>
                  </a:moveTo>
                  <a:cubicBezTo>
                    <a:pt x="19015" y="1"/>
                    <a:pt x="18963" y="1"/>
                    <a:pt x="18911" y="1"/>
                  </a:cubicBezTo>
                  <a:cubicBezTo>
                    <a:pt x="9974" y="92"/>
                    <a:pt x="2426" y="6171"/>
                    <a:pt x="1" y="14631"/>
                  </a:cubicBezTo>
                  <a:lnTo>
                    <a:pt x="5652" y="14631"/>
                  </a:lnTo>
                  <a:cubicBezTo>
                    <a:pt x="7541" y="8920"/>
                    <a:pt x="12765" y="4813"/>
                    <a:pt x="18911" y="4813"/>
                  </a:cubicBezTo>
                  <a:cubicBezTo>
                    <a:pt x="25056" y="4813"/>
                    <a:pt x="30279" y="8920"/>
                    <a:pt x="32168" y="14631"/>
                  </a:cubicBezTo>
                  <a:lnTo>
                    <a:pt x="37824" y="14631"/>
                  </a:lnTo>
                  <a:cubicBezTo>
                    <a:pt x="35414" y="6225"/>
                    <a:pt x="27140" y="1"/>
                    <a:pt x="19067"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42" name="Google Shape;3190;p31">
              <a:extLst>
                <a:ext uri="{FF2B5EF4-FFF2-40B4-BE49-F238E27FC236}">
                  <a16:creationId xmlns:a16="http://schemas.microsoft.com/office/drawing/2014/main" id="{3131E4C7-EB36-42F7-8F8D-724E466413CC}"/>
                </a:ext>
              </a:extLst>
            </p:cNvPr>
            <p:cNvSpPr/>
            <p:nvPr/>
          </p:nvSpPr>
          <p:spPr>
            <a:xfrm>
              <a:off x="7365526" y="1382729"/>
              <a:ext cx="1517907" cy="656668"/>
            </a:xfrm>
            <a:custGeom>
              <a:avLst/>
              <a:gdLst/>
              <a:ahLst/>
              <a:cxnLst/>
              <a:rect l="l" t="t" r="r" b="b"/>
              <a:pathLst>
                <a:path w="61311" h="26524" extrusionOk="0">
                  <a:moveTo>
                    <a:pt x="29418" y="0"/>
                  </a:moveTo>
                  <a:cubicBezTo>
                    <a:pt x="14719" y="0"/>
                    <a:pt x="2580" y="11862"/>
                    <a:pt x="1" y="26523"/>
                  </a:cubicBezTo>
                  <a:lnTo>
                    <a:pt x="17397" y="26523"/>
                  </a:lnTo>
                  <a:cubicBezTo>
                    <a:pt x="19286" y="20812"/>
                    <a:pt x="24510" y="16705"/>
                    <a:pt x="30656" y="16705"/>
                  </a:cubicBezTo>
                  <a:cubicBezTo>
                    <a:pt x="36801" y="16705"/>
                    <a:pt x="42024" y="20812"/>
                    <a:pt x="43913" y="26523"/>
                  </a:cubicBezTo>
                  <a:lnTo>
                    <a:pt x="61310" y="26523"/>
                  </a:lnTo>
                  <a:cubicBezTo>
                    <a:pt x="58658" y="11453"/>
                    <a:pt x="45928" y="717"/>
                    <a:pt x="30656" y="28"/>
                  </a:cubicBezTo>
                  <a:cubicBezTo>
                    <a:pt x="30241" y="9"/>
                    <a:pt x="29828" y="0"/>
                    <a:pt x="29418" y="0"/>
                  </a:cubicBezTo>
                  <a:close/>
                </a:path>
              </a:pathLst>
            </a:custGeom>
            <a:solidFill>
              <a:schemeClr val="accent6"/>
            </a:solidFill>
            <a:ln>
              <a:noFill/>
            </a:ln>
          </p:spPr>
          <p:txBody>
            <a:bodyPr spcFirstLastPara="1" wrap="square" lIns="121900" tIns="121900" rIns="121900" bIns="121900" anchor="ctr" anchorCtr="0">
              <a:noAutofit/>
            </a:bodyPr>
            <a:lstStyle/>
            <a:p>
              <a:endParaRPr sz="2400"/>
            </a:p>
          </p:txBody>
        </p:sp>
        <p:sp>
          <p:nvSpPr>
            <p:cNvPr id="43" name="Google Shape;3191;p31">
              <a:extLst>
                <a:ext uri="{FF2B5EF4-FFF2-40B4-BE49-F238E27FC236}">
                  <a16:creationId xmlns:a16="http://schemas.microsoft.com/office/drawing/2014/main" id="{E9077810-64B0-0C10-C603-758B8A0DE096}"/>
                </a:ext>
              </a:extLst>
            </p:cNvPr>
            <p:cNvSpPr/>
            <p:nvPr/>
          </p:nvSpPr>
          <p:spPr>
            <a:xfrm>
              <a:off x="7434157" y="1453340"/>
              <a:ext cx="1380627" cy="586060"/>
            </a:xfrm>
            <a:custGeom>
              <a:avLst/>
              <a:gdLst/>
              <a:ahLst/>
              <a:cxnLst/>
              <a:rect l="l" t="t" r="r" b="b"/>
              <a:pathLst>
                <a:path w="55766" h="23672" extrusionOk="0">
                  <a:moveTo>
                    <a:pt x="28219" y="0"/>
                  </a:moveTo>
                  <a:cubicBezTo>
                    <a:pt x="28107" y="0"/>
                    <a:pt x="27996" y="1"/>
                    <a:pt x="27884" y="2"/>
                  </a:cubicBezTo>
                  <a:cubicBezTo>
                    <a:pt x="14103" y="153"/>
                    <a:pt x="2614" y="10171"/>
                    <a:pt x="1" y="23671"/>
                  </a:cubicBezTo>
                  <a:lnTo>
                    <a:pt x="14625" y="23671"/>
                  </a:lnTo>
                  <a:cubicBezTo>
                    <a:pt x="16514" y="17960"/>
                    <a:pt x="21738" y="13853"/>
                    <a:pt x="27884" y="13853"/>
                  </a:cubicBezTo>
                  <a:cubicBezTo>
                    <a:pt x="34029" y="13853"/>
                    <a:pt x="39252" y="17960"/>
                    <a:pt x="41141" y="23671"/>
                  </a:cubicBezTo>
                  <a:lnTo>
                    <a:pt x="55765" y="23671"/>
                  </a:lnTo>
                  <a:cubicBezTo>
                    <a:pt x="53172" y="10274"/>
                    <a:pt x="42634" y="0"/>
                    <a:pt x="28219" y="0"/>
                  </a:cubicBezTo>
                  <a:close/>
                </a:path>
              </a:pathLst>
            </a:custGeom>
            <a:solidFill>
              <a:schemeClr val="accent5"/>
            </a:solidFill>
            <a:ln>
              <a:noFill/>
            </a:ln>
          </p:spPr>
          <p:txBody>
            <a:bodyPr spcFirstLastPara="1" wrap="square" lIns="121900" tIns="121900" rIns="121900" bIns="121900" anchor="ctr" anchorCtr="0">
              <a:noAutofit/>
            </a:bodyPr>
            <a:lstStyle/>
            <a:p>
              <a:endParaRPr sz="2400"/>
            </a:p>
          </p:txBody>
        </p:sp>
        <p:sp>
          <p:nvSpPr>
            <p:cNvPr id="44" name="Google Shape;3192;p31">
              <a:extLst>
                <a:ext uri="{FF2B5EF4-FFF2-40B4-BE49-F238E27FC236}">
                  <a16:creationId xmlns:a16="http://schemas.microsoft.com/office/drawing/2014/main" id="{5A28A025-6B02-8995-CAFB-89E8A9EBB69E}"/>
                </a:ext>
              </a:extLst>
            </p:cNvPr>
            <p:cNvSpPr/>
            <p:nvPr/>
          </p:nvSpPr>
          <p:spPr>
            <a:xfrm>
              <a:off x="7497093" y="1517018"/>
              <a:ext cx="1254760" cy="522383"/>
            </a:xfrm>
            <a:custGeom>
              <a:avLst/>
              <a:gdLst/>
              <a:ahLst/>
              <a:cxnLst/>
              <a:rect l="l" t="t" r="r" b="b"/>
              <a:pathLst>
                <a:path w="50682" h="21100" extrusionOk="0">
                  <a:moveTo>
                    <a:pt x="24728" y="1"/>
                  </a:moveTo>
                  <a:cubicBezTo>
                    <a:pt x="12543" y="1"/>
                    <a:pt x="2529" y="9232"/>
                    <a:pt x="0" y="21099"/>
                  </a:cubicBezTo>
                  <a:lnTo>
                    <a:pt x="12083" y="21099"/>
                  </a:lnTo>
                  <a:cubicBezTo>
                    <a:pt x="13972" y="15388"/>
                    <a:pt x="19196" y="11281"/>
                    <a:pt x="25342" y="11281"/>
                  </a:cubicBezTo>
                  <a:cubicBezTo>
                    <a:pt x="31487" y="11281"/>
                    <a:pt x="36710" y="15388"/>
                    <a:pt x="38599" y="21099"/>
                  </a:cubicBezTo>
                  <a:lnTo>
                    <a:pt x="50682" y="21099"/>
                  </a:lnTo>
                  <a:cubicBezTo>
                    <a:pt x="48111" y="9034"/>
                    <a:pt x="39515" y="367"/>
                    <a:pt x="25342" y="8"/>
                  </a:cubicBezTo>
                  <a:cubicBezTo>
                    <a:pt x="25136" y="3"/>
                    <a:pt x="24932" y="1"/>
                    <a:pt x="24728" y="1"/>
                  </a:cubicBezTo>
                  <a:close/>
                </a:path>
              </a:pathLst>
            </a:custGeom>
            <a:solidFill>
              <a:srgbClr val="FFFF83">
                <a:alpha val="58430"/>
              </a:srgbClr>
            </a:solidFill>
            <a:ln>
              <a:noFill/>
            </a:ln>
          </p:spPr>
          <p:txBody>
            <a:bodyPr spcFirstLastPara="1" wrap="square" lIns="121900" tIns="121900" rIns="121900" bIns="121900" anchor="ctr" anchorCtr="0">
              <a:noAutofit/>
            </a:bodyPr>
            <a:lstStyle/>
            <a:p>
              <a:endParaRPr sz="2400"/>
            </a:p>
          </p:txBody>
        </p:sp>
        <p:sp>
          <p:nvSpPr>
            <p:cNvPr id="45" name="Google Shape;3193;p31">
              <a:extLst>
                <a:ext uri="{FF2B5EF4-FFF2-40B4-BE49-F238E27FC236}">
                  <a16:creationId xmlns:a16="http://schemas.microsoft.com/office/drawing/2014/main" id="{83C0DC49-7388-394F-6D27-702CDF3957E0}"/>
                </a:ext>
              </a:extLst>
            </p:cNvPr>
            <p:cNvSpPr/>
            <p:nvPr/>
          </p:nvSpPr>
          <p:spPr>
            <a:xfrm>
              <a:off x="7554805" y="1575498"/>
              <a:ext cx="1139439" cy="463906"/>
            </a:xfrm>
            <a:custGeom>
              <a:avLst/>
              <a:gdLst/>
              <a:ahLst/>
              <a:cxnLst/>
              <a:rect l="l" t="t" r="r" b="b"/>
              <a:pathLst>
                <a:path w="46024" h="18738" extrusionOk="0">
                  <a:moveTo>
                    <a:pt x="23011" y="1"/>
                  </a:moveTo>
                  <a:cubicBezTo>
                    <a:pt x="11869" y="1"/>
                    <a:pt x="2527" y="7982"/>
                    <a:pt x="1" y="18737"/>
                  </a:cubicBezTo>
                  <a:lnTo>
                    <a:pt x="9752" y="18737"/>
                  </a:lnTo>
                  <a:cubicBezTo>
                    <a:pt x="11641" y="13026"/>
                    <a:pt x="16865" y="8919"/>
                    <a:pt x="23011" y="8919"/>
                  </a:cubicBezTo>
                  <a:cubicBezTo>
                    <a:pt x="29156" y="8919"/>
                    <a:pt x="34379" y="13026"/>
                    <a:pt x="36268" y="18737"/>
                  </a:cubicBezTo>
                  <a:lnTo>
                    <a:pt x="46024" y="18737"/>
                  </a:lnTo>
                  <a:cubicBezTo>
                    <a:pt x="43495" y="7982"/>
                    <a:pt x="34152" y="1"/>
                    <a:pt x="23011"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46" name="Google Shape;3194;p31">
              <a:extLst>
                <a:ext uri="{FF2B5EF4-FFF2-40B4-BE49-F238E27FC236}">
                  <a16:creationId xmlns:a16="http://schemas.microsoft.com/office/drawing/2014/main" id="{1D7C2DCB-5CBA-14C9-8040-7564CDB74706}"/>
                </a:ext>
              </a:extLst>
            </p:cNvPr>
            <p:cNvSpPr/>
            <p:nvPr/>
          </p:nvSpPr>
          <p:spPr>
            <a:xfrm>
              <a:off x="7607689" y="1628407"/>
              <a:ext cx="1033601" cy="410999"/>
            </a:xfrm>
            <a:custGeom>
              <a:avLst/>
              <a:gdLst/>
              <a:ahLst/>
              <a:cxnLst/>
              <a:rect l="l" t="t" r="r" b="b"/>
              <a:pathLst>
                <a:path w="41749" h="16601" extrusionOk="0">
                  <a:moveTo>
                    <a:pt x="21642" y="0"/>
                  </a:moveTo>
                  <a:cubicBezTo>
                    <a:pt x="21388" y="0"/>
                    <a:pt x="21132" y="5"/>
                    <a:pt x="20875" y="13"/>
                  </a:cubicBezTo>
                  <a:cubicBezTo>
                    <a:pt x="10845" y="341"/>
                    <a:pt x="2478" y="7045"/>
                    <a:pt x="1" y="16600"/>
                  </a:cubicBezTo>
                  <a:lnTo>
                    <a:pt x="7616" y="16600"/>
                  </a:lnTo>
                  <a:cubicBezTo>
                    <a:pt x="9505" y="10889"/>
                    <a:pt x="14729" y="6782"/>
                    <a:pt x="20875" y="6782"/>
                  </a:cubicBezTo>
                  <a:cubicBezTo>
                    <a:pt x="27020" y="6782"/>
                    <a:pt x="32243" y="10889"/>
                    <a:pt x="34132" y="16600"/>
                  </a:cubicBezTo>
                  <a:lnTo>
                    <a:pt x="41748" y="16600"/>
                  </a:lnTo>
                  <a:cubicBezTo>
                    <a:pt x="39329" y="7268"/>
                    <a:pt x="32235" y="0"/>
                    <a:pt x="21642"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47" name="Google Shape;3195;p31">
              <a:extLst>
                <a:ext uri="{FF2B5EF4-FFF2-40B4-BE49-F238E27FC236}">
                  <a16:creationId xmlns:a16="http://schemas.microsoft.com/office/drawing/2014/main" id="{506477F4-3861-C87D-D05B-1893E33C78FE}"/>
                </a:ext>
              </a:extLst>
            </p:cNvPr>
            <p:cNvSpPr/>
            <p:nvPr/>
          </p:nvSpPr>
          <p:spPr>
            <a:xfrm>
              <a:off x="7656315" y="1677156"/>
              <a:ext cx="936428" cy="362252"/>
            </a:xfrm>
            <a:custGeom>
              <a:avLst/>
              <a:gdLst/>
              <a:ahLst/>
              <a:cxnLst/>
              <a:rect l="l" t="t" r="r" b="b"/>
              <a:pathLst>
                <a:path w="37824" h="14632" extrusionOk="0">
                  <a:moveTo>
                    <a:pt x="19067" y="1"/>
                  </a:moveTo>
                  <a:cubicBezTo>
                    <a:pt x="19015" y="1"/>
                    <a:pt x="18963" y="1"/>
                    <a:pt x="18911" y="1"/>
                  </a:cubicBezTo>
                  <a:cubicBezTo>
                    <a:pt x="9974" y="92"/>
                    <a:pt x="2426" y="6171"/>
                    <a:pt x="1" y="14631"/>
                  </a:cubicBezTo>
                  <a:lnTo>
                    <a:pt x="5652" y="14631"/>
                  </a:lnTo>
                  <a:cubicBezTo>
                    <a:pt x="7541" y="8920"/>
                    <a:pt x="12765" y="4813"/>
                    <a:pt x="18911" y="4813"/>
                  </a:cubicBezTo>
                  <a:cubicBezTo>
                    <a:pt x="25056" y="4813"/>
                    <a:pt x="30279" y="8920"/>
                    <a:pt x="32168" y="14631"/>
                  </a:cubicBezTo>
                  <a:lnTo>
                    <a:pt x="37824" y="14631"/>
                  </a:lnTo>
                  <a:cubicBezTo>
                    <a:pt x="35414" y="6225"/>
                    <a:pt x="27140" y="1"/>
                    <a:pt x="19067" y="1"/>
                  </a:cubicBezTo>
                  <a:close/>
                </a:path>
              </a:pathLst>
            </a:custGeom>
            <a:solidFill>
              <a:srgbClr val="042613">
                <a:alpha val="8430"/>
              </a:srgbClr>
            </a:solidFill>
            <a:ln>
              <a:noFill/>
            </a:ln>
          </p:spPr>
          <p:txBody>
            <a:bodyPr spcFirstLastPara="1" wrap="square" lIns="121900" tIns="121900" rIns="121900" bIns="121900" anchor="ctr" anchorCtr="0">
              <a:noAutofit/>
            </a:bodyPr>
            <a:lstStyle/>
            <a:p>
              <a:endParaRPr sz="2400"/>
            </a:p>
          </p:txBody>
        </p:sp>
        <p:sp>
          <p:nvSpPr>
            <p:cNvPr id="48" name="Google Shape;3196;p31">
              <a:extLst>
                <a:ext uri="{FF2B5EF4-FFF2-40B4-BE49-F238E27FC236}">
                  <a16:creationId xmlns:a16="http://schemas.microsoft.com/office/drawing/2014/main" id="{1DB47819-5D47-E430-E3D3-BB512DBD2238}"/>
                </a:ext>
              </a:extLst>
            </p:cNvPr>
            <p:cNvSpPr/>
            <p:nvPr/>
          </p:nvSpPr>
          <p:spPr>
            <a:xfrm>
              <a:off x="7718112" y="1738309"/>
              <a:ext cx="812739" cy="301101"/>
            </a:xfrm>
            <a:custGeom>
              <a:avLst/>
              <a:gdLst/>
              <a:ahLst/>
              <a:cxnLst/>
              <a:rect l="l" t="t" r="r" b="b"/>
              <a:pathLst>
                <a:path w="32828" h="12162" extrusionOk="0">
                  <a:moveTo>
                    <a:pt x="16415" y="1"/>
                  </a:moveTo>
                  <a:cubicBezTo>
                    <a:pt x="8805" y="1"/>
                    <a:pt x="2338" y="5086"/>
                    <a:pt x="1" y="12161"/>
                  </a:cubicBezTo>
                  <a:lnTo>
                    <a:pt x="3156" y="12161"/>
                  </a:lnTo>
                  <a:cubicBezTo>
                    <a:pt x="5045" y="6450"/>
                    <a:pt x="10269" y="2343"/>
                    <a:pt x="16415" y="2343"/>
                  </a:cubicBezTo>
                  <a:cubicBezTo>
                    <a:pt x="22560" y="2343"/>
                    <a:pt x="27783" y="6450"/>
                    <a:pt x="29672" y="12161"/>
                  </a:cubicBezTo>
                  <a:lnTo>
                    <a:pt x="32827" y="12161"/>
                  </a:lnTo>
                  <a:cubicBezTo>
                    <a:pt x="30491" y="5086"/>
                    <a:pt x="24023" y="1"/>
                    <a:pt x="16415" y="1"/>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49" name="Google Shape;3197;p31">
              <a:extLst>
                <a:ext uri="{FF2B5EF4-FFF2-40B4-BE49-F238E27FC236}">
                  <a16:creationId xmlns:a16="http://schemas.microsoft.com/office/drawing/2014/main" id="{BDF41983-6040-4D6C-3565-725D63D59AFE}"/>
                </a:ext>
              </a:extLst>
            </p:cNvPr>
            <p:cNvSpPr/>
            <p:nvPr/>
          </p:nvSpPr>
          <p:spPr>
            <a:xfrm>
              <a:off x="7718112" y="1738309"/>
              <a:ext cx="812739" cy="301101"/>
            </a:xfrm>
            <a:custGeom>
              <a:avLst/>
              <a:gdLst/>
              <a:ahLst/>
              <a:cxnLst/>
              <a:rect l="l" t="t" r="r" b="b"/>
              <a:pathLst>
                <a:path w="32828" h="12162" extrusionOk="0">
                  <a:moveTo>
                    <a:pt x="16415" y="1"/>
                  </a:moveTo>
                  <a:cubicBezTo>
                    <a:pt x="8805" y="1"/>
                    <a:pt x="2338" y="5086"/>
                    <a:pt x="1" y="12161"/>
                  </a:cubicBezTo>
                  <a:lnTo>
                    <a:pt x="3156" y="12161"/>
                  </a:lnTo>
                  <a:cubicBezTo>
                    <a:pt x="5045" y="6450"/>
                    <a:pt x="10269" y="2343"/>
                    <a:pt x="16415" y="2343"/>
                  </a:cubicBezTo>
                  <a:cubicBezTo>
                    <a:pt x="22560" y="2343"/>
                    <a:pt x="27783" y="6450"/>
                    <a:pt x="29672" y="12161"/>
                  </a:cubicBezTo>
                  <a:lnTo>
                    <a:pt x="32827" y="12161"/>
                  </a:lnTo>
                  <a:cubicBezTo>
                    <a:pt x="30491" y="5086"/>
                    <a:pt x="24023" y="1"/>
                    <a:pt x="16415" y="1"/>
                  </a:cubicBezTo>
                  <a:close/>
                </a:path>
              </a:pathLst>
            </a:custGeom>
            <a:solidFill>
              <a:srgbClr val="042613">
                <a:alpha val="36520"/>
              </a:srgbClr>
            </a:solidFill>
            <a:ln>
              <a:noFill/>
            </a:ln>
          </p:spPr>
          <p:txBody>
            <a:bodyPr spcFirstLastPara="1" wrap="square" lIns="121900" tIns="121900" rIns="121900" bIns="121900" anchor="ctr" anchorCtr="0">
              <a:noAutofit/>
            </a:bodyPr>
            <a:lstStyle/>
            <a:p>
              <a:endParaRPr sz="2400"/>
            </a:p>
          </p:txBody>
        </p:sp>
      </p:grpSp>
    </p:spTree>
    <p:extLst>
      <p:ext uri="{BB962C8B-B14F-4D97-AF65-F5344CB8AC3E}">
        <p14:creationId xmlns:p14="http://schemas.microsoft.com/office/powerpoint/2010/main" val="284156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72242" y="2895998"/>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Graphical user interface&#10;&#10;Description automatically generated">
            <a:extLst>
              <a:ext uri="{FF2B5EF4-FFF2-40B4-BE49-F238E27FC236}">
                <a16:creationId xmlns:a16="http://schemas.microsoft.com/office/drawing/2014/main" id="{CA8D8CEA-9237-FF7D-4530-ED1F7CD7959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3063"/>
          <a:stretch/>
        </p:blipFill>
        <p:spPr>
          <a:xfrm>
            <a:off x="0" y="3569711"/>
            <a:ext cx="6867158" cy="3086100"/>
          </a:xfrm>
          <a:prstGeom prst="rect">
            <a:avLst/>
          </a:prstGeom>
        </p:spPr>
      </p:pic>
      <p:pic>
        <p:nvPicPr>
          <p:cNvPr id="7" name="Picture 6" descr="A picture containing text, screenshot, picture frame&#10;&#10;Description automatically generated">
            <a:extLst>
              <a:ext uri="{FF2B5EF4-FFF2-40B4-BE49-F238E27FC236}">
                <a16:creationId xmlns:a16="http://schemas.microsoft.com/office/drawing/2014/main" id="{36D0F781-CF66-BF5E-7E0A-0F48D3B4A2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29300" y="3085543"/>
            <a:ext cx="6867158" cy="3398527"/>
          </a:xfrm>
          <a:prstGeom prst="rect">
            <a:avLst/>
          </a:prstGeom>
        </p:spPr>
      </p:pic>
      <p:sp>
        <p:nvSpPr>
          <p:cNvPr id="8" name="TextBox 7">
            <a:extLst>
              <a:ext uri="{FF2B5EF4-FFF2-40B4-BE49-F238E27FC236}">
                <a16:creationId xmlns:a16="http://schemas.microsoft.com/office/drawing/2014/main" id="{130A2E09-F856-BC80-0E95-ED56BD6D8200}"/>
              </a:ext>
            </a:extLst>
          </p:cNvPr>
          <p:cNvSpPr txBox="1"/>
          <p:nvPr/>
        </p:nvSpPr>
        <p:spPr>
          <a:xfrm>
            <a:off x="419100" y="1447800"/>
            <a:ext cx="10820400" cy="167584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vi-VN" sz="2400" dirty="0"/>
              <a:t>Kể tên một trò chơi em yêu thích.</a:t>
            </a:r>
          </a:p>
          <a:p>
            <a:pPr marL="342900" indent="-342900">
              <a:lnSpc>
                <a:spcPct val="150000"/>
              </a:lnSpc>
              <a:buFont typeface="Arial" panose="020B0604020202020204" pitchFamily="34" charset="0"/>
              <a:buChar char="•"/>
            </a:pPr>
            <a:r>
              <a:rPr lang="vi-VN" sz="2400" dirty="0"/>
              <a:t>Tìm những bạn có chung sở thích về trò chơi đó.</a:t>
            </a:r>
          </a:p>
          <a:p>
            <a:pPr marL="342900" indent="-342900">
              <a:lnSpc>
                <a:spcPct val="150000"/>
              </a:lnSpc>
              <a:buFont typeface="Arial" panose="020B0604020202020204" pitchFamily="34" charset="0"/>
              <a:buChar char="•"/>
            </a:pPr>
            <a:r>
              <a:rPr lang="vi-VN" sz="2400" dirty="0"/>
              <a:t>Cùng các bạn tham gia trò chơi với sự hướng dẫn của thầy cô.</a:t>
            </a:r>
            <a:endParaRPr lang="en-US" sz="2400" dirty="0"/>
          </a:p>
        </p:txBody>
      </p:sp>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fade">
                                      <p:cBhvr>
                                        <p:cTn id="11" dur="500"/>
                                        <p:tgtEl>
                                          <p:spTgt spid="8">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500"/>
                                        <p:tgtEl>
                                          <p:spTgt spid="8">
                                            <p:txEl>
                                              <p:pRg st="2" end="2"/>
                                            </p:txEl>
                                          </p:spTgt>
                                        </p:tgtEl>
                                      </p:cBhvr>
                                    </p:animEffect>
                                  </p:childTnLst>
                                </p:cTn>
                              </p:par>
                              <p:par>
                                <p:cTn id="16" presetID="42"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72242" y="2895998"/>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2253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3AA12A-593F-8E42-07FE-6012F6E88D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6723" y="1961535"/>
            <a:ext cx="4896465" cy="4896465"/>
          </a:xfrm>
          <a:prstGeom prst="rect">
            <a:avLst/>
          </a:prstGeom>
        </p:spPr>
      </p:pic>
      <p:pic>
        <p:nvPicPr>
          <p:cNvPr id="5" name="Picture 4">
            <a:extLst>
              <a:ext uri="{FF2B5EF4-FFF2-40B4-BE49-F238E27FC236}">
                <a16:creationId xmlns:a16="http://schemas.microsoft.com/office/drawing/2014/main" id="{B580799A-01E2-0346-6A33-4CD357EF2DED}"/>
              </a:ext>
            </a:extLst>
          </p:cNvPr>
          <p:cNvPicPr>
            <a:picLocks noChangeAspect="1"/>
          </p:cNvPicPr>
          <p:nvPr/>
        </p:nvPicPr>
        <p:blipFill rotWithShape="1">
          <a:blip r:embed="rId4">
            <a:extLst>
              <a:ext uri="{28A0092B-C50C-407E-A947-70E740481C1C}">
                <a14:useLocalDpi xmlns:a14="http://schemas.microsoft.com/office/drawing/2010/main" val="0"/>
              </a:ext>
            </a:extLst>
          </a:blip>
          <a:srcRect l="11855" t="22381" r="10120" b="36303"/>
          <a:stretch/>
        </p:blipFill>
        <p:spPr>
          <a:xfrm>
            <a:off x="1339645" y="1578078"/>
            <a:ext cx="9512710" cy="1356852"/>
          </a:xfrm>
          <a:prstGeom prst="rect">
            <a:avLst/>
          </a:prstGeom>
        </p:spPr>
      </p:pic>
    </p:spTree>
    <p:extLst>
      <p:ext uri="{BB962C8B-B14F-4D97-AF65-F5344CB8AC3E}">
        <p14:creationId xmlns:p14="http://schemas.microsoft.com/office/powerpoint/2010/main" val="1567256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7000" b="-7000"/>
          </a:stretch>
        </a:blipFill>
        <a:effectLst/>
      </p:bgPr>
    </p:bg>
    <p:spTree>
      <p:nvGrpSpPr>
        <p:cNvPr id="1" name=""/>
        <p:cNvGrpSpPr/>
        <p:nvPr/>
      </p:nvGrpSpPr>
      <p:grpSpPr>
        <a:xfrm>
          <a:off x="0" y="0"/>
          <a:ext cx="0" cy="0"/>
          <a:chOff x="0" y="0"/>
          <a:chExt cx="0" cy="0"/>
        </a:xfrm>
      </p:grpSpPr>
      <p:pic>
        <p:nvPicPr>
          <p:cNvPr id="4" name="hoa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75988" y="2128496"/>
            <a:ext cx="817945" cy="882413"/>
          </a:xfrm>
          <a:prstGeom prst="rect">
            <a:avLst/>
          </a:prstGeom>
          <a:effectLst>
            <a:outerShdw blurRad="63500" sx="102000" sy="102000" algn="ctr" rotWithShape="0">
              <a:prstClr val="black">
                <a:alpha val="40000"/>
              </a:prstClr>
            </a:outerShdw>
          </a:effectLst>
        </p:spPr>
      </p:pic>
      <p:pic>
        <p:nvPicPr>
          <p:cNvPr id="8" name="o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517190"/>
            <a:ext cx="1143000" cy="1143000"/>
          </a:xfrm>
          <a:prstGeom prst="rect">
            <a:avLst/>
          </a:prstGeom>
        </p:spPr>
      </p:pic>
      <p:pic>
        <p:nvPicPr>
          <p:cNvPr id="9" name="hoa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61228" y="5466361"/>
            <a:ext cx="817945" cy="882413"/>
          </a:xfrm>
          <a:prstGeom prst="rect">
            <a:avLst/>
          </a:prstGeom>
          <a:effectLst>
            <a:outerShdw blurRad="50800" dist="38100" dir="16200000" rotWithShape="0">
              <a:prstClr val="black">
                <a:alpha val="40000"/>
              </a:prstClr>
            </a:outerShdw>
          </a:effectLst>
        </p:spPr>
      </p:pic>
      <p:pic>
        <p:nvPicPr>
          <p:cNvPr id="10" name="hoac"/>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4215" y="4393378"/>
            <a:ext cx="817945" cy="882413"/>
          </a:xfrm>
          <a:prstGeom prst="rect">
            <a:avLst/>
          </a:prstGeom>
          <a:effectLst>
            <a:outerShdw blurRad="50800" dist="38100" dir="16200000" rotWithShape="0">
              <a:prstClr val="black">
                <a:alpha val="40000"/>
              </a:prstClr>
            </a:outerShdw>
          </a:effectLst>
        </p:spPr>
      </p:pic>
      <p:pic>
        <p:nvPicPr>
          <p:cNvPr id="11" name="hoab"/>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4216" y="3273181"/>
            <a:ext cx="817945" cy="882413"/>
          </a:xfrm>
          <a:prstGeom prst="rect">
            <a:avLst/>
          </a:prstGeom>
          <a:effectLst>
            <a:outerShdw blurRad="50800" dist="38100" dir="16200000" rotWithShape="0">
              <a:prstClr val="black">
                <a:alpha val="40000"/>
              </a:prstClr>
            </a:outerShdw>
          </a:effectLst>
        </p:spPr>
      </p:pic>
      <p:sp>
        <p:nvSpPr>
          <p:cNvPr id="16" name="danana"/>
          <p:cNvSpPr txBox="1"/>
          <p:nvPr/>
        </p:nvSpPr>
        <p:spPr>
          <a:xfrm>
            <a:off x="3809996" y="5709574"/>
            <a:ext cx="2285999" cy="46166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t>D. Bóng đá.</a:t>
            </a:r>
            <a:endParaRPr lang="en-US" sz="4000" dirty="0">
              <a:latin typeface="UTM Avo" panose="02040603050506020204" pitchFamily="18" charset="0"/>
              <a:cs typeface="Times New Roman" pitchFamily="18" charset="0"/>
            </a:endParaRPr>
          </a:p>
        </p:txBody>
      </p:sp>
      <p:sp>
        <p:nvSpPr>
          <p:cNvPr id="17" name="dapanb"/>
          <p:cNvSpPr txBox="1"/>
          <p:nvPr/>
        </p:nvSpPr>
        <p:spPr>
          <a:xfrm>
            <a:off x="3809996" y="3452776"/>
            <a:ext cx="2376054"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t>B. Tiếng Anh.</a:t>
            </a:r>
            <a:endParaRPr lang="en-US" sz="4000" dirty="0">
              <a:latin typeface="UTM Avo" panose="02040603050506020204" pitchFamily="18" charset="0"/>
              <a:cs typeface="Times New Roman" pitchFamily="18" charset="0"/>
            </a:endParaRPr>
          </a:p>
        </p:txBody>
      </p:sp>
      <p:sp>
        <p:nvSpPr>
          <p:cNvPr id="18" name="dapanc"/>
          <p:cNvSpPr txBox="1"/>
          <p:nvPr/>
        </p:nvSpPr>
        <p:spPr>
          <a:xfrm>
            <a:off x="3809996" y="4581175"/>
            <a:ext cx="2285999"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t>C. Màu đỏ.</a:t>
            </a:r>
            <a:endParaRPr lang="en-US" sz="4000" dirty="0">
              <a:latin typeface="UTM Avo" panose="02040603050506020204" pitchFamily="18" charset="0"/>
              <a:cs typeface="Times New Roman" pitchFamily="18" charset="0"/>
            </a:endParaRPr>
          </a:p>
        </p:txBody>
      </p:sp>
      <p:sp>
        <p:nvSpPr>
          <p:cNvPr id="19" name="dapand"/>
          <p:cNvSpPr txBox="1"/>
          <p:nvPr/>
        </p:nvSpPr>
        <p:spPr>
          <a:xfrm>
            <a:off x="3809996" y="2255580"/>
            <a:ext cx="2376054"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t>A. Mèo.</a:t>
            </a:r>
            <a:endParaRPr lang="en-US" sz="4000" dirty="0">
              <a:latin typeface="UTM Avo" panose="02040603050506020204" pitchFamily="18" charset="0"/>
              <a:cs typeface="Times New Roman" pitchFamily="18" charset="0"/>
            </a:endParaRPr>
          </a:p>
        </p:txBody>
      </p:sp>
      <p:sp>
        <p:nvSpPr>
          <p:cNvPr id="22" name="cauhoi"/>
          <p:cNvSpPr/>
          <p:nvPr/>
        </p:nvSpPr>
        <p:spPr>
          <a:xfrm>
            <a:off x="2893884" y="29022"/>
            <a:ext cx="6019800" cy="158204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4" name="nhanb"/>
          <p:cNvSpPr/>
          <p:nvPr/>
        </p:nvSpPr>
        <p:spPr>
          <a:xfrm>
            <a:off x="2727760" y="3216478"/>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UTM Avo" panose="02040603050506020204" pitchFamily="18" charset="0"/>
            </a:endParaRPr>
          </a:p>
        </p:txBody>
      </p:sp>
      <p:sp>
        <p:nvSpPr>
          <p:cNvPr id="26" name="nhand"/>
          <p:cNvSpPr/>
          <p:nvPr/>
        </p:nvSpPr>
        <p:spPr>
          <a:xfrm>
            <a:off x="2685137" y="205999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0000"/>
              </a:solidFill>
              <a:latin typeface="UTM Avo" panose="02040603050506020204" pitchFamily="18" charset="0"/>
            </a:endParaRPr>
          </a:p>
        </p:txBody>
      </p:sp>
      <p:sp>
        <p:nvSpPr>
          <p:cNvPr id="27" name="nhanc"/>
          <p:cNvSpPr/>
          <p:nvPr/>
        </p:nvSpPr>
        <p:spPr>
          <a:xfrm>
            <a:off x="2812999" y="433998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433550" y="169938"/>
            <a:ext cx="4940467" cy="1384995"/>
          </a:xfrm>
          <a:prstGeom prst="rect">
            <a:avLst/>
          </a:prstGeom>
          <a:noFill/>
        </p:spPr>
        <p:txBody>
          <a:bodyPr wrap="square" rtlCol="0">
            <a:spAutoFit/>
          </a:bodyPr>
          <a:lstStyle/>
          <a:p>
            <a:pPr algn="ctr"/>
            <a:r>
              <a:rPr lang="vi-VN" sz="2800" dirty="0"/>
              <a:t>Câu hỏi 1: Đâu là một sở thích về các môn thể thao, trò chơi?</a:t>
            </a:r>
            <a:endParaRPr lang="en-US" sz="4400" dirty="0">
              <a:latin typeface="UTM Avo" panose="02040603050506020204" pitchFamily="18" charset="0"/>
              <a:cs typeface="Times New Roman" pitchFamily="18" charset="0"/>
            </a:endParaRPr>
          </a:p>
        </p:txBody>
      </p:sp>
      <p:pic>
        <p:nvPicPr>
          <p:cNvPr id="33" name="mattroi"/>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35070" y="0"/>
            <a:ext cx="1137802" cy="1137802"/>
          </a:xfrm>
          <a:prstGeom prst="rect">
            <a:avLst/>
          </a:prstGeom>
        </p:spPr>
      </p:pic>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pic>
        <p:nvPicPr>
          <p:cNvPr id="23" name="Picture 22">
            <a:hlinkClick r:id="rId10" action="ppaction://hlinksldjump"/>
            <a:extLst>
              <a:ext uri="{FF2B5EF4-FFF2-40B4-BE49-F238E27FC236}">
                <a16:creationId xmlns:a16="http://schemas.microsoft.com/office/drawing/2014/main" id="{303ECCB2-A6EA-4718-86B8-83A5BE23CD33}"/>
              </a:ext>
            </a:extLst>
          </p:cNvPr>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913684" y="4615334"/>
            <a:ext cx="1567186" cy="1979454"/>
          </a:xfrm>
          <a:prstGeom prst="rect">
            <a:avLst/>
          </a:prstGeom>
        </p:spPr>
      </p:pic>
    </p:spTree>
    <p:extLst>
      <p:ext uri="{BB962C8B-B14F-4D97-AF65-F5344CB8AC3E}">
        <p14:creationId xmlns:p14="http://schemas.microsoft.com/office/powerpoint/2010/main" val="1090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750" fill="hold"/>
                                        <p:tgtEl>
                                          <p:spTgt spid="4"/>
                                        </p:tgtEl>
                                        <p:attrNameLst>
                                          <p:attrName>ppt_x</p:attrName>
                                        </p:attrNameLst>
                                      </p:cBhvr>
                                      <p:tavLst>
                                        <p:tav tm="0">
                                          <p:val>
                                            <p:strVal val="#ppt_x"/>
                                          </p:val>
                                        </p:tav>
                                        <p:tav tm="100000">
                                          <p:val>
                                            <p:strVal val="#ppt_x"/>
                                          </p:val>
                                        </p:tav>
                                      </p:tavLst>
                                    </p:anim>
                                    <p:anim calcmode="lin" valueType="num">
                                      <p:cBhvr additive="base">
                                        <p:cTn id="15" dur="75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750" fill="hold"/>
                                        <p:tgtEl>
                                          <p:spTgt spid="19"/>
                                        </p:tgtEl>
                                        <p:attrNameLst>
                                          <p:attrName>ppt_x</p:attrName>
                                        </p:attrNameLst>
                                      </p:cBhvr>
                                      <p:tavLst>
                                        <p:tav tm="0">
                                          <p:val>
                                            <p:strVal val="#ppt_x"/>
                                          </p:val>
                                        </p:tav>
                                        <p:tav tm="100000">
                                          <p:val>
                                            <p:strVal val="#ppt_x"/>
                                          </p:val>
                                        </p:tav>
                                      </p:tavLst>
                                    </p:anim>
                                    <p:anim calcmode="lin" valueType="num">
                                      <p:cBhvr additive="base">
                                        <p:cTn id="19" dur="750" fill="hold"/>
                                        <p:tgtEl>
                                          <p:spTgt spid="19"/>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750" fill="hold"/>
                                        <p:tgtEl>
                                          <p:spTgt spid="11"/>
                                        </p:tgtEl>
                                        <p:attrNameLst>
                                          <p:attrName>ppt_x</p:attrName>
                                        </p:attrNameLst>
                                      </p:cBhvr>
                                      <p:tavLst>
                                        <p:tav tm="0">
                                          <p:val>
                                            <p:strVal val="#ppt_x"/>
                                          </p:val>
                                        </p:tav>
                                        <p:tav tm="100000">
                                          <p:val>
                                            <p:strVal val="#ppt_x"/>
                                          </p:val>
                                        </p:tav>
                                      </p:tavLst>
                                    </p:anim>
                                    <p:anim calcmode="lin" valueType="num">
                                      <p:cBhvr additive="base">
                                        <p:cTn id="23" dur="75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750" fill="hold"/>
                                        <p:tgtEl>
                                          <p:spTgt spid="17"/>
                                        </p:tgtEl>
                                        <p:attrNameLst>
                                          <p:attrName>ppt_x</p:attrName>
                                        </p:attrNameLst>
                                      </p:cBhvr>
                                      <p:tavLst>
                                        <p:tav tm="0">
                                          <p:val>
                                            <p:strVal val="#ppt_x"/>
                                          </p:val>
                                        </p:tav>
                                        <p:tav tm="100000">
                                          <p:val>
                                            <p:strVal val="#ppt_x"/>
                                          </p:val>
                                        </p:tav>
                                      </p:tavLst>
                                    </p:anim>
                                    <p:anim calcmode="lin" valueType="num">
                                      <p:cBhvr additive="base">
                                        <p:cTn id="27" dur="75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750" fill="hold"/>
                                        <p:tgtEl>
                                          <p:spTgt spid="10"/>
                                        </p:tgtEl>
                                        <p:attrNameLst>
                                          <p:attrName>ppt_x</p:attrName>
                                        </p:attrNameLst>
                                      </p:cBhvr>
                                      <p:tavLst>
                                        <p:tav tm="0">
                                          <p:val>
                                            <p:strVal val="#ppt_x"/>
                                          </p:val>
                                        </p:tav>
                                        <p:tav tm="100000">
                                          <p:val>
                                            <p:strVal val="#ppt_x"/>
                                          </p:val>
                                        </p:tav>
                                      </p:tavLst>
                                    </p:anim>
                                    <p:anim calcmode="lin" valueType="num">
                                      <p:cBhvr additive="base">
                                        <p:cTn id="31" dur="750" fill="hold"/>
                                        <p:tgtEl>
                                          <p:spTgt spid="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750" fill="hold"/>
                                        <p:tgtEl>
                                          <p:spTgt spid="18"/>
                                        </p:tgtEl>
                                        <p:attrNameLst>
                                          <p:attrName>ppt_x</p:attrName>
                                        </p:attrNameLst>
                                      </p:cBhvr>
                                      <p:tavLst>
                                        <p:tav tm="0">
                                          <p:val>
                                            <p:strVal val="#ppt_x"/>
                                          </p:val>
                                        </p:tav>
                                        <p:tav tm="100000">
                                          <p:val>
                                            <p:strVal val="#ppt_x"/>
                                          </p:val>
                                        </p:tav>
                                      </p:tavLst>
                                    </p:anim>
                                    <p:anim calcmode="lin" valueType="num">
                                      <p:cBhvr additive="base">
                                        <p:cTn id="35" dur="750" fill="hold"/>
                                        <p:tgtEl>
                                          <p:spTgt spid="18"/>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750" fill="hold"/>
                                        <p:tgtEl>
                                          <p:spTgt spid="9"/>
                                        </p:tgtEl>
                                        <p:attrNameLst>
                                          <p:attrName>ppt_x</p:attrName>
                                        </p:attrNameLst>
                                      </p:cBhvr>
                                      <p:tavLst>
                                        <p:tav tm="0">
                                          <p:val>
                                            <p:strVal val="#ppt_x"/>
                                          </p:val>
                                        </p:tav>
                                        <p:tav tm="100000">
                                          <p:val>
                                            <p:strVal val="#ppt_x"/>
                                          </p:val>
                                        </p:tav>
                                      </p:tavLst>
                                    </p:anim>
                                    <p:anim calcmode="lin" valueType="num">
                                      <p:cBhvr additive="base">
                                        <p:cTn id="39" dur="750" fill="hold"/>
                                        <p:tgtEl>
                                          <p:spTgt spid="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750" fill="hold"/>
                                        <p:tgtEl>
                                          <p:spTgt spid="16"/>
                                        </p:tgtEl>
                                        <p:attrNameLst>
                                          <p:attrName>ppt_x</p:attrName>
                                        </p:attrNameLst>
                                      </p:cBhvr>
                                      <p:tavLst>
                                        <p:tav tm="0">
                                          <p:val>
                                            <p:strVal val="#ppt_x"/>
                                          </p:val>
                                        </p:tav>
                                        <p:tav tm="100000">
                                          <p:val>
                                            <p:strVal val="#ppt_x"/>
                                          </p:val>
                                        </p:tav>
                                      </p:tavLst>
                                    </p:anim>
                                    <p:anim calcmode="lin" valueType="num">
                                      <p:cBhvr additive="base">
                                        <p:cTn id="43"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16"/>
                    </p:tgtEl>
                  </p:cond>
                </p:stCondLst>
                <p:endSync evt="end" delay="0">
                  <p:rtn val="all"/>
                </p:endSync>
                <p:childTnLst>
                  <p:par>
                    <p:cTn id="45" fill="hold">
                      <p:stCondLst>
                        <p:cond delay="0"/>
                      </p:stCondLst>
                      <p:childTnLst>
                        <p:par>
                          <p:cTn id="46" fill="hold">
                            <p:stCondLst>
                              <p:cond delay="0"/>
                            </p:stCondLst>
                            <p:childTnLst>
                              <p:par>
                                <p:cTn id="47" presetID="0" presetClass="path" presetSubtype="0" accel="50000" decel="50000" fill="hold" nodeType="clickEffect">
                                  <p:stCondLst>
                                    <p:cond delay="0"/>
                                  </p:stCondLst>
                                  <p:childTnLst>
                                    <p:animMotion origin="layout" path="M 0.10174 0.42292 C 0.09583 0.40973 0.10833 0.39954 0.1191 0.39074 C 0.1217 0.38264 0.13403 0.36482 0.14149 0.35857 C 0.15035 0.33056 0.20399 0.3213 0.23438 0.31806 C 0.24948 0.31875 0.26528 0.31621 0.27969 0.31991 C 0.28542 0.3213 0.28628 0.32824 0.28976 0.33241 C 0.2941 0.33773 0.2974 0.34954 0.29983 0.35648 C 0.30156 0.36181 0.30503 0.37246 0.30503 0.37269 C 0.30417 0.38866 0.30382 0.40486 0.30243 0.42107 C 0.30174 0.42662 0.29774 0.42848 0.29497 0.4331 C 0.27882 0.45903 0.24965 0.46875 0.21458 0.47361 C 0.19392 0.47176 0.19479 0.47477 0.18177 0.46551 C 0.17569 0.46111 0.16424 0.45139 0.16424 0.45162 C 0.16042 0.44213 0.15677 0.42292 0.15677 0.42315 C 0.15955 0.3831 0.15156 0.39422 0.1691 0.37454 C 0.18056 0.36181 0.16719 0.37037 0.18177 0.36273 C 0.19306 0.34931 0.20712 0.33681 0.22431 0.32824 C 0.2276 0.32662 0.23108 0.325 0.23438 0.32408 C 0.24115 0.32223 0.25451 0.31991 0.25451 0.32014 C 0.26215 0.3206 0.26979 0.32037 0.27726 0.32199 C 0.27969 0.32246 0.28056 0.325 0.28229 0.32639 C 0.29375 0.33426 0.30069 0.34167 0.30729 0.35255 C 0.31215 0.37894 0.32691 0.4338 0.30503 0.45139 C 0.28628 0.46644 0.25747 0.47616 0.23212 0.47963 C 0.21458 0.47778 0.21059 0.47848 0.19931 0.46945 C 0.19184 0.45672 0.18924 0.44468 0.18698 0.43102 C 0.18837 0.39723 0.1809 0.37778 0.20451 0.35463 C 0.21146 0.34792 0.21337 0.34329 0.22431 0.34051 C 0.23212 0.33635 0.23854 0.33449 0.24705 0.33241 C 0.27309 0.33426 0.26389 0.33426 0.27465 0.33426 L 0.25208 0.34861 L 0.27222 0.32824 " pathEditMode="relative" rAng="0" ptsTypes="fffffffffffffffffffffffffffffAAA">
                                      <p:cBhvr>
                                        <p:cTn id="48" dur="2000" fill="hold"/>
                                        <p:tgtEl>
                                          <p:spTgt spid="8"/>
                                        </p:tgtEl>
                                        <p:attrNameLst>
                                          <p:attrName>ppt_x</p:attrName>
                                          <p:attrName>ppt_y</p:attrName>
                                        </p:attrNameLst>
                                      </p:cBhvr>
                                      <p:rCtr x="10955" y="-2500"/>
                                    </p:animMotion>
                                  </p:childTnLst>
                                  <p:subTnLst>
                                    <p:audio>
                                      <p:cMediaNode>
                                        <p:cTn display="0" masterRel="sameClick">
                                          <p:stCondLst>
                                            <p:cond evt="begin" delay="0">
                                              <p:tn val="47"/>
                                            </p:cond>
                                          </p:stCondLst>
                                          <p:endCondLst>
                                            <p:cond evt="onStopAudio" delay="0">
                                              <p:tgtEl>
                                                <p:sldTgt/>
                                              </p:tgtEl>
                                            </p:cond>
                                          </p:endCondLst>
                                        </p:cTn>
                                        <p:tgtEl>
                                          <p:sndTgt r:embed="rId3" name="applause.wav"/>
                                        </p:tgtEl>
                                      </p:cMediaNode>
                                    </p:audio>
                                  </p:subTnLst>
                                </p:cTn>
                              </p:par>
                              <p:par>
                                <p:cTn id="49" presetID="1" presetClass="emph" presetSubtype="2" fill="hold" nodeType="withEffect">
                                  <p:stCondLst>
                                    <p:cond delay="0"/>
                                  </p:stCondLst>
                                  <p:childTnLst>
                                    <p:animClr clrSpc="rgb" dir="cw">
                                      <p:cBhvr>
                                        <p:cTn id="50" dur="2000" fill="hold"/>
                                        <p:tgtEl>
                                          <p:spTgt spid="16"/>
                                        </p:tgtEl>
                                        <p:attrNameLst>
                                          <p:attrName>fillcolor</p:attrName>
                                        </p:attrNameLst>
                                      </p:cBhvr>
                                      <p:to>
                                        <a:srgbClr val="00B050"/>
                                      </p:to>
                                    </p:animClr>
                                    <p:set>
                                      <p:cBhvr>
                                        <p:cTn id="51" dur="2000" fill="hold"/>
                                        <p:tgtEl>
                                          <p:spTgt spid="16"/>
                                        </p:tgtEl>
                                        <p:attrNameLst>
                                          <p:attrName>fill.type</p:attrName>
                                        </p:attrNameLst>
                                      </p:cBhvr>
                                      <p:to>
                                        <p:strVal val="solid"/>
                                      </p:to>
                                    </p:set>
                                    <p:set>
                                      <p:cBhvr>
                                        <p:cTn id="52"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53" restart="whenNotActive" fill="hold" evtFilter="cancelBubble" nodeType="interactiveSeq">
                <p:stCondLst>
                  <p:cond evt="onClick" delay="0">
                    <p:tgtEl>
                      <p:spTgt spid="33"/>
                    </p:tgtEl>
                  </p:cond>
                </p:stCondLst>
                <p:endSync evt="end" delay="0">
                  <p:rtn val="all"/>
                </p:endSync>
                <p:childTnLst>
                  <p:par>
                    <p:cTn id="54" fill="hold">
                      <p:stCondLst>
                        <p:cond delay="0"/>
                      </p:stCondLst>
                      <p:childTnLst>
                        <p:par>
                          <p:cTn id="55" fill="hold">
                            <p:stCondLst>
                              <p:cond delay="0"/>
                            </p:stCondLst>
                            <p:childTnLst>
                              <p:par>
                                <p:cTn id="56" presetID="42" presetClass="path" presetSubtype="0" accel="50000" decel="50000" fill="hold" nodeType="clickEffect">
                                  <p:stCondLst>
                                    <p:cond delay="0"/>
                                  </p:stCondLst>
                                  <p:childTnLst>
                                    <p:animMotion origin="layout" path="M 9.62772E-17 2.22222E-6 L 0.00456 1.06667 " pathEditMode="relative" rAng="0" ptsTypes="AA">
                                      <p:cBhvr>
                                        <p:cTn id="57" dur="2000" fill="hold"/>
                                        <p:tgtEl>
                                          <p:spTgt spid="33"/>
                                        </p:tgtEl>
                                        <p:attrNameLst>
                                          <p:attrName>ppt_x</p:attrName>
                                          <p:attrName>ppt_y</p:attrName>
                                        </p:attrNameLst>
                                      </p:cBhvr>
                                      <p:rCtr x="313" y="53588"/>
                                    </p:animMotion>
                                  </p:childTnLst>
                                </p:cTn>
                              </p:par>
                            </p:childTnLst>
                          </p:cTn>
                        </p:par>
                      </p:childTnLst>
                    </p:cTn>
                  </p:par>
                </p:childTnLst>
              </p:cTn>
              <p:nextCondLst>
                <p:cond evt="onClick" delay="0">
                  <p:tgtEl>
                    <p:spTgt spid="33"/>
                  </p:tgtEl>
                </p:cond>
              </p:nextCondLst>
            </p:seq>
            <p:seq concurrent="1" nextAc="seek">
              <p:cTn id="58" restart="whenNotActive" fill="hold" evtFilter="cancelBubble" nodeType="interactiveSeq">
                <p:stCondLst>
                  <p:cond evt="onClick" delay="0">
                    <p:tgtEl>
                      <p:spTgt spid="17"/>
                    </p:tgtEl>
                  </p:cond>
                </p:stCondLst>
                <p:endSync evt="end" delay="0">
                  <p:rtn val="all"/>
                </p:endSync>
                <p:childTnLst>
                  <p:par>
                    <p:cTn id="59" fill="hold">
                      <p:stCondLst>
                        <p:cond delay="0"/>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subTnLst>
                                    <p:audio>
                                      <p:cMediaNode>
                                        <p:cTn display="0" masterRel="sameClick">
                                          <p:stCondLst>
                                            <p:cond evt="begin" delay="0">
                                              <p:tn val="61"/>
                                            </p:cond>
                                          </p:stCondLst>
                                          <p:endCondLst>
                                            <p:cond evt="onStopAudio" delay="0">
                                              <p:tgtEl>
                                                <p:sldTgt/>
                                              </p:tgtEl>
                                            </p:cond>
                                          </p:endCondLst>
                                        </p:cTn>
                                        <p:tgtEl>
                                          <p:sndTgt r:embed="rId4" name="Sai1.wav"/>
                                        </p:tgtEl>
                                      </p:cMediaNode>
                                    </p:audio>
                                  </p:subTnLst>
                                </p:cTn>
                              </p:par>
                              <p:par>
                                <p:cTn id="66" presetID="1" presetClass="emph" presetSubtype="2" fill="hold" nodeType="withEffect">
                                  <p:stCondLst>
                                    <p:cond delay="0"/>
                                  </p:stCondLst>
                                  <p:childTnLst>
                                    <p:animClr clrSpc="rgb" dir="cw">
                                      <p:cBhvr>
                                        <p:cTn id="67" dur="2000" fill="hold"/>
                                        <p:tgtEl>
                                          <p:spTgt spid="17"/>
                                        </p:tgtEl>
                                        <p:attrNameLst>
                                          <p:attrName>fillcolor</p:attrName>
                                        </p:attrNameLst>
                                      </p:cBhvr>
                                      <p:to>
                                        <a:srgbClr val="FF0000"/>
                                      </p:to>
                                    </p:animClr>
                                    <p:set>
                                      <p:cBhvr>
                                        <p:cTn id="68" dur="2000" fill="hold"/>
                                        <p:tgtEl>
                                          <p:spTgt spid="17"/>
                                        </p:tgtEl>
                                        <p:attrNameLst>
                                          <p:attrName>fill.type</p:attrName>
                                        </p:attrNameLst>
                                      </p:cBhvr>
                                      <p:to>
                                        <p:strVal val="solid"/>
                                      </p:to>
                                    </p:set>
                                    <p:set>
                                      <p:cBhvr>
                                        <p:cTn id="69"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70" restart="whenNotActive" fill="hold" evtFilter="cancelBubble" nodeType="interactiveSeq">
                <p:stCondLst>
                  <p:cond evt="onClick" delay="0">
                    <p:tgtEl>
                      <p:spTgt spid="18"/>
                    </p:tgtEl>
                  </p:cond>
                </p:stCondLst>
                <p:endSync evt="end" delay="0">
                  <p:rtn val="all"/>
                </p:endSync>
                <p:childTnLst>
                  <p:par>
                    <p:cTn id="71" fill="hold">
                      <p:stCondLst>
                        <p:cond delay="0"/>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500" fill="hold"/>
                                        <p:tgtEl>
                                          <p:spTgt spid="27"/>
                                        </p:tgtEl>
                                        <p:attrNameLst>
                                          <p:attrName>ppt_w</p:attrName>
                                        </p:attrNameLst>
                                      </p:cBhvr>
                                      <p:tavLst>
                                        <p:tav tm="0">
                                          <p:val>
                                            <p:fltVal val="0"/>
                                          </p:val>
                                        </p:tav>
                                        <p:tav tm="100000">
                                          <p:val>
                                            <p:strVal val="#ppt_w"/>
                                          </p:val>
                                        </p:tav>
                                      </p:tavLst>
                                    </p:anim>
                                    <p:anim calcmode="lin" valueType="num">
                                      <p:cBhvr>
                                        <p:cTn id="76" dur="500" fill="hold"/>
                                        <p:tgtEl>
                                          <p:spTgt spid="27"/>
                                        </p:tgtEl>
                                        <p:attrNameLst>
                                          <p:attrName>ppt_h</p:attrName>
                                        </p:attrNameLst>
                                      </p:cBhvr>
                                      <p:tavLst>
                                        <p:tav tm="0">
                                          <p:val>
                                            <p:fltVal val="0"/>
                                          </p:val>
                                        </p:tav>
                                        <p:tav tm="100000">
                                          <p:val>
                                            <p:strVal val="#ppt_h"/>
                                          </p:val>
                                        </p:tav>
                                      </p:tavLst>
                                    </p:anim>
                                    <p:animEffect transition="in" filter="fade">
                                      <p:cBhvr>
                                        <p:cTn id="77" dur="500"/>
                                        <p:tgtEl>
                                          <p:spTgt spid="27"/>
                                        </p:tgtEl>
                                      </p:cBhvr>
                                    </p:animEffect>
                                  </p:childTnLst>
                                  <p:subTnLst>
                                    <p:audio>
                                      <p:cMediaNode>
                                        <p:cTn display="0" masterRel="sameClick">
                                          <p:stCondLst>
                                            <p:cond evt="begin" delay="0">
                                              <p:tn val="73"/>
                                            </p:cond>
                                          </p:stCondLst>
                                          <p:endCondLst>
                                            <p:cond evt="onStopAudio" delay="0">
                                              <p:tgtEl>
                                                <p:sldTgt/>
                                              </p:tgtEl>
                                            </p:cond>
                                          </p:endCondLst>
                                        </p:cTn>
                                        <p:tgtEl>
                                          <p:sndTgt r:embed="rId4" name="Sai1.wav"/>
                                        </p:tgtEl>
                                      </p:cMediaNode>
                                    </p:audio>
                                  </p:subTnLst>
                                </p:cTn>
                              </p:par>
                              <p:par>
                                <p:cTn id="78" presetID="1" presetClass="emph" presetSubtype="2" fill="hold" nodeType="withEffect">
                                  <p:stCondLst>
                                    <p:cond delay="0"/>
                                  </p:stCondLst>
                                  <p:childTnLst>
                                    <p:animClr clrSpc="rgb" dir="cw">
                                      <p:cBhvr>
                                        <p:cTn id="79" dur="2000" fill="hold"/>
                                        <p:tgtEl>
                                          <p:spTgt spid="18"/>
                                        </p:tgtEl>
                                        <p:attrNameLst>
                                          <p:attrName>fillcolor</p:attrName>
                                        </p:attrNameLst>
                                      </p:cBhvr>
                                      <p:to>
                                        <a:srgbClr val="FF0000"/>
                                      </p:to>
                                    </p:animClr>
                                    <p:set>
                                      <p:cBhvr>
                                        <p:cTn id="80" dur="2000" fill="hold"/>
                                        <p:tgtEl>
                                          <p:spTgt spid="18"/>
                                        </p:tgtEl>
                                        <p:attrNameLst>
                                          <p:attrName>fill.type</p:attrName>
                                        </p:attrNameLst>
                                      </p:cBhvr>
                                      <p:to>
                                        <p:strVal val="solid"/>
                                      </p:to>
                                    </p:set>
                                    <p:set>
                                      <p:cBhvr>
                                        <p:cTn id="81"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82" restart="whenNotActive" fill="hold" evtFilter="cancelBubble" nodeType="interactiveSeq">
                <p:stCondLst>
                  <p:cond evt="onClick" delay="0">
                    <p:tgtEl>
                      <p:spTgt spid="19"/>
                    </p:tgtEl>
                  </p:cond>
                </p:stCondLst>
                <p:endSync evt="end" delay="0">
                  <p:rtn val="all"/>
                </p:endSync>
                <p:childTnLst>
                  <p:par>
                    <p:cTn id="83" fill="hold">
                      <p:stCondLst>
                        <p:cond delay="0"/>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p:cTn id="87" dur="500" fill="hold"/>
                                        <p:tgtEl>
                                          <p:spTgt spid="26"/>
                                        </p:tgtEl>
                                        <p:attrNameLst>
                                          <p:attrName>ppt_w</p:attrName>
                                        </p:attrNameLst>
                                      </p:cBhvr>
                                      <p:tavLst>
                                        <p:tav tm="0">
                                          <p:val>
                                            <p:fltVal val="0"/>
                                          </p:val>
                                        </p:tav>
                                        <p:tav tm="100000">
                                          <p:val>
                                            <p:strVal val="#ppt_w"/>
                                          </p:val>
                                        </p:tav>
                                      </p:tavLst>
                                    </p:anim>
                                    <p:anim calcmode="lin" valueType="num">
                                      <p:cBhvr>
                                        <p:cTn id="88" dur="500" fill="hold"/>
                                        <p:tgtEl>
                                          <p:spTgt spid="26"/>
                                        </p:tgtEl>
                                        <p:attrNameLst>
                                          <p:attrName>ppt_h</p:attrName>
                                        </p:attrNameLst>
                                      </p:cBhvr>
                                      <p:tavLst>
                                        <p:tav tm="0">
                                          <p:val>
                                            <p:fltVal val="0"/>
                                          </p:val>
                                        </p:tav>
                                        <p:tav tm="100000">
                                          <p:val>
                                            <p:strVal val="#ppt_h"/>
                                          </p:val>
                                        </p:tav>
                                      </p:tavLst>
                                    </p:anim>
                                    <p:animEffect transition="in" filter="fade">
                                      <p:cBhvr>
                                        <p:cTn id="89" dur="500"/>
                                        <p:tgtEl>
                                          <p:spTgt spid="26"/>
                                        </p:tgtEl>
                                      </p:cBhvr>
                                    </p:animEffect>
                                  </p:childTnLst>
                                  <p:subTnLst>
                                    <p:audio>
                                      <p:cMediaNode>
                                        <p:cTn display="0" masterRel="sameClick">
                                          <p:stCondLst>
                                            <p:cond evt="begin" delay="0">
                                              <p:tn val="85"/>
                                            </p:cond>
                                          </p:stCondLst>
                                          <p:endCondLst>
                                            <p:cond evt="onStopAudio" delay="0">
                                              <p:tgtEl>
                                                <p:sldTgt/>
                                              </p:tgtEl>
                                            </p:cond>
                                          </p:endCondLst>
                                        </p:cTn>
                                        <p:tgtEl>
                                          <p:sndTgt r:embed="rId4" name="Sai1.wav"/>
                                        </p:tgtEl>
                                      </p:cMediaNode>
                                    </p:audio>
                                  </p:subTnLst>
                                </p:cTn>
                              </p:par>
                              <p:par>
                                <p:cTn id="90" presetID="1" presetClass="emph" presetSubtype="2" fill="hold" nodeType="withEffect">
                                  <p:stCondLst>
                                    <p:cond delay="0"/>
                                  </p:stCondLst>
                                  <p:childTnLst>
                                    <p:animClr clrSpc="rgb" dir="cw">
                                      <p:cBhvr>
                                        <p:cTn id="91" dur="2000" fill="hold"/>
                                        <p:tgtEl>
                                          <p:spTgt spid="19"/>
                                        </p:tgtEl>
                                        <p:attrNameLst>
                                          <p:attrName>fillcolor</p:attrName>
                                        </p:attrNameLst>
                                      </p:cBhvr>
                                      <p:to>
                                        <a:srgbClr val="FF0000"/>
                                      </p:to>
                                    </p:animClr>
                                    <p:set>
                                      <p:cBhvr>
                                        <p:cTn id="92" dur="2000" fill="hold"/>
                                        <p:tgtEl>
                                          <p:spTgt spid="19"/>
                                        </p:tgtEl>
                                        <p:attrNameLst>
                                          <p:attrName>fill.type</p:attrName>
                                        </p:attrNameLst>
                                      </p:cBhvr>
                                      <p:to>
                                        <p:strVal val="solid"/>
                                      </p:to>
                                    </p:set>
                                    <p:set>
                                      <p:cBhvr>
                                        <p:cTn id="93"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4" grpId="0" animBg="1"/>
      <p:bldP spid="26" grpId="0" animBg="1"/>
      <p:bldP spid="27" grpId="0" animBg="1"/>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7000" b="-7000"/>
          </a:stretch>
        </a:blipFill>
        <a:effectLst/>
      </p:bgPr>
    </p:bg>
    <p:spTree>
      <p:nvGrpSpPr>
        <p:cNvPr id="1" name=""/>
        <p:cNvGrpSpPr/>
        <p:nvPr/>
      </p:nvGrpSpPr>
      <p:grpSpPr>
        <a:xfrm>
          <a:off x="0" y="0"/>
          <a:ext cx="0" cy="0"/>
          <a:chOff x="0" y="0"/>
          <a:chExt cx="0" cy="0"/>
        </a:xfrm>
      </p:grpSpPr>
      <p:pic>
        <p:nvPicPr>
          <p:cNvPr id="4" name="hoa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75988" y="2128496"/>
            <a:ext cx="817945" cy="882413"/>
          </a:xfrm>
          <a:prstGeom prst="rect">
            <a:avLst/>
          </a:prstGeom>
          <a:effectLst>
            <a:outerShdw blurRad="63500" sx="102000" sy="102000" algn="ctr" rotWithShape="0">
              <a:prstClr val="black">
                <a:alpha val="40000"/>
              </a:prstClr>
            </a:outerShdw>
          </a:effectLst>
        </p:spPr>
      </p:pic>
      <p:pic>
        <p:nvPicPr>
          <p:cNvPr id="8" name="o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517190"/>
            <a:ext cx="1143000" cy="1143000"/>
          </a:xfrm>
          <a:prstGeom prst="rect">
            <a:avLst/>
          </a:prstGeom>
        </p:spPr>
      </p:pic>
      <p:pic>
        <p:nvPicPr>
          <p:cNvPr id="9" name="hoa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61228" y="5466361"/>
            <a:ext cx="817945" cy="882413"/>
          </a:xfrm>
          <a:prstGeom prst="rect">
            <a:avLst/>
          </a:prstGeom>
          <a:effectLst>
            <a:outerShdw blurRad="50800" dist="38100" dir="16200000" rotWithShape="0">
              <a:prstClr val="black">
                <a:alpha val="40000"/>
              </a:prstClr>
            </a:outerShdw>
          </a:effectLst>
        </p:spPr>
      </p:pic>
      <p:pic>
        <p:nvPicPr>
          <p:cNvPr id="10" name="hoac"/>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4215" y="4393378"/>
            <a:ext cx="817945" cy="882413"/>
          </a:xfrm>
          <a:prstGeom prst="rect">
            <a:avLst/>
          </a:prstGeom>
          <a:effectLst>
            <a:outerShdw blurRad="50800" dist="38100" dir="16200000" rotWithShape="0">
              <a:prstClr val="black">
                <a:alpha val="40000"/>
              </a:prstClr>
            </a:outerShdw>
          </a:effectLst>
        </p:spPr>
      </p:pic>
      <p:pic>
        <p:nvPicPr>
          <p:cNvPr id="11" name="hoab"/>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4216" y="3273181"/>
            <a:ext cx="817945" cy="882413"/>
          </a:xfrm>
          <a:prstGeom prst="rect">
            <a:avLst/>
          </a:prstGeom>
          <a:effectLst>
            <a:outerShdw blurRad="50800" dist="38100" dir="16200000" rotWithShape="0">
              <a:prstClr val="black">
                <a:alpha val="40000"/>
              </a:prstClr>
            </a:outerShdw>
          </a:effectLst>
        </p:spPr>
      </p:pic>
      <p:sp>
        <p:nvSpPr>
          <p:cNvPr id="16" name="danana"/>
          <p:cNvSpPr txBox="1"/>
          <p:nvPr/>
        </p:nvSpPr>
        <p:spPr>
          <a:xfrm>
            <a:off x="3809996" y="5645956"/>
            <a:ext cx="3828092" cy="46166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t>D. Quần đen, áo trắng.</a:t>
            </a:r>
            <a:endParaRPr lang="en-US" sz="4000" dirty="0">
              <a:latin typeface="UTM Avo" panose="02040603050506020204" pitchFamily="18" charset="0"/>
              <a:cs typeface="Times New Roman" pitchFamily="18" charset="0"/>
            </a:endParaRPr>
          </a:p>
        </p:txBody>
      </p:sp>
      <p:sp>
        <p:nvSpPr>
          <p:cNvPr id="17" name="dapanb"/>
          <p:cNvSpPr txBox="1"/>
          <p:nvPr/>
        </p:nvSpPr>
        <p:spPr>
          <a:xfrm>
            <a:off x="3809995" y="3452776"/>
            <a:ext cx="3828093"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t>B. Phở.</a:t>
            </a:r>
            <a:endParaRPr lang="en-US" sz="4000" dirty="0">
              <a:latin typeface="UTM Avo" panose="02040603050506020204" pitchFamily="18" charset="0"/>
              <a:cs typeface="Times New Roman" pitchFamily="18" charset="0"/>
            </a:endParaRPr>
          </a:p>
        </p:txBody>
      </p:sp>
      <p:sp>
        <p:nvSpPr>
          <p:cNvPr id="18" name="dapanc"/>
          <p:cNvSpPr txBox="1"/>
          <p:nvPr/>
        </p:nvSpPr>
        <p:spPr>
          <a:xfrm>
            <a:off x="3809996" y="4549366"/>
            <a:ext cx="3828092"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t>C. Bóng chuyền.</a:t>
            </a:r>
            <a:endParaRPr lang="en-US" sz="4000" dirty="0">
              <a:latin typeface="UTM Avo" panose="02040603050506020204" pitchFamily="18" charset="0"/>
              <a:cs typeface="Times New Roman" pitchFamily="18" charset="0"/>
            </a:endParaRPr>
          </a:p>
        </p:txBody>
      </p:sp>
      <p:sp>
        <p:nvSpPr>
          <p:cNvPr id="19" name="dapand"/>
          <p:cNvSpPr txBox="1"/>
          <p:nvPr/>
        </p:nvSpPr>
        <p:spPr>
          <a:xfrm>
            <a:off x="3809995" y="2255580"/>
            <a:ext cx="3828093"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t>A. Nuôi chó.</a:t>
            </a:r>
            <a:endParaRPr lang="en-US" sz="4000" dirty="0">
              <a:latin typeface="UTM Avo" panose="02040603050506020204" pitchFamily="18" charset="0"/>
              <a:cs typeface="Times New Roman" pitchFamily="18" charset="0"/>
            </a:endParaRPr>
          </a:p>
        </p:txBody>
      </p:sp>
      <p:sp>
        <p:nvSpPr>
          <p:cNvPr id="22" name="cauhoi"/>
          <p:cNvSpPr/>
          <p:nvPr/>
        </p:nvSpPr>
        <p:spPr>
          <a:xfrm>
            <a:off x="2893884" y="29022"/>
            <a:ext cx="6019800" cy="158204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4" name="nhanb"/>
          <p:cNvSpPr/>
          <p:nvPr/>
        </p:nvSpPr>
        <p:spPr>
          <a:xfrm>
            <a:off x="2727760" y="3216478"/>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UTM Avo" panose="02040603050506020204" pitchFamily="18" charset="0"/>
            </a:endParaRPr>
          </a:p>
        </p:txBody>
      </p:sp>
      <p:sp>
        <p:nvSpPr>
          <p:cNvPr id="26" name="nhand"/>
          <p:cNvSpPr/>
          <p:nvPr/>
        </p:nvSpPr>
        <p:spPr>
          <a:xfrm>
            <a:off x="2685137" y="205999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0000"/>
              </a:solidFill>
              <a:latin typeface="UTM Avo" panose="02040603050506020204" pitchFamily="18" charset="0"/>
            </a:endParaRPr>
          </a:p>
        </p:txBody>
      </p:sp>
      <p:sp>
        <p:nvSpPr>
          <p:cNvPr id="27" name="nhanc"/>
          <p:cNvSpPr/>
          <p:nvPr/>
        </p:nvSpPr>
        <p:spPr>
          <a:xfrm>
            <a:off x="2812999" y="433998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593933" y="292897"/>
            <a:ext cx="4724400" cy="954107"/>
          </a:xfrm>
          <a:prstGeom prst="rect">
            <a:avLst/>
          </a:prstGeom>
          <a:noFill/>
        </p:spPr>
        <p:txBody>
          <a:bodyPr wrap="square" rtlCol="0">
            <a:spAutoFit/>
          </a:bodyPr>
          <a:lstStyle/>
          <a:p>
            <a:pPr algn="ctr"/>
            <a:r>
              <a:rPr lang="vi-VN" sz="2800" dirty="0"/>
              <a:t>Câu hỏi 2: Đâu là một sở thích về trang phục?</a:t>
            </a:r>
            <a:endParaRPr lang="en-US" sz="4400" dirty="0">
              <a:latin typeface="UTM Avo" panose="02040603050506020204" pitchFamily="18" charset="0"/>
              <a:cs typeface="Times New Roman" pitchFamily="18" charset="0"/>
            </a:endParaRPr>
          </a:p>
        </p:txBody>
      </p:sp>
      <p:pic>
        <p:nvPicPr>
          <p:cNvPr id="33" name="mattroi"/>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35070" y="0"/>
            <a:ext cx="1137802" cy="1137802"/>
          </a:xfrm>
          <a:prstGeom prst="rect">
            <a:avLst/>
          </a:prstGeom>
        </p:spPr>
      </p:pic>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pic>
        <p:nvPicPr>
          <p:cNvPr id="23" name="Picture 22">
            <a:hlinkClick r:id="rId10" action="ppaction://hlinksldjump"/>
            <a:extLst>
              <a:ext uri="{FF2B5EF4-FFF2-40B4-BE49-F238E27FC236}">
                <a16:creationId xmlns:a16="http://schemas.microsoft.com/office/drawing/2014/main" id="{303ECCB2-A6EA-4718-86B8-83A5BE23CD33}"/>
              </a:ext>
            </a:extLst>
          </p:cNvPr>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913684" y="4615334"/>
            <a:ext cx="1567186" cy="1979454"/>
          </a:xfrm>
          <a:prstGeom prst="rect">
            <a:avLst/>
          </a:prstGeom>
        </p:spPr>
      </p:pic>
    </p:spTree>
    <p:extLst>
      <p:ext uri="{BB962C8B-B14F-4D97-AF65-F5344CB8AC3E}">
        <p14:creationId xmlns:p14="http://schemas.microsoft.com/office/powerpoint/2010/main" val="330366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750" fill="hold"/>
                                        <p:tgtEl>
                                          <p:spTgt spid="4"/>
                                        </p:tgtEl>
                                        <p:attrNameLst>
                                          <p:attrName>ppt_x</p:attrName>
                                        </p:attrNameLst>
                                      </p:cBhvr>
                                      <p:tavLst>
                                        <p:tav tm="0">
                                          <p:val>
                                            <p:strVal val="#ppt_x"/>
                                          </p:val>
                                        </p:tav>
                                        <p:tav tm="100000">
                                          <p:val>
                                            <p:strVal val="#ppt_x"/>
                                          </p:val>
                                        </p:tav>
                                      </p:tavLst>
                                    </p:anim>
                                    <p:anim calcmode="lin" valueType="num">
                                      <p:cBhvr additive="base">
                                        <p:cTn id="15" dur="75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750" fill="hold"/>
                                        <p:tgtEl>
                                          <p:spTgt spid="19"/>
                                        </p:tgtEl>
                                        <p:attrNameLst>
                                          <p:attrName>ppt_x</p:attrName>
                                        </p:attrNameLst>
                                      </p:cBhvr>
                                      <p:tavLst>
                                        <p:tav tm="0">
                                          <p:val>
                                            <p:strVal val="#ppt_x"/>
                                          </p:val>
                                        </p:tav>
                                        <p:tav tm="100000">
                                          <p:val>
                                            <p:strVal val="#ppt_x"/>
                                          </p:val>
                                        </p:tav>
                                      </p:tavLst>
                                    </p:anim>
                                    <p:anim calcmode="lin" valueType="num">
                                      <p:cBhvr additive="base">
                                        <p:cTn id="19" dur="750" fill="hold"/>
                                        <p:tgtEl>
                                          <p:spTgt spid="19"/>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750" fill="hold"/>
                                        <p:tgtEl>
                                          <p:spTgt spid="11"/>
                                        </p:tgtEl>
                                        <p:attrNameLst>
                                          <p:attrName>ppt_x</p:attrName>
                                        </p:attrNameLst>
                                      </p:cBhvr>
                                      <p:tavLst>
                                        <p:tav tm="0">
                                          <p:val>
                                            <p:strVal val="#ppt_x"/>
                                          </p:val>
                                        </p:tav>
                                        <p:tav tm="100000">
                                          <p:val>
                                            <p:strVal val="#ppt_x"/>
                                          </p:val>
                                        </p:tav>
                                      </p:tavLst>
                                    </p:anim>
                                    <p:anim calcmode="lin" valueType="num">
                                      <p:cBhvr additive="base">
                                        <p:cTn id="23" dur="75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750" fill="hold"/>
                                        <p:tgtEl>
                                          <p:spTgt spid="17"/>
                                        </p:tgtEl>
                                        <p:attrNameLst>
                                          <p:attrName>ppt_x</p:attrName>
                                        </p:attrNameLst>
                                      </p:cBhvr>
                                      <p:tavLst>
                                        <p:tav tm="0">
                                          <p:val>
                                            <p:strVal val="#ppt_x"/>
                                          </p:val>
                                        </p:tav>
                                        <p:tav tm="100000">
                                          <p:val>
                                            <p:strVal val="#ppt_x"/>
                                          </p:val>
                                        </p:tav>
                                      </p:tavLst>
                                    </p:anim>
                                    <p:anim calcmode="lin" valueType="num">
                                      <p:cBhvr additive="base">
                                        <p:cTn id="27" dur="75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750" fill="hold"/>
                                        <p:tgtEl>
                                          <p:spTgt spid="10"/>
                                        </p:tgtEl>
                                        <p:attrNameLst>
                                          <p:attrName>ppt_x</p:attrName>
                                        </p:attrNameLst>
                                      </p:cBhvr>
                                      <p:tavLst>
                                        <p:tav tm="0">
                                          <p:val>
                                            <p:strVal val="#ppt_x"/>
                                          </p:val>
                                        </p:tav>
                                        <p:tav tm="100000">
                                          <p:val>
                                            <p:strVal val="#ppt_x"/>
                                          </p:val>
                                        </p:tav>
                                      </p:tavLst>
                                    </p:anim>
                                    <p:anim calcmode="lin" valueType="num">
                                      <p:cBhvr additive="base">
                                        <p:cTn id="31" dur="750" fill="hold"/>
                                        <p:tgtEl>
                                          <p:spTgt spid="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750" fill="hold"/>
                                        <p:tgtEl>
                                          <p:spTgt spid="18"/>
                                        </p:tgtEl>
                                        <p:attrNameLst>
                                          <p:attrName>ppt_x</p:attrName>
                                        </p:attrNameLst>
                                      </p:cBhvr>
                                      <p:tavLst>
                                        <p:tav tm="0">
                                          <p:val>
                                            <p:strVal val="#ppt_x"/>
                                          </p:val>
                                        </p:tav>
                                        <p:tav tm="100000">
                                          <p:val>
                                            <p:strVal val="#ppt_x"/>
                                          </p:val>
                                        </p:tav>
                                      </p:tavLst>
                                    </p:anim>
                                    <p:anim calcmode="lin" valueType="num">
                                      <p:cBhvr additive="base">
                                        <p:cTn id="35" dur="750" fill="hold"/>
                                        <p:tgtEl>
                                          <p:spTgt spid="18"/>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750" fill="hold"/>
                                        <p:tgtEl>
                                          <p:spTgt spid="9"/>
                                        </p:tgtEl>
                                        <p:attrNameLst>
                                          <p:attrName>ppt_x</p:attrName>
                                        </p:attrNameLst>
                                      </p:cBhvr>
                                      <p:tavLst>
                                        <p:tav tm="0">
                                          <p:val>
                                            <p:strVal val="#ppt_x"/>
                                          </p:val>
                                        </p:tav>
                                        <p:tav tm="100000">
                                          <p:val>
                                            <p:strVal val="#ppt_x"/>
                                          </p:val>
                                        </p:tav>
                                      </p:tavLst>
                                    </p:anim>
                                    <p:anim calcmode="lin" valueType="num">
                                      <p:cBhvr additive="base">
                                        <p:cTn id="39" dur="750" fill="hold"/>
                                        <p:tgtEl>
                                          <p:spTgt spid="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750" fill="hold"/>
                                        <p:tgtEl>
                                          <p:spTgt spid="16"/>
                                        </p:tgtEl>
                                        <p:attrNameLst>
                                          <p:attrName>ppt_x</p:attrName>
                                        </p:attrNameLst>
                                      </p:cBhvr>
                                      <p:tavLst>
                                        <p:tav tm="0">
                                          <p:val>
                                            <p:strVal val="#ppt_x"/>
                                          </p:val>
                                        </p:tav>
                                        <p:tav tm="100000">
                                          <p:val>
                                            <p:strVal val="#ppt_x"/>
                                          </p:val>
                                        </p:tav>
                                      </p:tavLst>
                                    </p:anim>
                                    <p:anim calcmode="lin" valueType="num">
                                      <p:cBhvr additive="base">
                                        <p:cTn id="43"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16"/>
                    </p:tgtEl>
                  </p:cond>
                </p:stCondLst>
                <p:endSync evt="end" delay="0">
                  <p:rtn val="all"/>
                </p:endSync>
                <p:childTnLst>
                  <p:par>
                    <p:cTn id="45" fill="hold">
                      <p:stCondLst>
                        <p:cond delay="0"/>
                      </p:stCondLst>
                      <p:childTnLst>
                        <p:par>
                          <p:cTn id="46" fill="hold">
                            <p:stCondLst>
                              <p:cond delay="0"/>
                            </p:stCondLst>
                            <p:childTnLst>
                              <p:par>
                                <p:cTn id="47" presetID="0" presetClass="path" presetSubtype="0" accel="50000" decel="50000" fill="hold" nodeType="clickEffect">
                                  <p:stCondLst>
                                    <p:cond delay="0"/>
                                  </p:stCondLst>
                                  <p:childTnLst>
                                    <p:animMotion origin="layout" path="M 0.10174 0.42292 C 0.09583 0.40973 0.10833 0.39954 0.1191 0.39074 C 0.1217 0.38264 0.13403 0.36482 0.14149 0.35857 C 0.15035 0.33056 0.20399 0.3213 0.23438 0.31806 C 0.24948 0.31875 0.26528 0.31621 0.27969 0.31991 C 0.28542 0.3213 0.28628 0.32824 0.28976 0.33241 C 0.2941 0.33773 0.2974 0.34954 0.29983 0.35648 C 0.30156 0.36181 0.30503 0.37246 0.30503 0.37269 C 0.30417 0.38866 0.30382 0.40486 0.30243 0.42107 C 0.30174 0.42662 0.29774 0.42848 0.29497 0.4331 C 0.27882 0.45903 0.24965 0.46875 0.21458 0.47361 C 0.19392 0.47176 0.19479 0.47477 0.18177 0.46551 C 0.17569 0.46111 0.16424 0.45139 0.16424 0.45162 C 0.16042 0.44213 0.15677 0.42292 0.15677 0.42315 C 0.15955 0.3831 0.15156 0.39422 0.1691 0.37454 C 0.18056 0.36181 0.16719 0.37037 0.18177 0.36273 C 0.19306 0.34931 0.20712 0.33681 0.22431 0.32824 C 0.2276 0.32662 0.23108 0.325 0.23438 0.32408 C 0.24115 0.32223 0.25451 0.31991 0.25451 0.32014 C 0.26215 0.3206 0.26979 0.32037 0.27726 0.32199 C 0.27969 0.32246 0.28056 0.325 0.28229 0.32639 C 0.29375 0.33426 0.30069 0.34167 0.30729 0.35255 C 0.31215 0.37894 0.32691 0.4338 0.30503 0.45139 C 0.28628 0.46644 0.25747 0.47616 0.23212 0.47963 C 0.21458 0.47778 0.21059 0.47848 0.19931 0.46945 C 0.19184 0.45672 0.18924 0.44468 0.18698 0.43102 C 0.18837 0.39723 0.1809 0.37778 0.20451 0.35463 C 0.21146 0.34792 0.21337 0.34329 0.22431 0.34051 C 0.23212 0.33635 0.23854 0.33449 0.24705 0.33241 C 0.27309 0.33426 0.26389 0.33426 0.27465 0.33426 L 0.25208 0.34861 L 0.27222 0.32824 " pathEditMode="relative" rAng="0" ptsTypes="fffffffffffffffffffffffffffffAAA">
                                      <p:cBhvr>
                                        <p:cTn id="48" dur="2000" fill="hold"/>
                                        <p:tgtEl>
                                          <p:spTgt spid="8"/>
                                        </p:tgtEl>
                                        <p:attrNameLst>
                                          <p:attrName>ppt_x</p:attrName>
                                          <p:attrName>ppt_y</p:attrName>
                                        </p:attrNameLst>
                                      </p:cBhvr>
                                      <p:rCtr x="10955" y="-2500"/>
                                    </p:animMotion>
                                  </p:childTnLst>
                                  <p:subTnLst>
                                    <p:audio>
                                      <p:cMediaNode>
                                        <p:cTn display="0" masterRel="sameClick">
                                          <p:stCondLst>
                                            <p:cond evt="begin" delay="0">
                                              <p:tn val="47"/>
                                            </p:cond>
                                          </p:stCondLst>
                                          <p:endCondLst>
                                            <p:cond evt="onStopAudio" delay="0">
                                              <p:tgtEl>
                                                <p:sldTgt/>
                                              </p:tgtEl>
                                            </p:cond>
                                          </p:endCondLst>
                                        </p:cTn>
                                        <p:tgtEl>
                                          <p:sndTgt r:embed="rId3" name="applause.wav"/>
                                        </p:tgtEl>
                                      </p:cMediaNode>
                                    </p:audio>
                                  </p:subTnLst>
                                </p:cTn>
                              </p:par>
                              <p:par>
                                <p:cTn id="49" presetID="1" presetClass="emph" presetSubtype="2" fill="hold" nodeType="withEffect">
                                  <p:stCondLst>
                                    <p:cond delay="0"/>
                                  </p:stCondLst>
                                  <p:childTnLst>
                                    <p:animClr clrSpc="rgb" dir="cw">
                                      <p:cBhvr>
                                        <p:cTn id="50" dur="2000" fill="hold"/>
                                        <p:tgtEl>
                                          <p:spTgt spid="16"/>
                                        </p:tgtEl>
                                        <p:attrNameLst>
                                          <p:attrName>fillcolor</p:attrName>
                                        </p:attrNameLst>
                                      </p:cBhvr>
                                      <p:to>
                                        <a:srgbClr val="00B050"/>
                                      </p:to>
                                    </p:animClr>
                                    <p:set>
                                      <p:cBhvr>
                                        <p:cTn id="51" dur="2000" fill="hold"/>
                                        <p:tgtEl>
                                          <p:spTgt spid="16"/>
                                        </p:tgtEl>
                                        <p:attrNameLst>
                                          <p:attrName>fill.type</p:attrName>
                                        </p:attrNameLst>
                                      </p:cBhvr>
                                      <p:to>
                                        <p:strVal val="solid"/>
                                      </p:to>
                                    </p:set>
                                    <p:set>
                                      <p:cBhvr>
                                        <p:cTn id="52"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53" restart="whenNotActive" fill="hold" evtFilter="cancelBubble" nodeType="interactiveSeq">
                <p:stCondLst>
                  <p:cond evt="onClick" delay="0">
                    <p:tgtEl>
                      <p:spTgt spid="33"/>
                    </p:tgtEl>
                  </p:cond>
                </p:stCondLst>
                <p:endSync evt="end" delay="0">
                  <p:rtn val="all"/>
                </p:endSync>
                <p:childTnLst>
                  <p:par>
                    <p:cTn id="54" fill="hold">
                      <p:stCondLst>
                        <p:cond delay="0"/>
                      </p:stCondLst>
                      <p:childTnLst>
                        <p:par>
                          <p:cTn id="55" fill="hold">
                            <p:stCondLst>
                              <p:cond delay="0"/>
                            </p:stCondLst>
                            <p:childTnLst>
                              <p:par>
                                <p:cTn id="56" presetID="42" presetClass="path" presetSubtype="0" accel="50000" decel="50000" fill="hold" nodeType="clickEffect">
                                  <p:stCondLst>
                                    <p:cond delay="0"/>
                                  </p:stCondLst>
                                  <p:childTnLst>
                                    <p:animMotion origin="layout" path="M 9.62772E-17 2.22222E-6 L 0.00456 1.06667 " pathEditMode="relative" rAng="0" ptsTypes="AA">
                                      <p:cBhvr>
                                        <p:cTn id="57" dur="2000" fill="hold"/>
                                        <p:tgtEl>
                                          <p:spTgt spid="33"/>
                                        </p:tgtEl>
                                        <p:attrNameLst>
                                          <p:attrName>ppt_x</p:attrName>
                                          <p:attrName>ppt_y</p:attrName>
                                        </p:attrNameLst>
                                      </p:cBhvr>
                                      <p:rCtr x="313" y="53588"/>
                                    </p:animMotion>
                                  </p:childTnLst>
                                </p:cTn>
                              </p:par>
                            </p:childTnLst>
                          </p:cTn>
                        </p:par>
                      </p:childTnLst>
                    </p:cTn>
                  </p:par>
                </p:childTnLst>
              </p:cTn>
              <p:nextCondLst>
                <p:cond evt="onClick" delay="0">
                  <p:tgtEl>
                    <p:spTgt spid="33"/>
                  </p:tgtEl>
                </p:cond>
              </p:nextCondLst>
            </p:seq>
            <p:seq concurrent="1" nextAc="seek">
              <p:cTn id="58" restart="whenNotActive" fill="hold" evtFilter="cancelBubble" nodeType="interactiveSeq">
                <p:stCondLst>
                  <p:cond evt="onClick" delay="0">
                    <p:tgtEl>
                      <p:spTgt spid="17"/>
                    </p:tgtEl>
                  </p:cond>
                </p:stCondLst>
                <p:endSync evt="end" delay="0">
                  <p:rtn val="all"/>
                </p:endSync>
                <p:childTnLst>
                  <p:par>
                    <p:cTn id="59" fill="hold">
                      <p:stCondLst>
                        <p:cond delay="0"/>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subTnLst>
                                    <p:audio>
                                      <p:cMediaNode>
                                        <p:cTn display="0" masterRel="sameClick">
                                          <p:stCondLst>
                                            <p:cond evt="begin" delay="0">
                                              <p:tn val="61"/>
                                            </p:cond>
                                          </p:stCondLst>
                                          <p:endCondLst>
                                            <p:cond evt="onStopAudio" delay="0">
                                              <p:tgtEl>
                                                <p:sldTgt/>
                                              </p:tgtEl>
                                            </p:cond>
                                          </p:endCondLst>
                                        </p:cTn>
                                        <p:tgtEl>
                                          <p:sndTgt r:embed="rId4" name="Sai1.wav"/>
                                        </p:tgtEl>
                                      </p:cMediaNode>
                                    </p:audio>
                                  </p:subTnLst>
                                </p:cTn>
                              </p:par>
                              <p:par>
                                <p:cTn id="66" presetID="1" presetClass="emph" presetSubtype="2" fill="hold" nodeType="withEffect">
                                  <p:stCondLst>
                                    <p:cond delay="0"/>
                                  </p:stCondLst>
                                  <p:childTnLst>
                                    <p:animClr clrSpc="rgb" dir="cw">
                                      <p:cBhvr>
                                        <p:cTn id="67" dur="2000" fill="hold"/>
                                        <p:tgtEl>
                                          <p:spTgt spid="17"/>
                                        </p:tgtEl>
                                        <p:attrNameLst>
                                          <p:attrName>fillcolor</p:attrName>
                                        </p:attrNameLst>
                                      </p:cBhvr>
                                      <p:to>
                                        <a:srgbClr val="FF0000"/>
                                      </p:to>
                                    </p:animClr>
                                    <p:set>
                                      <p:cBhvr>
                                        <p:cTn id="68" dur="2000" fill="hold"/>
                                        <p:tgtEl>
                                          <p:spTgt spid="17"/>
                                        </p:tgtEl>
                                        <p:attrNameLst>
                                          <p:attrName>fill.type</p:attrName>
                                        </p:attrNameLst>
                                      </p:cBhvr>
                                      <p:to>
                                        <p:strVal val="solid"/>
                                      </p:to>
                                    </p:set>
                                    <p:set>
                                      <p:cBhvr>
                                        <p:cTn id="69"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70" restart="whenNotActive" fill="hold" evtFilter="cancelBubble" nodeType="interactiveSeq">
                <p:stCondLst>
                  <p:cond evt="onClick" delay="0">
                    <p:tgtEl>
                      <p:spTgt spid="18"/>
                    </p:tgtEl>
                  </p:cond>
                </p:stCondLst>
                <p:endSync evt="end" delay="0">
                  <p:rtn val="all"/>
                </p:endSync>
                <p:childTnLst>
                  <p:par>
                    <p:cTn id="71" fill="hold">
                      <p:stCondLst>
                        <p:cond delay="0"/>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500" fill="hold"/>
                                        <p:tgtEl>
                                          <p:spTgt spid="27"/>
                                        </p:tgtEl>
                                        <p:attrNameLst>
                                          <p:attrName>ppt_w</p:attrName>
                                        </p:attrNameLst>
                                      </p:cBhvr>
                                      <p:tavLst>
                                        <p:tav tm="0">
                                          <p:val>
                                            <p:fltVal val="0"/>
                                          </p:val>
                                        </p:tav>
                                        <p:tav tm="100000">
                                          <p:val>
                                            <p:strVal val="#ppt_w"/>
                                          </p:val>
                                        </p:tav>
                                      </p:tavLst>
                                    </p:anim>
                                    <p:anim calcmode="lin" valueType="num">
                                      <p:cBhvr>
                                        <p:cTn id="76" dur="500" fill="hold"/>
                                        <p:tgtEl>
                                          <p:spTgt spid="27"/>
                                        </p:tgtEl>
                                        <p:attrNameLst>
                                          <p:attrName>ppt_h</p:attrName>
                                        </p:attrNameLst>
                                      </p:cBhvr>
                                      <p:tavLst>
                                        <p:tav tm="0">
                                          <p:val>
                                            <p:fltVal val="0"/>
                                          </p:val>
                                        </p:tav>
                                        <p:tav tm="100000">
                                          <p:val>
                                            <p:strVal val="#ppt_h"/>
                                          </p:val>
                                        </p:tav>
                                      </p:tavLst>
                                    </p:anim>
                                    <p:animEffect transition="in" filter="fade">
                                      <p:cBhvr>
                                        <p:cTn id="77" dur="500"/>
                                        <p:tgtEl>
                                          <p:spTgt spid="27"/>
                                        </p:tgtEl>
                                      </p:cBhvr>
                                    </p:animEffect>
                                  </p:childTnLst>
                                  <p:subTnLst>
                                    <p:audio>
                                      <p:cMediaNode>
                                        <p:cTn display="0" masterRel="sameClick">
                                          <p:stCondLst>
                                            <p:cond evt="begin" delay="0">
                                              <p:tn val="73"/>
                                            </p:cond>
                                          </p:stCondLst>
                                          <p:endCondLst>
                                            <p:cond evt="onStopAudio" delay="0">
                                              <p:tgtEl>
                                                <p:sldTgt/>
                                              </p:tgtEl>
                                            </p:cond>
                                          </p:endCondLst>
                                        </p:cTn>
                                        <p:tgtEl>
                                          <p:sndTgt r:embed="rId4" name="Sai1.wav"/>
                                        </p:tgtEl>
                                      </p:cMediaNode>
                                    </p:audio>
                                  </p:subTnLst>
                                </p:cTn>
                              </p:par>
                              <p:par>
                                <p:cTn id="78" presetID="1" presetClass="emph" presetSubtype="2" fill="hold" nodeType="withEffect">
                                  <p:stCondLst>
                                    <p:cond delay="0"/>
                                  </p:stCondLst>
                                  <p:childTnLst>
                                    <p:animClr clrSpc="rgb" dir="cw">
                                      <p:cBhvr>
                                        <p:cTn id="79" dur="2000" fill="hold"/>
                                        <p:tgtEl>
                                          <p:spTgt spid="18"/>
                                        </p:tgtEl>
                                        <p:attrNameLst>
                                          <p:attrName>fillcolor</p:attrName>
                                        </p:attrNameLst>
                                      </p:cBhvr>
                                      <p:to>
                                        <a:srgbClr val="FF0000"/>
                                      </p:to>
                                    </p:animClr>
                                    <p:set>
                                      <p:cBhvr>
                                        <p:cTn id="80" dur="2000" fill="hold"/>
                                        <p:tgtEl>
                                          <p:spTgt spid="18"/>
                                        </p:tgtEl>
                                        <p:attrNameLst>
                                          <p:attrName>fill.type</p:attrName>
                                        </p:attrNameLst>
                                      </p:cBhvr>
                                      <p:to>
                                        <p:strVal val="solid"/>
                                      </p:to>
                                    </p:set>
                                    <p:set>
                                      <p:cBhvr>
                                        <p:cTn id="81"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82" restart="whenNotActive" fill="hold" evtFilter="cancelBubble" nodeType="interactiveSeq">
                <p:stCondLst>
                  <p:cond evt="onClick" delay="0">
                    <p:tgtEl>
                      <p:spTgt spid="19"/>
                    </p:tgtEl>
                  </p:cond>
                </p:stCondLst>
                <p:endSync evt="end" delay="0">
                  <p:rtn val="all"/>
                </p:endSync>
                <p:childTnLst>
                  <p:par>
                    <p:cTn id="83" fill="hold">
                      <p:stCondLst>
                        <p:cond delay="0"/>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p:cTn id="87" dur="500" fill="hold"/>
                                        <p:tgtEl>
                                          <p:spTgt spid="26"/>
                                        </p:tgtEl>
                                        <p:attrNameLst>
                                          <p:attrName>ppt_w</p:attrName>
                                        </p:attrNameLst>
                                      </p:cBhvr>
                                      <p:tavLst>
                                        <p:tav tm="0">
                                          <p:val>
                                            <p:fltVal val="0"/>
                                          </p:val>
                                        </p:tav>
                                        <p:tav tm="100000">
                                          <p:val>
                                            <p:strVal val="#ppt_w"/>
                                          </p:val>
                                        </p:tav>
                                      </p:tavLst>
                                    </p:anim>
                                    <p:anim calcmode="lin" valueType="num">
                                      <p:cBhvr>
                                        <p:cTn id="88" dur="500" fill="hold"/>
                                        <p:tgtEl>
                                          <p:spTgt spid="26"/>
                                        </p:tgtEl>
                                        <p:attrNameLst>
                                          <p:attrName>ppt_h</p:attrName>
                                        </p:attrNameLst>
                                      </p:cBhvr>
                                      <p:tavLst>
                                        <p:tav tm="0">
                                          <p:val>
                                            <p:fltVal val="0"/>
                                          </p:val>
                                        </p:tav>
                                        <p:tav tm="100000">
                                          <p:val>
                                            <p:strVal val="#ppt_h"/>
                                          </p:val>
                                        </p:tav>
                                      </p:tavLst>
                                    </p:anim>
                                    <p:animEffect transition="in" filter="fade">
                                      <p:cBhvr>
                                        <p:cTn id="89" dur="500"/>
                                        <p:tgtEl>
                                          <p:spTgt spid="26"/>
                                        </p:tgtEl>
                                      </p:cBhvr>
                                    </p:animEffect>
                                  </p:childTnLst>
                                  <p:subTnLst>
                                    <p:audio>
                                      <p:cMediaNode>
                                        <p:cTn display="0" masterRel="sameClick">
                                          <p:stCondLst>
                                            <p:cond evt="begin" delay="0">
                                              <p:tn val="85"/>
                                            </p:cond>
                                          </p:stCondLst>
                                          <p:endCondLst>
                                            <p:cond evt="onStopAudio" delay="0">
                                              <p:tgtEl>
                                                <p:sldTgt/>
                                              </p:tgtEl>
                                            </p:cond>
                                          </p:endCondLst>
                                        </p:cTn>
                                        <p:tgtEl>
                                          <p:sndTgt r:embed="rId4" name="Sai1.wav"/>
                                        </p:tgtEl>
                                      </p:cMediaNode>
                                    </p:audio>
                                  </p:subTnLst>
                                </p:cTn>
                              </p:par>
                              <p:par>
                                <p:cTn id="90" presetID="1" presetClass="emph" presetSubtype="2" fill="hold" nodeType="withEffect">
                                  <p:stCondLst>
                                    <p:cond delay="0"/>
                                  </p:stCondLst>
                                  <p:childTnLst>
                                    <p:animClr clrSpc="rgb" dir="cw">
                                      <p:cBhvr>
                                        <p:cTn id="91" dur="2000" fill="hold"/>
                                        <p:tgtEl>
                                          <p:spTgt spid="19"/>
                                        </p:tgtEl>
                                        <p:attrNameLst>
                                          <p:attrName>fillcolor</p:attrName>
                                        </p:attrNameLst>
                                      </p:cBhvr>
                                      <p:to>
                                        <a:srgbClr val="FF0000"/>
                                      </p:to>
                                    </p:animClr>
                                    <p:set>
                                      <p:cBhvr>
                                        <p:cTn id="92" dur="2000" fill="hold"/>
                                        <p:tgtEl>
                                          <p:spTgt spid="19"/>
                                        </p:tgtEl>
                                        <p:attrNameLst>
                                          <p:attrName>fill.type</p:attrName>
                                        </p:attrNameLst>
                                      </p:cBhvr>
                                      <p:to>
                                        <p:strVal val="solid"/>
                                      </p:to>
                                    </p:set>
                                    <p:set>
                                      <p:cBhvr>
                                        <p:cTn id="93"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4" grpId="0" animBg="1"/>
      <p:bldP spid="26" grpId="0" animBg="1"/>
      <p:bldP spid="27" grpId="0" animBg="1"/>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7000" b="-7000"/>
          </a:stretch>
        </a:blipFill>
        <a:effectLst/>
      </p:bgPr>
    </p:bg>
    <p:spTree>
      <p:nvGrpSpPr>
        <p:cNvPr id="1" name=""/>
        <p:cNvGrpSpPr/>
        <p:nvPr/>
      </p:nvGrpSpPr>
      <p:grpSpPr>
        <a:xfrm>
          <a:off x="0" y="0"/>
          <a:ext cx="0" cy="0"/>
          <a:chOff x="0" y="0"/>
          <a:chExt cx="0" cy="0"/>
        </a:xfrm>
      </p:grpSpPr>
      <p:pic>
        <p:nvPicPr>
          <p:cNvPr id="4" name="hoa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75988" y="2128496"/>
            <a:ext cx="817945" cy="882413"/>
          </a:xfrm>
          <a:prstGeom prst="rect">
            <a:avLst/>
          </a:prstGeom>
          <a:effectLst>
            <a:outerShdw blurRad="63500" sx="102000" sy="102000" algn="ctr" rotWithShape="0">
              <a:prstClr val="black">
                <a:alpha val="40000"/>
              </a:prstClr>
            </a:outerShdw>
          </a:effectLst>
        </p:spPr>
      </p:pic>
      <p:pic>
        <p:nvPicPr>
          <p:cNvPr id="8" name="o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517190"/>
            <a:ext cx="1143000" cy="1143000"/>
          </a:xfrm>
          <a:prstGeom prst="rect">
            <a:avLst/>
          </a:prstGeom>
        </p:spPr>
      </p:pic>
      <p:pic>
        <p:nvPicPr>
          <p:cNvPr id="9" name="hoa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61228" y="5466361"/>
            <a:ext cx="817945" cy="882413"/>
          </a:xfrm>
          <a:prstGeom prst="rect">
            <a:avLst/>
          </a:prstGeom>
          <a:effectLst>
            <a:outerShdw blurRad="50800" dist="38100" dir="16200000" rotWithShape="0">
              <a:prstClr val="black">
                <a:alpha val="40000"/>
              </a:prstClr>
            </a:outerShdw>
          </a:effectLst>
        </p:spPr>
      </p:pic>
      <p:pic>
        <p:nvPicPr>
          <p:cNvPr id="10" name="hoac"/>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4215" y="4393378"/>
            <a:ext cx="817945" cy="882413"/>
          </a:xfrm>
          <a:prstGeom prst="rect">
            <a:avLst/>
          </a:prstGeom>
          <a:effectLst>
            <a:outerShdw blurRad="50800" dist="38100" dir="16200000" rotWithShape="0">
              <a:prstClr val="black">
                <a:alpha val="40000"/>
              </a:prstClr>
            </a:outerShdw>
          </a:effectLst>
        </p:spPr>
      </p:pic>
      <p:pic>
        <p:nvPicPr>
          <p:cNvPr id="11" name="hoab"/>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4216" y="3273181"/>
            <a:ext cx="817945" cy="882413"/>
          </a:xfrm>
          <a:prstGeom prst="rect">
            <a:avLst/>
          </a:prstGeom>
          <a:effectLst>
            <a:outerShdw blurRad="50800" dist="38100" dir="16200000" rotWithShape="0">
              <a:prstClr val="black">
                <a:alpha val="40000"/>
              </a:prstClr>
            </a:outerShdw>
          </a:effectLst>
        </p:spPr>
      </p:pic>
      <p:sp>
        <p:nvSpPr>
          <p:cNvPr id="16" name="danana"/>
          <p:cNvSpPr txBox="1"/>
          <p:nvPr/>
        </p:nvSpPr>
        <p:spPr>
          <a:xfrm>
            <a:off x="3809998" y="2308092"/>
            <a:ext cx="2285998" cy="46166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t>A. Mèo. </a:t>
            </a:r>
            <a:endParaRPr lang="en-US" sz="4000" dirty="0">
              <a:latin typeface="UTM Avo" panose="02040603050506020204" pitchFamily="18" charset="0"/>
              <a:cs typeface="Times New Roman" pitchFamily="18" charset="0"/>
            </a:endParaRPr>
          </a:p>
        </p:txBody>
      </p:sp>
      <p:sp>
        <p:nvSpPr>
          <p:cNvPr id="17" name="dapanb"/>
          <p:cNvSpPr txBox="1"/>
          <p:nvPr/>
        </p:nvSpPr>
        <p:spPr>
          <a:xfrm>
            <a:off x="3809996" y="3452776"/>
            <a:ext cx="2285997"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t>B. Màu vàng.</a:t>
            </a:r>
            <a:endParaRPr lang="en-US" sz="4000" dirty="0">
              <a:latin typeface="UTM Avo" panose="02040603050506020204" pitchFamily="18" charset="0"/>
              <a:cs typeface="Times New Roman" pitchFamily="18" charset="0"/>
            </a:endParaRPr>
          </a:p>
        </p:txBody>
      </p:sp>
      <p:sp>
        <p:nvSpPr>
          <p:cNvPr id="18" name="dapanc"/>
          <p:cNvSpPr txBox="1"/>
          <p:nvPr/>
        </p:nvSpPr>
        <p:spPr>
          <a:xfrm>
            <a:off x="3809996" y="4542196"/>
            <a:ext cx="2285999"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t>C. Cờ vua.</a:t>
            </a:r>
            <a:endParaRPr lang="en-US" sz="4000" dirty="0">
              <a:latin typeface="UTM Avo" panose="02040603050506020204" pitchFamily="18" charset="0"/>
              <a:cs typeface="Times New Roman" pitchFamily="18" charset="0"/>
            </a:endParaRPr>
          </a:p>
        </p:txBody>
      </p:sp>
      <p:sp>
        <p:nvSpPr>
          <p:cNvPr id="19" name="dapand"/>
          <p:cNvSpPr txBox="1"/>
          <p:nvPr/>
        </p:nvSpPr>
        <p:spPr>
          <a:xfrm>
            <a:off x="3809996" y="5576577"/>
            <a:ext cx="2285999"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t>D. Phở.</a:t>
            </a:r>
            <a:endParaRPr lang="en-US" sz="4000" dirty="0">
              <a:latin typeface="UTM Avo" panose="02040603050506020204" pitchFamily="18" charset="0"/>
              <a:cs typeface="Times New Roman" pitchFamily="18" charset="0"/>
            </a:endParaRPr>
          </a:p>
        </p:txBody>
      </p:sp>
      <p:sp>
        <p:nvSpPr>
          <p:cNvPr id="22" name="cauhoi"/>
          <p:cNvSpPr/>
          <p:nvPr/>
        </p:nvSpPr>
        <p:spPr>
          <a:xfrm>
            <a:off x="2893884" y="29022"/>
            <a:ext cx="6019800" cy="158204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4" name="nhanb"/>
          <p:cNvSpPr/>
          <p:nvPr/>
        </p:nvSpPr>
        <p:spPr>
          <a:xfrm>
            <a:off x="2764772" y="3175428"/>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UTM Avo" panose="02040603050506020204" pitchFamily="18" charset="0"/>
            </a:endParaRPr>
          </a:p>
        </p:txBody>
      </p:sp>
      <p:sp>
        <p:nvSpPr>
          <p:cNvPr id="26" name="nhand"/>
          <p:cNvSpPr/>
          <p:nvPr/>
        </p:nvSpPr>
        <p:spPr>
          <a:xfrm>
            <a:off x="2727759" y="546636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0000"/>
              </a:solidFill>
              <a:latin typeface="UTM Avo" panose="02040603050506020204" pitchFamily="18" charset="0"/>
            </a:endParaRPr>
          </a:p>
        </p:txBody>
      </p:sp>
      <p:sp>
        <p:nvSpPr>
          <p:cNvPr id="27" name="nhanc"/>
          <p:cNvSpPr/>
          <p:nvPr/>
        </p:nvSpPr>
        <p:spPr>
          <a:xfrm>
            <a:off x="2775987" y="433998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603458" y="281435"/>
            <a:ext cx="4724400" cy="954107"/>
          </a:xfrm>
          <a:prstGeom prst="rect">
            <a:avLst/>
          </a:prstGeom>
          <a:noFill/>
        </p:spPr>
        <p:txBody>
          <a:bodyPr wrap="square" rtlCol="0">
            <a:spAutoFit/>
          </a:bodyPr>
          <a:lstStyle/>
          <a:p>
            <a:pPr algn="ctr"/>
            <a:r>
              <a:rPr lang="vi-VN" sz="2800" dirty="0"/>
              <a:t>Câu hỏi 3: Đâu là một sở thích về loài vật?</a:t>
            </a:r>
            <a:endParaRPr lang="en-US" sz="4400" dirty="0">
              <a:latin typeface="UTM Avo" panose="02040603050506020204" pitchFamily="18" charset="0"/>
              <a:cs typeface="Times New Roman" pitchFamily="18" charset="0"/>
            </a:endParaRPr>
          </a:p>
        </p:txBody>
      </p:sp>
      <p:pic>
        <p:nvPicPr>
          <p:cNvPr id="33" name="mattroi"/>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55768" y="29022"/>
            <a:ext cx="1137802" cy="1137802"/>
          </a:xfrm>
          <a:prstGeom prst="rect">
            <a:avLst/>
          </a:prstGeom>
        </p:spPr>
      </p:pic>
      <p:pic>
        <p:nvPicPr>
          <p:cNvPr id="20" name="Picture 19">
            <a:extLst>
              <a:ext uri="{FF2B5EF4-FFF2-40B4-BE49-F238E27FC236}">
                <a16:creationId xmlns:a16="http://schemas.microsoft.com/office/drawing/2014/main" id="{E45997B1-1714-4ED1-9087-70955DE5122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pic>
        <p:nvPicPr>
          <p:cNvPr id="21" name="Picture 20">
            <a:hlinkClick r:id="rId10" action="ppaction://hlinksldjump"/>
            <a:extLst>
              <a:ext uri="{FF2B5EF4-FFF2-40B4-BE49-F238E27FC236}">
                <a16:creationId xmlns:a16="http://schemas.microsoft.com/office/drawing/2014/main" id="{F9F4A6CC-2F7B-40A3-B105-4B925678DAF5}"/>
              </a:ext>
            </a:extLst>
          </p:cNvPr>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913684" y="4615334"/>
            <a:ext cx="1567186" cy="1979454"/>
          </a:xfrm>
          <a:prstGeom prst="rect">
            <a:avLst/>
          </a:prstGeom>
        </p:spPr>
      </p:pic>
    </p:spTree>
    <p:extLst>
      <p:ext uri="{BB962C8B-B14F-4D97-AF65-F5344CB8AC3E}">
        <p14:creationId xmlns:p14="http://schemas.microsoft.com/office/powerpoint/2010/main" val="4281231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inVertical)">
                                      <p:cBhvr>
                                        <p:cTn id="10" dur="500"/>
                                        <p:tgtEl>
                                          <p:spTgt spid="25"/>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2" restart="whenNotActive" fill="hold" evtFilter="cancelBubble" nodeType="interactiveSeq">
                <p:stCondLst>
                  <p:cond evt="onClick" delay="0">
                    <p:tgtEl>
                      <p:spTgt spid="16"/>
                    </p:tgtEl>
                  </p:cond>
                </p:stCondLst>
                <p:endSync evt="end" delay="0">
                  <p:rtn val="all"/>
                </p:endSync>
                <p:childTnLst>
                  <p:par>
                    <p:cTn id="53" fill="hold">
                      <p:stCondLst>
                        <p:cond delay="0"/>
                      </p:stCondLst>
                      <p:childTnLst>
                        <p:par>
                          <p:cTn id="54" fill="hold">
                            <p:stCondLst>
                              <p:cond delay="0"/>
                            </p:stCondLst>
                            <p:childTnLst>
                              <p:par>
                                <p:cTn id="55" presetID="0" presetClass="path" presetSubtype="0" accel="50000" decel="50000" fill="hold" nodeType="clickEffect">
                                  <p:stCondLst>
                                    <p:cond delay="0"/>
                                  </p:stCondLst>
                                  <p:childTnLst>
                                    <p:animMotion origin="layout" path="M 0.0684 -0.04347 C 0.0625 -0.05665 0.075 -0.06682 0.08576 -0.0756 C 0.08837 -0.0837 0.10069 -0.10173 0.10816 -0.10797 C 0.11701 -0.13595 0.17066 -0.1452 0.20104 -0.14844 C 0.21615 -0.14774 0.23194 -0.15029 0.24635 -0.14659 C 0.25208 -0.1452 0.25295 -0.13826 0.25642 -0.1341 C 0.26076 -0.12878 0.26406 -0.11699 0.26649 -0.11006 C 0.26823 -0.10474 0.2717 -0.09387 0.2717 -0.09364 C 0.27083 -0.07769 0.27049 -0.0615 0.2691 -0.04532 C 0.2684 -0.03977 0.26441 -0.03792 0.26163 -0.03329 C 0.24549 -0.0074 0.21632 0.00231 0.18125 0.00717 C 0.16059 0.00532 0.16146 0.00833 0.14844 -0.00092 C 0.14236 -0.00532 0.1309 -0.01503 0.1309 -0.0148 C 0.12708 -0.02428 0.12344 -0.04347 0.12344 -0.04323 C 0.12622 -0.08323 0.11823 -0.07214 0.13576 -0.09179 C 0.14722 -0.10474 0.13385 -0.09618 0.14844 -0.10381 C 0.15972 -0.11722 0.17378 -0.12971 0.19097 -0.13826 C 0.19427 -0.13988 0.19774 -0.1415 0.20104 -0.14243 C 0.20781 -0.14428 0.22118 -0.14659 0.22118 -0.14636 C 0.22882 -0.14589 0.23646 -0.14612 0.24392 -0.14451 C 0.24635 -0.14404 0.24722 -0.1415 0.24896 -0.14011 C 0.26042 -0.13225 0.26736 -0.12485 0.27396 -0.11399 C 0.27882 -0.0874 0.29358 -0.0326 0.2717 -0.01503 C 0.25295 -2.19653E-6 0.22413 0.00971 0.19878 0.01318 C 0.18125 0.01133 0.17726 0.01203 0.16597 0.00301 C 0.15851 -0.00971 0.1559 -0.02173 0.15365 -0.03537 C 0.15503 -0.06913 0.14757 -0.08855 0.17118 -0.11191 C 0.17813 -0.11861 0.18003 -0.12323 0.19097 -0.12601 C 0.19878 -0.13017 0.20521 -0.13202 0.21372 -0.1341 C 0.23976 -0.13225 0.23056 -0.13225 0.24132 -0.13225 L 0.21875 -0.11792 L 0.23889 -0.13826 " pathEditMode="relative" rAng="0" ptsTypes="fffffffffffffffffffffffffffffAAA">
                                      <p:cBhvr>
                                        <p:cTn id="56" dur="2000" fill="hold"/>
                                        <p:tgtEl>
                                          <p:spTgt spid="8"/>
                                        </p:tgtEl>
                                        <p:attrNameLst>
                                          <p:attrName>ppt_x</p:attrName>
                                          <p:attrName>ppt_y</p:attrName>
                                        </p:attrNameLst>
                                      </p:cBhvr>
                                      <p:rCtr x="10955" y="-2520"/>
                                    </p:animMotion>
                                  </p:childTnLst>
                                  <p:subTnLst>
                                    <p:audio>
                                      <p:cMediaNode>
                                        <p:cTn display="0" masterRel="sameClick">
                                          <p:stCondLst>
                                            <p:cond evt="begin" delay="0">
                                              <p:tn val="55"/>
                                            </p:cond>
                                          </p:stCondLst>
                                          <p:endCondLst>
                                            <p:cond evt="onStopAudio" delay="0">
                                              <p:tgtEl>
                                                <p:sldTgt/>
                                              </p:tgtEl>
                                            </p:cond>
                                          </p:endCondLst>
                                        </p:cTn>
                                        <p:tgtEl>
                                          <p:sndTgt r:embed="rId3" name="applause.wav"/>
                                        </p:tgtEl>
                                      </p:cMediaNode>
                                    </p:audio>
                                  </p:subTnLst>
                                </p:cTn>
                              </p:par>
                              <p:par>
                                <p:cTn id="57" presetID="1" presetClass="emph" presetSubtype="2" fill="hold" nodeType="withEffect">
                                  <p:stCondLst>
                                    <p:cond delay="0"/>
                                  </p:stCondLst>
                                  <p:childTnLst>
                                    <p:animClr clrSpc="rgb" dir="cw">
                                      <p:cBhvr>
                                        <p:cTn id="58" dur="2000" fill="hold"/>
                                        <p:tgtEl>
                                          <p:spTgt spid="16"/>
                                        </p:tgtEl>
                                        <p:attrNameLst>
                                          <p:attrName>fillcolor</p:attrName>
                                        </p:attrNameLst>
                                      </p:cBhvr>
                                      <p:to>
                                        <a:srgbClr val="00B050"/>
                                      </p:to>
                                    </p:animClr>
                                    <p:set>
                                      <p:cBhvr>
                                        <p:cTn id="59" dur="2000" fill="hold"/>
                                        <p:tgtEl>
                                          <p:spTgt spid="16"/>
                                        </p:tgtEl>
                                        <p:attrNameLst>
                                          <p:attrName>fill.type</p:attrName>
                                        </p:attrNameLst>
                                      </p:cBhvr>
                                      <p:to>
                                        <p:strVal val="solid"/>
                                      </p:to>
                                    </p:set>
                                    <p:set>
                                      <p:cBhvr>
                                        <p:cTn id="60"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61" restart="whenNotActive" fill="hold" evtFilter="cancelBubble" nodeType="interactiveSeq">
                <p:stCondLst>
                  <p:cond evt="onClick" delay="0">
                    <p:tgtEl>
                      <p:spTgt spid="33"/>
                    </p:tgtEl>
                  </p:cond>
                </p:stCondLst>
                <p:endSync evt="end" delay="0">
                  <p:rtn val="all"/>
                </p:endSync>
                <p:childTnLst>
                  <p:par>
                    <p:cTn id="62" fill="hold">
                      <p:stCondLst>
                        <p:cond delay="0"/>
                      </p:stCondLst>
                      <p:childTnLst>
                        <p:par>
                          <p:cTn id="63" fill="hold">
                            <p:stCondLst>
                              <p:cond delay="0"/>
                            </p:stCondLst>
                            <p:childTnLst>
                              <p:par>
                                <p:cTn id="64" presetID="42" presetClass="path" presetSubtype="0" accel="50000" decel="50000" fill="hold" nodeType="clickEffect">
                                  <p:stCondLst>
                                    <p:cond delay="0"/>
                                  </p:stCondLst>
                                  <p:childTnLst>
                                    <p:animMotion origin="layout" path="M -2.29167E-6 2.96296E-6 L 0.00482 1.02407 " pathEditMode="relative" rAng="0" ptsTypes="AA">
                                      <p:cBhvr>
                                        <p:cTn id="65" dur="2000" fill="hold"/>
                                        <p:tgtEl>
                                          <p:spTgt spid="33"/>
                                        </p:tgtEl>
                                        <p:attrNameLst>
                                          <p:attrName>ppt_x</p:attrName>
                                          <p:attrName>ppt_y</p:attrName>
                                        </p:attrNameLst>
                                      </p:cBhvr>
                                      <p:rCtr x="234" y="51204"/>
                                    </p:animMotion>
                                  </p:childTnLst>
                                </p:cTn>
                              </p:par>
                            </p:childTnLst>
                          </p:cTn>
                        </p:par>
                      </p:childTnLst>
                    </p:cTn>
                  </p:par>
                </p:childTnLst>
              </p:cTn>
              <p:nextCondLst>
                <p:cond evt="onClick" delay="0">
                  <p:tgtEl>
                    <p:spTgt spid="33"/>
                  </p:tgtEl>
                </p:cond>
              </p:nextCondLst>
            </p:seq>
            <p:seq concurrent="1" nextAc="seek">
              <p:cTn id="66" restart="whenNotActive" fill="hold" evtFilter="cancelBubble" nodeType="interactiveSeq">
                <p:stCondLst>
                  <p:cond evt="onClick" delay="0">
                    <p:tgtEl>
                      <p:spTgt spid="17"/>
                    </p:tgtEl>
                  </p:cond>
                </p:stCondLst>
                <p:endSync evt="end" delay="0">
                  <p:rtn val="all"/>
                </p:endSync>
                <p:childTnLst>
                  <p:par>
                    <p:cTn id="67" fill="hold">
                      <p:stCondLst>
                        <p:cond delay="0"/>
                      </p:stCondLst>
                      <p:childTnLst>
                        <p:par>
                          <p:cTn id="68" fill="hold">
                            <p:stCondLst>
                              <p:cond delay="0"/>
                            </p:stCondLst>
                            <p:childTnLst>
                              <p:par>
                                <p:cTn id="69" presetID="53" presetClass="entr" presetSubtype="16"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p:cTn id="71" dur="500" fill="hold"/>
                                        <p:tgtEl>
                                          <p:spTgt spid="24"/>
                                        </p:tgtEl>
                                        <p:attrNameLst>
                                          <p:attrName>ppt_w</p:attrName>
                                        </p:attrNameLst>
                                      </p:cBhvr>
                                      <p:tavLst>
                                        <p:tav tm="0">
                                          <p:val>
                                            <p:fltVal val="0"/>
                                          </p:val>
                                        </p:tav>
                                        <p:tav tm="100000">
                                          <p:val>
                                            <p:strVal val="#ppt_w"/>
                                          </p:val>
                                        </p:tav>
                                      </p:tavLst>
                                    </p:anim>
                                    <p:anim calcmode="lin" valueType="num">
                                      <p:cBhvr>
                                        <p:cTn id="72" dur="500" fill="hold"/>
                                        <p:tgtEl>
                                          <p:spTgt spid="24"/>
                                        </p:tgtEl>
                                        <p:attrNameLst>
                                          <p:attrName>ppt_h</p:attrName>
                                        </p:attrNameLst>
                                      </p:cBhvr>
                                      <p:tavLst>
                                        <p:tav tm="0">
                                          <p:val>
                                            <p:fltVal val="0"/>
                                          </p:val>
                                        </p:tav>
                                        <p:tav tm="100000">
                                          <p:val>
                                            <p:strVal val="#ppt_h"/>
                                          </p:val>
                                        </p:tav>
                                      </p:tavLst>
                                    </p:anim>
                                    <p:animEffect transition="in" filter="fade">
                                      <p:cBhvr>
                                        <p:cTn id="73" dur="500"/>
                                        <p:tgtEl>
                                          <p:spTgt spid="24"/>
                                        </p:tgtEl>
                                      </p:cBhvr>
                                    </p:animEffect>
                                  </p:childTnLst>
                                  <p:subTnLst>
                                    <p:audio>
                                      <p:cMediaNode>
                                        <p:cTn display="0" masterRel="sameClick">
                                          <p:stCondLst>
                                            <p:cond evt="begin" delay="0">
                                              <p:tn val="69"/>
                                            </p:cond>
                                          </p:stCondLst>
                                          <p:endCondLst>
                                            <p:cond evt="onStopAudio" delay="0">
                                              <p:tgtEl>
                                                <p:sldTgt/>
                                              </p:tgtEl>
                                            </p:cond>
                                          </p:endCondLst>
                                        </p:cTn>
                                        <p:tgtEl>
                                          <p:sndTgt r:embed="rId4" name="Sai1.wav"/>
                                        </p:tgtEl>
                                      </p:cMediaNode>
                                    </p:audio>
                                  </p:subTnLst>
                                </p:cTn>
                              </p:par>
                              <p:par>
                                <p:cTn id="74" presetID="1" presetClass="emph" presetSubtype="2" fill="hold" nodeType="withEffect">
                                  <p:stCondLst>
                                    <p:cond delay="0"/>
                                  </p:stCondLst>
                                  <p:childTnLst>
                                    <p:animClr clrSpc="rgb" dir="cw">
                                      <p:cBhvr>
                                        <p:cTn id="75" dur="2000" fill="hold"/>
                                        <p:tgtEl>
                                          <p:spTgt spid="17"/>
                                        </p:tgtEl>
                                        <p:attrNameLst>
                                          <p:attrName>fillcolor</p:attrName>
                                        </p:attrNameLst>
                                      </p:cBhvr>
                                      <p:to>
                                        <a:srgbClr val="FF0000"/>
                                      </p:to>
                                    </p:animClr>
                                    <p:set>
                                      <p:cBhvr>
                                        <p:cTn id="76" dur="2000" fill="hold"/>
                                        <p:tgtEl>
                                          <p:spTgt spid="17"/>
                                        </p:tgtEl>
                                        <p:attrNameLst>
                                          <p:attrName>fill.type</p:attrName>
                                        </p:attrNameLst>
                                      </p:cBhvr>
                                      <p:to>
                                        <p:strVal val="solid"/>
                                      </p:to>
                                    </p:set>
                                    <p:set>
                                      <p:cBhvr>
                                        <p:cTn id="77"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78" restart="whenNotActive" fill="hold" evtFilter="cancelBubble" nodeType="interactiveSeq">
                <p:stCondLst>
                  <p:cond evt="onClick" delay="0">
                    <p:tgtEl>
                      <p:spTgt spid="18"/>
                    </p:tgtEl>
                  </p:cond>
                </p:stCondLst>
                <p:endSync evt="end" delay="0">
                  <p:rtn val="all"/>
                </p:endSync>
                <p:childTnLst>
                  <p:par>
                    <p:cTn id="79" fill="hold">
                      <p:stCondLst>
                        <p:cond delay="0"/>
                      </p:stCondLst>
                      <p:childTnLst>
                        <p:par>
                          <p:cTn id="80" fill="hold">
                            <p:stCondLst>
                              <p:cond delay="0"/>
                            </p:stCondLst>
                            <p:childTnLst>
                              <p:par>
                                <p:cTn id="81" presetID="53" presetClass="entr" presetSubtype="16" fill="hold" grpId="0" nodeType="click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subTnLst>
                                    <p:audio>
                                      <p:cMediaNode>
                                        <p:cTn display="0" masterRel="sameClick">
                                          <p:stCondLst>
                                            <p:cond evt="begin" delay="0">
                                              <p:tn val="81"/>
                                            </p:cond>
                                          </p:stCondLst>
                                          <p:endCondLst>
                                            <p:cond evt="onStopAudio" delay="0">
                                              <p:tgtEl>
                                                <p:sldTgt/>
                                              </p:tgtEl>
                                            </p:cond>
                                          </p:endCondLst>
                                        </p:cTn>
                                        <p:tgtEl>
                                          <p:sndTgt r:embed="rId4" name="Sai1.wav"/>
                                        </p:tgtEl>
                                      </p:cMediaNode>
                                    </p:audio>
                                  </p:subTnLst>
                                </p:cTn>
                              </p:par>
                              <p:par>
                                <p:cTn id="86" presetID="1" presetClass="emph" presetSubtype="2" fill="hold" nodeType="withEffect">
                                  <p:stCondLst>
                                    <p:cond delay="0"/>
                                  </p:stCondLst>
                                  <p:childTnLst>
                                    <p:animClr clrSpc="rgb" dir="cw">
                                      <p:cBhvr>
                                        <p:cTn id="87" dur="2000" fill="hold"/>
                                        <p:tgtEl>
                                          <p:spTgt spid="18"/>
                                        </p:tgtEl>
                                        <p:attrNameLst>
                                          <p:attrName>fillcolor</p:attrName>
                                        </p:attrNameLst>
                                      </p:cBhvr>
                                      <p:to>
                                        <a:srgbClr val="FF0000"/>
                                      </p:to>
                                    </p:animClr>
                                    <p:set>
                                      <p:cBhvr>
                                        <p:cTn id="88" dur="2000" fill="hold"/>
                                        <p:tgtEl>
                                          <p:spTgt spid="18"/>
                                        </p:tgtEl>
                                        <p:attrNameLst>
                                          <p:attrName>fill.type</p:attrName>
                                        </p:attrNameLst>
                                      </p:cBhvr>
                                      <p:to>
                                        <p:strVal val="solid"/>
                                      </p:to>
                                    </p:set>
                                    <p:set>
                                      <p:cBhvr>
                                        <p:cTn id="89"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90" restart="whenNotActive" fill="hold" evtFilter="cancelBubble" nodeType="interactiveSeq">
                <p:stCondLst>
                  <p:cond evt="onClick" delay="0">
                    <p:tgtEl>
                      <p:spTgt spid="19"/>
                    </p:tgtEl>
                  </p:cond>
                </p:stCondLst>
                <p:endSync evt="end" delay="0">
                  <p:rtn val="all"/>
                </p:endSync>
                <p:childTnLst>
                  <p:par>
                    <p:cTn id="91" fill="hold">
                      <p:stCondLst>
                        <p:cond delay="0"/>
                      </p:stCondLst>
                      <p:childTnLst>
                        <p:par>
                          <p:cTn id="92" fill="hold">
                            <p:stCondLst>
                              <p:cond delay="0"/>
                            </p:stCondLst>
                            <p:childTnLst>
                              <p:par>
                                <p:cTn id="93" presetID="1" presetClass="emph" presetSubtype="2" fill="hold" nodeType="withEffect">
                                  <p:stCondLst>
                                    <p:cond delay="0"/>
                                  </p:stCondLst>
                                  <p:childTnLst>
                                    <p:animClr clrSpc="rgb" dir="cw">
                                      <p:cBhvr>
                                        <p:cTn id="94" dur="2000" fill="hold"/>
                                        <p:tgtEl>
                                          <p:spTgt spid="19"/>
                                        </p:tgtEl>
                                        <p:attrNameLst>
                                          <p:attrName>fillcolor</p:attrName>
                                        </p:attrNameLst>
                                      </p:cBhvr>
                                      <p:to>
                                        <a:srgbClr val="FF0000"/>
                                      </p:to>
                                    </p:animClr>
                                    <p:set>
                                      <p:cBhvr>
                                        <p:cTn id="95" dur="2000" fill="hold"/>
                                        <p:tgtEl>
                                          <p:spTgt spid="19"/>
                                        </p:tgtEl>
                                        <p:attrNameLst>
                                          <p:attrName>fill.type</p:attrName>
                                        </p:attrNameLst>
                                      </p:cBhvr>
                                      <p:to>
                                        <p:strVal val="solid"/>
                                      </p:to>
                                    </p:set>
                                    <p:set>
                                      <p:cBhvr>
                                        <p:cTn id="96" dur="2000" fill="hold"/>
                                        <p:tgtEl>
                                          <p:spTgt spid="19"/>
                                        </p:tgtEl>
                                        <p:attrNameLst>
                                          <p:attrName>fill.on</p:attrName>
                                        </p:attrNameLst>
                                      </p:cBhvr>
                                      <p:to>
                                        <p:strVal val="true"/>
                                      </p:to>
                                    </p:set>
                                  </p:childTnLst>
                                </p:cTn>
                              </p:par>
                              <p:par>
                                <p:cTn id="97" presetID="53" presetClass="entr" presetSubtype="16" fill="hold" grpId="0" nodeType="with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Effect transition="in" filter="fade">
                                      <p:cBhvr>
                                        <p:cTn id="101" dur="500"/>
                                        <p:tgtEl>
                                          <p:spTgt spid="26"/>
                                        </p:tgtEl>
                                      </p:cBhvr>
                                    </p:animEffect>
                                  </p:childTnLst>
                                  <p:subTnLst>
                                    <p:audio>
                                      <p:cMediaNode>
                                        <p:cTn display="0" masterRel="sameClick">
                                          <p:stCondLst>
                                            <p:cond evt="begin" delay="0">
                                              <p:tn val="97"/>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4" grpId="0" animBg="1"/>
      <p:bldP spid="26" grpId="0" animBg="1"/>
      <p:bldP spid="27" grpId="0" animBg="1"/>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7000" b="-7000"/>
          </a:stretch>
        </a:blipFill>
        <a:effectLst/>
      </p:bgPr>
    </p:bg>
    <p:spTree>
      <p:nvGrpSpPr>
        <p:cNvPr id="1" name=""/>
        <p:cNvGrpSpPr/>
        <p:nvPr/>
      </p:nvGrpSpPr>
      <p:grpSpPr>
        <a:xfrm>
          <a:off x="0" y="0"/>
          <a:ext cx="0" cy="0"/>
          <a:chOff x="0" y="0"/>
          <a:chExt cx="0" cy="0"/>
        </a:xfrm>
      </p:grpSpPr>
      <p:pic>
        <p:nvPicPr>
          <p:cNvPr id="4" name="hoa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75988" y="2128496"/>
            <a:ext cx="817945" cy="882413"/>
          </a:xfrm>
          <a:prstGeom prst="rect">
            <a:avLst/>
          </a:prstGeom>
          <a:effectLst>
            <a:outerShdw blurRad="63500" sx="102000" sy="102000" algn="ctr" rotWithShape="0">
              <a:prstClr val="black">
                <a:alpha val="40000"/>
              </a:prstClr>
            </a:outerShdw>
          </a:effectLst>
        </p:spPr>
      </p:pic>
      <p:pic>
        <p:nvPicPr>
          <p:cNvPr id="8" name="o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517190"/>
            <a:ext cx="1143000" cy="1143000"/>
          </a:xfrm>
          <a:prstGeom prst="rect">
            <a:avLst/>
          </a:prstGeom>
        </p:spPr>
      </p:pic>
      <p:pic>
        <p:nvPicPr>
          <p:cNvPr id="9" name="hoa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61228" y="5466361"/>
            <a:ext cx="817945" cy="882413"/>
          </a:xfrm>
          <a:prstGeom prst="rect">
            <a:avLst/>
          </a:prstGeom>
          <a:effectLst>
            <a:outerShdw blurRad="50800" dist="38100" dir="16200000" rotWithShape="0">
              <a:prstClr val="black">
                <a:alpha val="40000"/>
              </a:prstClr>
            </a:outerShdw>
          </a:effectLst>
        </p:spPr>
      </p:pic>
      <p:pic>
        <p:nvPicPr>
          <p:cNvPr id="10" name="hoac"/>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4215" y="4393378"/>
            <a:ext cx="817945" cy="882413"/>
          </a:xfrm>
          <a:prstGeom prst="rect">
            <a:avLst/>
          </a:prstGeom>
          <a:effectLst>
            <a:outerShdw blurRad="50800" dist="38100" dir="16200000" rotWithShape="0">
              <a:prstClr val="black">
                <a:alpha val="40000"/>
              </a:prstClr>
            </a:outerShdw>
          </a:effectLst>
        </p:spPr>
      </p:pic>
      <p:pic>
        <p:nvPicPr>
          <p:cNvPr id="11" name="hoab"/>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4216" y="3273181"/>
            <a:ext cx="817945" cy="882413"/>
          </a:xfrm>
          <a:prstGeom prst="rect">
            <a:avLst/>
          </a:prstGeom>
          <a:effectLst>
            <a:outerShdw blurRad="50800" dist="38100" dir="16200000" rotWithShape="0">
              <a:prstClr val="black">
                <a:alpha val="40000"/>
              </a:prstClr>
            </a:outerShdw>
          </a:effectLst>
        </p:spPr>
      </p:pic>
      <p:sp>
        <p:nvSpPr>
          <p:cNvPr id="16" name="danana"/>
          <p:cNvSpPr txBox="1"/>
          <p:nvPr/>
        </p:nvSpPr>
        <p:spPr>
          <a:xfrm>
            <a:off x="3809999" y="4585750"/>
            <a:ext cx="5175071" cy="46166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vi-VN" sz="2400" dirty="0"/>
              <a:t>C. Môn Hoạt động trải nghiệm.</a:t>
            </a:r>
            <a:endParaRPr lang="en-US" sz="4000" dirty="0">
              <a:latin typeface="UTM Avo" panose="02040603050506020204" pitchFamily="18" charset="0"/>
              <a:cs typeface="Times New Roman" pitchFamily="18" charset="0"/>
            </a:endParaRPr>
          </a:p>
        </p:txBody>
      </p:sp>
      <p:sp>
        <p:nvSpPr>
          <p:cNvPr id="17" name="dapanb"/>
          <p:cNvSpPr txBox="1"/>
          <p:nvPr/>
        </p:nvSpPr>
        <p:spPr>
          <a:xfrm>
            <a:off x="3809999" y="3537107"/>
            <a:ext cx="5175069"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vi-VN" sz="2400" dirty="0"/>
              <a:t>B. Bánh bột lọc.</a:t>
            </a:r>
            <a:endParaRPr lang="en-US" sz="4000" dirty="0">
              <a:latin typeface="UTM Avo" panose="02040603050506020204" pitchFamily="18" charset="0"/>
              <a:cs typeface="Times New Roman" pitchFamily="18" charset="0"/>
            </a:endParaRPr>
          </a:p>
        </p:txBody>
      </p:sp>
      <p:sp>
        <p:nvSpPr>
          <p:cNvPr id="18" name="dapanc"/>
          <p:cNvSpPr txBox="1"/>
          <p:nvPr/>
        </p:nvSpPr>
        <p:spPr>
          <a:xfrm>
            <a:off x="3809999" y="2392736"/>
            <a:ext cx="5175069"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pt-BR" sz="2400" dirty="0"/>
              <a:t>A. Nem nướng Nha Trang.</a:t>
            </a:r>
            <a:endParaRPr lang="en-US" sz="4000" dirty="0">
              <a:latin typeface="UTM Avo" panose="02040603050506020204" pitchFamily="18" charset="0"/>
              <a:cs typeface="Times New Roman" pitchFamily="18" charset="0"/>
            </a:endParaRPr>
          </a:p>
        </p:txBody>
      </p:sp>
      <p:sp>
        <p:nvSpPr>
          <p:cNvPr id="19" name="dapand"/>
          <p:cNvSpPr txBox="1"/>
          <p:nvPr/>
        </p:nvSpPr>
        <p:spPr>
          <a:xfrm>
            <a:off x="3809997" y="5675146"/>
            <a:ext cx="5175071"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vi-VN" sz="2400" dirty="0"/>
              <a:t>D. Cơm gà</a:t>
            </a:r>
            <a:r>
              <a:rPr lang="en-US" sz="2400" dirty="0"/>
              <a:t>.</a:t>
            </a:r>
            <a:endParaRPr lang="en-US" sz="4000" dirty="0">
              <a:latin typeface="UTM Avo" panose="02040603050506020204" pitchFamily="18" charset="0"/>
              <a:cs typeface="Times New Roman" pitchFamily="18" charset="0"/>
            </a:endParaRPr>
          </a:p>
        </p:txBody>
      </p:sp>
      <p:sp>
        <p:nvSpPr>
          <p:cNvPr id="22" name="cauhoi"/>
          <p:cNvSpPr/>
          <p:nvPr/>
        </p:nvSpPr>
        <p:spPr>
          <a:xfrm>
            <a:off x="2893884" y="29022"/>
            <a:ext cx="6019800" cy="158204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4" name="nhanb"/>
          <p:cNvSpPr/>
          <p:nvPr/>
        </p:nvSpPr>
        <p:spPr>
          <a:xfrm>
            <a:off x="2727760" y="3216478"/>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UTM Avo" panose="02040603050506020204" pitchFamily="18" charset="0"/>
            </a:endParaRPr>
          </a:p>
        </p:txBody>
      </p:sp>
      <p:sp>
        <p:nvSpPr>
          <p:cNvPr id="26" name="nhand"/>
          <p:cNvSpPr/>
          <p:nvPr/>
        </p:nvSpPr>
        <p:spPr>
          <a:xfrm>
            <a:off x="2799144" y="5436363"/>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0000"/>
              </a:solidFill>
              <a:latin typeface="UTM Avo" panose="02040603050506020204" pitchFamily="18" charset="0"/>
            </a:endParaRPr>
          </a:p>
        </p:txBody>
      </p:sp>
      <p:sp>
        <p:nvSpPr>
          <p:cNvPr id="27" name="nhanc"/>
          <p:cNvSpPr/>
          <p:nvPr/>
        </p:nvSpPr>
        <p:spPr>
          <a:xfrm>
            <a:off x="2727759" y="205999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298913" y="266700"/>
            <a:ext cx="5209741" cy="954107"/>
          </a:xfrm>
          <a:prstGeom prst="rect">
            <a:avLst/>
          </a:prstGeom>
          <a:noFill/>
        </p:spPr>
        <p:txBody>
          <a:bodyPr wrap="square" rtlCol="0">
            <a:spAutoFit/>
          </a:bodyPr>
          <a:lstStyle/>
          <a:p>
            <a:pPr algn="ctr"/>
            <a:r>
              <a:rPr lang="vi-VN" sz="2800" dirty="0"/>
              <a:t>Câu hỏi 4: Đâu không phải một sở thích về món ăn?</a:t>
            </a:r>
            <a:endParaRPr lang="en-US" sz="4400" dirty="0">
              <a:latin typeface="UTM Avo" panose="02040603050506020204" pitchFamily="18" charset="0"/>
              <a:cs typeface="Times New Roman" pitchFamily="18" charset="0"/>
            </a:endParaRPr>
          </a:p>
        </p:txBody>
      </p:sp>
      <p:pic>
        <p:nvPicPr>
          <p:cNvPr id="33" name="mattroi"/>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35070" y="0"/>
            <a:ext cx="1137802" cy="1137802"/>
          </a:xfrm>
          <a:prstGeom prst="rect">
            <a:avLst/>
          </a:prstGeom>
        </p:spPr>
      </p:pic>
      <p:pic>
        <p:nvPicPr>
          <p:cNvPr id="21" name="Picture 20">
            <a:extLst>
              <a:ext uri="{FF2B5EF4-FFF2-40B4-BE49-F238E27FC236}">
                <a16:creationId xmlns:a16="http://schemas.microsoft.com/office/drawing/2014/main" id="{398E9635-A8AC-4538-91B8-14D1EA3D110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pic>
        <p:nvPicPr>
          <p:cNvPr id="23" name="Picture 22">
            <a:hlinkClick r:id="" action="ppaction://noaction"/>
            <a:extLst>
              <a:ext uri="{FF2B5EF4-FFF2-40B4-BE49-F238E27FC236}">
                <a16:creationId xmlns:a16="http://schemas.microsoft.com/office/drawing/2014/main" id="{A26CC379-35B4-43A2-9C82-4CD30F251F6F}"/>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46136" y="4685419"/>
            <a:ext cx="1567186" cy="1979454"/>
          </a:xfrm>
          <a:prstGeom prst="rect">
            <a:avLst/>
          </a:prstGeom>
        </p:spPr>
      </p:pic>
    </p:spTree>
    <p:extLst>
      <p:ext uri="{BB962C8B-B14F-4D97-AF65-F5344CB8AC3E}">
        <p14:creationId xmlns:p14="http://schemas.microsoft.com/office/powerpoint/2010/main" val="195316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ppt_x"/>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16"/>
                    </p:tgtEl>
                  </p:cond>
                </p:stCondLst>
                <p:endSync evt="end" delay="0">
                  <p:rtn val="all"/>
                </p:endSync>
                <p:childTnLst>
                  <p:par>
                    <p:cTn id="45" fill="hold">
                      <p:stCondLst>
                        <p:cond delay="0"/>
                      </p:stCondLst>
                      <p:childTnLst>
                        <p:par>
                          <p:cTn id="46" fill="hold">
                            <p:stCondLst>
                              <p:cond delay="0"/>
                            </p:stCondLst>
                            <p:childTnLst>
                              <p:par>
                                <p:cTn id="47" presetID="0" presetClass="path" presetSubtype="0" accel="50000" decel="50000" fill="hold" nodeType="clickEffect">
                                  <p:stCondLst>
                                    <p:cond delay="0"/>
                                  </p:stCondLst>
                                  <p:childTnLst>
                                    <p:animMotion origin="layout" path="M 0.10174 0.25619 C 0.09583 0.24301 0.10833 0.23283 0.1191 0.22405 C 0.1217 0.21596 0.13403 0.19792 0.14149 0.19168 C 0.15035 0.1637 0.20399 0.15445 0.23438 0.15122 C 0.24948 0.15191 0.26528 0.14937 0.27969 0.15307 C 0.28542 0.15445 0.28628 0.16139 0.28976 0.16555 C 0.2941 0.17087 0.2974 0.18266 0.29983 0.1896 C 0.30156 0.19492 0.30503 0.20578 0.30503 0.20601 C 0.30417 0.22197 0.30382 0.23815 0.30243 0.25434 C 0.30174 0.25989 0.29774 0.26174 0.29497 0.26636 C 0.27882 0.29226 0.24965 0.30197 0.21458 0.30682 C 0.19392 0.30497 0.19479 0.30798 0.18177 0.29873 C 0.17569 0.29434 0.16424 0.28463 0.16424 0.28486 C 0.16042 0.27538 0.15677 0.25619 0.15677 0.25642 C 0.15955 0.21642 0.15156 0.22752 0.1691 0.20786 C 0.18056 0.19492 0.16719 0.20347 0.18177 0.19584 C 0.19306 0.18243 0.20712 0.16994 0.22431 0.16139 C 0.2276 0.15977 0.23108 0.15815 0.23438 0.15723 C 0.24115 0.15538 0.25451 0.15307 0.25451 0.1533 C 0.26215 0.15376 0.26979 0.15353 0.27726 0.15515 C 0.27969 0.15561 0.28056 0.15815 0.28229 0.15954 C 0.29375 0.1674 0.30069 0.1748 0.30729 0.18567 C 0.31215 0.21226 0.32691 0.26705 0.30503 0.28463 C 0.28628 0.29966 0.25747 0.30937 0.23212 0.31283 C 0.21458 0.31098 0.21059 0.31168 0.19931 0.30266 C 0.19184 0.28994 0.18924 0.27792 0.18698 0.26428 C 0.18837 0.23052 0.1809 0.2111 0.20451 0.18775 C 0.21146 0.18104 0.21337 0.17642 0.22431 0.17364 C 0.23212 0.16948 0.23854 0.16763 0.24705 0.16555 C 0.27309 0.1674 0.26389 0.1674 0.27465 0.1674 L 0.25208 0.18174 L 0.27222 0.16139 " pathEditMode="relative" rAng="0" ptsTypes="fffffffffffffffffffffffffffffAAA">
                                      <p:cBhvr>
                                        <p:cTn id="48" dur="2000" fill="hold"/>
                                        <p:tgtEl>
                                          <p:spTgt spid="8"/>
                                        </p:tgtEl>
                                        <p:attrNameLst>
                                          <p:attrName>ppt_x</p:attrName>
                                          <p:attrName>ppt_y</p:attrName>
                                        </p:attrNameLst>
                                      </p:cBhvr>
                                      <p:rCtr x="10955" y="-2520"/>
                                    </p:animMotion>
                                  </p:childTnLst>
                                  <p:subTnLst>
                                    <p:audio>
                                      <p:cMediaNode>
                                        <p:cTn display="0" masterRel="sameClick">
                                          <p:stCondLst>
                                            <p:cond evt="begin" delay="0">
                                              <p:tn val="47"/>
                                            </p:cond>
                                          </p:stCondLst>
                                          <p:endCondLst>
                                            <p:cond evt="onStopAudio" delay="0">
                                              <p:tgtEl>
                                                <p:sldTgt/>
                                              </p:tgtEl>
                                            </p:cond>
                                          </p:endCondLst>
                                        </p:cTn>
                                        <p:tgtEl>
                                          <p:sndTgt r:embed="rId3" name="applause.wav"/>
                                        </p:tgtEl>
                                      </p:cMediaNode>
                                    </p:audio>
                                  </p:subTnLst>
                                </p:cTn>
                              </p:par>
                              <p:par>
                                <p:cTn id="49" presetID="1" presetClass="emph" presetSubtype="2" fill="hold" nodeType="withEffect">
                                  <p:stCondLst>
                                    <p:cond delay="0"/>
                                  </p:stCondLst>
                                  <p:childTnLst>
                                    <p:animClr clrSpc="rgb" dir="cw">
                                      <p:cBhvr>
                                        <p:cTn id="50" dur="2000" fill="hold"/>
                                        <p:tgtEl>
                                          <p:spTgt spid="16"/>
                                        </p:tgtEl>
                                        <p:attrNameLst>
                                          <p:attrName>fillcolor</p:attrName>
                                        </p:attrNameLst>
                                      </p:cBhvr>
                                      <p:to>
                                        <a:srgbClr val="00B050"/>
                                      </p:to>
                                    </p:animClr>
                                    <p:set>
                                      <p:cBhvr>
                                        <p:cTn id="51" dur="2000" fill="hold"/>
                                        <p:tgtEl>
                                          <p:spTgt spid="16"/>
                                        </p:tgtEl>
                                        <p:attrNameLst>
                                          <p:attrName>fill.type</p:attrName>
                                        </p:attrNameLst>
                                      </p:cBhvr>
                                      <p:to>
                                        <p:strVal val="solid"/>
                                      </p:to>
                                    </p:set>
                                    <p:set>
                                      <p:cBhvr>
                                        <p:cTn id="52"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53" restart="whenNotActive" fill="hold" evtFilter="cancelBubble" nodeType="interactiveSeq">
                <p:stCondLst>
                  <p:cond evt="onClick" delay="0">
                    <p:tgtEl>
                      <p:spTgt spid="17"/>
                    </p:tgtEl>
                  </p:cond>
                </p:stCondLst>
                <p:endSync evt="end" delay="0">
                  <p:rtn val="all"/>
                </p:endSync>
                <p:childTnLst>
                  <p:par>
                    <p:cTn id="54" fill="hold">
                      <p:stCondLst>
                        <p:cond delay="0"/>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p:cTn id="58" dur="500" fill="hold"/>
                                        <p:tgtEl>
                                          <p:spTgt spid="24"/>
                                        </p:tgtEl>
                                        <p:attrNameLst>
                                          <p:attrName>ppt_w</p:attrName>
                                        </p:attrNameLst>
                                      </p:cBhvr>
                                      <p:tavLst>
                                        <p:tav tm="0">
                                          <p:val>
                                            <p:fltVal val="0"/>
                                          </p:val>
                                        </p:tav>
                                        <p:tav tm="100000">
                                          <p:val>
                                            <p:strVal val="#ppt_w"/>
                                          </p:val>
                                        </p:tav>
                                      </p:tavLst>
                                    </p:anim>
                                    <p:anim calcmode="lin" valueType="num">
                                      <p:cBhvr>
                                        <p:cTn id="59" dur="500" fill="hold"/>
                                        <p:tgtEl>
                                          <p:spTgt spid="24"/>
                                        </p:tgtEl>
                                        <p:attrNameLst>
                                          <p:attrName>ppt_h</p:attrName>
                                        </p:attrNameLst>
                                      </p:cBhvr>
                                      <p:tavLst>
                                        <p:tav tm="0">
                                          <p:val>
                                            <p:fltVal val="0"/>
                                          </p:val>
                                        </p:tav>
                                        <p:tav tm="100000">
                                          <p:val>
                                            <p:strVal val="#ppt_h"/>
                                          </p:val>
                                        </p:tav>
                                      </p:tavLst>
                                    </p:anim>
                                    <p:animEffect transition="in" filter="fade">
                                      <p:cBhvr>
                                        <p:cTn id="60" dur="500"/>
                                        <p:tgtEl>
                                          <p:spTgt spid="24"/>
                                        </p:tgtEl>
                                      </p:cBhvr>
                                    </p:animEffect>
                                  </p:childTnLst>
                                  <p:subTnLst>
                                    <p:audio>
                                      <p:cMediaNode>
                                        <p:cTn display="0" masterRel="sameClick">
                                          <p:stCondLst>
                                            <p:cond evt="begin" delay="0">
                                              <p:tn val="56"/>
                                            </p:cond>
                                          </p:stCondLst>
                                          <p:endCondLst>
                                            <p:cond evt="onStopAudio" delay="0">
                                              <p:tgtEl>
                                                <p:sldTgt/>
                                              </p:tgtEl>
                                            </p:cond>
                                          </p:endCondLst>
                                        </p:cTn>
                                        <p:tgtEl>
                                          <p:sndTgt r:embed="rId4" name="Sai1.wav"/>
                                        </p:tgtEl>
                                      </p:cMediaNode>
                                    </p:audio>
                                  </p:subTnLst>
                                </p:cTn>
                              </p:par>
                              <p:par>
                                <p:cTn id="61" presetID="1" presetClass="emph" presetSubtype="2" fill="hold" nodeType="withEffect">
                                  <p:stCondLst>
                                    <p:cond delay="0"/>
                                  </p:stCondLst>
                                  <p:childTnLst>
                                    <p:animClr clrSpc="rgb" dir="cw">
                                      <p:cBhvr>
                                        <p:cTn id="62" dur="2000" fill="hold"/>
                                        <p:tgtEl>
                                          <p:spTgt spid="17"/>
                                        </p:tgtEl>
                                        <p:attrNameLst>
                                          <p:attrName>fillcolor</p:attrName>
                                        </p:attrNameLst>
                                      </p:cBhvr>
                                      <p:to>
                                        <a:srgbClr val="FF0000"/>
                                      </p:to>
                                    </p:animClr>
                                    <p:set>
                                      <p:cBhvr>
                                        <p:cTn id="63" dur="2000" fill="hold"/>
                                        <p:tgtEl>
                                          <p:spTgt spid="17"/>
                                        </p:tgtEl>
                                        <p:attrNameLst>
                                          <p:attrName>fill.type</p:attrName>
                                        </p:attrNameLst>
                                      </p:cBhvr>
                                      <p:to>
                                        <p:strVal val="solid"/>
                                      </p:to>
                                    </p:set>
                                    <p:set>
                                      <p:cBhvr>
                                        <p:cTn id="64"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65" restart="whenNotActive" fill="hold" evtFilter="cancelBubble" nodeType="interactiveSeq">
                <p:stCondLst>
                  <p:cond evt="onClick" delay="0">
                    <p:tgtEl>
                      <p:spTgt spid="18"/>
                    </p:tgtEl>
                  </p:cond>
                </p:stCondLst>
                <p:endSync evt="end" delay="0">
                  <p:rtn val="all"/>
                </p:endSync>
                <p:childTnLst>
                  <p:par>
                    <p:cTn id="66" fill="hold">
                      <p:stCondLst>
                        <p:cond delay="0"/>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cBhvr>
                                        <p:cTn id="70" dur="500" fill="hold"/>
                                        <p:tgtEl>
                                          <p:spTgt spid="27"/>
                                        </p:tgtEl>
                                        <p:attrNameLst>
                                          <p:attrName>ppt_w</p:attrName>
                                        </p:attrNameLst>
                                      </p:cBhvr>
                                      <p:tavLst>
                                        <p:tav tm="0">
                                          <p:val>
                                            <p:fltVal val="0"/>
                                          </p:val>
                                        </p:tav>
                                        <p:tav tm="100000">
                                          <p:val>
                                            <p:strVal val="#ppt_w"/>
                                          </p:val>
                                        </p:tav>
                                      </p:tavLst>
                                    </p:anim>
                                    <p:anim calcmode="lin" valueType="num">
                                      <p:cBhvr>
                                        <p:cTn id="71" dur="500" fill="hold"/>
                                        <p:tgtEl>
                                          <p:spTgt spid="27"/>
                                        </p:tgtEl>
                                        <p:attrNameLst>
                                          <p:attrName>ppt_h</p:attrName>
                                        </p:attrNameLst>
                                      </p:cBhvr>
                                      <p:tavLst>
                                        <p:tav tm="0">
                                          <p:val>
                                            <p:fltVal val="0"/>
                                          </p:val>
                                        </p:tav>
                                        <p:tav tm="100000">
                                          <p:val>
                                            <p:strVal val="#ppt_h"/>
                                          </p:val>
                                        </p:tav>
                                      </p:tavLst>
                                    </p:anim>
                                    <p:animEffect transition="in" filter="fade">
                                      <p:cBhvr>
                                        <p:cTn id="72" dur="500"/>
                                        <p:tgtEl>
                                          <p:spTgt spid="27"/>
                                        </p:tgtEl>
                                      </p:cBhvr>
                                    </p:animEffect>
                                  </p:childTnLst>
                                  <p:subTnLst>
                                    <p:audio>
                                      <p:cMediaNode>
                                        <p:cTn display="0" masterRel="sameClick">
                                          <p:stCondLst>
                                            <p:cond evt="begin" delay="0">
                                              <p:tn val="68"/>
                                            </p:cond>
                                          </p:stCondLst>
                                          <p:endCondLst>
                                            <p:cond evt="onStopAudio" delay="0">
                                              <p:tgtEl>
                                                <p:sldTgt/>
                                              </p:tgtEl>
                                            </p:cond>
                                          </p:endCondLst>
                                        </p:cTn>
                                        <p:tgtEl>
                                          <p:sndTgt r:embed="rId4" name="Sai1.wav"/>
                                        </p:tgtEl>
                                      </p:cMediaNode>
                                    </p:audio>
                                  </p:subTnLst>
                                </p:cTn>
                              </p:par>
                              <p:par>
                                <p:cTn id="73" presetID="1" presetClass="emph" presetSubtype="2" fill="hold" nodeType="withEffect">
                                  <p:stCondLst>
                                    <p:cond delay="0"/>
                                  </p:stCondLst>
                                  <p:childTnLst>
                                    <p:animClr clrSpc="rgb" dir="cw">
                                      <p:cBhvr>
                                        <p:cTn id="74" dur="2000" fill="hold"/>
                                        <p:tgtEl>
                                          <p:spTgt spid="18"/>
                                        </p:tgtEl>
                                        <p:attrNameLst>
                                          <p:attrName>fillcolor</p:attrName>
                                        </p:attrNameLst>
                                      </p:cBhvr>
                                      <p:to>
                                        <a:srgbClr val="FF0000"/>
                                      </p:to>
                                    </p:animClr>
                                    <p:set>
                                      <p:cBhvr>
                                        <p:cTn id="75" dur="2000" fill="hold"/>
                                        <p:tgtEl>
                                          <p:spTgt spid="18"/>
                                        </p:tgtEl>
                                        <p:attrNameLst>
                                          <p:attrName>fill.type</p:attrName>
                                        </p:attrNameLst>
                                      </p:cBhvr>
                                      <p:to>
                                        <p:strVal val="solid"/>
                                      </p:to>
                                    </p:set>
                                    <p:set>
                                      <p:cBhvr>
                                        <p:cTn id="76"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77" restart="whenNotActive" fill="hold" evtFilter="cancelBubble" nodeType="interactiveSeq">
                <p:stCondLst>
                  <p:cond evt="onClick" delay="0">
                    <p:tgtEl>
                      <p:spTgt spid="19"/>
                    </p:tgtEl>
                  </p:cond>
                </p:stCondLst>
                <p:endSync evt="end" delay="0">
                  <p:rtn val="all"/>
                </p:endSync>
                <p:childTnLst>
                  <p:par>
                    <p:cTn id="78" fill="hold">
                      <p:stCondLst>
                        <p:cond delay="0"/>
                      </p:stCondLst>
                      <p:childTnLst>
                        <p:par>
                          <p:cTn id="79" fill="hold">
                            <p:stCondLst>
                              <p:cond delay="0"/>
                            </p:stCondLst>
                            <p:childTnLst>
                              <p:par>
                                <p:cTn id="80" presetID="53" presetClass="entr" presetSubtype="16"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p:cTn id="82" dur="500" fill="hold"/>
                                        <p:tgtEl>
                                          <p:spTgt spid="26"/>
                                        </p:tgtEl>
                                        <p:attrNameLst>
                                          <p:attrName>ppt_w</p:attrName>
                                        </p:attrNameLst>
                                      </p:cBhvr>
                                      <p:tavLst>
                                        <p:tav tm="0">
                                          <p:val>
                                            <p:fltVal val="0"/>
                                          </p:val>
                                        </p:tav>
                                        <p:tav tm="100000">
                                          <p:val>
                                            <p:strVal val="#ppt_w"/>
                                          </p:val>
                                        </p:tav>
                                      </p:tavLst>
                                    </p:anim>
                                    <p:anim calcmode="lin" valueType="num">
                                      <p:cBhvr>
                                        <p:cTn id="83" dur="500" fill="hold"/>
                                        <p:tgtEl>
                                          <p:spTgt spid="26"/>
                                        </p:tgtEl>
                                        <p:attrNameLst>
                                          <p:attrName>ppt_h</p:attrName>
                                        </p:attrNameLst>
                                      </p:cBhvr>
                                      <p:tavLst>
                                        <p:tav tm="0">
                                          <p:val>
                                            <p:fltVal val="0"/>
                                          </p:val>
                                        </p:tav>
                                        <p:tav tm="100000">
                                          <p:val>
                                            <p:strVal val="#ppt_h"/>
                                          </p:val>
                                        </p:tav>
                                      </p:tavLst>
                                    </p:anim>
                                    <p:animEffect transition="in" filter="fade">
                                      <p:cBhvr>
                                        <p:cTn id="84" dur="500"/>
                                        <p:tgtEl>
                                          <p:spTgt spid="26"/>
                                        </p:tgtEl>
                                      </p:cBhvr>
                                    </p:animEffect>
                                  </p:childTnLst>
                                  <p:subTnLst>
                                    <p:audio>
                                      <p:cMediaNode>
                                        <p:cTn display="0" masterRel="sameClick">
                                          <p:stCondLst>
                                            <p:cond evt="begin" delay="0">
                                              <p:tn val="80"/>
                                            </p:cond>
                                          </p:stCondLst>
                                          <p:endCondLst>
                                            <p:cond evt="onStopAudio" delay="0">
                                              <p:tgtEl>
                                                <p:sldTgt/>
                                              </p:tgtEl>
                                            </p:cond>
                                          </p:endCondLst>
                                        </p:cTn>
                                        <p:tgtEl>
                                          <p:sndTgt r:embed="rId4" name="Sai1.wav"/>
                                        </p:tgtEl>
                                      </p:cMediaNode>
                                    </p:audio>
                                  </p:subTnLst>
                                </p:cTn>
                              </p:par>
                              <p:par>
                                <p:cTn id="85" presetID="1" presetClass="emph" presetSubtype="2" fill="hold" nodeType="withEffect">
                                  <p:stCondLst>
                                    <p:cond delay="0"/>
                                  </p:stCondLst>
                                  <p:childTnLst>
                                    <p:animClr clrSpc="rgb" dir="cw">
                                      <p:cBhvr>
                                        <p:cTn id="86" dur="2000" fill="hold"/>
                                        <p:tgtEl>
                                          <p:spTgt spid="19"/>
                                        </p:tgtEl>
                                        <p:attrNameLst>
                                          <p:attrName>fillcolor</p:attrName>
                                        </p:attrNameLst>
                                      </p:cBhvr>
                                      <p:to>
                                        <a:srgbClr val="FF0000"/>
                                      </p:to>
                                    </p:animClr>
                                    <p:set>
                                      <p:cBhvr>
                                        <p:cTn id="87" dur="2000" fill="hold"/>
                                        <p:tgtEl>
                                          <p:spTgt spid="19"/>
                                        </p:tgtEl>
                                        <p:attrNameLst>
                                          <p:attrName>fill.type</p:attrName>
                                        </p:attrNameLst>
                                      </p:cBhvr>
                                      <p:to>
                                        <p:strVal val="solid"/>
                                      </p:to>
                                    </p:set>
                                    <p:set>
                                      <p:cBhvr>
                                        <p:cTn id="88"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seq concurrent="1" nextAc="seek">
              <p:cTn id="89" restart="whenNotActive" fill="hold" evtFilter="cancelBubble" nodeType="interactiveSeq">
                <p:stCondLst>
                  <p:cond evt="onClick" delay="0">
                    <p:tgtEl>
                      <p:spTgt spid="33"/>
                    </p:tgtEl>
                  </p:cond>
                </p:stCondLst>
                <p:endSync evt="end" delay="0">
                  <p:rtn val="all"/>
                </p:endSync>
                <p:childTnLst>
                  <p:par>
                    <p:cTn id="90" fill="hold">
                      <p:stCondLst>
                        <p:cond delay="0"/>
                      </p:stCondLst>
                      <p:childTnLst>
                        <p:par>
                          <p:cTn id="91" fill="hold">
                            <p:stCondLst>
                              <p:cond delay="0"/>
                            </p:stCondLst>
                            <p:childTnLst>
                              <p:par>
                                <p:cTn id="92" presetID="42" presetClass="path" presetSubtype="0" accel="50000" decel="50000" fill="hold" nodeType="clickEffect">
                                  <p:stCondLst>
                                    <p:cond delay="0"/>
                                  </p:stCondLst>
                                  <p:childTnLst>
                                    <p:animMotion origin="layout" path="M -2.70833E-6 -3.7037E-7 L 0.01081 1.00602 " pathEditMode="relative" rAng="0" ptsTypes="AA">
                                      <p:cBhvr>
                                        <p:cTn id="93" dur="2000" fill="hold"/>
                                        <p:tgtEl>
                                          <p:spTgt spid="33"/>
                                        </p:tgtEl>
                                        <p:attrNameLst>
                                          <p:attrName>ppt_x</p:attrName>
                                          <p:attrName>ppt_y</p:attrName>
                                        </p:attrNameLst>
                                      </p:cBhvr>
                                      <p:rCtr x="534" y="50301"/>
                                    </p:animMotion>
                                  </p:childTnLst>
                                </p:cTn>
                              </p:par>
                            </p:childTnLst>
                          </p:cTn>
                        </p:par>
                      </p:childTnLst>
                    </p:cTn>
                  </p:par>
                </p:childTnLst>
              </p:cTn>
              <p:nextCondLst>
                <p:cond evt="onClick" delay="0">
                  <p:tgtEl>
                    <p:spTgt spid="33"/>
                  </p:tgtEl>
                </p:cond>
              </p:nextCondLst>
            </p:seq>
          </p:childTnLst>
        </p:cTn>
      </p:par>
    </p:tnLst>
    <p:bldLst>
      <p:bldP spid="16" grpId="0" animBg="1"/>
      <p:bldP spid="17" grpId="0" animBg="1"/>
      <p:bldP spid="18" grpId="0" animBg="1"/>
      <p:bldP spid="19" grpId="0" animBg="1"/>
      <p:bldP spid="22" grpId="0" animBg="1"/>
      <p:bldP spid="24" grpId="0" animBg="1"/>
      <p:bldP spid="26" grpId="0" animBg="1"/>
      <p:bldP spid="27" grpId="0" animBg="1"/>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sp>
        <p:nvSpPr>
          <p:cNvPr id="27" name="Google Shape;3045;p30">
            <a:extLst>
              <a:ext uri="{FF2B5EF4-FFF2-40B4-BE49-F238E27FC236}">
                <a16:creationId xmlns:a16="http://schemas.microsoft.com/office/drawing/2014/main" id="{BFE5E4BC-A42E-010A-B016-FEAB8DA7687A}"/>
              </a:ext>
            </a:extLst>
          </p:cNvPr>
          <p:cNvSpPr txBox="1">
            <a:spLocks/>
          </p:cNvSpPr>
          <p:nvPr/>
        </p:nvSpPr>
        <p:spPr>
          <a:xfrm>
            <a:off x="3265028" y="1433905"/>
            <a:ext cx="5661945" cy="784459"/>
          </a:xfrm>
          <a:prstGeom prst="rect">
            <a:avLst/>
          </a:prstGeom>
        </p:spPr>
        <p:txBody>
          <a:bodyPr spcFirstLastPara="1" wrap="square" lIns="91425" tIns="0" rIns="91425" bIns="91425"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vi-VN" sz="4000" b="1" dirty="0"/>
              <a:t>Hướng dẫn về nhà</a:t>
            </a:r>
          </a:p>
        </p:txBody>
      </p:sp>
      <p:sp>
        <p:nvSpPr>
          <p:cNvPr id="28" name="Google Shape;3046;p30">
            <a:extLst>
              <a:ext uri="{FF2B5EF4-FFF2-40B4-BE49-F238E27FC236}">
                <a16:creationId xmlns:a16="http://schemas.microsoft.com/office/drawing/2014/main" id="{EA34A64C-28B3-E90F-BCBE-7552D0E68E1D}"/>
              </a:ext>
            </a:extLst>
          </p:cNvPr>
          <p:cNvSpPr txBox="1">
            <a:spLocks/>
          </p:cNvSpPr>
          <p:nvPr/>
        </p:nvSpPr>
        <p:spPr>
          <a:xfrm>
            <a:off x="1810898" y="3828555"/>
            <a:ext cx="3996860" cy="919414"/>
          </a:xfrm>
          <a:prstGeom prst="rect">
            <a:avLst/>
          </a:prstGeom>
        </p:spPr>
        <p:txBody>
          <a:bodyPr spcFirstLastPara="1" wrap="square" lIns="91425" tIns="0"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spcAft>
                <a:spcPts val="1600"/>
              </a:spcAft>
              <a:buFont typeface="Arial" panose="020B0604020202020204" pitchFamily="34" charset="0"/>
              <a:buNone/>
            </a:pPr>
            <a:r>
              <a:rPr lang="en-US" sz="2400" dirty="0" err="1">
                <a:solidFill>
                  <a:srgbClr val="000000"/>
                </a:solidFill>
                <a:latin typeface="+mj-lt"/>
              </a:rPr>
              <a:t>Ôn</a:t>
            </a:r>
            <a:r>
              <a:rPr lang="en-US" sz="2400" dirty="0">
                <a:solidFill>
                  <a:srgbClr val="000000"/>
                </a:solidFill>
                <a:latin typeface="+mj-lt"/>
              </a:rPr>
              <a:t> </a:t>
            </a:r>
            <a:r>
              <a:rPr lang="en-US" sz="2400" dirty="0" err="1">
                <a:solidFill>
                  <a:srgbClr val="000000"/>
                </a:solidFill>
                <a:latin typeface="+mj-lt"/>
              </a:rPr>
              <a:t>tập</a:t>
            </a:r>
            <a:r>
              <a:rPr lang="en-US" sz="2400" dirty="0">
                <a:solidFill>
                  <a:srgbClr val="000000"/>
                </a:solidFill>
                <a:latin typeface="+mj-lt"/>
              </a:rPr>
              <a:t> </a:t>
            </a:r>
            <a:r>
              <a:rPr lang="en-US" sz="2400" dirty="0" err="1">
                <a:solidFill>
                  <a:srgbClr val="000000"/>
                </a:solidFill>
                <a:latin typeface="+mj-lt"/>
              </a:rPr>
              <a:t>lại</a:t>
            </a:r>
            <a:r>
              <a:rPr lang="en-US" sz="2400" dirty="0">
                <a:solidFill>
                  <a:srgbClr val="000000"/>
                </a:solidFill>
                <a:latin typeface="+mj-lt"/>
              </a:rPr>
              <a:t> </a:t>
            </a:r>
            <a:r>
              <a:rPr lang="en-US" sz="2400" dirty="0" err="1">
                <a:solidFill>
                  <a:srgbClr val="000000"/>
                </a:solidFill>
                <a:latin typeface="+mj-lt"/>
              </a:rPr>
              <a:t>nội</a:t>
            </a:r>
            <a:r>
              <a:rPr lang="en-US" sz="2400" dirty="0">
                <a:solidFill>
                  <a:srgbClr val="000000"/>
                </a:solidFill>
                <a:latin typeface="+mj-lt"/>
              </a:rPr>
              <a:t> dung </a:t>
            </a:r>
            <a:r>
              <a:rPr lang="en-US" sz="2400" dirty="0" err="1">
                <a:solidFill>
                  <a:srgbClr val="000000"/>
                </a:solidFill>
                <a:latin typeface="+mj-lt"/>
              </a:rPr>
              <a:t>bài</a:t>
            </a:r>
            <a:r>
              <a:rPr lang="en-US" sz="2400" dirty="0">
                <a:solidFill>
                  <a:srgbClr val="000000"/>
                </a:solidFill>
                <a:latin typeface="+mj-lt"/>
              </a:rPr>
              <a:t> </a:t>
            </a:r>
            <a:r>
              <a:rPr lang="en-US" sz="2400" dirty="0" err="1">
                <a:solidFill>
                  <a:srgbClr val="000000"/>
                </a:solidFill>
                <a:latin typeface="+mj-lt"/>
              </a:rPr>
              <a:t>học</a:t>
            </a:r>
            <a:r>
              <a:rPr lang="en-US" sz="2400" dirty="0">
                <a:solidFill>
                  <a:srgbClr val="000000"/>
                </a:solidFill>
                <a:latin typeface="+mj-lt"/>
              </a:rPr>
              <a:t> </a:t>
            </a:r>
            <a:r>
              <a:rPr lang="en-US" sz="2400" dirty="0" err="1">
                <a:solidFill>
                  <a:srgbClr val="000000"/>
                </a:solidFill>
                <a:latin typeface="+mj-lt"/>
              </a:rPr>
              <a:t>ngày</a:t>
            </a:r>
            <a:r>
              <a:rPr lang="en-US" sz="2400" dirty="0">
                <a:solidFill>
                  <a:srgbClr val="000000"/>
                </a:solidFill>
                <a:latin typeface="+mj-lt"/>
              </a:rPr>
              <a:t> </a:t>
            </a:r>
            <a:r>
              <a:rPr lang="en-US" sz="2400" dirty="0" err="1">
                <a:solidFill>
                  <a:srgbClr val="000000"/>
                </a:solidFill>
                <a:latin typeface="+mj-lt"/>
              </a:rPr>
              <a:t>hôm</a:t>
            </a:r>
            <a:r>
              <a:rPr lang="en-US" sz="2400" dirty="0">
                <a:solidFill>
                  <a:srgbClr val="000000"/>
                </a:solidFill>
                <a:latin typeface="+mj-lt"/>
              </a:rPr>
              <a:t> nay</a:t>
            </a:r>
          </a:p>
        </p:txBody>
      </p:sp>
      <p:grpSp>
        <p:nvGrpSpPr>
          <p:cNvPr id="29" name="Google Shape;3110;p30">
            <a:extLst>
              <a:ext uri="{FF2B5EF4-FFF2-40B4-BE49-F238E27FC236}">
                <a16:creationId xmlns:a16="http://schemas.microsoft.com/office/drawing/2014/main" id="{3546484F-220C-079F-56BF-885EB97955C2}"/>
              </a:ext>
            </a:extLst>
          </p:cNvPr>
          <p:cNvGrpSpPr/>
          <p:nvPr/>
        </p:nvGrpSpPr>
        <p:grpSpPr>
          <a:xfrm rot="-1754967">
            <a:off x="10542198" y="2102272"/>
            <a:ext cx="1144303" cy="1706024"/>
            <a:chOff x="3193303" y="3233394"/>
            <a:chExt cx="710356" cy="1059084"/>
          </a:xfrm>
          <a:solidFill>
            <a:srgbClr val="2D9537"/>
          </a:solidFill>
        </p:grpSpPr>
        <p:sp>
          <p:nvSpPr>
            <p:cNvPr id="30" name="Google Shape;3111;p30">
              <a:extLst>
                <a:ext uri="{FF2B5EF4-FFF2-40B4-BE49-F238E27FC236}">
                  <a16:creationId xmlns:a16="http://schemas.microsoft.com/office/drawing/2014/main" id="{DC2A8F5D-E55C-3FA9-1C15-4E349F074294}"/>
                </a:ext>
              </a:extLst>
            </p:cNvPr>
            <p:cNvSpPr/>
            <p:nvPr/>
          </p:nvSpPr>
          <p:spPr>
            <a:xfrm>
              <a:off x="3193303" y="3233394"/>
              <a:ext cx="710356" cy="1059084"/>
            </a:xfrm>
            <a:custGeom>
              <a:avLst/>
              <a:gdLst/>
              <a:ahLst/>
              <a:cxnLst/>
              <a:rect l="l" t="t" r="r" b="b"/>
              <a:pathLst>
                <a:path w="30244" h="45101" extrusionOk="0">
                  <a:moveTo>
                    <a:pt x="8042" y="1"/>
                  </a:moveTo>
                  <a:cubicBezTo>
                    <a:pt x="7778" y="1"/>
                    <a:pt x="7517" y="40"/>
                    <a:pt x="7267" y="121"/>
                  </a:cubicBezTo>
                  <a:cubicBezTo>
                    <a:pt x="6788" y="275"/>
                    <a:pt x="6358" y="565"/>
                    <a:pt x="6009" y="966"/>
                  </a:cubicBezTo>
                  <a:cubicBezTo>
                    <a:pt x="5617" y="800"/>
                    <a:pt x="5214" y="714"/>
                    <a:pt x="4815" y="714"/>
                  </a:cubicBezTo>
                  <a:cubicBezTo>
                    <a:pt x="4681" y="714"/>
                    <a:pt x="4547" y="724"/>
                    <a:pt x="4414" y="744"/>
                  </a:cubicBezTo>
                  <a:cubicBezTo>
                    <a:pt x="3680" y="851"/>
                    <a:pt x="3008" y="1298"/>
                    <a:pt x="2573" y="1969"/>
                  </a:cubicBezTo>
                  <a:cubicBezTo>
                    <a:pt x="2057" y="2761"/>
                    <a:pt x="1915" y="3759"/>
                    <a:pt x="2179" y="4708"/>
                  </a:cubicBezTo>
                  <a:cubicBezTo>
                    <a:pt x="2297" y="5128"/>
                    <a:pt x="2493" y="5548"/>
                    <a:pt x="2781" y="5992"/>
                  </a:cubicBezTo>
                  <a:cubicBezTo>
                    <a:pt x="2837" y="6080"/>
                    <a:pt x="2895" y="6165"/>
                    <a:pt x="2954" y="6249"/>
                  </a:cubicBezTo>
                  <a:cubicBezTo>
                    <a:pt x="2909" y="6263"/>
                    <a:pt x="2864" y="6277"/>
                    <a:pt x="2819" y="6291"/>
                  </a:cubicBezTo>
                  <a:cubicBezTo>
                    <a:pt x="2322" y="6454"/>
                    <a:pt x="1907" y="6660"/>
                    <a:pt x="1551" y="6918"/>
                  </a:cubicBezTo>
                  <a:cubicBezTo>
                    <a:pt x="770" y="7484"/>
                    <a:pt x="247" y="8346"/>
                    <a:pt x="114" y="9285"/>
                  </a:cubicBezTo>
                  <a:cubicBezTo>
                    <a:pt x="1" y="10079"/>
                    <a:pt x="184" y="10830"/>
                    <a:pt x="629" y="11401"/>
                  </a:cubicBezTo>
                  <a:cubicBezTo>
                    <a:pt x="938" y="11798"/>
                    <a:pt x="1357" y="12102"/>
                    <a:pt x="1854" y="12293"/>
                  </a:cubicBezTo>
                  <a:cubicBezTo>
                    <a:pt x="1847" y="12454"/>
                    <a:pt x="1850" y="12612"/>
                    <a:pt x="1865" y="12768"/>
                  </a:cubicBezTo>
                  <a:lnTo>
                    <a:pt x="1947" y="13333"/>
                  </a:lnTo>
                  <a:cubicBezTo>
                    <a:pt x="1971" y="13386"/>
                    <a:pt x="2165" y="13815"/>
                    <a:pt x="2193" y="13867"/>
                  </a:cubicBezTo>
                  <a:cubicBezTo>
                    <a:pt x="2547" y="14520"/>
                    <a:pt x="3197" y="14996"/>
                    <a:pt x="3977" y="15175"/>
                  </a:cubicBezTo>
                  <a:cubicBezTo>
                    <a:pt x="4021" y="15186"/>
                    <a:pt x="4067" y="15195"/>
                    <a:pt x="4114" y="15204"/>
                  </a:cubicBezTo>
                  <a:cubicBezTo>
                    <a:pt x="4125" y="15298"/>
                    <a:pt x="4139" y="15395"/>
                    <a:pt x="4157" y="15495"/>
                  </a:cubicBezTo>
                  <a:cubicBezTo>
                    <a:pt x="3868" y="15788"/>
                    <a:pt x="3660" y="16051"/>
                    <a:pt x="3522" y="16297"/>
                  </a:cubicBezTo>
                  <a:cubicBezTo>
                    <a:pt x="3351" y="16602"/>
                    <a:pt x="3155" y="17041"/>
                    <a:pt x="2986" y="17503"/>
                  </a:cubicBezTo>
                  <a:cubicBezTo>
                    <a:pt x="2973" y="17538"/>
                    <a:pt x="2962" y="17569"/>
                    <a:pt x="2954" y="17592"/>
                  </a:cubicBezTo>
                  <a:cubicBezTo>
                    <a:pt x="2951" y="17600"/>
                    <a:pt x="2948" y="17608"/>
                    <a:pt x="2946" y="17614"/>
                  </a:cubicBezTo>
                  <a:lnTo>
                    <a:pt x="2933" y="17650"/>
                  </a:lnTo>
                  <a:cubicBezTo>
                    <a:pt x="2642" y="18485"/>
                    <a:pt x="2321" y="19692"/>
                    <a:pt x="2444" y="20703"/>
                  </a:cubicBezTo>
                  <a:lnTo>
                    <a:pt x="2452" y="20768"/>
                  </a:lnTo>
                  <a:cubicBezTo>
                    <a:pt x="2459" y="20808"/>
                    <a:pt x="2468" y="20876"/>
                    <a:pt x="2488" y="20959"/>
                  </a:cubicBezTo>
                  <a:cubicBezTo>
                    <a:pt x="2590" y="21452"/>
                    <a:pt x="2801" y="21863"/>
                    <a:pt x="3120" y="22180"/>
                  </a:cubicBezTo>
                  <a:cubicBezTo>
                    <a:pt x="3474" y="22534"/>
                    <a:pt x="3929" y="22741"/>
                    <a:pt x="4446" y="22788"/>
                  </a:cubicBezTo>
                  <a:cubicBezTo>
                    <a:pt x="4590" y="22967"/>
                    <a:pt x="4754" y="23128"/>
                    <a:pt x="4936" y="23270"/>
                  </a:cubicBezTo>
                  <a:cubicBezTo>
                    <a:pt x="4943" y="23280"/>
                    <a:pt x="4949" y="23288"/>
                    <a:pt x="4957" y="23297"/>
                  </a:cubicBezTo>
                  <a:cubicBezTo>
                    <a:pt x="5019" y="24143"/>
                    <a:pt x="5333" y="24846"/>
                    <a:pt x="5872" y="25335"/>
                  </a:cubicBezTo>
                  <a:cubicBezTo>
                    <a:pt x="5987" y="25834"/>
                    <a:pt x="6248" y="26282"/>
                    <a:pt x="6634" y="26628"/>
                  </a:cubicBezTo>
                  <a:cubicBezTo>
                    <a:pt x="7080" y="27028"/>
                    <a:pt x="7688" y="27317"/>
                    <a:pt x="8325" y="27455"/>
                  </a:cubicBezTo>
                  <a:cubicBezTo>
                    <a:pt x="8511" y="27991"/>
                    <a:pt x="8695" y="28417"/>
                    <a:pt x="8888" y="28764"/>
                  </a:cubicBezTo>
                  <a:cubicBezTo>
                    <a:pt x="9009" y="28983"/>
                    <a:pt x="9181" y="29164"/>
                    <a:pt x="9387" y="29295"/>
                  </a:cubicBezTo>
                  <a:cubicBezTo>
                    <a:pt x="9728" y="29772"/>
                    <a:pt x="10131" y="30224"/>
                    <a:pt x="10606" y="30665"/>
                  </a:cubicBezTo>
                  <a:cubicBezTo>
                    <a:pt x="10992" y="31023"/>
                    <a:pt x="11422" y="31371"/>
                    <a:pt x="11928" y="31733"/>
                  </a:cubicBezTo>
                  <a:cubicBezTo>
                    <a:pt x="11826" y="31825"/>
                    <a:pt x="11766" y="31884"/>
                    <a:pt x="11748" y="31902"/>
                  </a:cubicBezTo>
                  <a:lnTo>
                    <a:pt x="11082" y="32565"/>
                  </a:lnTo>
                  <a:lnTo>
                    <a:pt x="12637" y="36420"/>
                  </a:lnTo>
                  <a:lnTo>
                    <a:pt x="11575" y="36903"/>
                  </a:lnTo>
                  <a:lnTo>
                    <a:pt x="15951" y="45101"/>
                  </a:lnTo>
                  <a:lnTo>
                    <a:pt x="17051" y="44789"/>
                  </a:lnTo>
                  <a:cubicBezTo>
                    <a:pt x="19197" y="44182"/>
                    <a:pt x="21185" y="43452"/>
                    <a:pt x="22960" y="42620"/>
                  </a:cubicBezTo>
                  <a:cubicBezTo>
                    <a:pt x="24397" y="41946"/>
                    <a:pt x="25701" y="41203"/>
                    <a:pt x="26834" y="40411"/>
                  </a:cubicBezTo>
                  <a:cubicBezTo>
                    <a:pt x="28811" y="39032"/>
                    <a:pt x="29626" y="37957"/>
                    <a:pt x="29713" y="37839"/>
                  </a:cubicBezTo>
                  <a:lnTo>
                    <a:pt x="30244" y="37112"/>
                  </a:lnTo>
                  <a:lnTo>
                    <a:pt x="25661" y="28705"/>
                  </a:lnTo>
                  <a:lnTo>
                    <a:pt x="25034" y="29264"/>
                  </a:lnTo>
                  <a:lnTo>
                    <a:pt x="23450" y="26604"/>
                  </a:lnTo>
                  <a:lnTo>
                    <a:pt x="22475" y="26788"/>
                  </a:lnTo>
                  <a:cubicBezTo>
                    <a:pt x="22470" y="26788"/>
                    <a:pt x="22435" y="26796"/>
                    <a:pt x="22372" y="26809"/>
                  </a:cubicBezTo>
                  <a:cubicBezTo>
                    <a:pt x="21557" y="25037"/>
                    <a:pt x="20737" y="23238"/>
                    <a:pt x="20349" y="22385"/>
                  </a:cubicBezTo>
                  <a:cubicBezTo>
                    <a:pt x="20213" y="21912"/>
                    <a:pt x="19851" y="20708"/>
                    <a:pt x="19357" y="19500"/>
                  </a:cubicBezTo>
                  <a:cubicBezTo>
                    <a:pt x="19039" y="18723"/>
                    <a:pt x="18716" y="18063"/>
                    <a:pt x="18395" y="17539"/>
                  </a:cubicBezTo>
                  <a:cubicBezTo>
                    <a:pt x="17911" y="16746"/>
                    <a:pt x="17408" y="16219"/>
                    <a:pt x="16855" y="15928"/>
                  </a:cubicBezTo>
                  <a:cubicBezTo>
                    <a:pt x="16542" y="15763"/>
                    <a:pt x="16048" y="15455"/>
                    <a:pt x="15478" y="15101"/>
                  </a:cubicBezTo>
                  <a:cubicBezTo>
                    <a:pt x="14702" y="14619"/>
                    <a:pt x="13977" y="14176"/>
                    <a:pt x="13299" y="13792"/>
                  </a:cubicBezTo>
                  <a:cubicBezTo>
                    <a:pt x="13311" y="13786"/>
                    <a:pt x="13323" y="13780"/>
                    <a:pt x="13335" y="13773"/>
                  </a:cubicBezTo>
                  <a:cubicBezTo>
                    <a:pt x="14053" y="13417"/>
                    <a:pt x="14569" y="12841"/>
                    <a:pt x="14788" y="12151"/>
                  </a:cubicBezTo>
                  <a:cubicBezTo>
                    <a:pt x="14940" y="11672"/>
                    <a:pt x="14953" y="11154"/>
                    <a:pt x="14830" y="10637"/>
                  </a:cubicBezTo>
                  <a:cubicBezTo>
                    <a:pt x="15313" y="10338"/>
                    <a:pt x="15693" y="9942"/>
                    <a:pt x="15936" y="9467"/>
                  </a:cubicBezTo>
                  <a:cubicBezTo>
                    <a:pt x="16273" y="8805"/>
                    <a:pt x="16298" y="7999"/>
                    <a:pt x="16005" y="7256"/>
                  </a:cubicBezTo>
                  <a:cubicBezTo>
                    <a:pt x="15658" y="6377"/>
                    <a:pt x="14927" y="5682"/>
                    <a:pt x="14001" y="5347"/>
                  </a:cubicBezTo>
                  <a:cubicBezTo>
                    <a:pt x="13591" y="5198"/>
                    <a:pt x="13134" y="5115"/>
                    <a:pt x="12606" y="5092"/>
                  </a:cubicBezTo>
                  <a:cubicBezTo>
                    <a:pt x="12498" y="5087"/>
                    <a:pt x="12390" y="5085"/>
                    <a:pt x="12282" y="5085"/>
                  </a:cubicBezTo>
                  <a:cubicBezTo>
                    <a:pt x="11906" y="5085"/>
                    <a:pt x="11529" y="5113"/>
                    <a:pt x="11154" y="5170"/>
                  </a:cubicBezTo>
                  <a:cubicBezTo>
                    <a:pt x="11246" y="4763"/>
                    <a:pt x="11299" y="4350"/>
                    <a:pt x="11313" y="3934"/>
                  </a:cubicBezTo>
                  <a:cubicBezTo>
                    <a:pt x="11331" y="3410"/>
                    <a:pt x="11281" y="2950"/>
                    <a:pt x="11160" y="2527"/>
                  </a:cubicBezTo>
                  <a:cubicBezTo>
                    <a:pt x="10898" y="1599"/>
                    <a:pt x="10266" y="812"/>
                    <a:pt x="9431" y="364"/>
                  </a:cubicBezTo>
                  <a:cubicBezTo>
                    <a:pt x="8981" y="123"/>
                    <a:pt x="8506" y="1"/>
                    <a:pt x="8042" y="1"/>
                  </a:cubicBezTo>
                  <a:close/>
                </a:path>
              </a:pathLst>
            </a:custGeom>
            <a:grpFill/>
            <a:ln>
              <a:noFill/>
            </a:ln>
            <a:effectLst>
              <a:outerShdw dist="19050" dir="30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31" name="Google Shape;3112;p30">
              <a:extLst>
                <a:ext uri="{FF2B5EF4-FFF2-40B4-BE49-F238E27FC236}">
                  <a16:creationId xmlns:a16="http://schemas.microsoft.com/office/drawing/2014/main" id="{2C4C8726-1EC8-7D52-6F96-F2DFAF6920A2}"/>
                </a:ext>
              </a:extLst>
            </p:cNvPr>
            <p:cNvSpPr/>
            <p:nvPr/>
          </p:nvSpPr>
          <p:spPr>
            <a:xfrm>
              <a:off x="3494546" y="3898166"/>
              <a:ext cx="234664" cy="111119"/>
            </a:xfrm>
            <a:custGeom>
              <a:avLst/>
              <a:gdLst/>
              <a:ahLst/>
              <a:cxnLst/>
              <a:rect l="l" t="t" r="r" b="b"/>
              <a:pathLst>
                <a:path w="9991" h="4732" extrusionOk="0">
                  <a:moveTo>
                    <a:pt x="9990" y="0"/>
                  </a:moveTo>
                  <a:lnTo>
                    <a:pt x="9990" y="0"/>
                  </a:lnTo>
                  <a:cubicBezTo>
                    <a:pt x="9990" y="1"/>
                    <a:pt x="7154" y="536"/>
                    <a:pt x="4279" y="1931"/>
                  </a:cubicBezTo>
                  <a:cubicBezTo>
                    <a:pt x="1404" y="3328"/>
                    <a:pt x="0" y="4726"/>
                    <a:pt x="0" y="4726"/>
                  </a:cubicBezTo>
                  <a:cubicBezTo>
                    <a:pt x="0" y="4726"/>
                    <a:pt x="61" y="4731"/>
                    <a:pt x="180" y="4731"/>
                  </a:cubicBezTo>
                  <a:cubicBezTo>
                    <a:pt x="1013" y="4731"/>
                    <a:pt x="4687" y="4454"/>
                    <a:pt x="999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32" name="Google Shape;3113;p30">
              <a:extLst>
                <a:ext uri="{FF2B5EF4-FFF2-40B4-BE49-F238E27FC236}">
                  <a16:creationId xmlns:a16="http://schemas.microsoft.com/office/drawing/2014/main" id="{0B94178A-E593-4E4A-3FE1-C646D7F3CC20}"/>
                </a:ext>
              </a:extLst>
            </p:cNvPr>
            <p:cNvSpPr/>
            <p:nvPr/>
          </p:nvSpPr>
          <p:spPr>
            <a:xfrm>
              <a:off x="3359238" y="3805718"/>
              <a:ext cx="79411" cy="44218"/>
            </a:xfrm>
            <a:custGeom>
              <a:avLst/>
              <a:gdLst/>
              <a:ahLst/>
              <a:cxnLst/>
              <a:rect l="l" t="t" r="r" b="b"/>
              <a:pathLst>
                <a:path w="3381" h="1883" extrusionOk="0">
                  <a:moveTo>
                    <a:pt x="320" y="0"/>
                  </a:moveTo>
                  <a:cubicBezTo>
                    <a:pt x="320" y="0"/>
                    <a:pt x="1" y="796"/>
                    <a:pt x="593" y="1326"/>
                  </a:cubicBezTo>
                  <a:cubicBezTo>
                    <a:pt x="988" y="1680"/>
                    <a:pt x="1629" y="1882"/>
                    <a:pt x="2166" y="1882"/>
                  </a:cubicBezTo>
                  <a:cubicBezTo>
                    <a:pt x="2434" y="1882"/>
                    <a:pt x="2676" y="1832"/>
                    <a:pt x="2848" y="1724"/>
                  </a:cubicBezTo>
                  <a:cubicBezTo>
                    <a:pt x="3362" y="1403"/>
                    <a:pt x="3380" y="30"/>
                    <a:pt x="3380" y="30"/>
                  </a:cubicBezTo>
                  <a:lnTo>
                    <a:pt x="32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33" name="Google Shape;3114;p30">
              <a:extLst>
                <a:ext uri="{FF2B5EF4-FFF2-40B4-BE49-F238E27FC236}">
                  <a16:creationId xmlns:a16="http://schemas.microsoft.com/office/drawing/2014/main" id="{6A0F5F74-FB17-E00E-57DD-3AD5F341EE3E}"/>
                </a:ext>
              </a:extLst>
            </p:cNvPr>
            <p:cNvSpPr/>
            <p:nvPr/>
          </p:nvSpPr>
          <p:spPr>
            <a:xfrm>
              <a:off x="3335962" y="3752766"/>
              <a:ext cx="99352" cy="66268"/>
            </a:xfrm>
            <a:custGeom>
              <a:avLst/>
              <a:gdLst/>
              <a:ahLst/>
              <a:cxnLst/>
              <a:rect l="l" t="t" r="r" b="b"/>
              <a:pathLst>
                <a:path w="4230" h="2822" extrusionOk="0">
                  <a:moveTo>
                    <a:pt x="502" y="1"/>
                  </a:moveTo>
                  <a:lnTo>
                    <a:pt x="502" y="1"/>
                  </a:lnTo>
                  <a:cubicBezTo>
                    <a:pt x="502" y="1"/>
                    <a:pt x="1" y="1706"/>
                    <a:pt x="928" y="2376"/>
                  </a:cubicBezTo>
                  <a:cubicBezTo>
                    <a:pt x="1401" y="2718"/>
                    <a:pt x="2083" y="2821"/>
                    <a:pt x="2680" y="2821"/>
                  </a:cubicBezTo>
                  <a:cubicBezTo>
                    <a:pt x="3255" y="2821"/>
                    <a:pt x="3752" y="2726"/>
                    <a:pt x="3909" y="2656"/>
                  </a:cubicBezTo>
                  <a:cubicBezTo>
                    <a:pt x="4230" y="2516"/>
                    <a:pt x="4187" y="675"/>
                    <a:pt x="4187" y="675"/>
                  </a:cubicBezTo>
                  <a:lnTo>
                    <a:pt x="50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34" name="Google Shape;3115;p30">
              <a:extLst>
                <a:ext uri="{FF2B5EF4-FFF2-40B4-BE49-F238E27FC236}">
                  <a16:creationId xmlns:a16="http://schemas.microsoft.com/office/drawing/2014/main" id="{AF6C6FC8-686B-10C6-1766-117DF6DE4A6A}"/>
                </a:ext>
              </a:extLst>
            </p:cNvPr>
            <p:cNvSpPr/>
            <p:nvPr/>
          </p:nvSpPr>
          <p:spPr>
            <a:xfrm>
              <a:off x="3311606" y="3654940"/>
              <a:ext cx="117649" cy="138406"/>
            </a:xfrm>
            <a:custGeom>
              <a:avLst/>
              <a:gdLst/>
              <a:ahLst/>
              <a:cxnLst/>
              <a:rect l="l" t="t" r="r" b="b"/>
              <a:pathLst>
                <a:path w="5009" h="5894" extrusionOk="0">
                  <a:moveTo>
                    <a:pt x="2364" y="0"/>
                  </a:moveTo>
                  <a:lnTo>
                    <a:pt x="231" y="2549"/>
                  </a:lnTo>
                  <a:cubicBezTo>
                    <a:pt x="231" y="2549"/>
                    <a:pt x="1" y="3718"/>
                    <a:pt x="900" y="4369"/>
                  </a:cubicBezTo>
                  <a:cubicBezTo>
                    <a:pt x="1583" y="4862"/>
                    <a:pt x="2628" y="5893"/>
                    <a:pt x="3459" y="5893"/>
                  </a:cubicBezTo>
                  <a:cubicBezTo>
                    <a:pt x="3722" y="5893"/>
                    <a:pt x="3965" y="5790"/>
                    <a:pt x="4167" y="5532"/>
                  </a:cubicBezTo>
                  <a:cubicBezTo>
                    <a:pt x="5009" y="4464"/>
                    <a:pt x="4469" y="1351"/>
                    <a:pt x="4469" y="1351"/>
                  </a:cubicBezTo>
                  <a:lnTo>
                    <a:pt x="236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35" name="Google Shape;3116;p30">
              <a:extLst>
                <a:ext uri="{FF2B5EF4-FFF2-40B4-BE49-F238E27FC236}">
                  <a16:creationId xmlns:a16="http://schemas.microsoft.com/office/drawing/2014/main" id="{D6059589-CD87-336A-55C5-5F0788FE7103}"/>
                </a:ext>
              </a:extLst>
            </p:cNvPr>
            <p:cNvSpPr/>
            <p:nvPr/>
          </p:nvSpPr>
          <p:spPr>
            <a:xfrm>
              <a:off x="3283634" y="3559487"/>
              <a:ext cx="358725" cy="275802"/>
            </a:xfrm>
            <a:custGeom>
              <a:avLst/>
              <a:gdLst/>
              <a:ahLst/>
              <a:cxnLst/>
              <a:rect l="l" t="t" r="r" b="b"/>
              <a:pathLst>
                <a:path w="15273" h="11745" extrusionOk="0">
                  <a:moveTo>
                    <a:pt x="5580" y="0"/>
                  </a:moveTo>
                  <a:cubicBezTo>
                    <a:pt x="5441" y="0"/>
                    <a:pt x="5315" y="18"/>
                    <a:pt x="5205" y="55"/>
                  </a:cubicBezTo>
                  <a:cubicBezTo>
                    <a:pt x="5039" y="111"/>
                    <a:pt x="4778" y="243"/>
                    <a:pt x="4466" y="428"/>
                  </a:cubicBezTo>
                  <a:cubicBezTo>
                    <a:pt x="4430" y="449"/>
                    <a:pt x="4390" y="472"/>
                    <a:pt x="4350" y="497"/>
                  </a:cubicBezTo>
                  <a:cubicBezTo>
                    <a:pt x="4310" y="522"/>
                    <a:pt x="4269" y="547"/>
                    <a:pt x="4223" y="574"/>
                  </a:cubicBezTo>
                  <a:cubicBezTo>
                    <a:pt x="4189" y="597"/>
                    <a:pt x="4152" y="621"/>
                    <a:pt x="4113" y="644"/>
                  </a:cubicBezTo>
                  <a:cubicBezTo>
                    <a:pt x="3562" y="992"/>
                    <a:pt x="2917" y="1447"/>
                    <a:pt x="2351" y="1898"/>
                  </a:cubicBezTo>
                  <a:cubicBezTo>
                    <a:pt x="2313" y="1927"/>
                    <a:pt x="2278" y="1954"/>
                    <a:pt x="2243" y="1983"/>
                  </a:cubicBezTo>
                  <a:cubicBezTo>
                    <a:pt x="2190" y="2026"/>
                    <a:pt x="2139" y="2066"/>
                    <a:pt x="2088" y="2107"/>
                  </a:cubicBezTo>
                  <a:cubicBezTo>
                    <a:pt x="2052" y="2139"/>
                    <a:pt x="2016" y="2169"/>
                    <a:pt x="1982" y="2198"/>
                  </a:cubicBezTo>
                  <a:cubicBezTo>
                    <a:pt x="1514" y="2594"/>
                    <a:pt x="1141" y="2966"/>
                    <a:pt x="988" y="3236"/>
                  </a:cubicBezTo>
                  <a:cubicBezTo>
                    <a:pt x="866" y="3452"/>
                    <a:pt x="702" y="3814"/>
                    <a:pt x="546" y="4240"/>
                  </a:cubicBezTo>
                  <a:cubicBezTo>
                    <a:pt x="532" y="4279"/>
                    <a:pt x="519" y="4319"/>
                    <a:pt x="503" y="4359"/>
                  </a:cubicBezTo>
                  <a:cubicBezTo>
                    <a:pt x="232" y="5138"/>
                    <a:pt x="1" y="6097"/>
                    <a:pt x="83" y="6774"/>
                  </a:cubicBezTo>
                  <a:cubicBezTo>
                    <a:pt x="89" y="6815"/>
                    <a:pt x="93" y="6853"/>
                    <a:pt x="103" y="6889"/>
                  </a:cubicBezTo>
                  <a:cubicBezTo>
                    <a:pt x="185" y="7326"/>
                    <a:pt x="420" y="7619"/>
                    <a:pt x="897" y="7622"/>
                  </a:cubicBezTo>
                  <a:cubicBezTo>
                    <a:pt x="1034" y="7622"/>
                    <a:pt x="1168" y="7599"/>
                    <a:pt x="1299" y="7554"/>
                  </a:cubicBezTo>
                  <a:cubicBezTo>
                    <a:pt x="1443" y="7508"/>
                    <a:pt x="1586" y="7433"/>
                    <a:pt x="1720" y="7341"/>
                  </a:cubicBezTo>
                  <a:cubicBezTo>
                    <a:pt x="1723" y="7339"/>
                    <a:pt x="1724" y="7336"/>
                    <a:pt x="1724" y="7336"/>
                  </a:cubicBezTo>
                  <a:cubicBezTo>
                    <a:pt x="2396" y="6885"/>
                    <a:pt x="2946" y="5966"/>
                    <a:pt x="3310" y="5228"/>
                  </a:cubicBezTo>
                  <a:cubicBezTo>
                    <a:pt x="3337" y="5177"/>
                    <a:pt x="3360" y="5127"/>
                    <a:pt x="3385" y="5078"/>
                  </a:cubicBezTo>
                  <a:cubicBezTo>
                    <a:pt x="3644" y="4533"/>
                    <a:pt x="3791" y="4116"/>
                    <a:pt x="3791" y="4116"/>
                  </a:cubicBezTo>
                  <a:lnTo>
                    <a:pt x="9626" y="11744"/>
                  </a:lnTo>
                  <a:lnTo>
                    <a:pt x="15272" y="9216"/>
                  </a:lnTo>
                  <a:cubicBezTo>
                    <a:pt x="15272" y="9216"/>
                    <a:pt x="13922" y="4217"/>
                    <a:pt x="12424" y="3425"/>
                  </a:cubicBezTo>
                  <a:cubicBezTo>
                    <a:pt x="11035" y="2690"/>
                    <a:pt x="7309" y="0"/>
                    <a:pt x="55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36" name="Google Shape;3117;p30">
              <a:extLst>
                <a:ext uri="{FF2B5EF4-FFF2-40B4-BE49-F238E27FC236}">
                  <a16:creationId xmlns:a16="http://schemas.microsoft.com/office/drawing/2014/main" id="{FF96AF41-C13F-CAF3-2469-05A79BA391B0}"/>
                </a:ext>
              </a:extLst>
            </p:cNvPr>
            <p:cNvSpPr/>
            <p:nvPr/>
          </p:nvSpPr>
          <p:spPr>
            <a:xfrm>
              <a:off x="3349162" y="3424207"/>
              <a:ext cx="40610" cy="285899"/>
            </a:xfrm>
            <a:custGeom>
              <a:avLst/>
              <a:gdLst/>
              <a:ahLst/>
              <a:cxnLst/>
              <a:rect l="l" t="t" r="r" b="b"/>
              <a:pathLst>
                <a:path w="1729" h="12175" extrusionOk="0">
                  <a:moveTo>
                    <a:pt x="1400" y="1"/>
                  </a:moveTo>
                  <a:lnTo>
                    <a:pt x="1298" y="12"/>
                  </a:lnTo>
                  <a:cubicBezTo>
                    <a:pt x="1570" y="2315"/>
                    <a:pt x="1626" y="4331"/>
                    <a:pt x="1470" y="6173"/>
                  </a:cubicBezTo>
                  <a:cubicBezTo>
                    <a:pt x="1283" y="8369"/>
                    <a:pt x="789" y="10375"/>
                    <a:pt x="1" y="12133"/>
                  </a:cubicBezTo>
                  <a:lnTo>
                    <a:pt x="94" y="12175"/>
                  </a:lnTo>
                  <a:cubicBezTo>
                    <a:pt x="888" y="10405"/>
                    <a:pt x="1385" y="8389"/>
                    <a:pt x="1572" y="6182"/>
                  </a:cubicBezTo>
                  <a:cubicBezTo>
                    <a:pt x="1728" y="4332"/>
                    <a:pt x="1673" y="2309"/>
                    <a:pt x="140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37" name="Google Shape;3118;p30">
              <a:extLst>
                <a:ext uri="{FF2B5EF4-FFF2-40B4-BE49-F238E27FC236}">
                  <a16:creationId xmlns:a16="http://schemas.microsoft.com/office/drawing/2014/main" id="{6002C9FE-C9F8-C14A-0022-D5D6933E2FBF}"/>
                </a:ext>
              </a:extLst>
            </p:cNvPr>
            <p:cNvSpPr/>
            <p:nvPr/>
          </p:nvSpPr>
          <p:spPr>
            <a:xfrm>
              <a:off x="3271561" y="3269744"/>
              <a:ext cx="156215" cy="156887"/>
            </a:xfrm>
            <a:custGeom>
              <a:avLst/>
              <a:gdLst/>
              <a:ahLst/>
              <a:cxnLst/>
              <a:rect l="l" t="t" r="r" b="b"/>
              <a:pathLst>
                <a:path w="6651" h="6681" extrusionOk="0">
                  <a:moveTo>
                    <a:pt x="4785" y="1"/>
                  </a:moveTo>
                  <a:cubicBezTo>
                    <a:pt x="4668" y="1"/>
                    <a:pt x="4554" y="18"/>
                    <a:pt x="4446" y="52"/>
                  </a:cubicBezTo>
                  <a:cubicBezTo>
                    <a:pt x="3836" y="248"/>
                    <a:pt x="3431" y="904"/>
                    <a:pt x="3281" y="1687"/>
                  </a:cubicBezTo>
                  <a:cubicBezTo>
                    <a:pt x="2784" y="1108"/>
                    <a:pt x="2153" y="714"/>
                    <a:pt x="1555" y="714"/>
                  </a:cubicBezTo>
                  <a:cubicBezTo>
                    <a:pt x="1491" y="714"/>
                    <a:pt x="1428" y="718"/>
                    <a:pt x="1365" y="727"/>
                  </a:cubicBezTo>
                  <a:cubicBezTo>
                    <a:pt x="569" y="844"/>
                    <a:pt x="1" y="1867"/>
                    <a:pt x="290" y="2906"/>
                  </a:cubicBezTo>
                  <a:cubicBezTo>
                    <a:pt x="381" y="3229"/>
                    <a:pt x="539" y="3528"/>
                    <a:pt x="717" y="3802"/>
                  </a:cubicBezTo>
                  <a:cubicBezTo>
                    <a:pt x="1713" y="5342"/>
                    <a:pt x="3210" y="6140"/>
                    <a:pt x="4649" y="6668"/>
                  </a:cubicBezTo>
                  <a:cubicBezTo>
                    <a:pt x="4651" y="6671"/>
                    <a:pt x="4652" y="6676"/>
                    <a:pt x="4653" y="6681"/>
                  </a:cubicBezTo>
                  <a:cubicBezTo>
                    <a:pt x="5638" y="5589"/>
                    <a:pt x="6580" y="4253"/>
                    <a:pt x="6639" y="2467"/>
                  </a:cubicBezTo>
                  <a:cubicBezTo>
                    <a:pt x="6650" y="2148"/>
                    <a:pt x="6632" y="1816"/>
                    <a:pt x="6540" y="1494"/>
                  </a:cubicBezTo>
                  <a:cubicBezTo>
                    <a:pt x="6288" y="604"/>
                    <a:pt x="5488" y="1"/>
                    <a:pt x="47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38" name="Google Shape;3119;p30">
              <a:extLst>
                <a:ext uri="{FF2B5EF4-FFF2-40B4-BE49-F238E27FC236}">
                  <a16:creationId xmlns:a16="http://schemas.microsoft.com/office/drawing/2014/main" id="{7F6A5BFE-F149-A4A1-9F0B-12A427C278F4}"/>
                </a:ext>
              </a:extLst>
            </p:cNvPr>
            <p:cNvSpPr/>
            <p:nvPr/>
          </p:nvSpPr>
          <p:spPr>
            <a:xfrm>
              <a:off x="3347917" y="3307221"/>
              <a:ext cx="33117" cy="119268"/>
            </a:xfrm>
            <a:custGeom>
              <a:avLst/>
              <a:gdLst/>
              <a:ahLst/>
              <a:cxnLst/>
              <a:rect l="l" t="t" r="r" b="b"/>
              <a:pathLst>
                <a:path w="1410" h="5079" extrusionOk="0">
                  <a:moveTo>
                    <a:pt x="67" y="1"/>
                  </a:moveTo>
                  <a:cubicBezTo>
                    <a:pt x="34" y="1"/>
                    <a:pt x="0" y="30"/>
                    <a:pt x="15" y="69"/>
                  </a:cubicBezTo>
                  <a:cubicBezTo>
                    <a:pt x="611" y="1691"/>
                    <a:pt x="980" y="3426"/>
                    <a:pt x="1410" y="5078"/>
                  </a:cubicBezTo>
                  <a:cubicBezTo>
                    <a:pt x="1112" y="3399"/>
                    <a:pt x="652" y="1677"/>
                    <a:pt x="112" y="35"/>
                  </a:cubicBezTo>
                  <a:cubicBezTo>
                    <a:pt x="104" y="11"/>
                    <a:pt x="86" y="1"/>
                    <a:pt x="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39" name="Google Shape;3120;p30">
              <a:extLst>
                <a:ext uri="{FF2B5EF4-FFF2-40B4-BE49-F238E27FC236}">
                  <a16:creationId xmlns:a16="http://schemas.microsoft.com/office/drawing/2014/main" id="{221DEE36-8418-2194-FC69-E188359BDCF6}"/>
                </a:ext>
              </a:extLst>
            </p:cNvPr>
            <p:cNvSpPr/>
            <p:nvPr/>
          </p:nvSpPr>
          <p:spPr>
            <a:xfrm>
              <a:off x="3224611" y="3409672"/>
              <a:ext cx="156074" cy="151650"/>
            </a:xfrm>
            <a:custGeom>
              <a:avLst/>
              <a:gdLst/>
              <a:ahLst/>
              <a:cxnLst/>
              <a:rect l="l" t="t" r="r" b="b"/>
              <a:pathLst>
                <a:path w="6645" h="6458" extrusionOk="0">
                  <a:moveTo>
                    <a:pt x="3652" y="0"/>
                  </a:moveTo>
                  <a:cubicBezTo>
                    <a:pt x="3118" y="0"/>
                    <a:pt x="2568" y="77"/>
                    <a:pt x="2005" y="262"/>
                  </a:cubicBezTo>
                  <a:cubicBezTo>
                    <a:pt x="1703" y="361"/>
                    <a:pt x="1397" y="493"/>
                    <a:pt x="1127" y="689"/>
                  </a:cubicBezTo>
                  <a:cubicBezTo>
                    <a:pt x="253" y="1322"/>
                    <a:pt x="1" y="2522"/>
                    <a:pt x="491" y="3151"/>
                  </a:cubicBezTo>
                  <a:cubicBezTo>
                    <a:pt x="798" y="3545"/>
                    <a:pt x="1325" y="3726"/>
                    <a:pt x="1915" y="3726"/>
                  </a:cubicBezTo>
                  <a:cubicBezTo>
                    <a:pt x="2082" y="3726"/>
                    <a:pt x="2254" y="3711"/>
                    <a:pt x="2427" y="3683"/>
                  </a:cubicBezTo>
                  <a:lnTo>
                    <a:pt x="2427" y="3683"/>
                  </a:lnTo>
                  <a:cubicBezTo>
                    <a:pt x="2014" y="4420"/>
                    <a:pt x="1870" y="5234"/>
                    <a:pt x="2184" y="5812"/>
                  </a:cubicBezTo>
                  <a:cubicBezTo>
                    <a:pt x="2407" y="6224"/>
                    <a:pt x="2891" y="6458"/>
                    <a:pt x="3430" y="6458"/>
                  </a:cubicBezTo>
                  <a:cubicBezTo>
                    <a:pt x="3817" y="6458"/>
                    <a:pt x="4233" y="6337"/>
                    <a:pt x="4599" y="6074"/>
                  </a:cubicBezTo>
                  <a:cubicBezTo>
                    <a:pt x="4870" y="5879"/>
                    <a:pt x="5097" y="5627"/>
                    <a:pt x="5294" y="5366"/>
                  </a:cubicBezTo>
                  <a:cubicBezTo>
                    <a:pt x="6398" y="3901"/>
                    <a:pt x="6633" y="2222"/>
                    <a:pt x="6634" y="688"/>
                  </a:cubicBezTo>
                  <a:cubicBezTo>
                    <a:pt x="6638" y="686"/>
                    <a:pt x="6642" y="682"/>
                    <a:pt x="6645" y="679"/>
                  </a:cubicBezTo>
                  <a:cubicBezTo>
                    <a:pt x="5733" y="312"/>
                    <a:pt x="4727" y="0"/>
                    <a:pt x="36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40" name="Google Shape;3121;p30">
              <a:extLst>
                <a:ext uri="{FF2B5EF4-FFF2-40B4-BE49-F238E27FC236}">
                  <a16:creationId xmlns:a16="http://schemas.microsoft.com/office/drawing/2014/main" id="{94A03AB6-7FF0-0494-F181-73FF207D26E2}"/>
                </a:ext>
              </a:extLst>
            </p:cNvPr>
            <p:cNvSpPr/>
            <p:nvPr/>
          </p:nvSpPr>
          <p:spPr>
            <a:xfrm>
              <a:off x="3278701" y="3425499"/>
              <a:ext cx="101818" cy="71481"/>
            </a:xfrm>
            <a:custGeom>
              <a:avLst/>
              <a:gdLst/>
              <a:ahLst/>
              <a:cxnLst/>
              <a:rect l="l" t="t" r="r" b="b"/>
              <a:pathLst>
                <a:path w="4335" h="3044" extrusionOk="0">
                  <a:moveTo>
                    <a:pt x="4334" y="1"/>
                  </a:moveTo>
                  <a:cubicBezTo>
                    <a:pt x="2859" y="858"/>
                    <a:pt x="1401" y="1880"/>
                    <a:pt x="44" y="2952"/>
                  </a:cubicBezTo>
                  <a:cubicBezTo>
                    <a:pt x="0" y="2985"/>
                    <a:pt x="36" y="3043"/>
                    <a:pt x="78" y="3043"/>
                  </a:cubicBezTo>
                  <a:cubicBezTo>
                    <a:pt x="88" y="3043"/>
                    <a:pt x="99" y="3040"/>
                    <a:pt x="108" y="3031"/>
                  </a:cubicBezTo>
                  <a:cubicBezTo>
                    <a:pt x="1427" y="1914"/>
                    <a:pt x="2930" y="972"/>
                    <a:pt x="433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41" name="Google Shape;3122;p30">
              <a:extLst>
                <a:ext uri="{FF2B5EF4-FFF2-40B4-BE49-F238E27FC236}">
                  <a16:creationId xmlns:a16="http://schemas.microsoft.com/office/drawing/2014/main" id="{BED53139-5EE0-2457-5314-D3ADDE45B48A}"/>
                </a:ext>
              </a:extLst>
            </p:cNvPr>
            <p:cNvSpPr/>
            <p:nvPr/>
          </p:nvSpPr>
          <p:spPr>
            <a:xfrm>
              <a:off x="3380987" y="3389126"/>
              <a:ext cx="167325" cy="145920"/>
            </a:xfrm>
            <a:custGeom>
              <a:avLst/>
              <a:gdLst/>
              <a:ahLst/>
              <a:cxnLst/>
              <a:rect l="l" t="t" r="r" b="b"/>
              <a:pathLst>
                <a:path w="7124" h="6214" extrusionOk="0">
                  <a:moveTo>
                    <a:pt x="4360" y="1"/>
                  </a:moveTo>
                  <a:cubicBezTo>
                    <a:pt x="2647" y="1"/>
                    <a:pt x="1217" y="725"/>
                    <a:pt x="13" y="1549"/>
                  </a:cubicBezTo>
                  <a:cubicBezTo>
                    <a:pt x="10" y="1548"/>
                    <a:pt x="5" y="1547"/>
                    <a:pt x="1" y="1545"/>
                  </a:cubicBezTo>
                  <a:lnTo>
                    <a:pt x="1" y="1545"/>
                  </a:lnTo>
                  <a:cubicBezTo>
                    <a:pt x="319" y="2981"/>
                    <a:pt x="862" y="4522"/>
                    <a:pt x="2283" y="5606"/>
                  </a:cubicBezTo>
                  <a:cubicBezTo>
                    <a:pt x="2536" y="5800"/>
                    <a:pt x="2817" y="5977"/>
                    <a:pt x="3132" y="6090"/>
                  </a:cubicBezTo>
                  <a:cubicBezTo>
                    <a:pt x="3371" y="6175"/>
                    <a:pt x="3616" y="6213"/>
                    <a:pt x="3855" y="6213"/>
                  </a:cubicBezTo>
                  <a:cubicBezTo>
                    <a:pt x="4631" y="6213"/>
                    <a:pt x="5337" y="5801"/>
                    <a:pt x="5522" y="5219"/>
                  </a:cubicBezTo>
                  <a:cubicBezTo>
                    <a:pt x="5716" y="4608"/>
                    <a:pt x="5415" y="3898"/>
                    <a:pt x="4865" y="3321"/>
                  </a:cubicBezTo>
                  <a:cubicBezTo>
                    <a:pt x="5706" y="3246"/>
                    <a:pt x="6459" y="2904"/>
                    <a:pt x="6758" y="2317"/>
                  </a:cubicBezTo>
                  <a:cubicBezTo>
                    <a:pt x="7124" y="1601"/>
                    <a:pt x="6620" y="544"/>
                    <a:pt x="5606" y="178"/>
                  </a:cubicBezTo>
                  <a:cubicBezTo>
                    <a:pt x="5291" y="65"/>
                    <a:pt x="4956" y="20"/>
                    <a:pt x="4629" y="6"/>
                  </a:cubicBezTo>
                  <a:cubicBezTo>
                    <a:pt x="4538" y="2"/>
                    <a:pt x="4449" y="1"/>
                    <a:pt x="436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42" name="Google Shape;3123;p30">
              <a:extLst>
                <a:ext uri="{FF2B5EF4-FFF2-40B4-BE49-F238E27FC236}">
                  <a16:creationId xmlns:a16="http://schemas.microsoft.com/office/drawing/2014/main" id="{4B5085E2-3984-B75F-909D-142C08A60148}"/>
                </a:ext>
              </a:extLst>
            </p:cNvPr>
            <p:cNvSpPr/>
            <p:nvPr/>
          </p:nvSpPr>
          <p:spPr>
            <a:xfrm>
              <a:off x="3381010" y="3425616"/>
              <a:ext cx="116240" cy="43912"/>
            </a:xfrm>
            <a:custGeom>
              <a:avLst/>
              <a:gdLst/>
              <a:ahLst/>
              <a:cxnLst/>
              <a:rect l="l" t="t" r="r" b="b"/>
              <a:pathLst>
                <a:path w="4949" h="1870" extrusionOk="0">
                  <a:moveTo>
                    <a:pt x="1" y="0"/>
                  </a:moveTo>
                  <a:lnTo>
                    <a:pt x="1" y="0"/>
                  </a:lnTo>
                  <a:cubicBezTo>
                    <a:pt x="1542" y="731"/>
                    <a:pt x="3210" y="1354"/>
                    <a:pt x="4862" y="1867"/>
                  </a:cubicBezTo>
                  <a:cubicBezTo>
                    <a:pt x="4868" y="1869"/>
                    <a:pt x="4873" y="1870"/>
                    <a:pt x="4878" y="1870"/>
                  </a:cubicBezTo>
                  <a:cubicBezTo>
                    <a:pt x="4931" y="1870"/>
                    <a:pt x="4949" y="1784"/>
                    <a:pt x="4891" y="1768"/>
                  </a:cubicBezTo>
                  <a:cubicBezTo>
                    <a:pt x="3223" y="1314"/>
                    <a:pt x="1596" y="608"/>
                    <a:pt x="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43" name="Google Shape;3124;p30">
              <a:extLst>
                <a:ext uri="{FF2B5EF4-FFF2-40B4-BE49-F238E27FC236}">
                  <a16:creationId xmlns:a16="http://schemas.microsoft.com/office/drawing/2014/main" id="{D655C36A-6B68-944B-CEC1-ACB73D01193D}"/>
                </a:ext>
              </a:extLst>
            </p:cNvPr>
            <p:cNvSpPr/>
            <p:nvPr/>
          </p:nvSpPr>
          <p:spPr>
            <a:xfrm>
              <a:off x="3305500" y="3551362"/>
              <a:ext cx="438018" cy="529554"/>
            </a:xfrm>
            <a:custGeom>
              <a:avLst/>
              <a:gdLst/>
              <a:ahLst/>
              <a:cxnLst/>
              <a:rect l="l" t="t" r="r" b="b"/>
              <a:pathLst>
                <a:path w="18649" h="22551" extrusionOk="0">
                  <a:moveTo>
                    <a:pt x="1834" y="1"/>
                  </a:moveTo>
                  <a:cubicBezTo>
                    <a:pt x="1675" y="1"/>
                    <a:pt x="1529" y="34"/>
                    <a:pt x="1401" y="108"/>
                  </a:cubicBezTo>
                  <a:cubicBezTo>
                    <a:pt x="0" y="909"/>
                    <a:pt x="1737" y="4305"/>
                    <a:pt x="2972" y="6670"/>
                  </a:cubicBezTo>
                  <a:cubicBezTo>
                    <a:pt x="4207" y="9035"/>
                    <a:pt x="4392" y="11668"/>
                    <a:pt x="5020" y="13474"/>
                  </a:cubicBezTo>
                  <a:cubicBezTo>
                    <a:pt x="5648" y="15280"/>
                    <a:pt x="6973" y="16479"/>
                    <a:pt x="8727" y="17627"/>
                  </a:cubicBezTo>
                  <a:cubicBezTo>
                    <a:pt x="10470" y="18768"/>
                    <a:pt x="11218" y="22499"/>
                    <a:pt x="11228" y="22550"/>
                  </a:cubicBezTo>
                  <a:lnTo>
                    <a:pt x="11228" y="22550"/>
                  </a:lnTo>
                  <a:cubicBezTo>
                    <a:pt x="11324" y="22498"/>
                    <a:pt x="18648" y="18535"/>
                    <a:pt x="18523" y="18496"/>
                  </a:cubicBezTo>
                  <a:cubicBezTo>
                    <a:pt x="18398" y="18458"/>
                    <a:pt x="14185" y="9180"/>
                    <a:pt x="14185" y="9180"/>
                  </a:cubicBezTo>
                  <a:cubicBezTo>
                    <a:pt x="14185" y="9180"/>
                    <a:pt x="11931" y="8886"/>
                    <a:pt x="10671" y="8215"/>
                  </a:cubicBezTo>
                  <a:cubicBezTo>
                    <a:pt x="9411" y="7543"/>
                    <a:pt x="7494" y="5010"/>
                    <a:pt x="6854" y="4119"/>
                  </a:cubicBezTo>
                  <a:cubicBezTo>
                    <a:pt x="6273" y="3310"/>
                    <a:pt x="3405" y="1"/>
                    <a:pt x="1834" y="1"/>
                  </a:cubicBezTo>
                  <a:close/>
                  <a:moveTo>
                    <a:pt x="11228" y="22550"/>
                  </a:moveTo>
                  <a:cubicBezTo>
                    <a:pt x="11227" y="22550"/>
                    <a:pt x="11227" y="22551"/>
                    <a:pt x="11227" y="22551"/>
                  </a:cubicBezTo>
                  <a:lnTo>
                    <a:pt x="11228" y="22551"/>
                  </a:lnTo>
                  <a:cubicBezTo>
                    <a:pt x="11228" y="22551"/>
                    <a:pt x="11228" y="22550"/>
                    <a:pt x="11228" y="2255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44" name="Google Shape;3125;p30">
              <a:extLst>
                <a:ext uri="{FF2B5EF4-FFF2-40B4-BE49-F238E27FC236}">
                  <a16:creationId xmlns:a16="http://schemas.microsoft.com/office/drawing/2014/main" id="{352C5CA8-BC82-A001-A147-8271C5601A83}"/>
                </a:ext>
              </a:extLst>
            </p:cNvPr>
            <p:cNvSpPr/>
            <p:nvPr/>
          </p:nvSpPr>
          <p:spPr>
            <a:xfrm>
              <a:off x="3494546" y="3898166"/>
              <a:ext cx="281310" cy="214841"/>
            </a:xfrm>
            <a:custGeom>
              <a:avLst/>
              <a:gdLst/>
              <a:ahLst/>
              <a:cxnLst/>
              <a:rect l="l" t="t" r="r" b="b"/>
              <a:pathLst>
                <a:path w="11977" h="9149" extrusionOk="0">
                  <a:moveTo>
                    <a:pt x="9990" y="0"/>
                  </a:moveTo>
                  <a:cubicBezTo>
                    <a:pt x="3494" y="4582"/>
                    <a:pt x="0" y="4726"/>
                    <a:pt x="0" y="4726"/>
                  </a:cubicBezTo>
                  <a:lnTo>
                    <a:pt x="1783" y="9148"/>
                  </a:lnTo>
                  <a:cubicBezTo>
                    <a:pt x="5714" y="8635"/>
                    <a:pt x="11976" y="3337"/>
                    <a:pt x="11976" y="3337"/>
                  </a:cubicBezTo>
                  <a:lnTo>
                    <a:pt x="999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45" name="Google Shape;3126;p30">
              <a:extLst>
                <a:ext uri="{FF2B5EF4-FFF2-40B4-BE49-F238E27FC236}">
                  <a16:creationId xmlns:a16="http://schemas.microsoft.com/office/drawing/2014/main" id="{C710E180-86C9-5B2C-1FE1-1F3A986339B8}"/>
                </a:ext>
              </a:extLst>
            </p:cNvPr>
            <p:cNvSpPr/>
            <p:nvPr/>
          </p:nvSpPr>
          <p:spPr>
            <a:xfrm>
              <a:off x="3513077" y="3963257"/>
              <a:ext cx="352994" cy="292874"/>
            </a:xfrm>
            <a:custGeom>
              <a:avLst/>
              <a:gdLst/>
              <a:ahLst/>
              <a:cxnLst/>
              <a:rect l="l" t="t" r="r" b="b"/>
              <a:pathLst>
                <a:path w="15029" h="12472" extrusionOk="0">
                  <a:moveTo>
                    <a:pt x="11732" y="0"/>
                  </a:moveTo>
                  <a:cubicBezTo>
                    <a:pt x="8795" y="2619"/>
                    <a:pt x="0" y="6616"/>
                    <a:pt x="0" y="6616"/>
                  </a:cubicBezTo>
                  <a:lnTo>
                    <a:pt x="3126" y="12471"/>
                  </a:lnTo>
                  <a:cubicBezTo>
                    <a:pt x="12211" y="9899"/>
                    <a:pt x="15029" y="6047"/>
                    <a:pt x="15029" y="6047"/>
                  </a:cubicBezTo>
                  <a:lnTo>
                    <a:pt x="1173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46" name="Google Shape;3127;p30">
              <a:extLst>
                <a:ext uri="{FF2B5EF4-FFF2-40B4-BE49-F238E27FC236}">
                  <a16:creationId xmlns:a16="http://schemas.microsoft.com/office/drawing/2014/main" id="{0084095C-92D2-616A-7D47-D9198C92AB5F}"/>
                </a:ext>
              </a:extLst>
            </p:cNvPr>
            <p:cNvSpPr/>
            <p:nvPr/>
          </p:nvSpPr>
          <p:spPr>
            <a:xfrm>
              <a:off x="3532171" y="4036521"/>
              <a:ext cx="45026" cy="40202"/>
            </a:xfrm>
            <a:custGeom>
              <a:avLst/>
              <a:gdLst/>
              <a:ahLst/>
              <a:cxnLst/>
              <a:rect l="l" t="t" r="r" b="b"/>
              <a:pathLst>
                <a:path w="1917" h="1712" extrusionOk="0">
                  <a:moveTo>
                    <a:pt x="958" y="0"/>
                  </a:moveTo>
                  <a:cubicBezTo>
                    <a:pt x="594" y="0"/>
                    <a:pt x="257" y="234"/>
                    <a:pt x="142" y="599"/>
                  </a:cubicBezTo>
                  <a:cubicBezTo>
                    <a:pt x="0" y="1051"/>
                    <a:pt x="251" y="1531"/>
                    <a:pt x="702" y="1672"/>
                  </a:cubicBezTo>
                  <a:cubicBezTo>
                    <a:pt x="787" y="1699"/>
                    <a:pt x="873" y="1712"/>
                    <a:pt x="958" y="1712"/>
                  </a:cubicBezTo>
                  <a:cubicBezTo>
                    <a:pt x="1322" y="1712"/>
                    <a:pt x="1660" y="1478"/>
                    <a:pt x="1775" y="1112"/>
                  </a:cubicBezTo>
                  <a:cubicBezTo>
                    <a:pt x="1916" y="661"/>
                    <a:pt x="1665" y="181"/>
                    <a:pt x="1215" y="40"/>
                  </a:cubicBezTo>
                  <a:cubicBezTo>
                    <a:pt x="1129" y="13"/>
                    <a:pt x="1043" y="0"/>
                    <a:pt x="9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47" name="Google Shape;3128;p30">
              <a:extLst>
                <a:ext uri="{FF2B5EF4-FFF2-40B4-BE49-F238E27FC236}">
                  <a16:creationId xmlns:a16="http://schemas.microsoft.com/office/drawing/2014/main" id="{CA389FE6-BF03-43D3-DA43-1008438E570A}"/>
                </a:ext>
              </a:extLst>
            </p:cNvPr>
            <p:cNvSpPr/>
            <p:nvPr/>
          </p:nvSpPr>
          <p:spPr>
            <a:xfrm>
              <a:off x="3600683" y="4135145"/>
              <a:ext cx="49159" cy="40460"/>
            </a:xfrm>
            <a:custGeom>
              <a:avLst/>
              <a:gdLst/>
              <a:ahLst/>
              <a:cxnLst/>
              <a:rect l="l" t="t" r="r" b="b"/>
              <a:pathLst>
                <a:path w="2093" h="1723" extrusionOk="0">
                  <a:moveTo>
                    <a:pt x="491" y="0"/>
                  </a:moveTo>
                  <a:cubicBezTo>
                    <a:pt x="301" y="0"/>
                    <a:pt x="110" y="100"/>
                    <a:pt x="39" y="275"/>
                  </a:cubicBezTo>
                  <a:cubicBezTo>
                    <a:pt x="8" y="351"/>
                    <a:pt x="1" y="435"/>
                    <a:pt x="3" y="516"/>
                  </a:cubicBezTo>
                  <a:cubicBezTo>
                    <a:pt x="13" y="974"/>
                    <a:pt x="286" y="1377"/>
                    <a:pt x="591" y="1720"/>
                  </a:cubicBezTo>
                  <a:cubicBezTo>
                    <a:pt x="591" y="1721"/>
                    <a:pt x="590" y="1722"/>
                    <a:pt x="590" y="1723"/>
                  </a:cubicBezTo>
                  <a:cubicBezTo>
                    <a:pt x="1046" y="1684"/>
                    <a:pt x="1534" y="1592"/>
                    <a:pt x="1856" y="1266"/>
                  </a:cubicBezTo>
                  <a:cubicBezTo>
                    <a:pt x="1914" y="1208"/>
                    <a:pt x="1965" y="1142"/>
                    <a:pt x="1995" y="1066"/>
                  </a:cubicBezTo>
                  <a:cubicBezTo>
                    <a:pt x="2093" y="821"/>
                    <a:pt x="1918" y="523"/>
                    <a:pt x="1668" y="440"/>
                  </a:cubicBezTo>
                  <a:lnTo>
                    <a:pt x="1668" y="441"/>
                  </a:lnTo>
                  <a:cubicBezTo>
                    <a:pt x="1609" y="421"/>
                    <a:pt x="1548" y="412"/>
                    <a:pt x="1487" y="412"/>
                  </a:cubicBezTo>
                  <a:cubicBezTo>
                    <a:pt x="1340" y="412"/>
                    <a:pt x="1192" y="465"/>
                    <a:pt x="1067" y="552"/>
                  </a:cubicBezTo>
                  <a:cubicBezTo>
                    <a:pt x="1027" y="338"/>
                    <a:pt x="901" y="139"/>
                    <a:pt x="707" y="47"/>
                  </a:cubicBezTo>
                  <a:cubicBezTo>
                    <a:pt x="640" y="16"/>
                    <a:pt x="565" y="0"/>
                    <a:pt x="4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48" name="Google Shape;3129;p30">
              <a:extLst>
                <a:ext uri="{FF2B5EF4-FFF2-40B4-BE49-F238E27FC236}">
                  <a16:creationId xmlns:a16="http://schemas.microsoft.com/office/drawing/2014/main" id="{A81E8A2F-14C7-8E33-1D0B-8C35891A859E}"/>
                </a:ext>
              </a:extLst>
            </p:cNvPr>
            <p:cNvSpPr/>
            <p:nvPr/>
          </p:nvSpPr>
          <p:spPr>
            <a:xfrm>
              <a:off x="3605521" y="4173444"/>
              <a:ext cx="48290" cy="41541"/>
            </a:xfrm>
            <a:custGeom>
              <a:avLst/>
              <a:gdLst/>
              <a:ahLst/>
              <a:cxnLst/>
              <a:rect l="l" t="t" r="r" b="b"/>
              <a:pathLst>
                <a:path w="2056" h="1769" extrusionOk="0">
                  <a:moveTo>
                    <a:pt x="965" y="0"/>
                  </a:moveTo>
                  <a:cubicBezTo>
                    <a:pt x="767" y="0"/>
                    <a:pt x="567" y="27"/>
                    <a:pt x="373" y="64"/>
                  </a:cubicBezTo>
                  <a:cubicBezTo>
                    <a:pt x="373" y="63"/>
                    <a:pt x="372" y="63"/>
                    <a:pt x="371" y="62"/>
                  </a:cubicBezTo>
                  <a:cubicBezTo>
                    <a:pt x="171" y="474"/>
                    <a:pt x="0" y="940"/>
                    <a:pt x="115" y="1384"/>
                  </a:cubicBezTo>
                  <a:cubicBezTo>
                    <a:pt x="136" y="1463"/>
                    <a:pt x="165" y="1540"/>
                    <a:pt x="215" y="1605"/>
                  </a:cubicBezTo>
                  <a:cubicBezTo>
                    <a:pt x="300" y="1715"/>
                    <a:pt x="436" y="1768"/>
                    <a:pt x="575" y="1768"/>
                  </a:cubicBezTo>
                  <a:cubicBezTo>
                    <a:pt x="700" y="1768"/>
                    <a:pt x="826" y="1726"/>
                    <a:pt x="920" y="1645"/>
                  </a:cubicBezTo>
                  <a:cubicBezTo>
                    <a:pt x="1080" y="1505"/>
                    <a:pt x="1147" y="1286"/>
                    <a:pt x="1132" y="1073"/>
                  </a:cubicBezTo>
                  <a:lnTo>
                    <a:pt x="1132" y="1073"/>
                  </a:lnTo>
                  <a:cubicBezTo>
                    <a:pt x="1219" y="1104"/>
                    <a:pt x="1311" y="1121"/>
                    <a:pt x="1402" y="1121"/>
                  </a:cubicBezTo>
                  <a:cubicBezTo>
                    <a:pt x="1526" y="1121"/>
                    <a:pt x="1647" y="1090"/>
                    <a:pt x="1750" y="1021"/>
                  </a:cubicBezTo>
                  <a:cubicBezTo>
                    <a:pt x="1968" y="874"/>
                    <a:pt x="2056" y="540"/>
                    <a:pt x="1896" y="330"/>
                  </a:cubicBezTo>
                  <a:cubicBezTo>
                    <a:pt x="1847" y="265"/>
                    <a:pt x="1779" y="216"/>
                    <a:pt x="1708" y="176"/>
                  </a:cubicBezTo>
                  <a:cubicBezTo>
                    <a:pt x="1481" y="47"/>
                    <a:pt x="1226" y="0"/>
                    <a:pt x="9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49" name="Google Shape;3130;p30">
              <a:extLst>
                <a:ext uri="{FF2B5EF4-FFF2-40B4-BE49-F238E27FC236}">
                  <a16:creationId xmlns:a16="http://schemas.microsoft.com/office/drawing/2014/main" id="{915DC2DF-EB3A-B556-D7ED-B2FC082C7017}"/>
                </a:ext>
              </a:extLst>
            </p:cNvPr>
            <p:cNvSpPr/>
            <p:nvPr/>
          </p:nvSpPr>
          <p:spPr>
            <a:xfrm>
              <a:off x="3575152" y="4153461"/>
              <a:ext cx="39600" cy="49407"/>
            </a:xfrm>
            <a:custGeom>
              <a:avLst/>
              <a:gdLst/>
              <a:ahLst/>
              <a:cxnLst/>
              <a:rect l="l" t="t" r="r" b="b"/>
              <a:pathLst>
                <a:path w="1686" h="2104" extrusionOk="0">
                  <a:moveTo>
                    <a:pt x="495" y="1"/>
                  </a:moveTo>
                  <a:cubicBezTo>
                    <a:pt x="477" y="1"/>
                    <a:pt x="459" y="2"/>
                    <a:pt x="442" y="4"/>
                  </a:cubicBezTo>
                  <a:cubicBezTo>
                    <a:pt x="180" y="34"/>
                    <a:pt x="0" y="327"/>
                    <a:pt x="46" y="587"/>
                  </a:cubicBezTo>
                  <a:cubicBezTo>
                    <a:pt x="82" y="796"/>
                    <a:pt x="236" y="966"/>
                    <a:pt x="426" y="1064"/>
                  </a:cubicBezTo>
                  <a:cubicBezTo>
                    <a:pt x="258" y="1200"/>
                    <a:pt x="141" y="1405"/>
                    <a:pt x="152" y="1620"/>
                  </a:cubicBezTo>
                  <a:cubicBezTo>
                    <a:pt x="164" y="1869"/>
                    <a:pt x="381" y="2103"/>
                    <a:pt x="627" y="2103"/>
                  </a:cubicBezTo>
                  <a:cubicBezTo>
                    <a:pt x="640" y="2103"/>
                    <a:pt x="654" y="2102"/>
                    <a:pt x="669" y="2101"/>
                  </a:cubicBezTo>
                  <a:cubicBezTo>
                    <a:pt x="749" y="2092"/>
                    <a:pt x="827" y="2059"/>
                    <a:pt x="897" y="2020"/>
                  </a:cubicBezTo>
                  <a:cubicBezTo>
                    <a:pt x="1298" y="1794"/>
                    <a:pt x="1523" y="1363"/>
                    <a:pt x="1682" y="933"/>
                  </a:cubicBezTo>
                  <a:cubicBezTo>
                    <a:pt x="1683" y="933"/>
                    <a:pt x="1684" y="932"/>
                    <a:pt x="1685" y="932"/>
                  </a:cubicBezTo>
                  <a:cubicBezTo>
                    <a:pt x="1435" y="548"/>
                    <a:pt x="1123" y="162"/>
                    <a:pt x="683" y="32"/>
                  </a:cubicBezTo>
                  <a:cubicBezTo>
                    <a:pt x="623" y="13"/>
                    <a:pt x="559" y="1"/>
                    <a:pt x="49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50" name="Google Shape;3131;p30">
              <a:extLst>
                <a:ext uri="{FF2B5EF4-FFF2-40B4-BE49-F238E27FC236}">
                  <a16:creationId xmlns:a16="http://schemas.microsoft.com/office/drawing/2014/main" id="{29C10445-9AE0-AD85-B03B-50B88939C0C0}"/>
                </a:ext>
              </a:extLst>
            </p:cNvPr>
            <p:cNvSpPr/>
            <p:nvPr/>
          </p:nvSpPr>
          <p:spPr>
            <a:xfrm>
              <a:off x="3316398" y="3550751"/>
              <a:ext cx="241217" cy="345733"/>
            </a:xfrm>
            <a:custGeom>
              <a:avLst/>
              <a:gdLst/>
              <a:ahLst/>
              <a:cxnLst/>
              <a:rect l="l" t="t" r="r" b="b"/>
              <a:pathLst>
                <a:path w="10270" h="14723" extrusionOk="0">
                  <a:moveTo>
                    <a:pt x="1421" y="1"/>
                  </a:moveTo>
                  <a:cubicBezTo>
                    <a:pt x="1177" y="1"/>
                    <a:pt x="1041" y="68"/>
                    <a:pt x="1030" y="74"/>
                  </a:cubicBezTo>
                  <a:cubicBezTo>
                    <a:pt x="1020" y="77"/>
                    <a:pt x="0" y="449"/>
                    <a:pt x="455" y="2145"/>
                  </a:cubicBezTo>
                  <a:cubicBezTo>
                    <a:pt x="676" y="2970"/>
                    <a:pt x="1206" y="4093"/>
                    <a:pt x="1766" y="5282"/>
                  </a:cubicBezTo>
                  <a:cubicBezTo>
                    <a:pt x="2326" y="6469"/>
                    <a:pt x="2904" y="7697"/>
                    <a:pt x="3167" y="8629"/>
                  </a:cubicBezTo>
                  <a:cubicBezTo>
                    <a:pt x="3295" y="9085"/>
                    <a:pt x="3434" y="9656"/>
                    <a:pt x="3582" y="10261"/>
                  </a:cubicBezTo>
                  <a:cubicBezTo>
                    <a:pt x="3979" y="11885"/>
                    <a:pt x="4429" y="13726"/>
                    <a:pt x="4964" y="14689"/>
                  </a:cubicBezTo>
                  <a:cubicBezTo>
                    <a:pt x="4972" y="14704"/>
                    <a:pt x="4985" y="14715"/>
                    <a:pt x="5001" y="14719"/>
                  </a:cubicBezTo>
                  <a:cubicBezTo>
                    <a:pt x="5007" y="14721"/>
                    <a:pt x="5014" y="14722"/>
                    <a:pt x="5020" y="14722"/>
                  </a:cubicBezTo>
                  <a:cubicBezTo>
                    <a:pt x="5031" y="14722"/>
                    <a:pt x="5041" y="14719"/>
                    <a:pt x="5051" y="14714"/>
                  </a:cubicBezTo>
                  <a:cubicBezTo>
                    <a:pt x="5082" y="14696"/>
                    <a:pt x="5093" y="14657"/>
                    <a:pt x="5076" y="14626"/>
                  </a:cubicBezTo>
                  <a:cubicBezTo>
                    <a:pt x="4551" y="13678"/>
                    <a:pt x="4102" y="11846"/>
                    <a:pt x="3708" y="10230"/>
                  </a:cubicBezTo>
                  <a:cubicBezTo>
                    <a:pt x="3560" y="9624"/>
                    <a:pt x="3419" y="9053"/>
                    <a:pt x="3290" y="8594"/>
                  </a:cubicBezTo>
                  <a:cubicBezTo>
                    <a:pt x="3025" y="7652"/>
                    <a:pt x="2444" y="6419"/>
                    <a:pt x="1883" y="5227"/>
                  </a:cubicBezTo>
                  <a:cubicBezTo>
                    <a:pt x="1325" y="4042"/>
                    <a:pt x="798" y="2925"/>
                    <a:pt x="579" y="2112"/>
                  </a:cubicBezTo>
                  <a:cubicBezTo>
                    <a:pt x="157" y="537"/>
                    <a:pt x="1035" y="209"/>
                    <a:pt x="1081" y="192"/>
                  </a:cubicBezTo>
                  <a:cubicBezTo>
                    <a:pt x="1084" y="191"/>
                    <a:pt x="1201" y="134"/>
                    <a:pt x="1416" y="134"/>
                  </a:cubicBezTo>
                  <a:cubicBezTo>
                    <a:pt x="1765" y="134"/>
                    <a:pt x="2373" y="284"/>
                    <a:pt x="3166" y="1065"/>
                  </a:cubicBezTo>
                  <a:cubicBezTo>
                    <a:pt x="3812" y="1704"/>
                    <a:pt x="4881" y="2920"/>
                    <a:pt x="5914" y="4095"/>
                  </a:cubicBezTo>
                  <a:cubicBezTo>
                    <a:pt x="7019" y="5352"/>
                    <a:pt x="8062" y="6539"/>
                    <a:pt x="8536" y="6961"/>
                  </a:cubicBezTo>
                  <a:cubicBezTo>
                    <a:pt x="9445" y="7770"/>
                    <a:pt x="10154" y="8251"/>
                    <a:pt x="10160" y="8256"/>
                  </a:cubicBezTo>
                  <a:cubicBezTo>
                    <a:pt x="10172" y="8263"/>
                    <a:pt x="10185" y="8267"/>
                    <a:pt x="10197" y="8267"/>
                  </a:cubicBezTo>
                  <a:cubicBezTo>
                    <a:pt x="10218" y="8267"/>
                    <a:pt x="10238" y="8257"/>
                    <a:pt x="10250" y="8239"/>
                  </a:cubicBezTo>
                  <a:cubicBezTo>
                    <a:pt x="10270" y="8209"/>
                    <a:pt x="10262" y="8169"/>
                    <a:pt x="10233" y="8149"/>
                  </a:cubicBezTo>
                  <a:cubicBezTo>
                    <a:pt x="10225" y="8144"/>
                    <a:pt x="9524" y="7668"/>
                    <a:pt x="8621" y="6864"/>
                  </a:cubicBezTo>
                  <a:cubicBezTo>
                    <a:pt x="8154" y="6447"/>
                    <a:pt x="7113" y="5263"/>
                    <a:pt x="6011" y="4011"/>
                  </a:cubicBezTo>
                  <a:cubicBezTo>
                    <a:pt x="4975" y="2832"/>
                    <a:pt x="3906" y="1615"/>
                    <a:pt x="3255" y="974"/>
                  </a:cubicBezTo>
                  <a:cubicBezTo>
                    <a:pt x="2433" y="164"/>
                    <a:pt x="1799" y="1"/>
                    <a:pt x="142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51" name="Google Shape;3132;p30">
              <a:extLst>
                <a:ext uri="{FF2B5EF4-FFF2-40B4-BE49-F238E27FC236}">
                  <a16:creationId xmlns:a16="http://schemas.microsoft.com/office/drawing/2014/main" id="{4433C3BF-5FC2-C221-1918-C9950EB5D64E}"/>
                </a:ext>
              </a:extLst>
            </p:cNvPr>
            <p:cNvSpPr/>
            <p:nvPr/>
          </p:nvSpPr>
          <p:spPr>
            <a:xfrm>
              <a:off x="3455158" y="3631623"/>
              <a:ext cx="29547" cy="14817"/>
            </a:xfrm>
            <a:custGeom>
              <a:avLst/>
              <a:gdLst/>
              <a:ahLst/>
              <a:cxnLst/>
              <a:rect l="l" t="t" r="r" b="b"/>
              <a:pathLst>
                <a:path w="1258" h="631" extrusionOk="0">
                  <a:moveTo>
                    <a:pt x="1191" y="1"/>
                  </a:moveTo>
                  <a:cubicBezTo>
                    <a:pt x="1188" y="1"/>
                    <a:pt x="1184" y="1"/>
                    <a:pt x="1181" y="1"/>
                  </a:cubicBezTo>
                  <a:cubicBezTo>
                    <a:pt x="761" y="58"/>
                    <a:pt x="352" y="241"/>
                    <a:pt x="31" y="517"/>
                  </a:cubicBezTo>
                  <a:cubicBezTo>
                    <a:pt x="4" y="540"/>
                    <a:pt x="1" y="580"/>
                    <a:pt x="23" y="607"/>
                  </a:cubicBezTo>
                  <a:cubicBezTo>
                    <a:pt x="32" y="617"/>
                    <a:pt x="42" y="623"/>
                    <a:pt x="53" y="627"/>
                  </a:cubicBezTo>
                  <a:cubicBezTo>
                    <a:pt x="59" y="629"/>
                    <a:pt x="66" y="630"/>
                    <a:pt x="72" y="630"/>
                  </a:cubicBezTo>
                  <a:cubicBezTo>
                    <a:pt x="87" y="630"/>
                    <a:pt x="102" y="625"/>
                    <a:pt x="115" y="614"/>
                  </a:cubicBezTo>
                  <a:cubicBezTo>
                    <a:pt x="418" y="355"/>
                    <a:pt x="802" y="182"/>
                    <a:pt x="1198" y="129"/>
                  </a:cubicBezTo>
                  <a:cubicBezTo>
                    <a:pt x="1233" y="124"/>
                    <a:pt x="1258" y="92"/>
                    <a:pt x="1254" y="56"/>
                  </a:cubicBezTo>
                  <a:cubicBezTo>
                    <a:pt x="1249" y="24"/>
                    <a:pt x="1222" y="1"/>
                    <a:pt x="11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52" name="Google Shape;3133;p30">
              <a:extLst>
                <a:ext uri="{FF2B5EF4-FFF2-40B4-BE49-F238E27FC236}">
                  <a16:creationId xmlns:a16="http://schemas.microsoft.com/office/drawing/2014/main" id="{5413D7DA-3AFE-A4C5-AECF-7340FA306800}"/>
                </a:ext>
              </a:extLst>
            </p:cNvPr>
            <p:cNvSpPr/>
            <p:nvPr/>
          </p:nvSpPr>
          <p:spPr>
            <a:xfrm>
              <a:off x="3458258" y="3646675"/>
              <a:ext cx="25930" cy="15733"/>
            </a:xfrm>
            <a:custGeom>
              <a:avLst/>
              <a:gdLst/>
              <a:ahLst/>
              <a:cxnLst/>
              <a:rect l="l" t="t" r="r" b="b"/>
              <a:pathLst>
                <a:path w="1104" h="670" extrusionOk="0">
                  <a:moveTo>
                    <a:pt x="75" y="1"/>
                  </a:moveTo>
                  <a:cubicBezTo>
                    <a:pt x="50" y="1"/>
                    <a:pt x="27" y="14"/>
                    <a:pt x="16" y="37"/>
                  </a:cubicBezTo>
                  <a:cubicBezTo>
                    <a:pt x="1" y="69"/>
                    <a:pt x="15" y="109"/>
                    <a:pt x="47" y="124"/>
                  </a:cubicBezTo>
                  <a:cubicBezTo>
                    <a:pt x="374" y="278"/>
                    <a:pt x="693" y="458"/>
                    <a:pt x="994" y="659"/>
                  </a:cubicBezTo>
                  <a:cubicBezTo>
                    <a:pt x="999" y="662"/>
                    <a:pt x="1005" y="665"/>
                    <a:pt x="1011" y="666"/>
                  </a:cubicBezTo>
                  <a:cubicBezTo>
                    <a:pt x="1017" y="668"/>
                    <a:pt x="1024" y="669"/>
                    <a:pt x="1030" y="669"/>
                  </a:cubicBezTo>
                  <a:cubicBezTo>
                    <a:pt x="1051" y="669"/>
                    <a:pt x="1071" y="659"/>
                    <a:pt x="1083" y="641"/>
                  </a:cubicBezTo>
                  <a:cubicBezTo>
                    <a:pt x="1104" y="611"/>
                    <a:pt x="1095" y="571"/>
                    <a:pt x="1065" y="551"/>
                  </a:cubicBezTo>
                  <a:cubicBezTo>
                    <a:pt x="759" y="347"/>
                    <a:pt x="435" y="164"/>
                    <a:pt x="102" y="6"/>
                  </a:cubicBezTo>
                  <a:cubicBezTo>
                    <a:pt x="93" y="3"/>
                    <a:pt x="84" y="1"/>
                    <a:pt x="7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53" name="Google Shape;3134;p30">
              <a:extLst>
                <a:ext uri="{FF2B5EF4-FFF2-40B4-BE49-F238E27FC236}">
                  <a16:creationId xmlns:a16="http://schemas.microsoft.com/office/drawing/2014/main" id="{55D5EB66-2674-F027-E88C-99313A0FD44B}"/>
                </a:ext>
              </a:extLst>
            </p:cNvPr>
            <p:cNvSpPr/>
            <p:nvPr/>
          </p:nvSpPr>
          <p:spPr>
            <a:xfrm>
              <a:off x="3313932" y="3673021"/>
              <a:ext cx="47022" cy="65140"/>
            </a:xfrm>
            <a:custGeom>
              <a:avLst/>
              <a:gdLst/>
              <a:ahLst/>
              <a:cxnLst/>
              <a:rect l="l" t="t" r="r" b="b"/>
              <a:pathLst>
                <a:path w="2002" h="2774" extrusionOk="0">
                  <a:moveTo>
                    <a:pt x="1930" y="0"/>
                  </a:moveTo>
                  <a:cubicBezTo>
                    <a:pt x="1904" y="0"/>
                    <a:pt x="1880" y="15"/>
                    <a:pt x="1870" y="39"/>
                  </a:cubicBezTo>
                  <a:cubicBezTo>
                    <a:pt x="1504" y="886"/>
                    <a:pt x="1008" y="1665"/>
                    <a:pt x="396" y="2355"/>
                  </a:cubicBezTo>
                  <a:cubicBezTo>
                    <a:pt x="294" y="2469"/>
                    <a:pt x="183" y="2588"/>
                    <a:pt x="47" y="2650"/>
                  </a:cubicBezTo>
                  <a:cubicBezTo>
                    <a:pt x="15" y="2665"/>
                    <a:pt x="1" y="2704"/>
                    <a:pt x="16" y="2736"/>
                  </a:cubicBezTo>
                  <a:cubicBezTo>
                    <a:pt x="23" y="2753"/>
                    <a:pt x="38" y="2765"/>
                    <a:pt x="54" y="2770"/>
                  </a:cubicBezTo>
                  <a:lnTo>
                    <a:pt x="55" y="2770"/>
                  </a:lnTo>
                  <a:cubicBezTo>
                    <a:pt x="61" y="2772"/>
                    <a:pt x="68" y="2773"/>
                    <a:pt x="74" y="2773"/>
                  </a:cubicBezTo>
                  <a:cubicBezTo>
                    <a:pt x="83" y="2773"/>
                    <a:pt x="92" y="2771"/>
                    <a:pt x="101" y="2768"/>
                  </a:cubicBezTo>
                  <a:cubicBezTo>
                    <a:pt x="259" y="2693"/>
                    <a:pt x="381" y="2565"/>
                    <a:pt x="491" y="2441"/>
                  </a:cubicBezTo>
                  <a:cubicBezTo>
                    <a:pt x="1113" y="1740"/>
                    <a:pt x="1617" y="949"/>
                    <a:pt x="1988" y="90"/>
                  </a:cubicBezTo>
                  <a:cubicBezTo>
                    <a:pt x="2002" y="57"/>
                    <a:pt x="1987" y="19"/>
                    <a:pt x="1955" y="5"/>
                  </a:cubicBezTo>
                  <a:cubicBezTo>
                    <a:pt x="1947" y="2"/>
                    <a:pt x="1938" y="0"/>
                    <a:pt x="19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54" name="Google Shape;3135;p30">
              <a:extLst>
                <a:ext uri="{FF2B5EF4-FFF2-40B4-BE49-F238E27FC236}">
                  <a16:creationId xmlns:a16="http://schemas.microsoft.com/office/drawing/2014/main" id="{5B559033-1817-9365-B49F-9A0CB5E3D583}"/>
                </a:ext>
              </a:extLst>
            </p:cNvPr>
            <p:cNvSpPr/>
            <p:nvPr/>
          </p:nvSpPr>
          <p:spPr>
            <a:xfrm>
              <a:off x="3342844" y="3764906"/>
              <a:ext cx="58578" cy="25338"/>
            </a:xfrm>
            <a:custGeom>
              <a:avLst/>
              <a:gdLst/>
              <a:ahLst/>
              <a:cxnLst/>
              <a:rect l="l" t="t" r="r" b="b"/>
              <a:pathLst>
                <a:path w="2494" h="1079" extrusionOk="0">
                  <a:moveTo>
                    <a:pt x="74" y="0"/>
                  </a:moveTo>
                  <a:cubicBezTo>
                    <a:pt x="52" y="0"/>
                    <a:pt x="31" y="11"/>
                    <a:pt x="19" y="31"/>
                  </a:cubicBezTo>
                  <a:cubicBezTo>
                    <a:pt x="0" y="61"/>
                    <a:pt x="10" y="101"/>
                    <a:pt x="41" y="119"/>
                  </a:cubicBezTo>
                  <a:cubicBezTo>
                    <a:pt x="448" y="368"/>
                    <a:pt x="874" y="599"/>
                    <a:pt x="1306" y="807"/>
                  </a:cubicBezTo>
                  <a:cubicBezTo>
                    <a:pt x="1454" y="878"/>
                    <a:pt x="1613" y="950"/>
                    <a:pt x="1778" y="1003"/>
                  </a:cubicBezTo>
                  <a:cubicBezTo>
                    <a:pt x="1923" y="1048"/>
                    <a:pt x="2074" y="1078"/>
                    <a:pt x="2226" y="1078"/>
                  </a:cubicBezTo>
                  <a:cubicBezTo>
                    <a:pt x="2296" y="1078"/>
                    <a:pt x="2366" y="1072"/>
                    <a:pt x="2436" y="1058"/>
                  </a:cubicBezTo>
                  <a:cubicBezTo>
                    <a:pt x="2471" y="1052"/>
                    <a:pt x="2493" y="1017"/>
                    <a:pt x="2487" y="982"/>
                  </a:cubicBezTo>
                  <a:cubicBezTo>
                    <a:pt x="2480" y="951"/>
                    <a:pt x="2453" y="930"/>
                    <a:pt x="2423" y="930"/>
                  </a:cubicBezTo>
                  <a:cubicBezTo>
                    <a:pt x="2419" y="930"/>
                    <a:pt x="2415" y="931"/>
                    <a:pt x="2411" y="931"/>
                  </a:cubicBezTo>
                  <a:cubicBezTo>
                    <a:pt x="2350" y="943"/>
                    <a:pt x="2288" y="949"/>
                    <a:pt x="2226" y="949"/>
                  </a:cubicBezTo>
                  <a:cubicBezTo>
                    <a:pt x="1926" y="949"/>
                    <a:pt x="1626" y="819"/>
                    <a:pt x="1362" y="691"/>
                  </a:cubicBezTo>
                  <a:cubicBezTo>
                    <a:pt x="934" y="485"/>
                    <a:pt x="512" y="255"/>
                    <a:pt x="108" y="9"/>
                  </a:cubicBezTo>
                  <a:cubicBezTo>
                    <a:pt x="97" y="3"/>
                    <a:pt x="86" y="0"/>
                    <a:pt x="7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55" name="Google Shape;3136;p30">
              <a:extLst>
                <a:ext uri="{FF2B5EF4-FFF2-40B4-BE49-F238E27FC236}">
                  <a16:creationId xmlns:a16="http://schemas.microsoft.com/office/drawing/2014/main" id="{F98C9962-6B9F-5349-9795-23591DDECFFB}"/>
                </a:ext>
              </a:extLst>
            </p:cNvPr>
            <p:cNvSpPr/>
            <p:nvPr/>
          </p:nvSpPr>
          <p:spPr>
            <a:xfrm>
              <a:off x="3362197" y="3809874"/>
              <a:ext cx="46764" cy="11624"/>
            </a:xfrm>
            <a:custGeom>
              <a:avLst/>
              <a:gdLst/>
              <a:ahLst/>
              <a:cxnLst/>
              <a:rect l="l" t="t" r="r" b="b"/>
              <a:pathLst>
                <a:path w="1991" h="495" extrusionOk="0">
                  <a:moveTo>
                    <a:pt x="74" y="0"/>
                  </a:moveTo>
                  <a:cubicBezTo>
                    <a:pt x="50" y="0"/>
                    <a:pt x="28" y="13"/>
                    <a:pt x="16" y="35"/>
                  </a:cubicBezTo>
                  <a:cubicBezTo>
                    <a:pt x="0" y="66"/>
                    <a:pt x="12" y="105"/>
                    <a:pt x="44" y="122"/>
                  </a:cubicBezTo>
                  <a:cubicBezTo>
                    <a:pt x="214" y="212"/>
                    <a:pt x="393" y="286"/>
                    <a:pt x="577" y="344"/>
                  </a:cubicBezTo>
                  <a:cubicBezTo>
                    <a:pt x="893" y="443"/>
                    <a:pt x="1225" y="494"/>
                    <a:pt x="1556" y="494"/>
                  </a:cubicBezTo>
                  <a:cubicBezTo>
                    <a:pt x="1681" y="494"/>
                    <a:pt x="1806" y="487"/>
                    <a:pt x="1930" y="472"/>
                  </a:cubicBezTo>
                  <a:cubicBezTo>
                    <a:pt x="1965" y="468"/>
                    <a:pt x="1991" y="436"/>
                    <a:pt x="1986" y="400"/>
                  </a:cubicBezTo>
                  <a:cubicBezTo>
                    <a:pt x="1982" y="367"/>
                    <a:pt x="1954" y="343"/>
                    <a:pt x="1922" y="343"/>
                  </a:cubicBezTo>
                  <a:cubicBezTo>
                    <a:pt x="1919" y="343"/>
                    <a:pt x="1917" y="343"/>
                    <a:pt x="1914" y="344"/>
                  </a:cubicBezTo>
                  <a:cubicBezTo>
                    <a:pt x="1794" y="358"/>
                    <a:pt x="1674" y="365"/>
                    <a:pt x="1553" y="365"/>
                  </a:cubicBezTo>
                  <a:cubicBezTo>
                    <a:pt x="1051" y="365"/>
                    <a:pt x="547" y="242"/>
                    <a:pt x="103" y="7"/>
                  </a:cubicBezTo>
                  <a:cubicBezTo>
                    <a:pt x="94" y="2"/>
                    <a:pt x="84" y="0"/>
                    <a:pt x="7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56" name="Google Shape;3137;p30">
              <a:extLst>
                <a:ext uri="{FF2B5EF4-FFF2-40B4-BE49-F238E27FC236}">
                  <a16:creationId xmlns:a16="http://schemas.microsoft.com/office/drawing/2014/main" id="{BBDFC1C6-DA85-5756-FD30-84A304935ACC}"/>
                </a:ext>
              </a:extLst>
            </p:cNvPr>
            <p:cNvSpPr/>
            <p:nvPr/>
          </p:nvSpPr>
          <p:spPr>
            <a:xfrm>
              <a:off x="3331007" y="3555941"/>
              <a:ext cx="65906" cy="74275"/>
            </a:xfrm>
            <a:custGeom>
              <a:avLst/>
              <a:gdLst/>
              <a:ahLst/>
              <a:cxnLst/>
              <a:rect l="l" t="t" r="r" b="b"/>
              <a:pathLst>
                <a:path w="2806" h="3163" extrusionOk="0">
                  <a:moveTo>
                    <a:pt x="860" y="131"/>
                  </a:moveTo>
                  <a:cubicBezTo>
                    <a:pt x="973" y="131"/>
                    <a:pt x="1073" y="153"/>
                    <a:pt x="1132" y="168"/>
                  </a:cubicBezTo>
                  <a:cubicBezTo>
                    <a:pt x="1156" y="174"/>
                    <a:pt x="1178" y="180"/>
                    <a:pt x="1199" y="187"/>
                  </a:cubicBezTo>
                  <a:cubicBezTo>
                    <a:pt x="1529" y="291"/>
                    <a:pt x="1825" y="492"/>
                    <a:pt x="2095" y="795"/>
                  </a:cubicBezTo>
                  <a:cubicBezTo>
                    <a:pt x="2210" y="920"/>
                    <a:pt x="2318" y="1065"/>
                    <a:pt x="2423" y="1227"/>
                  </a:cubicBezTo>
                  <a:cubicBezTo>
                    <a:pt x="2501" y="1352"/>
                    <a:pt x="2554" y="1458"/>
                    <a:pt x="2584" y="1560"/>
                  </a:cubicBezTo>
                  <a:cubicBezTo>
                    <a:pt x="2670" y="1851"/>
                    <a:pt x="2602" y="2197"/>
                    <a:pt x="2405" y="2464"/>
                  </a:cubicBezTo>
                  <a:cubicBezTo>
                    <a:pt x="2225" y="2710"/>
                    <a:pt x="1943" y="2894"/>
                    <a:pt x="1610" y="2985"/>
                  </a:cubicBezTo>
                  <a:cubicBezTo>
                    <a:pt x="1491" y="3017"/>
                    <a:pt x="1379" y="3033"/>
                    <a:pt x="1276" y="3033"/>
                  </a:cubicBezTo>
                  <a:cubicBezTo>
                    <a:pt x="1169" y="3033"/>
                    <a:pt x="1070" y="3015"/>
                    <a:pt x="982" y="2980"/>
                  </a:cubicBezTo>
                  <a:cubicBezTo>
                    <a:pt x="647" y="2844"/>
                    <a:pt x="478" y="2470"/>
                    <a:pt x="357" y="2122"/>
                  </a:cubicBezTo>
                  <a:cubicBezTo>
                    <a:pt x="349" y="2097"/>
                    <a:pt x="340" y="2073"/>
                    <a:pt x="334" y="2049"/>
                  </a:cubicBezTo>
                  <a:cubicBezTo>
                    <a:pt x="223" y="1731"/>
                    <a:pt x="132" y="1395"/>
                    <a:pt x="150" y="1054"/>
                  </a:cubicBezTo>
                  <a:cubicBezTo>
                    <a:pt x="163" y="791"/>
                    <a:pt x="255" y="442"/>
                    <a:pt x="483" y="251"/>
                  </a:cubicBezTo>
                  <a:cubicBezTo>
                    <a:pt x="595" y="158"/>
                    <a:pt x="735" y="131"/>
                    <a:pt x="860" y="131"/>
                  </a:cubicBezTo>
                  <a:close/>
                  <a:moveTo>
                    <a:pt x="864" y="0"/>
                  </a:moveTo>
                  <a:cubicBezTo>
                    <a:pt x="682" y="0"/>
                    <a:pt x="521" y="52"/>
                    <a:pt x="401" y="152"/>
                  </a:cubicBezTo>
                  <a:cubicBezTo>
                    <a:pt x="250" y="278"/>
                    <a:pt x="149" y="462"/>
                    <a:pt x="90" y="652"/>
                  </a:cubicBezTo>
                  <a:cubicBezTo>
                    <a:pt x="48" y="787"/>
                    <a:pt x="25" y="925"/>
                    <a:pt x="19" y="1048"/>
                  </a:cubicBezTo>
                  <a:cubicBezTo>
                    <a:pt x="1" y="1425"/>
                    <a:pt x="104" y="1793"/>
                    <a:pt x="226" y="2134"/>
                  </a:cubicBezTo>
                  <a:cubicBezTo>
                    <a:pt x="229" y="2143"/>
                    <a:pt x="234" y="2156"/>
                    <a:pt x="236" y="2164"/>
                  </a:cubicBezTo>
                  <a:cubicBezTo>
                    <a:pt x="367" y="2540"/>
                    <a:pt x="553" y="2944"/>
                    <a:pt x="931" y="3099"/>
                  </a:cubicBezTo>
                  <a:cubicBezTo>
                    <a:pt x="952" y="3108"/>
                    <a:pt x="975" y="3115"/>
                    <a:pt x="997" y="3122"/>
                  </a:cubicBezTo>
                  <a:cubicBezTo>
                    <a:pt x="1082" y="3149"/>
                    <a:pt x="1175" y="3162"/>
                    <a:pt x="1274" y="3162"/>
                  </a:cubicBezTo>
                  <a:cubicBezTo>
                    <a:pt x="1389" y="3162"/>
                    <a:pt x="1512" y="3144"/>
                    <a:pt x="1644" y="3108"/>
                  </a:cubicBezTo>
                  <a:cubicBezTo>
                    <a:pt x="2004" y="3011"/>
                    <a:pt x="2314" y="2808"/>
                    <a:pt x="2509" y="2540"/>
                  </a:cubicBezTo>
                  <a:cubicBezTo>
                    <a:pt x="2729" y="2242"/>
                    <a:pt x="2806" y="1853"/>
                    <a:pt x="2706" y="1524"/>
                  </a:cubicBezTo>
                  <a:cubicBezTo>
                    <a:pt x="2673" y="1408"/>
                    <a:pt x="2617" y="1291"/>
                    <a:pt x="2532" y="1159"/>
                  </a:cubicBezTo>
                  <a:cubicBezTo>
                    <a:pt x="2427" y="996"/>
                    <a:pt x="2318" y="852"/>
                    <a:pt x="2206" y="725"/>
                  </a:cubicBezTo>
                  <a:cubicBezTo>
                    <a:pt x="1898" y="374"/>
                    <a:pt x="1553" y="149"/>
                    <a:pt x="1166" y="44"/>
                  </a:cubicBezTo>
                  <a:cubicBezTo>
                    <a:pt x="1062" y="15"/>
                    <a:pt x="960" y="0"/>
                    <a:pt x="86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57" name="Google Shape;3138;p30">
              <a:extLst>
                <a:ext uri="{FF2B5EF4-FFF2-40B4-BE49-F238E27FC236}">
                  <a16:creationId xmlns:a16="http://schemas.microsoft.com/office/drawing/2014/main" id="{762748CE-ADB6-CC0E-17C4-3AF417294458}"/>
                </a:ext>
              </a:extLst>
            </p:cNvPr>
            <p:cNvSpPr/>
            <p:nvPr/>
          </p:nvSpPr>
          <p:spPr>
            <a:xfrm>
              <a:off x="3285560" y="3659026"/>
              <a:ext cx="25836" cy="62252"/>
            </a:xfrm>
            <a:custGeom>
              <a:avLst/>
              <a:gdLst/>
              <a:ahLst/>
              <a:cxnLst/>
              <a:rect l="l" t="t" r="r" b="b"/>
              <a:pathLst>
                <a:path w="1100" h="2651" extrusionOk="0">
                  <a:moveTo>
                    <a:pt x="464" y="1"/>
                  </a:moveTo>
                  <a:cubicBezTo>
                    <a:pt x="449" y="40"/>
                    <a:pt x="437" y="80"/>
                    <a:pt x="421" y="120"/>
                  </a:cubicBezTo>
                  <a:cubicBezTo>
                    <a:pt x="849" y="590"/>
                    <a:pt x="969" y="1317"/>
                    <a:pt x="706" y="1896"/>
                  </a:cubicBezTo>
                  <a:cubicBezTo>
                    <a:pt x="579" y="2175"/>
                    <a:pt x="319" y="2458"/>
                    <a:pt x="1" y="2535"/>
                  </a:cubicBezTo>
                  <a:cubicBezTo>
                    <a:pt x="7" y="2575"/>
                    <a:pt x="10" y="2614"/>
                    <a:pt x="21" y="2650"/>
                  </a:cubicBezTo>
                  <a:cubicBezTo>
                    <a:pt x="377" y="2565"/>
                    <a:pt x="666" y="2259"/>
                    <a:pt x="807" y="1944"/>
                  </a:cubicBezTo>
                  <a:cubicBezTo>
                    <a:pt x="1099" y="1306"/>
                    <a:pt x="955" y="501"/>
                    <a:pt x="46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58" name="Google Shape;3139;p30">
              <a:extLst>
                <a:ext uri="{FF2B5EF4-FFF2-40B4-BE49-F238E27FC236}">
                  <a16:creationId xmlns:a16="http://schemas.microsoft.com/office/drawing/2014/main" id="{70F1D478-D34B-58CE-0816-D10F19274683}"/>
                </a:ext>
              </a:extLst>
            </p:cNvPr>
            <p:cNvSpPr/>
            <p:nvPr/>
          </p:nvSpPr>
          <p:spPr>
            <a:xfrm>
              <a:off x="3336503" y="3752813"/>
              <a:ext cx="58789" cy="37478"/>
            </a:xfrm>
            <a:custGeom>
              <a:avLst/>
              <a:gdLst/>
              <a:ahLst/>
              <a:cxnLst/>
              <a:rect l="l" t="t" r="r" b="b"/>
              <a:pathLst>
                <a:path w="2503" h="1596" extrusionOk="0">
                  <a:moveTo>
                    <a:pt x="796" y="1"/>
                  </a:moveTo>
                  <a:cubicBezTo>
                    <a:pt x="778" y="1"/>
                    <a:pt x="760" y="1"/>
                    <a:pt x="742" y="2"/>
                  </a:cubicBezTo>
                  <a:cubicBezTo>
                    <a:pt x="558" y="8"/>
                    <a:pt x="219" y="57"/>
                    <a:pt x="22" y="315"/>
                  </a:cubicBezTo>
                  <a:cubicBezTo>
                    <a:pt x="1" y="342"/>
                    <a:pt x="6" y="383"/>
                    <a:pt x="34" y="404"/>
                  </a:cubicBezTo>
                  <a:cubicBezTo>
                    <a:pt x="46" y="413"/>
                    <a:pt x="60" y="418"/>
                    <a:pt x="74" y="418"/>
                  </a:cubicBezTo>
                  <a:cubicBezTo>
                    <a:pt x="93" y="418"/>
                    <a:pt x="112" y="409"/>
                    <a:pt x="124" y="392"/>
                  </a:cubicBezTo>
                  <a:cubicBezTo>
                    <a:pt x="289" y="177"/>
                    <a:pt x="585" y="137"/>
                    <a:pt x="746" y="132"/>
                  </a:cubicBezTo>
                  <a:cubicBezTo>
                    <a:pt x="764" y="131"/>
                    <a:pt x="782" y="131"/>
                    <a:pt x="799" y="131"/>
                  </a:cubicBezTo>
                  <a:cubicBezTo>
                    <a:pt x="1176" y="131"/>
                    <a:pt x="1550" y="270"/>
                    <a:pt x="1835" y="516"/>
                  </a:cubicBezTo>
                  <a:cubicBezTo>
                    <a:pt x="2133" y="775"/>
                    <a:pt x="2328" y="1147"/>
                    <a:pt x="2370" y="1539"/>
                  </a:cubicBezTo>
                  <a:cubicBezTo>
                    <a:pt x="2374" y="1565"/>
                    <a:pt x="2392" y="1586"/>
                    <a:pt x="2415" y="1593"/>
                  </a:cubicBezTo>
                  <a:cubicBezTo>
                    <a:pt x="2421" y="1595"/>
                    <a:pt x="2428" y="1596"/>
                    <a:pt x="2435" y="1596"/>
                  </a:cubicBezTo>
                  <a:cubicBezTo>
                    <a:pt x="2437" y="1596"/>
                    <a:pt x="2439" y="1596"/>
                    <a:pt x="2442" y="1595"/>
                  </a:cubicBezTo>
                  <a:cubicBezTo>
                    <a:pt x="2477" y="1592"/>
                    <a:pt x="2502" y="1560"/>
                    <a:pt x="2499" y="1524"/>
                  </a:cubicBezTo>
                  <a:cubicBezTo>
                    <a:pt x="2452" y="1101"/>
                    <a:pt x="2242" y="698"/>
                    <a:pt x="1919" y="419"/>
                  </a:cubicBezTo>
                  <a:cubicBezTo>
                    <a:pt x="1611" y="151"/>
                    <a:pt x="1205" y="1"/>
                    <a:pt x="7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59" name="Google Shape;3140;p30">
              <a:extLst>
                <a:ext uri="{FF2B5EF4-FFF2-40B4-BE49-F238E27FC236}">
                  <a16:creationId xmlns:a16="http://schemas.microsoft.com/office/drawing/2014/main" id="{5D7A255B-186E-D8DF-9465-1DFBFF597B75}"/>
                </a:ext>
              </a:extLst>
            </p:cNvPr>
            <p:cNvSpPr/>
            <p:nvPr/>
          </p:nvSpPr>
          <p:spPr>
            <a:xfrm>
              <a:off x="3398296" y="3664028"/>
              <a:ext cx="34339" cy="19420"/>
            </a:xfrm>
            <a:custGeom>
              <a:avLst/>
              <a:gdLst/>
              <a:ahLst/>
              <a:cxnLst/>
              <a:rect l="l" t="t" r="r" b="b"/>
              <a:pathLst>
                <a:path w="1462" h="827" extrusionOk="0">
                  <a:moveTo>
                    <a:pt x="1393" y="0"/>
                  </a:moveTo>
                  <a:cubicBezTo>
                    <a:pt x="1390" y="0"/>
                    <a:pt x="1388" y="1"/>
                    <a:pt x="1385" y="1"/>
                  </a:cubicBezTo>
                  <a:cubicBezTo>
                    <a:pt x="867" y="67"/>
                    <a:pt x="371" y="329"/>
                    <a:pt x="24" y="719"/>
                  </a:cubicBezTo>
                  <a:cubicBezTo>
                    <a:pt x="0" y="746"/>
                    <a:pt x="2" y="786"/>
                    <a:pt x="29" y="810"/>
                  </a:cubicBezTo>
                  <a:cubicBezTo>
                    <a:pt x="36" y="816"/>
                    <a:pt x="44" y="820"/>
                    <a:pt x="52" y="824"/>
                  </a:cubicBezTo>
                  <a:cubicBezTo>
                    <a:pt x="59" y="826"/>
                    <a:pt x="65" y="827"/>
                    <a:pt x="72" y="827"/>
                  </a:cubicBezTo>
                  <a:cubicBezTo>
                    <a:pt x="89" y="827"/>
                    <a:pt x="107" y="819"/>
                    <a:pt x="120" y="805"/>
                  </a:cubicBezTo>
                  <a:cubicBezTo>
                    <a:pt x="446" y="437"/>
                    <a:pt x="913" y="191"/>
                    <a:pt x="1402" y="130"/>
                  </a:cubicBezTo>
                  <a:cubicBezTo>
                    <a:pt x="1437" y="124"/>
                    <a:pt x="1462" y="92"/>
                    <a:pt x="1457" y="57"/>
                  </a:cubicBezTo>
                  <a:cubicBezTo>
                    <a:pt x="1453" y="24"/>
                    <a:pt x="1425" y="0"/>
                    <a:pt x="139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60" name="Google Shape;3141;p30">
              <a:extLst>
                <a:ext uri="{FF2B5EF4-FFF2-40B4-BE49-F238E27FC236}">
                  <a16:creationId xmlns:a16="http://schemas.microsoft.com/office/drawing/2014/main" id="{FB0907EB-1DD6-CDA9-9328-741F55B03E88}"/>
                </a:ext>
              </a:extLst>
            </p:cNvPr>
            <p:cNvSpPr/>
            <p:nvPr/>
          </p:nvSpPr>
          <p:spPr>
            <a:xfrm>
              <a:off x="3771033" y="3995545"/>
              <a:ext cx="34033" cy="40460"/>
            </a:xfrm>
            <a:custGeom>
              <a:avLst/>
              <a:gdLst/>
              <a:ahLst/>
              <a:cxnLst/>
              <a:rect l="l" t="t" r="r" b="b"/>
              <a:pathLst>
                <a:path w="1449" h="1723" extrusionOk="0">
                  <a:moveTo>
                    <a:pt x="544" y="0"/>
                  </a:moveTo>
                  <a:cubicBezTo>
                    <a:pt x="0" y="0"/>
                    <a:pt x="367" y="883"/>
                    <a:pt x="495" y="1159"/>
                  </a:cubicBezTo>
                  <a:cubicBezTo>
                    <a:pt x="595" y="1375"/>
                    <a:pt x="744" y="1581"/>
                    <a:pt x="960" y="1681"/>
                  </a:cubicBezTo>
                  <a:cubicBezTo>
                    <a:pt x="1010" y="1705"/>
                    <a:pt x="1064" y="1722"/>
                    <a:pt x="1118" y="1722"/>
                  </a:cubicBezTo>
                  <a:cubicBezTo>
                    <a:pt x="1122" y="1722"/>
                    <a:pt x="1127" y="1722"/>
                    <a:pt x="1131" y="1722"/>
                  </a:cubicBezTo>
                  <a:cubicBezTo>
                    <a:pt x="1233" y="1716"/>
                    <a:pt x="1323" y="1647"/>
                    <a:pt x="1374" y="1560"/>
                  </a:cubicBezTo>
                  <a:cubicBezTo>
                    <a:pt x="1425" y="1473"/>
                    <a:pt x="1441" y="1368"/>
                    <a:pt x="1442" y="1267"/>
                  </a:cubicBezTo>
                  <a:cubicBezTo>
                    <a:pt x="1449" y="832"/>
                    <a:pt x="1118" y="70"/>
                    <a:pt x="623" y="6"/>
                  </a:cubicBezTo>
                  <a:cubicBezTo>
                    <a:pt x="594" y="2"/>
                    <a:pt x="568" y="0"/>
                    <a:pt x="5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61" name="Google Shape;3142;p30">
              <a:extLst>
                <a:ext uri="{FF2B5EF4-FFF2-40B4-BE49-F238E27FC236}">
                  <a16:creationId xmlns:a16="http://schemas.microsoft.com/office/drawing/2014/main" id="{723FEA2C-4D46-89CB-0365-7C3251FF1709}"/>
                </a:ext>
              </a:extLst>
            </p:cNvPr>
            <p:cNvSpPr/>
            <p:nvPr/>
          </p:nvSpPr>
          <p:spPr>
            <a:xfrm>
              <a:off x="3799053" y="4040114"/>
              <a:ext cx="23581" cy="22543"/>
            </a:xfrm>
            <a:custGeom>
              <a:avLst/>
              <a:gdLst/>
              <a:ahLst/>
              <a:cxnLst/>
              <a:rect l="l" t="t" r="r" b="b"/>
              <a:pathLst>
                <a:path w="1004" h="960" extrusionOk="0">
                  <a:moveTo>
                    <a:pt x="356" y="1"/>
                  </a:moveTo>
                  <a:cubicBezTo>
                    <a:pt x="224" y="1"/>
                    <a:pt x="104" y="57"/>
                    <a:pt x="43" y="198"/>
                  </a:cubicBezTo>
                  <a:cubicBezTo>
                    <a:pt x="0" y="297"/>
                    <a:pt x="2" y="412"/>
                    <a:pt x="29" y="518"/>
                  </a:cubicBezTo>
                  <a:cubicBezTo>
                    <a:pt x="63" y="654"/>
                    <a:pt x="140" y="783"/>
                    <a:pt x="253" y="866"/>
                  </a:cubicBezTo>
                  <a:cubicBezTo>
                    <a:pt x="333" y="925"/>
                    <a:pt x="434" y="959"/>
                    <a:pt x="533" y="959"/>
                  </a:cubicBezTo>
                  <a:cubicBezTo>
                    <a:pt x="574" y="959"/>
                    <a:pt x="615" y="954"/>
                    <a:pt x="654" y="941"/>
                  </a:cubicBezTo>
                  <a:cubicBezTo>
                    <a:pt x="887" y="868"/>
                    <a:pt x="1004" y="568"/>
                    <a:pt x="910" y="342"/>
                  </a:cubicBezTo>
                  <a:cubicBezTo>
                    <a:pt x="834" y="158"/>
                    <a:pt x="578" y="1"/>
                    <a:pt x="35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62" name="Google Shape;3143;p30">
              <a:extLst>
                <a:ext uri="{FF2B5EF4-FFF2-40B4-BE49-F238E27FC236}">
                  <a16:creationId xmlns:a16="http://schemas.microsoft.com/office/drawing/2014/main" id="{C3F37F80-C745-ECF7-1D2D-F124B7149B1B}"/>
                </a:ext>
              </a:extLst>
            </p:cNvPr>
            <p:cNvSpPr/>
            <p:nvPr/>
          </p:nvSpPr>
          <p:spPr>
            <a:xfrm>
              <a:off x="3559722" y="3666494"/>
              <a:ext cx="37063" cy="27263"/>
            </a:xfrm>
            <a:custGeom>
              <a:avLst/>
              <a:gdLst/>
              <a:ahLst/>
              <a:cxnLst/>
              <a:rect l="l" t="t" r="r" b="b"/>
              <a:pathLst>
                <a:path w="1578" h="1161" extrusionOk="0">
                  <a:moveTo>
                    <a:pt x="729" y="1"/>
                  </a:moveTo>
                  <a:cubicBezTo>
                    <a:pt x="691" y="1"/>
                    <a:pt x="653" y="5"/>
                    <a:pt x="614" y="14"/>
                  </a:cubicBezTo>
                  <a:cubicBezTo>
                    <a:pt x="0" y="156"/>
                    <a:pt x="777" y="903"/>
                    <a:pt x="1004" y="1066"/>
                  </a:cubicBezTo>
                  <a:cubicBezTo>
                    <a:pt x="1077" y="1118"/>
                    <a:pt x="1174" y="1160"/>
                    <a:pt x="1260" y="1160"/>
                  </a:cubicBezTo>
                  <a:cubicBezTo>
                    <a:pt x="1314" y="1160"/>
                    <a:pt x="1365" y="1143"/>
                    <a:pt x="1403" y="1102"/>
                  </a:cubicBezTo>
                  <a:cubicBezTo>
                    <a:pt x="1432" y="1071"/>
                    <a:pt x="1449" y="1031"/>
                    <a:pt x="1461" y="990"/>
                  </a:cubicBezTo>
                  <a:cubicBezTo>
                    <a:pt x="1577" y="581"/>
                    <a:pt x="1177" y="1"/>
                    <a:pt x="7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63" name="Google Shape;3144;p30">
              <a:extLst>
                <a:ext uri="{FF2B5EF4-FFF2-40B4-BE49-F238E27FC236}">
                  <a16:creationId xmlns:a16="http://schemas.microsoft.com/office/drawing/2014/main" id="{CAD8F967-79A1-56DB-4EE0-4A15F18A021B}"/>
                </a:ext>
              </a:extLst>
            </p:cNvPr>
            <p:cNvSpPr/>
            <p:nvPr/>
          </p:nvSpPr>
          <p:spPr>
            <a:xfrm>
              <a:off x="3589644" y="3701012"/>
              <a:ext cx="14985" cy="17213"/>
            </a:xfrm>
            <a:custGeom>
              <a:avLst/>
              <a:gdLst/>
              <a:ahLst/>
              <a:cxnLst/>
              <a:rect l="l" t="t" r="r" b="b"/>
              <a:pathLst>
                <a:path w="638" h="733" extrusionOk="0">
                  <a:moveTo>
                    <a:pt x="263" y="0"/>
                  </a:moveTo>
                  <a:cubicBezTo>
                    <a:pt x="146" y="48"/>
                    <a:pt x="56" y="155"/>
                    <a:pt x="28" y="277"/>
                  </a:cubicBezTo>
                  <a:cubicBezTo>
                    <a:pt x="0" y="400"/>
                    <a:pt x="36" y="536"/>
                    <a:pt x="120" y="628"/>
                  </a:cubicBezTo>
                  <a:cubicBezTo>
                    <a:pt x="174" y="690"/>
                    <a:pt x="253" y="733"/>
                    <a:pt x="335" y="733"/>
                  </a:cubicBezTo>
                  <a:cubicBezTo>
                    <a:pt x="344" y="733"/>
                    <a:pt x="352" y="732"/>
                    <a:pt x="361" y="731"/>
                  </a:cubicBezTo>
                  <a:cubicBezTo>
                    <a:pt x="445" y="722"/>
                    <a:pt x="519" y="663"/>
                    <a:pt x="564" y="591"/>
                  </a:cubicBezTo>
                  <a:cubicBezTo>
                    <a:pt x="631" y="482"/>
                    <a:pt x="638" y="340"/>
                    <a:pt x="583" y="225"/>
                  </a:cubicBezTo>
                  <a:cubicBezTo>
                    <a:pt x="527" y="111"/>
                    <a:pt x="411" y="28"/>
                    <a:pt x="286" y="12"/>
                  </a:cubicBezTo>
                  <a:lnTo>
                    <a:pt x="26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grpSp>
      <p:grpSp>
        <p:nvGrpSpPr>
          <p:cNvPr id="64" name="Google Shape;3145;p30">
            <a:extLst>
              <a:ext uri="{FF2B5EF4-FFF2-40B4-BE49-F238E27FC236}">
                <a16:creationId xmlns:a16="http://schemas.microsoft.com/office/drawing/2014/main" id="{823B455C-0F50-E92F-E9BB-AB857470B3BB}"/>
              </a:ext>
            </a:extLst>
          </p:cNvPr>
          <p:cNvGrpSpPr/>
          <p:nvPr/>
        </p:nvGrpSpPr>
        <p:grpSpPr>
          <a:xfrm>
            <a:off x="499583" y="4804576"/>
            <a:ext cx="1152540" cy="1342873"/>
            <a:chOff x="1692516" y="3532602"/>
            <a:chExt cx="936948" cy="1091678"/>
          </a:xfrm>
          <a:solidFill>
            <a:srgbClr val="2D9537"/>
          </a:solidFill>
        </p:grpSpPr>
        <p:sp>
          <p:nvSpPr>
            <p:cNvPr id="65" name="Google Shape;3146;p30">
              <a:extLst>
                <a:ext uri="{FF2B5EF4-FFF2-40B4-BE49-F238E27FC236}">
                  <a16:creationId xmlns:a16="http://schemas.microsoft.com/office/drawing/2014/main" id="{BB79260E-9E5A-315E-8310-78CFB0087E5C}"/>
                </a:ext>
              </a:extLst>
            </p:cNvPr>
            <p:cNvSpPr/>
            <p:nvPr/>
          </p:nvSpPr>
          <p:spPr>
            <a:xfrm>
              <a:off x="1692516" y="3532602"/>
              <a:ext cx="936948" cy="1091678"/>
            </a:xfrm>
            <a:custGeom>
              <a:avLst/>
              <a:gdLst/>
              <a:ahLst/>
              <a:cxnLst/>
              <a:rect l="l" t="t" r="r" b="b"/>
              <a:pathLst>
                <a:path w="40438" h="47116" extrusionOk="0">
                  <a:moveTo>
                    <a:pt x="39178" y="0"/>
                  </a:moveTo>
                  <a:cubicBezTo>
                    <a:pt x="39165" y="0"/>
                    <a:pt x="39152" y="0"/>
                    <a:pt x="39139" y="1"/>
                  </a:cubicBezTo>
                  <a:cubicBezTo>
                    <a:pt x="39022" y="4"/>
                    <a:pt x="38899" y="22"/>
                    <a:pt x="38765" y="58"/>
                  </a:cubicBezTo>
                  <a:cubicBezTo>
                    <a:pt x="38617" y="97"/>
                    <a:pt x="38443" y="158"/>
                    <a:pt x="38230" y="248"/>
                  </a:cubicBezTo>
                  <a:cubicBezTo>
                    <a:pt x="37931" y="374"/>
                    <a:pt x="37538" y="562"/>
                    <a:pt x="37062" y="806"/>
                  </a:cubicBezTo>
                  <a:cubicBezTo>
                    <a:pt x="36385" y="1154"/>
                    <a:pt x="35741" y="1512"/>
                    <a:pt x="35544" y="1623"/>
                  </a:cubicBezTo>
                  <a:cubicBezTo>
                    <a:pt x="35279" y="1741"/>
                    <a:pt x="34018" y="2336"/>
                    <a:pt x="32422" y="3585"/>
                  </a:cubicBezTo>
                  <a:cubicBezTo>
                    <a:pt x="31391" y="4391"/>
                    <a:pt x="30416" y="5313"/>
                    <a:pt x="29525" y="6326"/>
                  </a:cubicBezTo>
                  <a:cubicBezTo>
                    <a:pt x="28415" y="7589"/>
                    <a:pt x="27431" y="8997"/>
                    <a:pt x="26603" y="10512"/>
                  </a:cubicBezTo>
                  <a:cubicBezTo>
                    <a:pt x="25682" y="12198"/>
                    <a:pt x="25068" y="14046"/>
                    <a:pt x="24729" y="16160"/>
                  </a:cubicBezTo>
                  <a:cubicBezTo>
                    <a:pt x="24441" y="17950"/>
                    <a:pt x="24395" y="19617"/>
                    <a:pt x="24356" y="21089"/>
                  </a:cubicBezTo>
                  <a:cubicBezTo>
                    <a:pt x="24330" y="22052"/>
                    <a:pt x="24308" y="22901"/>
                    <a:pt x="24221" y="23599"/>
                  </a:cubicBezTo>
                  <a:cubicBezTo>
                    <a:pt x="23979" y="23047"/>
                    <a:pt x="23713" y="22552"/>
                    <a:pt x="23430" y="22126"/>
                  </a:cubicBezTo>
                  <a:cubicBezTo>
                    <a:pt x="23155" y="21714"/>
                    <a:pt x="22862" y="21364"/>
                    <a:pt x="22554" y="21083"/>
                  </a:cubicBezTo>
                  <a:cubicBezTo>
                    <a:pt x="22524" y="20543"/>
                    <a:pt x="22407" y="19797"/>
                    <a:pt x="22036" y="19112"/>
                  </a:cubicBezTo>
                  <a:lnTo>
                    <a:pt x="22031" y="19103"/>
                  </a:lnTo>
                  <a:cubicBezTo>
                    <a:pt x="21998" y="19045"/>
                    <a:pt x="21958" y="18972"/>
                    <a:pt x="21904" y="18891"/>
                  </a:cubicBezTo>
                  <a:cubicBezTo>
                    <a:pt x="21376" y="18068"/>
                    <a:pt x="20562" y="17584"/>
                    <a:pt x="19552" y="17495"/>
                  </a:cubicBezTo>
                  <a:cubicBezTo>
                    <a:pt x="19454" y="17486"/>
                    <a:pt x="19349" y="17482"/>
                    <a:pt x="19237" y="17482"/>
                  </a:cubicBezTo>
                  <a:cubicBezTo>
                    <a:pt x="18614" y="17482"/>
                    <a:pt x="17771" y="17617"/>
                    <a:pt x="16675" y="17893"/>
                  </a:cubicBezTo>
                  <a:cubicBezTo>
                    <a:pt x="15721" y="18132"/>
                    <a:pt x="14567" y="18479"/>
                    <a:pt x="13245" y="18924"/>
                  </a:cubicBezTo>
                  <a:cubicBezTo>
                    <a:pt x="11012" y="19676"/>
                    <a:pt x="9026" y="20465"/>
                    <a:pt x="9006" y="20472"/>
                  </a:cubicBezTo>
                  <a:lnTo>
                    <a:pt x="8993" y="20477"/>
                  </a:lnTo>
                  <a:cubicBezTo>
                    <a:pt x="8908" y="20513"/>
                    <a:pt x="6870" y="21358"/>
                    <a:pt x="4774" y="22628"/>
                  </a:cubicBezTo>
                  <a:cubicBezTo>
                    <a:pt x="3512" y="23392"/>
                    <a:pt x="2487" y="24155"/>
                    <a:pt x="1729" y="24896"/>
                  </a:cubicBezTo>
                  <a:cubicBezTo>
                    <a:pt x="1247" y="25366"/>
                    <a:pt x="862" y="25840"/>
                    <a:pt x="584" y="26303"/>
                  </a:cubicBezTo>
                  <a:cubicBezTo>
                    <a:pt x="240" y="26875"/>
                    <a:pt x="46" y="27451"/>
                    <a:pt x="8" y="28016"/>
                  </a:cubicBezTo>
                  <a:lnTo>
                    <a:pt x="7" y="28033"/>
                  </a:lnTo>
                  <a:cubicBezTo>
                    <a:pt x="3" y="28114"/>
                    <a:pt x="2" y="28186"/>
                    <a:pt x="1" y="28251"/>
                  </a:cubicBezTo>
                  <a:lnTo>
                    <a:pt x="1" y="28282"/>
                  </a:lnTo>
                  <a:cubicBezTo>
                    <a:pt x="11" y="28925"/>
                    <a:pt x="221" y="29535"/>
                    <a:pt x="625" y="30096"/>
                  </a:cubicBezTo>
                  <a:cubicBezTo>
                    <a:pt x="904" y="30482"/>
                    <a:pt x="1282" y="30848"/>
                    <a:pt x="1750" y="31187"/>
                  </a:cubicBezTo>
                  <a:cubicBezTo>
                    <a:pt x="1774" y="31943"/>
                    <a:pt x="1870" y="33344"/>
                    <a:pt x="2225" y="35004"/>
                  </a:cubicBezTo>
                  <a:cubicBezTo>
                    <a:pt x="2588" y="36692"/>
                    <a:pt x="3132" y="38244"/>
                    <a:pt x="3844" y="39615"/>
                  </a:cubicBezTo>
                  <a:cubicBezTo>
                    <a:pt x="4769" y="41397"/>
                    <a:pt x="5974" y="42867"/>
                    <a:pt x="7425" y="43987"/>
                  </a:cubicBezTo>
                  <a:cubicBezTo>
                    <a:pt x="9036" y="45229"/>
                    <a:pt x="10680" y="46155"/>
                    <a:pt x="12313" y="46741"/>
                  </a:cubicBezTo>
                  <a:cubicBezTo>
                    <a:pt x="13004" y="46989"/>
                    <a:pt x="13723" y="47115"/>
                    <a:pt x="14455" y="47115"/>
                  </a:cubicBezTo>
                  <a:cubicBezTo>
                    <a:pt x="14526" y="47115"/>
                    <a:pt x="14597" y="47114"/>
                    <a:pt x="14667" y="47112"/>
                  </a:cubicBezTo>
                  <a:cubicBezTo>
                    <a:pt x="15472" y="47084"/>
                    <a:pt x="16255" y="46909"/>
                    <a:pt x="16993" y="46587"/>
                  </a:cubicBezTo>
                  <a:lnTo>
                    <a:pt x="26183" y="42590"/>
                  </a:lnTo>
                  <a:cubicBezTo>
                    <a:pt x="26298" y="42541"/>
                    <a:pt x="26711" y="42350"/>
                    <a:pt x="27264" y="41911"/>
                  </a:cubicBezTo>
                  <a:cubicBezTo>
                    <a:pt x="28018" y="41313"/>
                    <a:pt x="28689" y="40531"/>
                    <a:pt x="29262" y="39589"/>
                  </a:cubicBezTo>
                  <a:cubicBezTo>
                    <a:pt x="29853" y="38621"/>
                    <a:pt x="30324" y="37495"/>
                    <a:pt x="30664" y="36242"/>
                  </a:cubicBezTo>
                  <a:cubicBezTo>
                    <a:pt x="31064" y="34765"/>
                    <a:pt x="31287" y="33094"/>
                    <a:pt x="31324" y="31274"/>
                  </a:cubicBezTo>
                  <a:cubicBezTo>
                    <a:pt x="31393" y="27898"/>
                    <a:pt x="30999" y="24931"/>
                    <a:pt x="30652" y="22314"/>
                  </a:cubicBezTo>
                  <a:cubicBezTo>
                    <a:pt x="30450" y="20797"/>
                    <a:pt x="30260" y="19363"/>
                    <a:pt x="30178" y="18006"/>
                  </a:cubicBezTo>
                  <a:cubicBezTo>
                    <a:pt x="30023" y="15408"/>
                    <a:pt x="30314" y="13439"/>
                    <a:pt x="31119" y="11624"/>
                  </a:cubicBezTo>
                  <a:cubicBezTo>
                    <a:pt x="32383" y="8787"/>
                    <a:pt x="33910" y="7150"/>
                    <a:pt x="34970" y="6276"/>
                  </a:cubicBezTo>
                  <a:cubicBezTo>
                    <a:pt x="36041" y="5391"/>
                    <a:pt x="36854" y="5096"/>
                    <a:pt x="36929" y="5071"/>
                  </a:cubicBezTo>
                  <a:lnTo>
                    <a:pt x="37003" y="5049"/>
                  </a:lnTo>
                  <a:lnTo>
                    <a:pt x="37089" y="5006"/>
                  </a:lnTo>
                  <a:cubicBezTo>
                    <a:pt x="37618" y="4745"/>
                    <a:pt x="38013" y="4474"/>
                    <a:pt x="38333" y="4154"/>
                  </a:cubicBezTo>
                  <a:cubicBezTo>
                    <a:pt x="38604" y="3883"/>
                    <a:pt x="38820" y="3576"/>
                    <a:pt x="39034" y="3161"/>
                  </a:cubicBezTo>
                  <a:cubicBezTo>
                    <a:pt x="39087" y="3057"/>
                    <a:pt x="39404" y="2736"/>
                    <a:pt x="39523" y="2615"/>
                  </a:cubicBezTo>
                  <a:cubicBezTo>
                    <a:pt x="39707" y="2430"/>
                    <a:pt x="39881" y="2254"/>
                    <a:pt x="40019" y="2075"/>
                  </a:cubicBezTo>
                  <a:cubicBezTo>
                    <a:pt x="40147" y="1910"/>
                    <a:pt x="40232" y="1758"/>
                    <a:pt x="40289" y="1597"/>
                  </a:cubicBezTo>
                  <a:cubicBezTo>
                    <a:pt x="40438" y="1166"/>
                    <a:pt x="40351" y="712"/>
                    <a:pt x="40055" y="383"/>
                  </a:cubicBezTo>
                  <a:cubicBezTo>
                    <a:pt x="39833" y="136"/>
                    <a:pt x="39522" y="0"/>
                    <a:pt x="39178" y="0"/>
                  </a:cubicBezTo>
                  <a:close/>
                </a:path>
              </a:pathLst>
            </a:custGeom>
            <a:grpFill/>
            <a:ln>
              <a:noFill/>
            </a:ln>
            <a:effectLst>
              <a:outerShdw dist="19050" dir="30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66" name="Google Shape;3147;p30">
              <a:extLst>
                <a:ext uri="{FF2B5EF4-FFF2-40B4-BE49-F238E27FC236}">
                  <a16:creationId xmlns:a16="http://schemas.microsoft.com/office/drawing/2014/main" id="{42F5730F-151D-EE76-2E29-E4DB695E7E40}"/>
                </a:ext>
              </a:extLst>
            </p:cNvPr>
            <p:cNvSpPr/>
            <p:nvPr/>
          </p:nvSpPr>
          <p:spPr>
            <a:xfrm>
              <a:off x="1718049" y="3593053"/>
              <a:ext cx="822535" cy="1005671"/>
            </a:xfrm>
            <a:custGeom>
              <a:avLst/>
              <a:gdLst/>
              <a:ahLst/>
              <a:cxnLst/>
              <a:rect l="l" t="t" r="r" b="b"/>
              <a:pathLst>
                <a:path w="35500" h="43404" extrusionOk="0">
                  <a:moveTo>
                    <a:pt x="34935" y="1"/>
                  </a:moveTo>
                  <a:cubicBezTo>
                    <a:pt x="34935" y="1"/>
                    <a:pt x="29927" y="2104"/>
                    <a:pt x="26469" y="8431"/>
                  </a:cubicBezTo>
                  <a:cubicBezTo>
                    <a:pt x="23754" y="13399"/>
                    <a:pt x="24649" y="18610"/>
                    <a:pt x="24156" y="21510"/>
                  </a:cubicBezTo>
                  <a:cubicBezTo>
                    <a:pt x="23995" y="22463"/>
                    <a:pt x="23685" y="23166"/>
                    <a:pt x="23047" y="23529"/>
                  </a:cubicBezTo>
                  <a:cubicBezTo>
                    <a:pt x="23022" y="23543"/>
                    <a:pt x="22996" y="23557"/>
                    <a:pt x="22969" y="23572"/>
                  </a:cubicBezTo>
                  <a:cubicBezTo>
                    <a:pt x="22969" y="23572"/>
                    <a:pt x="22775" y="22961"/>
                    <a:pt x="22427" y="22161"/>
                  </a:cubicBezTo>
                  <a:cubicBezTo>
                    <a:pt x="22336" y="21953"/>
                    <a:pt x="22235" y="21727"/>
                    <a:pt x="22125" y="21498"/>
                  </a:cubicBezTo>
                  <a:cubicBezTo>
                    <a:pt x="21675" y="20577"/>
                    <a:pt x="21068" y="19576"/>
                    <a:pt x="20357" y="19013"/>
                  </a:cubicBezTo>
                  <a:cubicBezTo>
                    <a:pt x="20356" y="19010"/>
                    <a:pt x="20352" y="19011"/>
                    <a:pt x="20351" y="19008"/>
                  </a:cubicBezTo>
                  <a:cubicBezTo>
                    <a:pt x="20351" y="19008"/>
                    <a:pt x="20442" y="17905"/>
                    <a:pt x="19966" y="17030"/>
                  </a:cubicBezTo>
                  <a:cubicBezTo>
                    <a:pt x="19939" y="16981"/>
                    <a:pt x="19913" y="16933"/>
                    <a:pt x="19882" y="16889"/>
                  </a:cubicBezTo>
                  <a:cubicBezTo>
                    <a:pt x="19588" y="16424"/>
                    <a:pt x="19111" y="16050"/>
                    <a:pt x="18351" y="15983"/>
                  </a:cubicBezTo>
                  <a:cubicBezTo>
                    <a:pt x="18281" y="15977"/>
                    <a:pt x="18206" y="15974"/>
                    <a:pt x="18125" y="15974"/>
                  </a:cubicBezTo>
                  <a:cubicBezTo>
                    <a:pt x="15638" y="15974"/>
                    <a:pt x="8311" y="18887"/>
                    <a:pt x="8311" y="18887"/>
                  </a:cubicBezTo>
                  <a:cubicBezTo>
                    <a:pt x="8311" y="18887"/>
                    <a:pt x="229" y="22219"/>
                    <a:pt x="5" y="25482"/>
                  </a:cubicBezTo>
                  <a:cubicBezTo>
                    <a:pt x="2" y="25541"/>
                    <a:pt x="1" y="25598"/>
                    <a:pt x="0" y="25656"/>
                  </a:cubicBezTo>
                  <a:cubicBezTo>
                    <a:pt x="13" y="26454"/>
                    <a:pt x="518" y="27245"/>
                    <a:pt x="1744" y="27980"/>
                  </a:cubicBezTo>
                  <a:cubicBezTo>
                    <a:pt x="1744" y="27980"/>
                    <a:pt x="1693" y="29797"/>
                    <a:pt x="2202" y="32164"/>
                  </a:cubicBezTo>
                  <a:cubicBezTo>
                    <a:pt x="2777" y="34853"/>
                    <a:pt x="4077" y="38255"/>
                    <a:pt x="6997" y="40505"/>
                  </a:cubicBezTo>
                  <a:cubicBezTo>
                    <a:pt x="8793" y="41891"/>
                    <a:pt x="10384" y="42665"/>
                    <a:pt x="11583" y="43096"/>
                  </a:cubicBezTo>
                  <a:cubicBezTo>
                    <a:pt x="12158" y="43301"/>
                    <a:pt x="12757" y="43404"/>
                    <a:pt x="13356" y="43404"/>
                  </a:cubicBezTo>
                  <a:cubicBezTo>
                    <a:pt x="14071" y="43404"/>
                    <a:pt x="14784" y="43258"/>
                    <a:pt x="15453" y="42968"/>
                  </a:cubicBezTo>
                  <a:lnTo>
                    <a:pt x="24647" y="38969"/>
                  </a:lnTo>
                  <a:cubicBezTo>
                    <a:pt x="24647" y="38969"/>
                    <a:pt x="26002" y="38411"/>
                    <a:pt x="27220" y="36407"/>
                  </a:cubicBezTo>
                  <a:cubicBezTo>
                    <a:pt x="28174" y="34842"/>
                    <a:pt x="29043" y="32394"/>
                    <a:pt x="29121" y="28642"/>
                  </a:cubicBezTo>
                  <a:cubicBezTo>
                    <a:pt x="29228" y="23417"/>
                    <a:pt x="28204" y="19240"/>
                    <a:pt x="27978" y="15463"/>
                  </a:cubicBezTo>
                  <a:cubicBezTo>
                    <a:pt x="27833" y="13058"/>
                    <a:pt x="28012" y="10817"/>
                    <a:pt x="29012" y="8567"/>
                  </a:cubicBezTo>
                  <a:cubicBezTo>
                    <a:pt x="31675" y="2586"/>
                    <a:pt x="35499" y="1409"/>
                    <a:pt x="35499" y="1409"/>
                  </a:cubicBezTo>
                  <a:lnTo>
                    <a:pt x="35170" y="588"/>
                  </a:lnTo>
                  <a:lnTo>
                    <a:pt x="3493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67" name="Google Shape;3148;p30">
              <a:extLst>
                <a:ext uri="{FF2B5EF4-FFF2-40B4-BE49-F238E27FC236}">
                  <a16:creationId xmlns:a16="http://schemas.microsoft.com/office/drawing/2014/main" id="{1197DD5A-7310-CB1F-F288-BC13D8809AF2}"/>
                </a:ext>
              </a:extLst>
            </p:cNvPr>
            <p:cNvSpPr/>
            <p:nvPr/>
          </p:nvSpPr>
          <p:spPr>
            <a:xfrm>
              <a:off x="1915947" y="4199952"/>
              <a:ext cx="180819" cy="164947"/>
            </a:xfrm>
            <a:custGeom>
              <a:avLst/>
              <a:gdLst/>
              <a:ahLst/>
              <a:cxnLst/>
              <a:rect l="l" t="t" r="r" b="b"/>
              <a:pathLst>
                <a:path w="7804" h="7119" extrusionOk="0">
                  <a:moveTo>
                    <a:pt x="4826" y="0"/>
                  </a:moveTo>
                  <a:cubicBezTo>
                    <a:pt x="4483" y="0"/>
                    <a:pt x="4164" y="94"/>
                    <a:pt x="3923" y="286"/>
                  </a:cubicBezTo>
                  <a:cubicBezTo>
                    <a:pt x="3364" y="731"/>
                    <a:pt x="3201" y="1575"/>
                    <a:pt x="3352" y="2451"/>
                  </a:cubicBezTo>
                  <a:cubicBezTo>
                    <a:pt x="2840" y="2171"/>
                    <a:pt x="2296" y="2006"/>
                    <a:pt x="1804" y="2006"/>
                  </a:cubicBezTo>
                  <a:cubicBezTo>
                    <a:pt x="1502" y="2006"/>
                    <a:pt x="1219" y="2068"/>
                    <a:pt x="975" y="2204"/>
                  </a:cubicBezTo>
                  <a:cubicBezTo>
                    <a:pt x="191" y="2639"/>
                    <a:pt x="0" y="3931"/>
                    <a:pt x="711" y="4900"/>
                  </a:cubicBezTo>
                  <a:cubicBezTo>
                    <a:pt x="933" y="5201"/>
                    <a:pt x="1216" y="5451"/>
                    <a:pt x="1510" y="5667"/>
                  </a:cubicBezTo>
                  <a:cubicBezTo>
                    <a:pt x="3107" y="6845"/>
                    <a:pt x="4920" y="7108"/>
                    <a:pt x="6589" y="7108"/>
                  </a:cubicBezTo>
                  <a:cubicBezTo>
                    <a:pt x="6640" y="7108"/>
                    <a:pt x="6691" y="7108"/>
                    <a:pt x="6741" y="7108"/>
                  </a:cubicBezTo>
                  <a:cubicBezTo>
                    <a:pt x="6744" y="7111"/>
                    <a:pt x="6748" y="7115"/>
                    <a:pt x="6751" y="7118"/>
                  </a:cubicBezTo>
                  <a:cubicBezTo>
                    <a:pt x="7348" y="5592"/>
                    <a:pt x="7804" y="3828"/>
                    <a:pt x="7163" y="1940"/>
                  </a:cubicBezTo>
                  <a:cubicBezTo>
                    <a:pt x="7049" y="1603"/>
                    <a:pt x="6898" y="1265"/>
                    <a:pt x="6676" y="965"/>
                  </a:cubicBezTo>
                  <a:cubicBezTo>
                    <a:pt x="6208" y="333"/>
                    <a:pt x="5474" y="0"/>
                    <a:pt x="482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68" name="Google Shape;3149;p30">
              <a:extLst>
                <a:ext uri="{FF2B5EF4-FFF2-40B4-BE49-F238E27FC236}">
                  <a16:creationId xmlns:a16="http://schemas.microsoft.com/office/drawing/2014/main" id="{7A4C7A17-37E2-1ADC-0E03-5FA11E943113}"/>
                </a:ext>
              </a:extLst>
            </p:cNvPr>
            <p:cNvSpPr/>
            <p:nvPr/>
          </p:nvSpPr>
          <p:spPr>
            <a:xfrm>
              <a:off x="1935479" y="4361542"/>
              <a:ext cx="148033" cy="147199"/>
            </a:xfrm>
            <a:custGeom>
              <a:avLst/>
              <a:gdLst/>
              <a:ahLst/>
              <a:cxnLst/>
              <a:rect l="l" t="t" r="r" b="b"/>
              <a:pathLst>
                <a:path w="6389" h="6353" extrusionOk="0">
                  <a:moveTo>
                    <a:pt x="4499" y="1"/>
                  </a:moveTo>
                  <a:cubicBezTo>
                    <a:pt x="3460" y="1"/>
                    <a:pt x="2384" y="198"/>
                    <a:pt x="1372" y="859"/>
                  </a:cubicBezTo>
                  <a:cubicBezTo>
                    <a:pt x="1115" y="1027"/>
                    <a:pt x="863" y="1226"/>
                    <a:pt x="658" y="1477"/>
                  </a:cubicBezTo>
                  <a:cubicBezTo>
                    <a:pt x="0" y="2287"/>
                    <a:pt x="64" y="3471"/>
                    <a:pt x="681" y="3937"/>
                  </a:cubicBezTo>
                  <a:cubicBezTo>
                    <a:pt x="922" y="4120"/>
                    <a:pt x="1224" y="4203"/>
                    <a:pt x="1551" y="4203"/>
                  </a:cubicBezTo>
                  <a:cubicBezTo>
                    <a:pt x="1893" y="4203"/>
                    <a:pt x="2263" y="4112"/>
                    <a:pt x="2623" y="3951"/>
                  </a:cubicBezTo>
                  <a:lnTo>
                    <a:pt x="2623" y="3951"/>
                  </a:lnTo>
                  <a:cubicBezTo>
                    <a:pt x="2421" y="4743"/>
                    <a:pt x="2489" y="5540"/>
                    <a:pt x="2926" y="6002"/>
                  </a:cubicBezTo>
                  <a:cubicBezTo>
                    <a:pt x="3148" y="6235"/>
                    <a:pt x="3469" y="6352"/>
                    <a:pt x="3817" y="6352"/>
                  </a:cubicBezTo>
                  <a:cubicBezTo>
                    <a:pt x="4313" y="6352"/>
                    <a:pt x="4861" y="6116"/>
                    <a:pt x="5249" y="5642"/>
                  </a:cubicBezTo>
                  <a:cubicBezTo>
                    <a:pt x="5455" y="5392"/>
                    <a:pt x="5604" y="5100"/>
                    <a:pt x="5723" y="4807"/>
                  </a:cubicBezTo>
                  <a:cubicBezTo>
                    <a:pt x="6388" y="3162"/>
                    <a:pt x="6188" y="1533"/>
                    <a:pt x="5806" y="101"/>
                  </a:cubicBezTo>
                  <a:cubicBezTo>
                    <a:pt x="5809" y="97"/>
                    <a:pt x="5811" y="93"/>
                    <a:pt x="5814" y="90"/>
                  </a:cubicBezTo>
                  <a:cubicBezTo>
                    <a:pt x="5388" y="38"/>
                    <a:pt x="4947" y="1"/>
                    <a:pt x="449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69" name="Google Shape;3150;p30">
              <a:extLst>
                <a:ext uri="{FF2B5EF4-FFF2-40B4-BE49-F238E27FC236}">
                  <a16:creationId xmlns:a16="http://schemas.microsoft.com/office/drawing/2014/main" id="{BF9AB2D7-3255-7D4F-B5F2-0DA7F96CFC3E}"/>
                </a:ext>
              </a:extLst>
            </p:cNvPr>
            <p:cNvSpPr/>
            <p:nvPr/>
          </p:nvSpPr>
          <p:spPr>
            <a:xfrm>
              <a:off x="2071674" y="4263300"/>
              <a:ext cx="150072" cy="140063"/>
            </a:xfrm>
            <a:custGeom>
              <a:avLst/>
              <a:gdLst/>
              <a:ahLst/>
              <a:cxnLst/>
              <a:rect l="l" t="t" r="r" b="b"/>
              <a:pathLst>
                <a:path w="6477" h="6045" extrusionOk="0">
                  <a:moveTo>
                    <a:pt x="4000" y="1"/>
                  </a:moveTo>
                  <a:cubicBezTo>
                    <a:pt x="3811" y="1"/>
                    <a:pt x="3615" y="29"/>
                    <a:pt x="3419" y="90"/>
                  </a:cubicBezTo>
                  <a:cubicBezTo>
                    <a:pt x="3119" y="184"/>
                    <a:pt x="2842" y="343"/>
                    <a:pt x="2589" y="517"/>
                  </a:cubicBezTo>
                  <a:cubicBezTo>
                    <a:pt x="1171" y="1500"/>
                    <a:pt x="465" y="2929"/>
                    <a:pt x="12" y="4298"/>
                  </a:cubicBezTo>
                  <a:cubicBezTo>
                    <a:pt x="8" y="4299"/>
                    <a:pt x="4" y="4301"/>
                    <a:pt x="0" y="4302"/>
                  </a:cubicBezTo>
                  <a:cubicBezTo>
                    <a:pt x="1055" y="5195"/>
                    <a:pt x="2339" y="6042"/>
                    <a:pt x="4019" y="6045"/>
                  </a:cubicBezTo>
                  <a:cubicBezTo>
                    <a:pt x="4025" y="6045"/>
                    <a:pt x="4030" y="6045"/>
                    <a:pt x="4036" y="6045"/>
                  </a:cubicBezTo>
                  <a:cubicBezTo>
                    <a:pt x="4330" y="6045"/>
                    <a:pt x="4636" y="6017"/>
                    <a:pt x="4931" y="5924"/>
                  </a:cubicBezTo>
                  <a:cubicBezTo>
                    <a:pt x="5897" y="5616"/>
                    <a:pt x="6476" y="4619"/>
                    <a:pt x="6224" y="3912"/>
                  </a:cubicBezTo>
                  <a:cubicBezTo>
                    <a:pt x="6022" y="3344"/>
                    <a:pt x="5393" y="2984"/>
                    <a:pt x="4653" y="2865"/>
                  </a:cubicBezTo>
                  <a:cubicBezTo>
                    <a:pt x="5238" y="2330"/>
                    <a:pt x="5608" y="1646"/>
                    <a:pt x="5498" y="1037"/>
                  </a:cubicBezTo>
                  <a:cubicBezTo>
                    <a:pt x="5392" y="442"/>
                    <a:pt x="4748" y="1"/>
                    <a:pt x="400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70" name="Google Shape;3151;p30">
              <a:extLst>
                <a:ext uri="{FF2B5EF4-FFF2-40B4-BE49-F238E27FC236}">
                  <a16:creationId xmlns:a16="http://schemas.microsoft.com/office/drawing/2014/main" id="{76D097FC-19B3-C087-6C69-BCA762AD0446}"/>
                </a:ext>
              </a:extLst>
            </p:cNvPr>
            <p:cNvSpPr/>
            <p:nvPr/>
          </p:nvSpPr>
          <p:spPr>
            <a:xfrm>
              <a:off x="2020792" y="4302249"/>
              <a:ext cx="49584" cy="59315"/>
            </a:xfrm>
            <a:custGeom>
              <a:avLst/>
              <a:gdLst/>
              <a:ahLst/>
              <a:cxnLst/>
              <a:rect l="l" t="t" r="r" b="b"/>
              <a:pathLst>
                <a:path w="2140" h="2560" extrusionOk="0">
                  <a:moveTo>
                    <a:pt x="690" y="1037"/>
                  </a:moveTo>
                  <a:lnTo>
                    <a:pt x="690" y="1037"/>
                  </a:lnTo>
                  <a:cubicBezTo>
                    <a:pt x="906" y="1129"/>
                    <a:pt x="1261" y="1329"/>
                    <a:pt x="1290" y="1664"/>
                  </a:cubicBezTo>
                  <a:cubicBezTo>
                    <a:pt x="1292" y="1693"/>
                    <a:pt x="1288" y="1712"/>
                    <a:pt x="1278" y="1720"/>
                  </a:cubicBezTo>
                  <a:cubicBezTo>
                    <a:pt x="1273" y="1724"/>
                    <a:pt x="1267" y="1725"/>
                    <a:pt x="1261" y="1725"/>
                  </a:cubicBezTo>
                  <a:cubicBezTo>
                    <a:pt x="1245" y="1725"/>
                    <a:pt x="1226" y="1716"/>
                    <a:pt x="1211" y="1707"/>
                  </a:cubicBezTo>
                  <a:cubicBezTo>
                    <a:pt x="958" y="1563"/>
                    <a:pt x="776" y="1315"/>
                    <a:pt x="690" y="1037"/>
                  </a:cubicBezTo>
                  <a:close/>
                  <a:moveTo>
                    <a:pt x="989" y="51"/>
                  </a:moveTo>
                  <a:cubicBezTo>
                    <a:pt x="1079" y="51"/>
                    <a:pt x="1172" y="90"/>
                    <a:pt x="1238" y="145"/>
                  </a:cubicBezTo>
                  <a:cubicBezTo>
                    <a:pt x="1349" y="239"/>
                    <a:pt x="1413" y="372"/>
                    <a:pt x="1480" y="522"/>
                  </a:cubicBezTo>
                  <a:cubicBezTo>
                    <a:pt x="1641" y="884"/>
                    <a:pt x="1839" y="1364"/>
                    <a:pt x="1948" y="1875"/>
                  </a:cubicBezTo>
                  <a:cubicBezTo>
                    <a:pt x="1951" y="1891"/>
                    <a:pt x="1958" y="1915"/>
                    <a:pt x="1964" y="1942"/>
                  </a:cubicBezTo>
                  <a:cubicBezTo>
                    <a:pt x="1995" y="2068"/>
                    <a:pt x="2090" y="2448"/>
                    <a:pt x="2008" y="2501"/>
                  </a:cubicBezTo>
                  <a:cubicBezTo>
                    <a:pt x="1998" y="2508"/>
                    <a:pt x="1984" y="2510"/>
                    <a:pt x="1967" y="2510"/>
                  </a:cubicBezTo>
                  <a:cubicBezTo>
                    <a:pt x="1845" y="2510"/>
                    <a:pt x="1562" y="2363"/>
                    <a:pt x="1416" y="2286"/>
                  </a:cubicBezTo>
                  <a:cubicBezTo>
                    <a:pt x="1368" y="2262"/>
                    <a:pt x="1330" y="2241"/>
                    <a:pt x="1304" y="2230"/>
                  </a:cubicBezTo>
                  <a:cubicBezTo>
                    <a:pt x="907" y="2049"/>
                    <a:pt x="461" y="1813"/>
                    <a:pt x="168" y="1439"/>
                  </a:cubicBezTo>
                  <a:cubicBezTo>
                    <a:pt x="114" y="1370"/>
                    <a:pt x="52" y="1278"/>
                    <a:pt x="63" y="1180"/>
                  </a:cubicBezTo>
                  <a:cubicBezTo>
                    <a:pt x="75" y="1058"/>
                    <a:pt x="200" y="975"/>
                    <a:pt x="311" y="959"/>
                  </a:cubicBezTo>
                  <a:cubicBezTo>
                    <a:pt x="330" y="956"/>
                    <a:pt x="348" y="955"/>
                    <a:pt x="367" y="955"/>
                  </a:cubicBezTo>
                  <a:cubicBezTo>
                    <a:pt x="456" y="955"/>
                    <a:pt x="545" y="980"/>
                    <a:pt x="630" y="1013"/>
                  </a:cubicBezTo>
                  <a:cubicBezTo>
                    <a:pt x="714" y="1318"/>
                    <a:pt x="910" y="1594"/>
                    <a:pt x="1185" y="1751"/>
                  </a:cubicBezTo>
                  <a:cubicBezTo>
                    <a:pt x="1214" y="1767"/>
                    <a:pt x="1239" y="1776"/>
                    <a:pt x="1262" y="1776"/>
                  </a:cubicBezTo>
                  <a:cubicBezTo>
                    <a:pt x="1279" y="1776"/>
                    <a:pt x="1295" y="1771"/>
                    <a:pt x="1308" y="1760"/>
                  </a:cubicBezTo>
                  <a:cubicBezTo>
                    <a:pt x="1347" y="1731"/>
                    <a:pt x="1342" y="1677"/>
                    <a:pt x="1340" y="1659"/>
                  </a:cubicBezTo>
                  <a:cubicBezTo>
                    <a:pt x="1308" y="1292"/>
                    <a:pt x="924" y="1080"/>
                    <a:pt x="699" y="986"/>
                  </a:cubicBezTo>
                  <a:cubicBezTo>
                    <a:pt x="690" y="982"/>
                    <a:pt x="680" y="979"/>
                    <a:pt x="672" y="976"/>
                  </a:cubicBezTo>
                  <a:cubicBezTo>
                    <a:pt x="615" y="753"/>
                    <a:pt x="620" y="517"/>
                    <a:pt x="700" y="303"/>
                  </a:cubicBezTo>
                  <a:cubicBezTo>
                    <a:pt x="738" y="200"/>
                    <a:pt x="782" y="134"/>
                    <a:pt x="840" y="94"/>
                  </a:cubicBezTo>
                  <a:cubicBezTo>
                    <a:pt x="885" y="64"/>
                    <a:pt x="937" y="51"/>
                    <a:pt x="989" y="51"/>
                  </a:cubicBezTo>
                  <a:close/>
                  <a:moveTo>
                    <a:pt x="988" y="0"/>
                  </a:moveTo>
                  <a:cubicBezTo>
                    <a:pt x="926" y="0"/>
                    <a:pt x="866" y="16"/>
                    <a:pt x="812" y="52"/>
                  </a:cubicBezTo>
                  <a:cubicBezTo>
                    <a:pt x="744" y="98"/>
                    <a:pt x="693" y="172"/>
                    <a:pt x="652" y="285"/>
                  </a:cubicBezTo>
                  <a:cubicBezTo>
                    <a:pt x="573" y="498"/>
                    <a:pt x="565" y="732"/>
                    <a:pt x="615" y="953"/>
                  </a:cubicBezTo>
                  <a:cubicBezTo>
                    <a:pt x="535" y="925"/>
                    <a:pt x="453" y="905"/>
                    <a:pt x="368" y="905"/>
                  </a:cubicBezTo>
                  <a:cubicBezTo>
                    <a:pt x="347" y="905"/>
                    <a:pt x="326" y="906"/>
                    <a:pt x="305" y="909"/>
                  </a:cubicBezTo>
                  <a:cubicBezTo>
                    <a:pt x="174" y="927"/>
                    <a:pt x="27" y="1026"/>
                    <a:pt x="12" y="1176"/>
                  </a:cubicBezTo>
                  <a:cubicBezTo>
                    <a:pt x="0" y="1291"/>
                    <a:pt x="68" y="1394"/>
                    <a:pt x="128" y="1471"/>
                  </a:cubicBezTo>
                  <a:cubicBezTo>
                    <a:pt x="428" y="1853"/>
                    <a:pt x="881" y="2092"/>
                    <a:pt x="1284" y="2275"/>
                  </a:cubicBezTo>
                  <a:cubicBezTo>
                    <a:pt x="1307" y="2287"/>
                    <a:pt x="1347" y="2307"/>
                    <a:pt x="1393" y="2332"/>
                  </a:cubicBezTo>
                  <a:cubicBezTo>
                    <a:pt x="1617" y="2449"/>
                    <a:pt x="1842" y="2560"/>
                    <a:pt x="1968" y="2560"/>
                  </a:cubicBezTo>
                  <a:cubicBezTo>
                    <a:pt x="1996" y="2560"/>
                    <a:pt x="2018" y="2554"/>
                    <a:pt x="2035" y="2544"/>
                  </a:cubicBezTo>
                  <a:cubicBezTo>
                    <a:pt x="2140" y="2477"/>
                    <a:pt x="2079" y="2191"/>
                    <a:pt x="2014" y="1929"/>
                  </a:cubicBezTo>
                  <a:cubicBezTo>
                    <a:pt x="2007" y="1903"/>
                    <a:pt x="2001" y="1879"/>
                    <a:pt x="1998" y="1865"/>
                  </a:cubicBezTo>
                  <a:cubicBezTo>
                    <a:pt x="1887" y="1349"/>
                    <a:pt x="1688" y="865"/>
                    <a:pt x="1527" y="502"/>
                  </a:cubicBezTo>
                  <a:cubicBezTo>
                    <a:pt x="1460" y="351"/>
                    <a:pt x="1389" y="207"/>
                    <a:pt x="1270" y="107"/>
                  </a:cubicBezTo>
                  <a:cubicBezTo>
                    <a:pt x="1195" y="44"/>
                    <a:pt x="1091" y="0"/>
                    <a:pt x="98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71" name="Google Shape;3152;p30">
              <a:extLst>
                <a:ext uri="{FF2B5EF4-FFF2-40B4-BE49-F238E27FC236}">
                  <a16:creationId xmlns:a16="http://schemas.microsoft.com/office/drawing/2014/main" id="{B81230FE-6948-4CAF-BDBF-903947FD9592}"/>
                </a:ext>
              </a:extLst>
            </p:cNvPr>
            <p:cNvSpPr/>
            <p:nvPr/>
          </p:nvSpPr>
          <p:spPr>
            <a:xfrm>
              <a:off x="2067040" y="4331189"/>
              <a:ext cx="65293" cy="39366"/>
            </a:xfrm>
            <a:custGeom>
              <a:avLst/>
              <a:gdLst/>
              <a:ahLst/>
              <a:cxnLst/>
              <a:rect l="l" t="t" r="r" b="b"/>
              <a:pathLst>
                <a:path w="2818" h="1699" extrusionOk="0">
                  <a:moveTo>
                    <a:pt x="1780" y="702"/>
                  </a:moveTo>
                  <a:cubicBezTo>
                    <a:pt x="1836" y="702"/>
                    <a:pt x="1893" y="705"/>
                    <a:pt x="1948" y="712"/>
                  </a:cubicBezTo>
                  <a:cubicBezTo>
                    <a:pt x="1806" y="841"/>
                    <a:pt x="1559" y="1023"/>
                    <a:pt x="1302" y="1023"/>
                  </a:cubicBezTo>
                  <a:cubicBezTo>
                    <a:pt x="1244" y="1023"/>
                    <a:pt x="1185" y="1014"/>
                    <a:pt x="1127" y="992"/>
                  </a:cubicBezTo>
                  <a:cubicBezTo>
                    <a:pt x="1108" y="986"/>
                    <a:pt x="1085" y="974"/>
                    <a:pt x="1082" y="958"/>
                  </a:cubicBezTo>
                  <a:cubicBezTo>
                    <a:pt x="1077" y="938"/>
                    <a:pt x="1101" y="917"/>
                    <a:pt x="1122" y="902"/>
                  </a:cubicBezTo>
                  <a:cubicBezTo>
                    <a:pt x="1313" y="767"/>
                    <a:pt x="1546" y="702"/>
                    <a:pt x="1780" y="702"/>
                  </a:cubicBezTo>
                  <a:close/>
                  <a:moveTo>
                    <a:pt x="1947" y="50"/>
                  </a:moveTo>
                  <a:cubicBezTo>
                    <a:pt x="1995" y="50"/>
                    <a:pt x="2042" y="59"/>
                    <a:pt x="2083" y="83"/>
                  </a:cubicBezTo>
                  <a:cubicBezTo>
                    <a:pt x="2190" y="147"/>
                    <a:pt x="2212" y="295"/>
                    <a:pt x="2179" y="403"/>
                  </a:cubicBezTo>
                  <a:cubicBezTo>
                    <a:pt x="2147" y="507"/>
                    <a:pt x="2075" y="592"/>
                    <a:pt x="1995" y="669"/>
                  </a:cubicBezTo>
                  <a:cubicBezTo>
                    <a:pt x="1924" y="657"/>
                    <a:pt x="1852" y="651"/>
                    <a:pt x="1780" y="651"/>
                  </a:cubicBezTo>
                  <a:cubicBezTo>
                    <a:pt x="1535" y="651"/>
                    <a:pt x="1291" y="720"/>
                    <a:pt x="1092" y="860"/>
                  </a:cubicBezTo>
                  <a:cubicBezTo>
                    <a:pt x="1044" y="894"/>
                    <a:pt x="1024" y="931"/>
                    <a:pt x="1032" y="968"/>
                  </a:cubicBezTo>
                  <a:cubicBezTo>
                    <a:pt x="1038" y="1000"/>
                    <a:pt x="1064" y="1024"/>
                    <a:pt x="1109" y="1040"/>
                  </a:cubicBezTo>
                  <a:cubicBezTo>
                    <a:pt x="1173" y="1063"/>
                    <a:pt x="1238" y="1074"/>
                    <a:pt x="1301" y="1074"/>
                  </a:cubicBezTo>
                  <a:cubicBezTo>
                    <a:pt x="1581" y="1074"/>
                    <a:pt x="1844" y="877"/>
                    <a:pt x="1992" y="742"/>
                  </a:cubicBezTo>
                  <a:cubicBezTo>
                    <a:pt x="1998" y="736"/>
                    <a:pt x="2005" y="729"/>
                    <a:pt x="2012" y="723"/>
                  </a:cubicBezTo>
                  <a:cubicBezTo>
                    <a:pt x="2236" y="766"/>
                    <a:pt x="2449" y="869"/>
                    <a:pt x="2610" y="1032"/>
                  </a:cubicBezTo>
                  <a:cubicBezTo>
                    <a:pt x="2688" y="1109"/>
                    <a:pt x="2728" y="1178"/>
                    <a:pt x="2740" y="1248"/>
                  </a:cubicBezTo>
                  <a:cubicBezTo>
                    <a:pt x="2763" y="1393"/>
                    <a:pt x="2651" y="1528"/>
                    <a:pt x="2525" y="1586"/>
                  </a:cubicBezTo>
                  <a:cubicBezTo>
                    <a:pt x="2414" y="1638"/>
                    <a:pt x="2287" y="1648"/>
                    <a:pt x="2155" y="1648"/>
                  </a:cubicBezTo>
                  <a:cubicBezTo>
                    <a:pt x="2131" y="1648"/>
                    <a:pt x="2106" y="1647"/>
                    <a:pt x="2082" y="1647"/>
                  </a:cubicBezTo>
                  <a:cubicBezTo>
                    <a:pt x="1686" y="1640"/>
                    <a:pt x="1168" y="1617"/>
                    <a:pt x="657" y="1500"/>
                  </a:cubicBezTo>
                  <a:cubicBezTo>
                    <a:pt x="642" y="1497"/>
                    <a:pt x="620" y="1493"/>
                    <a:pt x="591" y="1487"/>
                  </a:cubicBezTo>
                  <a:cubicBezTo>
                    <a:pt x="464" y="1463"/>
                    <a:pt x="79" y="1387"/>
                    <a:pt x="65" y="1290"/>
                  </a:cubicBezTo>
                  <a:cubicBezTo>
                    <a:pt x="52" y="1195"/>
                    <a:pt x="373" y="949"/>
                    <a:pt x="510" y="844"/>
                  </a:cubicBezTo>
                  <a:cubicBezTo>
                    <a:pt x="553" y="811"/>
                    <a:pt x="588" y="785"/>
                    <a:pt x="608" y="768"/>
                  </a:cubicBezTo>
                  <a:cubicBezTo>
                    <a:pt x="940" y="484"/>
                    <a:pt x="1341" y="178"/>
                    <a:pt x="1804" y="71"/>
                  </a:cubicBezTo>
                  <a:cubicBezTo>
                    <a:pt x="1848" y="60"/>
                    <a:pt x="1898" y="51"/>
                    <a:pt x="1947" y="51"/>
                  </a:cubicBezTo>
                  <a:lnTo>
                    <a:pt x="1947" y="50"/>
                  </a:lnTo>
                  <a:close/>
                  <a:moveTo>
                    <a:pt x="1946" y="0"/>
                  </a:moveTo>
                  <a:cubicBezTo>
                    <a:pt x="1893" y="0"/>
                    <a:pt x="1839" y="10"/>
                    <a:pt x="1793" y="21"/>
                  </a:cubicBezTo>
                  <a:cubicBezTo>
                    <a:pt x="1319" y="131"/>
                    <a:pt x="911" y="441"/>
                    <a:pt x="575" y="728"/>
                  </a:cubicBezTo>
                  <a:cubicBezTo>
                    <a:pt x="555" y="745"/>
                    <a:pt x="521" y="772"/>
                    <a:pt x="479" y="804"/>
                  </a:cubicBezTo>
                  <a:cubicBezTo>
                    <a:pt x="235" y="990"/>
                    <a:pt x="0" y="1182"/>
                    <a:pt x="15" y="1297"/>
                  </a:cubicBezTo>
                  <a:cubicBezTo>
                    <a:pt x="32" y="1420"/>
                    <a:pt x="316" y="1485"/>
                    <a:pt x="581" y="1537"/>
                  </a:cubicBezTo>
                  <a:cubicBezTo>
                    <a:pt x="609" y="1543"/>
                    <a:pt x="631" y="1547"/>
                    <a:pt x="646" y="1550"/>
                  </a:cubicBezTo>
                  <a:cubicBezTo>
                    <a:pt x="1161" y="1667"/>
                    <a:pt x="1683" y="1691"/>
                    <a:pt x="2081" y="1698"/>
                  </a:cubicBezTo>
                  <a:lnTo>
                    <a:pt x="2153" y="1698"/>
                  </a:lnTo>
                  <a:cubicBezTo>
                    <a:pt x="2293" y="1698"/>
                    <a:pt x="2426" y="1689"/>
                    <a:pt x="2546" y="1632"/>
                  </a:cubicBezTo>
                  <a:cubicBezTo>
                    <a:pt x="2689" y="1566"/>
                    <a:pt x="2818" y="1410"/>
                    <a:pt x="2790" y="1239"/>
                  </a:cubicBezTo>
                  <a:cubicBezTo>
                    <a:pt x="2773" y="1134"/>
                    <a:pt x="2699" y="1050"/>
                    <a:pt x="2646" y="996"/>
                  </a:cubicBezTo>
                  <a:cubicBezTo>
                    <a:pt x="2487" y="835"/>
                    <a:pt x="2278" y="728"/>
                    <a:pt x="2055" y="680"/>
                  </a:cubicBezTo>
                  <a:cubicBezTo>
                    <a:pt x="2130" y="606"/>
                    <a:pt x="2196" y="521"/>
                    <a:pt x="2227" y="418"/>
                  </a:cubicBezTo>
                  <a:cubicBezTo>
                    <a:pt x="2266" y="292"/>
                    <a:pt x="2238" y="117"/>
                    <a:pt x="2109" y="41"/>
                  </a:cubicBezTo>
                  <a:cubicBezTo>
                    <a:pt x="2058" y="11"/>
                    <a:pt x="2002" y="0"/>
                    <a:pt x="194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72" name="Google Shape;3153;p30">
              <a:extLst>
                <a:ext uri="{FF2B5EF4-FFF2-40B4-BE49-F238E27FC236}">
                  <a16:creationId xmlns:a16="http://schemas.microsoft.com/office/drawing/2014/main" id="{75CD7E81-AABE-97B6-81DB-49A5C1AA7F95}"/>
                </a:ext>
              </a:extLst>
            </p:cNvPr>
            <p:cNvSpPr/>
            <p:nvPr/>
          </p:nvSpPr>
          <p:spPr>
            <a:xfrm>
              <a:off x="2014235" y="4360708"/>
              <a:ext cx="56280" cy="52642"/>
            </a:xfrm>
            <a:custGeom>
              <a:avLst/>
              <a:gdLst/>
              <a:ahLst/>
              <a:cxnLst/>
              <a:rect l="l" t="t" r="r" b="b"/>
              <a:pathLst>
                <a:path w="2429" h="2272" extrusionOk="0">
                  <a:moveTo>
                    <a:pt x="1653" y="920"/>
                  </a:moveTo>
                  <a:cubicBezTo>
                    <a:pt x="1663" y="920"/>
                    <a:pt x="1671" y="922"/>
                    <a:pt x="1677" y="928"/>
                  </a:cubicBezTo>
                  <a:cubicBezTo>
                    <a:pt x="1691" y="941"/>
                    <a:pt x="1685" y="972"/>
                    <a:pt x="1676" y="997"/>
                  </a:cubicBezTo>
                  <a:cubicBezTo>
                    <a:pt x="1581" y="1270"/>
                    <a:pt x="1370" y="1495"/>
                    <a:pt x="1114" y="1630"/>
                  </a:cubicBezTo>
                  <a:cubicBezTo>
                    <a:pt x="1164" y="1400"/>
                    <a:pt x="1296" y="1016"/>
                    <a:pt x="1619" y="925"/>
                  </a:cubicBezTo>
                  <a:cubicBezTo>
                    <a:pt x="1630" y="923"/>
                    <a:pt x="1643" y="920"/>
                    <a:pt x="1653" y="920"/>
                  </a:cubicBezTo>
                  <a:close/>
                  <a:moveTo>
                    <a:pt x="2253" y="50"/>
                  </a:moveTo>
                  <a:cubicBezTo>
                    <a:pt x="2280" y="50"/>
                    <a:pt x="2300" y="56"/>
                    <a:pt x="2312" y="69"/>
                  </a:cubicBezTo>
                  <a:cubicBezTo>
                    <a:pt x="2378" y="138"/>
                    <a:pt x="2264" y="509"/>
                    <a:pt x="2209" y="687"/>
                  </a:cubicBezTo>
                  <a:cubicBezTo>
                    <a:pt x="2193" y="739"/>
                    <a:pt x="2180" y="782"/>
                    <a:pt x="2174" y="808"/>
                  </a:cubicBezTo>
                  <a:cubicBezTo>
                    <a:pt x="2067" y="1232"/>
                    <a:pt x="1917" y="1714"/>
                    <a:pt x="1603" y="2070"/>
                  </a:cubicBezTo>
                  <a:cubicBezTo>
                    <a:pt x="1545" y="2136"/>
                    <a:pt x="1465" y="2212"/>
                    <a:pt x="1368" y="2221"/>
                  </a:cubicBezTo>
                  <a:cubicBezTo>
                    <a:pt x="1363" y="2221"/>
                    <a:pt x="1357" y="2222"/>
                    <a:pt x="1352" y="2222"/>
                  </a:cubicBezTo>
                  <a:cubicBezTo>
                    <a:pt x="1235" y="2222"/>
                    <a:pt x="1139" y="2119"/>
                    <a:pt x="1105" y="2016"/>
                  </a:cubicBezTo>
                  <a:cubicBezTo>
                    <a:pt x="1071" y="1913"/>
                    <a:pt x="1081" y="1801"/>
                    <a:pt x="1101" y="1693"/>
                  </a:cubicBezTo>
                  <a:lnTo>
                    <a:pt x="1100" y="1693"/>
                  </a:lnTo>
                  <a:cubicBezTo>
                    <a:pt x="1385" y="1555"/>
                    <a:pt x="1619" y="1312"/>
                    <a:pt x="1723" y="1014"/>
                  </a:cubicBezTo>
                  <a:cubicBezTo>
                    <a:pt x="1744" y="957"/>
                    <a:pt x="1739" y="916"/>
                    <a:pt x="1712" y="890"/>
                  </a:cubicBezTo>
                  <a:cubicBezTo>
                    <a:pt x="1696" y="876"/>
                    <a:pt x="1677" y="869"/>
                    <a:pt x="1653" y="869"/>
                  </a:cubicBezTo>
                  <a:cubicBezTo>
                    <a:pt x="1639" y="869"/>
                    <a:pt x="1623" y="872"/>
                    <a:pt x="1606" y="876"/>
                  </a:cubicBezTo>
                  <a:cubicBezTo>
                    <a:pt x="1251" y="975"/>
                    <a:pt x="1111" y="1392"/>
                    <a:pt x="1060" y="1631"/>
                  </a:cubicBezTo>
                  <a:cubicBezTo>
                    <a:pt x="1059" y="1641"/>
                    <a:pt x="1057" y="1649"/>
                    <a:pt x="1055" y="1659"/>
                  </a:cubicBezTo>
                  <a:cubicBezTo>
                    <a:pt x="901" y="1730"/>
                    <a:pt x="732" y="1769"/>
                    <a:pt x="564" y="1769"/>
                  </a:cubicBezTo>
                  <a:cubicBezTo>
                    <a:pt x="505" y="1769"/>
                    <a:pt x="447" y="1765"/>
                    <a:pt x="389" y="1755"/>
                  </a:cubicBezTo>
                  <a:cubicBezTo>
                    <a:pt x="281" y="1735"/>
                    <a:pt x="208" y="1704"/>
                    <a:pt x="158" y="1654"/>
                  </a:cubicBezTo>
                  <a:cubicBezTo>
                    <a:pt x="54" y="1549"/>
                    <a:pt x="68" y="1373"/>
                    <a:pt x="136" y="1253"/>
                  </a:cubicBezTo>
                  <a:cubicBezTo>
                    <a:pt x="208" y="1128"/>
                    <a:pt x="327" y="1040"/>
                    <a:pt x="462" y="947"/>
                  </a:cubicBezTo>
                  <a:cubicBezTo>
                    <a:pt x="789" y="723"/>
                    <a:pt x="1225" y="441"/>
                    <a:pt x="1707" y="240"/>
                  </a:cubicBezTo>
                  <a:cubicBezTo>
                    <a:pt x="1722" y="234"/>
                    <a:pt x="1744" y="224"/>
                    <a:pt x="1770" y="212"/>
                  </a:cubicBezTo>
                  <a:cubicBezTo>
                    <a:pt x="1868" y="168"/>
                    <a:pt x="2127" y="50"/>
                    <a:pt x="2253" y="50"/>
                  </a:cubicBezTo>
                  <a:close/>
                  <a:moveTo>
                    <a:pt x="2251" y="0"/>
                  </a:moveTo>
                  <a:cubicBezTo>
                    <a:pt x="2127" y="0"/>
                    <a:pt x="1932" y="83"/>
                    <a:pt x="1749" y="165"/>
                  </a:cubicBezTo>
                  <a:cubicBezTo>
                    <a:pt x="1723" y="177"/>
                    <a:pt x="1702" y="187"/>
                    <a:pt x="1688" y="193"/>
                  </a:cubicBezTo>
                  <a:cubicBezTo>
                    <a:pt x="1201" y="395"/>
                    <a:pt x="762" y="680"/>
                    <a:pt x="433" y="905"/>
                  </a:cubicBezTo>
                  <a:cubicBezTo>
                    <a:pt x="297" y="999"/>
                    <a:pt x="169" y="1094"/>
                    <a:pt x="92" y="1229"/>
                  </a:cubicBezTo>
                  <a:cubicBezTo>
                    <a:pt x="15" y="1365"/>
                    <a:pt x="0" y="1566"/>
                    <a:pt x="121" y="1690"/>
                  </a:cubicBezTo>
                  <a:cubicBezTo>
                    <a:pt x="197" y="1766"/>
                    <a:pt x="305" y="1792"/>
                    <a:pt x="380" y="1805"/>
                  </a:cubicBezTo>
                  <a:cubicBezTo>
                    <a:pt x="441" y="1815"/>
                    <a:pt x="503" y="1820"/>
                    <a:pt x="564" y="1820"/>
                  </a:cubicBezTo>
                  <a:cubicBezTo>
                    <a:pt x="729" y="1820"/>
                    <a:pt x="893" y="1784"/>
                    <a:pt x="1044" y="1718"/>
                  </a:cubicBezTo>
                  <a:lnTo>
                    <a:pt x="1044" y="1718"/>
                  </a:lnTo>
                  <a:cubicBezTo>
                    <a:pt x="1027" y="1824"/>
                    <a:pt x="1023" y="1930"/>
                    <a:pt x="1057" y="2032"/>
                  </a:cubicBezTo>
                  <a:cubicBezTo>
                    <a:pt x="1096" y="2152"/>
                    <a:pt x="1211" y="2272"/>
                    <a:pt x="1352" y="2272"/>
                  </a:cubicBezTo>
                  <a:cubicBezTo>
                    <a:pt x="1358" y="2272"/>
                    <a:pt x="1366" y="2272"/>
                    <a:pt x="1372" y="2271"/>
                  </a:cubicBezTo>
                  <a:cubicBezTo>
                    <a:pt x="1487" y="2261"/>
                    <a:pt x="1577" y="2177"/>
                    <a:pt x="1640" y="2104"/>
                  </a:cubicBezTo>
                  <a:cubicBezTo>
                    <a:pt x="1963" y="1739"/>
                    <a:pt x="2115" y="1251"/>
                    <a:pt x="2223" y="821"/>
                  </a:cubicBezTo>
                  <a:cubicBezTo>
                    <a:pt x="2229" y="795"/>
                    <a:pt x="2242" y="753"/>
                    <a:pt x="2258" y="703"/>
                  </a:cubicBezTo>
                  <a:cubicBezTo>
                    <a:pt x="2347" y="410"/>
                    <a:pt x="2428" y="118"/>
                    <a:pt x="2349" y="33"/>
                  </a:cubicBezTo>
                  <a:cubicBezTo>
                    <a:pt x="2327" y="10"/>
                    <a:pt x="2293" y="0"/>
                    <a:pt x="22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73" name="Google Shape;3154;p30">
              <a:extLst>
                <a:ext uri="{FF2B5EF4-FFF2-40B4-BE49-F238E27FC236}">
                  <a16:creationId xmlns:a16="http://schemas.microsoft.com/office/drawing/2014/main" id="{A91FAD17-EB54-6AC0-0191-0537FC996D72}"/>
                </a:ext>
              </a:extLst>
            </p:cNvPr>
            <p:cNvSpPr/>
            <p:nvPr/>
          </p:nvSpPr>
          <p:spPr>
            <a:xfrm>
              <a:off x="1737118" y="3985164"/>
              <a:ext cx="416898" cy="189276"/>
            </a:xfrm>
            <a:custGeom>
              <a:avLst/>
              <a:gdLst/>
              <a:ahLst/>
              <a:cxnLst/>
              <a:rect l="l" t="t" r="r" b="b"/>
              <a:pathLst>
                <a:path w="17993" h="8169" extrusionOk="0">
                  <a:moveTo>
                    <a:pt x="16601" y="1"/>
                  </a:moveTo>
                  <a:cubicBezTo>
                    <a:pt x="15023" y="1"/>
                    <a:pt x="11815" y="916"/>
                    <a:pt x="8286" y="2452"/>
                  </a:cubicBezTo>
                  <a:cubicBezTo>
                    <a:pt x="3534" y="4518"/>
                    <a:pt x="0" y="6924"/>
                    <a:pt x="393" y="7827"/>
                  </a:cubicBezTo>
                  <a:cubicBezTo>
                    <a:pt x="494" y="8059"/>
                    <a:pt x="844" y="8169"/>
                    <a:pt x="1390" y="8169"/>
                  </a:cubicBezTo>
                  <a:cubicBezTo>
                    <a:pt x="2968" y="8169"/>
                    <a:pt x="6177" y="7253"/>
                    <a:pt x="9707" y="5717"/>
                  </a:cubicBezTo>
                  <a:cubicBezTo>
                    <a:pt x="14458" y="3651"/>
                    <a:pt x="17992" y="1245"/>
                    <a:pt x="17601" y="343"/>
                  </a:cubicBezTo>
                  <a:cubicBezTo>
                    <a:pt x="17499" y="111"/>
                    <a:pt x="17148" y="1"/>
                    <a:pt x="1660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74" name="Google Shape;3155;p30">
              <a:extLst>
                <a:ext uri="{FF2B5EF4-FFF2-40B4-BE49-F238E27FC236}">
                  <a16:creationId xmlns:a16="http://schemas.microsoft.com/office/drawing/2014/main" id="{66F3B46B-9BFD-A6E2-AFD4-7A24E5B5BC97}"/>
                </a:ext>
              </a:extLst>
            </p:cNvPr>
            <p:cNvSpPr/>
            <p:nvPr/>
          </p:nvSpPr>
          <p:spPr>
            <a:xfrm>
              <a:off x="1737072" y="3985164"/>
              <a:ext cx="410225" cy="189253"/>
            </a:xfrm>
            <a:custGeom>
              <a:avLst/>
              <a:gdLst/>
              <a:ahLst/>
              <a:cxnLst/>
              <a:rect l="l" t="t" r="r" b="b"/>
              <a:pathLst>
                <a:path w="17705" h="8168" extrusionOk="0">
                  <a:moveTo>
                    <a:pt x="16604" y="1"/>
                  </a:moveTo>
                  <a:cubicBezTo>
                    <a:pt x="15026" y="1"/>
                    <a:pt x="11818" y="917"/>
                    <a:pt x="8290" y="2452"/>
                  </a:cubicBezTo>
                  <a:cubicBezTo>
                    <a:pt x="3535" y="4520"/>
                    <a:pt x="1" y="6924"/>
                    <a:pt x="394" y="7827"/>
                  </a:cubicBezTo>
                  <a:cubicBezTo>
                    <a:pt x="494" y="8057"/>
                    <a:pt x="843" y="8167"/>
                    <a:pt x="1387" y="8167"/>
                  </a:cubicBezTo>
                  <a:cubicBezTo>
                    <a:pt x="1497" y="8167"/>
                    <a:pt x="1615" y="8163"/>
                    <a:pt x="1741" y="8154"/>
                  </a:cubicBezTo>
                  <a:cubicBezTo>
                    <a:pt x="3416" y="8041"/>
                    <a:pt x="6422" y="7148"/>
                    <a:pt x="9710" y="5718"/>
                  </a:cubicBezTo>
                  <a:cubicBezTo>
                    <a:pt x="13222" y="4191"/>
                    <a:pt x="16069" y="2477"/>
                    <a:pt x="17154" y="1321"/>
                  </a:cubicBezTo>
                  <a:cubicBezTo>
                    <a:pt x="17539" y="915"/>
                    <a:pt x="17705" y="578"/>
                    <a:pt x="17601" y="343"/>
                  </a:cubicBezTo>
                  <a:cubicBezTo>
                    <a:pt x="17501" y="111"/>
                    <a:pt x="17150" y="1"/>
                    <a:pt x="1660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75" name="Google Shape;3156;p30">
              <a:extLst>
                <a:ext uri="{FF2B5EF4-FFF2-40B4-BE49-F238E27FC236}">
                  <a16:creationId xmlns:a16="http://schemas.microsoft.com/office/drawing/2014/main" id="{B7874EE5-C1B8-7049-3E1C-1C050CE60C79}"/>
                </a:ext>
              </a:extLst>
            </p:cNvPr>
            <p:cNvSpPr/>
            <p:nvPr/>
          </p:nvSpPr>
          <p:spPr>
            <a:xfrm>
              <a:off x="1763834" y="4004673"/>
              <a:ext cx="370836" cy="169419"/>
            </a:xfrm>
            <a:custGeom>
              <a:avLst/>
              <a:gdLst/>
              <a:ahLst/>
              <a:cxnLst/>
              <a:rect l="l" t="t" r="r" b="b"/>
              <a:pathLst>
                <a:path w="16005" h="7312" extrusionOk="0">
                  <a:moveTo>
                    <a:pt x="15055" y="0"/>
                  </a:moveTo>
                  <a:cubicBezTo>
                    <a:pt x="13617" y="0"/>
                    <a:pt x="10711" y="827"/>
                    <a:pt x="7516" y="2217"/>
                  </a:cubicBezTo>
                  <a:cubicBezTo>
                    <a:pt x="3205" y="4092"/>
                    <a:pt x="1" y="6281"/>
                    <a:pt x="360" y="7106"/>
                  </a:cubicBezTo>
                  <a:cubicBezTo>
                    <a:pt x="398" y="7194"/>
                    <a:pt x="474" y="7263"/>
                    <a:pt x="586" y="7312"/>
                  </a:cubicBezTo>
                  <a:cubicBezTo>
                    <a:pt x="2261" y="7199"/>
                    <a:pt x="5267" y="6306"/>
                    <a:pt x="8555" y="4876"/>
                  </a:cubicBezTo>
                  <a:cubicBezTo>
                    <a:pt x="12067" y="3349"/>
                    <a:pt x="14914" y="1635"/>
                    <a:pt x="15999" y="479"/>
                  </a:cubicBezTo>
                  <a:cubicBezTo>
                    <a:pt x="16005" y="420"/>
                    <a:pt x="15995" y="364"/>
                    <a:pt x="15974" y="316"/>
                  </a:cubicBezTo>
                  <a:lnTo>
                    <a:pt x="15975" y="315"/>
                  </a:lnTo>
                  <a:cubicBezTo>
                    <a:pt x="15882" y="101"/>
                    <a:pt x="15558" y="0"/>
                    <a:pt x="150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76" name="Google Shape;3157;p30">
              <a:extLst>
                <a:ext uri="{FF2B5EF4-FFF2-40B4-BE49-F238E27FC236}">
                  <a16:creationId xmlns:a16="http://schemas.microsoft.com/office/drawing/2014/main" id="{2CBEE699-CB71-FF97-E629-D184B72D0ECD}"/>
                </a:ext>
              </a:extLst>
            </p:cNvPr>
            <p:cNvSpPr/>
            <p:nvPr/>
          </p:nvSpPr>
          <p:spPr>
            <a:xfrm>
              <a:off x="2252055" y="4091423"/>
              <a:ext cx="47429" cy="166731"/>
            </a:xfrm>
            <a:custGeom>
              <a:avLst/>
              <a:gdLst/>
              <a:ahLst/>
              <a:cxnLst/>
              <a:rect l="l" t="t" r="r" b="b"/>
              <a:pathLst>
                <a:path w="2047" h="7196" extrusionOk="0">
                  <a:moveTo>
                    <a:pt x="1109" y="1"/>
                  </a:moveTo>
                  <a:cubicBezTo>
                    <a:pt x="948" y="954"/>
                    <a:pt x="638" y="1657"/>
                    <a:pt x="0" y="2020"/>
                  </a:cubicBezTo>
                  <a:cubicBezTo>
                    <a:pt x="762" y="3658"/>
                    <a:pt x="1347" y="5425"/>
                    <a:pt x="1713" y="7195"/>
                  </a:cubicBezTo>
                  <a:cubicBezTo>
                    <a:pt x="2040" y="6604"/>
                    <a:pt x="2046" y="5894"/>
                    <a:pt x="2035" y="5218"/>
                  </a:cubicBezTo>
                  <a:cubicBezTo>
                    <a:pt x="2008" y="3437"/>
                    <a:pt x="1889" y="1591"/>
                    <a:pt x="11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77" name="Google Shape;3158;p30">
              <a:extLst>
                <a:ext uri="{FF2B5EF4-FFF2-40B4-BE49-F238E27FC236}">
                  <a16:creationId xmlns:a16="http://schemas.microsoft.com/office/drawing/2014/main" id="{E6B0972B-E0D9-8CFB-F821-8539D33ACFA0}"/>
                </a:ext>
              </a:extLst>
            </p:cNvPr>
            <p:cNvSpPr/>
            <p:nvPr/>
          </p:nvSpPr>
          <p:spPr>
            <a:xfrm>
              <a:off x="2527503" y="3558112"/>
              <a:ext cx="78523" cy="67587"/>
            </a:xfrm>
            <a:custGeom>
              <a:avLst/>
              <a:gdLst/>
              <a:ahLst/>
              <a:cxnLst/>
              <a:rect l="l" t="t" r="r" b="b"/>
              <a:pathLst>
                <a:path w="3389" h="2917" extrusionOk="0">
                  <a:moveTo>
                    <a:pt x="3139" y="1"/>
                  </a:moveTo>
                  <a:cubicBezTo>
                    <a:pt x="2671" y="1"/>
                    <a:pt x="0" y="1509"/>
                    <a:pt x="0" y="1509"/>
                  </a:cubicBezTo>
                  <a:lnTo>
                    <a:pt x="564" y="2917"/>
                  </a:lnTo>
                  <a:cubicBezTo>
                    <a:pt x="1407" y="2501"/>
                    <a:pt x="1727" y="2121"/>
                    <a:pt x="2017" y="1556"/>
                  </a:cubicBezTo>
                  <a:cubicBezTo>
                    <a:pt x="2307" y="991"/>
                    <a:pt x="3388" y="228"/>
                    <a:pt x="3200" y="19"/>
                  </a:cubicBezTo>
                  <a:cubicBezTo>
                    <a:pt x="3189" y="6"/>
                    <a:pt x="3168" y="1"/>
                    <a:pt x="31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78" name="Google Shape;3159;p30">
              <a:extLst>
                <a:ext uri="{FF2B5EF4-FFF2-40B4-BE49-F238E27FC236}">
                  <a16:creationId xmlns:a16="http://schemas.microsoft.com/office/drawing/2014/main" id="{E6A4EC8F-FA4C-E749-5876-E5EC53FBE753}"/>
                </a:ext>
              </a:extLst>
            </p:cNvPr>
            <p:cNvSpPr/>
            <p:nvPr/>
          </p:nvSpPr>
          <p:spPr>
            <a:xfrm>
              <a:off x="2351455" y="3606677"/>
              <a:ext cx="189137" cy="344654"/>
            </a:xfrm>
            <a:custGeom>
              <a:avLst/>
              <a:gdLst/>
              <a:ahLst/>
              <a:cxnLst/>
              <a:rect l="l" t="t" r="r" b="b"/>
              <a:pathLst>
                <a:path w="8163" h="14875" extrusionOk="0">
                  <a:moveTo>
                    <a:pt x="7833" y="0"/>
                  </a:moveTo>
                  <a:cubicBezTo>
                    <a:pt x="5152" y="1718"/>
                    <a:pt x="2959" y="4212"/>
                    <a:pt x="1454" y="7031"/>
                  </a:cubicBezTo>
                  <a:cubicBezTo>
                    <a:pt x="1024" y="7839"/>
                    <a:pt x="644" y="8677"/>
                    <a:pt x="426" y="9564"/>
                  </a:cubicBezTo>
                  <a:cubicBezTo>
                    <a:pt x="0" y="11304"/>
                    <a:pt x="223" y="13116"/>
                    <a:pt x="641" y="14875"/>
                  </a:cubicBezTo>
                  <a:cubicBezTo>
                    <a:pt x="496" y="12470"/>
                    <a:pt x="675" y="10229"/>
                    <a:pt x="1675" y="7979"/>
                  </a:cubicBezTo>
                  <a:cubicBezTo>
                    <a:pt x="4338" y="1998"/>
                    <a:pt x="8162" y="821"/>
                    <a:pt x="8162" y="821"/>
                  </a:cubicBezTo>
                  <a:lnTo>
                    <a:pt x="783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79" name="Google Shape;3160;p30">
              <a:extLst>
                <a:ext uri="{FF2B5EF4-FFF2-40B4-BE49-F238E27FC236}">
                  <a16:creationId xmlns:a16="http://schemas.microsoft.com/office/drawing/2014/main" id="{13AA2A3B-68E0-037F-894C-BE2F77FBE671}"/>
                </a:ext>
              </a:extLst>
            </p:cNvPr>
            <p:cNvSpPr/>
            <p:nvPr/>
          </p:nvSpPr>
          <p:spPr>
            <a:xfrm>
              <a:off x="1769047" y="4338279"/>
              <a:ext cx="579713" cy="260454"/>
            </a:xfrm>
            <a:custGeom>
              <a:avLst/>
              <a:gdLst/>
              <a:ahLst/>
              <a:cxnLst/>
              <a:rect l="l" t="t" r="r" b="b"/>
              <a:pathLst>
                <a:path w="25020" h="11241" extrusionOk="0">
                  <a:moveTo>
                    <a:pt x="1" y="1"/>
                  </a:moveTo>
                  <a:cubicBezTo>
                    <a:pt x="576" y="2690"/>
                    <a:pt x="1876" y="6092"/>
                    <a:pt x="4796" y="8342"/>
                  </a:cubicBezTo>
                  <a:cubicBezTo>
                    <a:pt x="6592" y="9728"/>
                    <a:pt x="8183" y="10502"/>
                    <a:pt x="9382" y="10933"/>
                  </a:cubicBezTo>
                  <a:cubicBezTo>
                    <a:pt x="9957" y="11138"/>
                    <a:pt x="10556" y="11241"/>
                    <a:pt x="11155" y="11241"/>
                  </a:cubicBezTo>
                  <a:cubicBezTo>
                    <a:pt x="11870" y="11241"/>
                    <a:pt x="12583" y="11095"/>
                    <a:pt x="13252" y="10805"/>
                  </a:cubicBezTo>
                  <a:lnTo>
                    <a:pt x="22446" y="6806"/>
                  </a:lnTo>
                  <a:cubicBezTo>
                    <a:pt x="22446" y="6806"/>
                    <a:pt x="23801" y="6248"/>
                    <a:pt x="25019" y="4244"/>
                  </a:cubicBezTo>
                  <a:lnTo>
                    <a:pt x="25019" y="4244"/>
                  </a:lnTo>
                  <a:cubicBezTo>
                    <a:pt x="21624" y="5338"/>
                    <a:pt x="18130" y="6237"/>
                    <a:pt x="14579" y="6237"/>
                  </a:cubicBezTo>
                  <a:cubicBezTo>
                    <a:pt x="14388" y="6237"/>
                    <a:pt x="14196" y="6234"/>
                    <a:pt x="14004" y="6229"/>
                  </a:cubicBezTo>
                  <a:cubicBezTo>
                    <a:pt x="8763" y="6084"/>
                    <a:pt x="3646" y="3750"/>
                    <a:pt x="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80" name="Google Shape;3161;p30">
              <a:extLst>
                <a:ext uri="{FF2B5EF4-FFF2-40B4-BE49-F238E27FC236}">
                  <a16:creationId xmlns:a16="http://schemas.microsoft.com/office/drawing/2014/main" id="{55C3D820-E9C5-5749-6744-C6005DC498C4}"/>
                </a:ext>
              </a:extLst>
            </p:cNvPr>
            <p:cNvSpPr/>
            <p:nvPr/>
          </p:nvSpPr>
          <p:spPr>
            <a:xfrm>
              <a:off x="2075659" y="4033566"/>
              <a:ext cx="155285" cy="96063"/>
            </a:xfrm>
            <a:custGeom>
              <a:avLst/>
              <a:gdLst/>
              <a:ahLst/>
              <a:cxnLst/>
              <a:rect l="l" t="t" r="r" b="b"/>
              <a:pathLst>
                <a:path w="6702" h="4146" extrusionOk="0">
                  <a:moveTo>
                    <a:pt x="4923" y="1"/>
                  </a:moveTo>
                  <a:cubicBezTo>
                    <a:pt x="4840" y="107"/>
                    <a:pt x="4753" y="211"/>
                    <a:pt x="4666" y="314"/>
                  </a:cubicBezTo>
                  <a:cubicBezTo>
                    <a:pt x="3394" y="1805"/>
                    <a:pt x="1793" y="3112"/>
                    <a:pt x="1" y="4123"/>
                  </a:cubicBezTo>
                  <a:cubicBezTo>
                    <a:pt x="200" y="4139"/>
                    <a:pt x="397" y="4146"/>
                    <a:pt x="592" y="4146"/>
                  </a:cubicBezTo>
                  <a:cubicBezTo>
                    <a:pt x="1715" y="4146"/>
                    <a:pt x="2778" y="3905"/>
                    <a:pt x="3944" y="3571"/>
                  </a:cubicBezTo>
                  <a:cubicBezTo>
                    <a:pt x="4894" y="3298"/>
                    <a:pt x="5882" y="3009"/>
                    <a:pt x="6701" y="2478"/>
                  </a:cubicBezTo>
                  <a:cubicBezTo>
                    <a:pt x="6334" y="1626"/>
                    <a:pt x="5730" y="522"/>
                    <a:pt x="492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81" name="Google Shape;3162;p30">
              <a:extLst>
                <a:ext uri="{FF2B5EF4-FFF2-40B4-BE49-F238E27FC236}">
                  <a16:creationId xmlns:a16="http://schemas.microsoft.com/office/drawing/2014/main" id="{3A95BA27-D06D-CEF2-7536-4FE3E0F34F24}"/>
                </a:ext>
              </a:extLst>
            </p:cNvPr>
            <p:cNvSpPr/>
            <p:nvPr/>
          </p:nvSpPr>
          <p:spPr>
            <a:xfrm>
              <a:off x="2160416" y="4095825"/>
              <a:ext cx="79010" cy="92309"/>
            </a:xfrm>
            <a:custGeom>
              <a:avLst/>
              <a:gdLst/>
              <a:ahLst/>
              <a:cxnLst/>
              <a:rect l="l" t="t" r="r" b="b"/>
              <a:pathLst>
                <a:path w="3410" h="3984" extrusionOk="0">
                  <a:moveTo>
                    <a:pt x="1739" y="0"/>
                  </a:moveTo>
                  <a:cubicBezTo>
                    <a:pt x="1704" y="0"/>
                    <a:pt x="1668" y="2"/>
                    <a:pt x="1632" y="6"/>
                  </a:cubicBezTo>
                  <a:cubicBezTo>
                    <a:pt x="0" y="167"/>
                    <a:pt x="1469" y="2975"/>
                    <a:pt x="2011" y="3562"/>
                  </a:cubicBezTo>
                  <a:cubicBezTo>
                    <a:pt x="2158" y="3722"/>
                    <a:pt x="2325" y="3874"/>
                    <a:pt x="2529" y="3945"/>
                  </a:cubicBezTo>
                  <a:cubicBezTo>
                    <a:pt x="2600" y="3970"/>
                    <a:pt x="2677" y="3984"/>
                    <a:pt x="2754" y="3984"/>
                  </a:cubicBezTo>
                  <a:cubicBezTo>
                    <a:pt x="2897" y="3984"/>
                    <a:pt x="3038" y="3937"/>
                    <a:pt x="3135" y="3834"/>
                  </a:cubicBezTo>
                  <a:cubicBezTo>
                    <a:pt x="3252" y="3711"/>
                    <a:pt x="3287" y="3531"/>
                    <a:pt x="3307" y="3362"/>
                  </a:cubicBezTo>
                  <a:cubicBezTo>
                    <a:pt x="3410" y="2456"/>
                    <a:pt x="3041" y="0"/>
                    <a:pt x="17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82" name="Google Shape;3163;p30">
              <a:extLst>
                <a:ext uri="{FF2B5EF4-FFF2-40B4-BE49-F238E27FC236}">
                  <a16:creationId xmlns:a16="http://schemas.microsoft.com/office/drawing/2014/main" id="{6E8F0F4B-92D2-53F6-59BD-E06E175024E7}"/>
                </a:ext>
              </a:extLst>
            </p:cNvPr>
            <p:cNvSpPr/>
            <p:nvPr/>
          </p:nvSpPr>
          <p:spPr>
            <a:xfrm>
              <a:off x="2225015" y="4210448"/>
              <a:ext cx="39088" cy="54264"/>
            </a:xfrm>
            <a:custGeom>
              <a:avLst/>
              <a:gdLst/>
              <a:ahLst/>
              <a:cxnLst/>
              <a:rect l="l" t="t" r="r" b="b"/>
              <a:pathLst>
                <a:path w="1687" h="2342" extrusionOk="0">
                  <a:moveTo>
                    <a:pt x="578" y="1"/>
                  </a:moveTo>
                  <a:lnTo>
                    <a:pt x="452" y="6"/>
                  </a:lnTo>
                  <a:cubicBezTo>
                    <a:pt x="157" y="192"/>
                    <a:pt x="57" y="572"/>
                    <a:pt x="30" y="919"/>
                  </a:cubicBezTo>
                  <a:cubicBezTo>
                    <a:pt x="1" y="1278"/>
                    <a:pt x="32" y="1660"/>
                    <a:pt x="232" y="1959"/>
                  </a:cubicBezTo>
                  <a:cubicBezTo>
                    <a:pt x="381" y="2184"/>
                    <a:pt x="649" y="2342"/>
                    <a:pt x="912" y="2342"/>
                  </a:cubicBezTo>
                  <a:cubicBezTo>
                    <a:pt x="999" y="2342"/>
                    <a:pt x="1085" y="2324"/>
                    <a:pt x="1166" y="2286"/>
                  </a:cubicBezTo>
                  <a:cubicBezTo>
                    <a:pt x="1425" y="2165"/>
                    <a:pt x="1565" y="1873"/>
                    <a:pt x="1601" y="1590"/>
                  </a:cubicBezTo>
                  <a:cubicBezTo>
                    <a:pt x="1687" y="911"/>
                    <a:pt x="1231" y="203"/>
                    <a:pt x="57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83" name="Google Shape;3164;p30">
              <a:extLst>
                <a:ext uri="{FF2B5EF4-FFF2-40B4-BE49-F238E27FC236}">
                  <a16:creationId xmlns:a16="http://schemas.microsoft.com/office/drawing/2014/main" id="{4FB623E9-2C6D-CD9B-97AD-B8F4F5CD8C30}"/>
                </a:ext>
              </a:extLst>
            </p:cNvPr>
            <p:cNvSpPr/>
            <p:nvPr/>
          </p:nvSpPr>
          <p:spPr>
            <a:xfrm>
              <a:off x="1718049" y="3984353"/>
              <a:ext cx="462612" cy="216246"/>
            </a:xfrm>
            <a:custGeom>
              <a:avLst/>
              <a:gdLst/>
              <a:ahLst/>
              <a:cxnLst/>
              <a:rect l="l" t="t" r="r" b="b"/>
              <a:pathLst>
                <a:path w="19966" h="9333" extrusionOk="0">
                  <a:moveTo>
                    <a:pt x="19882" y="0"/>
                  </a:moveTo>
                  <a:cubicBezTo>
                    <a:pt x="19820" y="155"/>
                    <a:pt x="19732" y="320"/>
                    <a:pt x="19614" y="504"/>
                  </a:cubicBezTo>
                  <a:cubicBezTo>
                    <a:pt x="18169" y="2723"/>
                    <a:pt x="15653" y="4038"/>
                    <a:pt x="13408" y="5097"/>
                  </a:cubicBezTo>
                  <a:cubicBezTo>
                    <a:pt x="11582" y="5960"/>
                    <a:pt x="9710" y="6774"/>
                    <a:pt x="7840" y="7521"/>
                  </a:cubicBezTo>
                  <a:cubicBezTo>
                    <a:pt x="6372" y="8109"/>
                    <a:pt x="4656" y="8764"/>
                    <a:pt x="2871" y="9082"/>
                  </a:cubicBezTo>
                  <a:cubicBezTo>
                    <a:pt x="2522" y="9144"/>
                    <a:pt x="2136" y="9200"/>
                    <a:pt x="1745" y="9200"/>
                  </a:cubicBezTo>
                  <a:cubicBezTo>
                    <a:pt x="1508" y="9200"/>
                    <a:pt x="1270" y="9180"/>
                    <a:pt x="1036" y="9128"/>
                  </a:cubicBezTo>
                  <a:cubicBezTo>
                    <a:pt x="626" y="9036"/>
                    <a:pt x="268" y="8846"/>
                    <a:pt x="5" y="8593"/>
                  </a:cubicBezTo>
                  <a:cubicBezTo>
                    <a:pt x="1" y="8652"/>
                    <a:pt x="1" y="8709"/>
                    <a:pt x="0" y="8768"/>
                  </a:cubicBezTo>
                  <a:cubicBezTo>
                    <a:pt x="272" y="8996"/>
                    <a:pt x="615" y="9169"/>
                    <a:pt x="1005" y="9255"/>
                  </a:cubicBezTo>
                  <a:cubicBezTo>
                    <a:pt x="1252" y="9310"/>
                    <a:pt x="1502" y="9332"/>
                    <a:pt x="1750" y="9332"/>
                  </a:cubicBezTo>
                  <a:cubicBezTo>
                    <a:pt x="2149" y="9332"/>
                    <a:pt x="2541" y="9276"/>
                    <a:pt x="2893" y="9213"/>
                  </a:cubicBezTo>
                  <a:cubicBezTo>
                    <a:pt x="4692" y="8888"/>
                    <a:pt x="6415" y="8234"/>
                    <a:pt x="7887" y="7645"/>
                  </a:cubicBezTo>
                  <a:cubicBezTo>
                    <a:pt x="8811" y="7274"/>
                    <a:pt x="9735" y="6890"/>
                    <a:pt x="10654" y="6490"/>
                  </a:cubicBezTo>
                  <a:cubicBezTo>
                    <a:pt x="11597" y="6079"/>
                    <a:pt x="12537" y="5653"/>
                    <a:pt x="13465" y="5216"/>
                  </a:cubicBezTo>
                  <a:cubicBezTo>
                    <a:pt x="15727" y="4149"/>
                    <a:pt x="18262" y="2823"/>
                    <a:pt x="19725" y="575"/>
                  </a:cubicBezTo>
                  <a:cubicBezTo>
                    <a:pt x="19808" y="450"/>
                    <a:pt x="19897" y="303"/>
                    <a:pt x="19966" y="142"/>
                  </a:cubicBezTo>
                  <a:cubicBezTo>
                    <a:pt x="19939" y="93"/>
                    <a:pt x="19913" y="45"/>
                    <a:pt x="198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grpSp>
      <p:sp>
        <p:nvSpPr>
          <p:cNvPr id="84" name="Google Shape;3046;p30">
            <a:extLst>
              <a:ext uri="{FF2B5EF4-FFF2-40B4-BE49-F238E27FC236}">
                <a16:creationId xmlns:a16="http://schemas.microsoft.com/office/drawing/2014/main" id="{A73C1A34-056D-8A1C-CEC2-713B2D485134}"/>
              </a:ext>
            </a:extLst>
          </p:cNvPr>
          <p:cNvSpPr txBox="1">
            <a:spLocks/>
          </p:cNvSpPr>
          <p:nvPr/>
        </p:nvSpPr>
        <p:spPr>
          <a:xfrm>
            <a:off x="6524597" y="3875177"/>
            <a:ext cx="3856505" cy="919414"/>
          </a:xfrm>
          <a:prstGeom prst="rect">
            <a:avLst/>
          </a:prstGeom>
          <a:noFill/>
          <a:ln>
            <a:noFill/>
          </a:ln>
        </p:spPr>
        <p:txBody>
          <a:bodyPr spcFirstLastPara="1" wrap="square" lIns="91425" tIns="0"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2"/>
              </a:buClr>
              <a:buSzPts val="2500"/>
              <a:buFont typeface="Metrophobic"/>
              <a:buNone/>
              <a:defRPr sz="2500" b="0" i="0" u="none" strike="noStrike" cap="none">
                <a:solidFill>
                  <a:schemeClr val="dk2"/>
                </a:solidFill>
                <a:latin typeface="Metrophobic"/>
                <a:ea typeface="Metrophobic"/>
                <a:cs typeface="Metrophobic"/>
                <a:sym typeface="Metrophobic"/>
              </a:defRPr>
            </a:lvl1pPr>
            <a:lvl2pPr marL="914400" marR="0" lvl="1" indent="-317500" algn="ctr" rtl="0">
              <a:lnSpc>
                <a:spcPct val="100000"/>
              </a:lnSpc>
              <a:spcBef>
                <a:spcPts val="1600"/>
              </a:spcBef>
              <a:spcAft>
                <a:spcPts val="0"/>
              </a:spcAft>
              <a:buClr>
                <a:schemeClr val="dk2"/>
              </a:buClr>
              <a:buSzPts val="2500"/>
              <a:buFont typeface="Metrophobic"/>
              <a:buNone/>
              <a:defRPr sz="2500" b="0" i="0" u="none" strike="noStrike" cap="none">
                <a:solidFill>
                  <a:schemeClr val="dk2"/>
                </a:solidFill>
                <a:latin typeface="Metrophobic"/>
                <a:ea typeface="Metrophobic"/>
                <a:cs typeface="Metrophobic"/>
                <a:sym typeface="Metrophobic"/>
              </a:defRPr>
            </a:lvl2pPr>
            <a:lvl3pPr marL="1371600" marR="0" lvl="2" indent="-317500" algn="ctr" rtl="0">
              <a:lnSpc>
                <a:spcPct val="100000"/>
              </a:lnSpc>
              <a:spcBef>
                <a:spcPts val="1600"/>
              </a:spcBef>
              <a:spcAft>
                <a:spcPts val="0"/>
              </a:spcAft>
              <a:buClr>
                <a:schemeClr val="dk2"/>
              </a:buClr>
              <a:buSzPts val="2500"/>
              <a:buFont typeface="Metrophobic"/>
              <a:buNone/>
              <a:defRPr sz="2500" b="0" i="0" u="none" strike="noStrike" cap="none">
                <a:solidFill>
                  <a:schemeClr val="dk2"/>
                </a:solidFill>
                <a:latin typeface="Metrophobic"/>
                <a:ea typeface="Metrophobic"/>
                <a:cs typeface="Metrophobic"/>
                <a:sym typeface="Metrophobic"/>
              </a:defRPr>
            </a:lvl3pPr>
            <a:lvl4pPr marL="1828800" marR="0" lvl="3" indent="-317500" algn="ctr" rtl="0">
              <a:lnSpc>
                <a:spcPct val="100000"/>
              </a:lnSpc>
              <a:spcBef>
                <a:spcPts val="1600"/>
              </a:spcBef>
              <a:spcAft>
                <a:spcPts val="0"/>
              </a:spcAft>
              <a:buClr>
                <a:schemeClr val="dk2"/>
              </a:buClr>
              <a:buSzPts val="2500"/>
              <a:buFont typeface="Metrophobic"/>
              <a:buNone/>
              <a:defRPr sz="2500" b="0" i="0" u="none" strike="noStrike" cap="none">
                <a:solidFill>
                  <a:schemeClr val="dk2"/>
                </a:solidFill>
                <a:latin typeface="Metrophobic"/>
                <a:ea typeface="Metrophobic"/>
                <a:cs typeface="Metrophobic"/>
                <a:sym typeface="Metrophobic"/>
              </a:defRPr>
            </a:lvl4pPr>
            <a:lvl5pPr marL="2286000" marR="0" lvl="4" indent="-317500" algn="ctr" rtl="0">
              <a:lnSpc>
                <a:spcPct val="100000"/>
              </a:lnSpc>
              <a:spcBef>
                <a:spcPts val="1600"/>
              </a:spcBef>
              <a:spcAft>
                <a:spcPts val="0"/>
              </a:spcAft>
              <a:buClr>
                <a:schemeClr val="dk2"/>
              </a:buClr>
              <a:buSzPts val="2500"/>
              <a:buFont typeface="Metrophobic"/>
              <a:buNone/>
              <a:defRPr sz="2500" b="0" i="0" u="none" strike="noStrike" cap="none">
                <a:solidFill>
                  <a:schemeClr val="dk2"/>
                </a:solidFill>
                <a:latin typeface="Metrophobic"/>
                <a:ea typeface="Metrophobic"/>
                <a:cs typeface="Metrophobic"/>
                <a:sym typeface="Metrophobic"/>
              </a:defRPr>
            </a:lvl5pPr>
            <a:lvl6pPr marL="2743200" marR="0" lvl="5" indent="-317500" algn="ctr" rtl="0">
              <a:lnSpc>
                <a:spcPct val="100000"/>
              </a:lnSpc>
              <a:spcBef>
                <a:spcPts val="1600"/>
              </a:spcBef>
              <a:spcAft>
                <a:spcPts val="0"/>
              </a:spcAft>
              <a:buClr>
                <a:schemeClr val="dk2"/>
              </a:buClr>
              <a:buSzPts val="2500"/>
              <a:buFont typeface="Metrophobic"/>
              <a:buNone/>
              <a:defRPr sz="2500" b="0" i="0" u="none" strike="noStrike" cap="none">
                <a:solidFill>
                  <a:schemeClr val="dk2"/>
                </a:solidFill>
                <a:latin typeface="Metrophobic"/>
                <a:ea typeface="Metrophobic"/>
                <a:cs typeface="Metrophobic"/>
                <a:sym typeface="Metrophobic"/>
              </a:defRPr>
            </a:lvl6pPr>
            <a:lvl7pPr marL="3200400" marR="0" lvl="6" indent="-317500" algn="ctr" rtl="0">
              <a:lnSpc>
                <a:spcPct val="100000"/>
              </a:lnSpc>
              <a:spcBef>
                <a:spcPts val="1600"/>
              </a:spcBef>
              <a:spcAft>
                <a:spcPts val="0"/>
              </a:spcAft>
              <a:buClr>
                <a:schemeClr val="dk2"/>
              </a:buClr>
              <a:buSzPts val="2500"/>
              <a:buFont typeface="Metrophobic"/>
              <a:buNone/>
              <a:defRPr sz="2500" b="0" i="0" u="none" strike="noStrike" cap="none">
                <a:solidFill>
                  <a:schemeClr val="dk2"/>
                </a:solidFill>
                <a:latin typeface="Metrophobic"/>
                <a:ea typeface="Metrophobic"/>
                <a:cs typeface="Metrophobic"/>
                <a:sym typeface="Metrophobic"/>
              </a:defRPr>
            </a:lvl7pPr>
            <a:lvl8pPr marL="3657600" marR="0" lvl="7" indent="-317500" algn="ctr" rtl="0">
              <a:lnSpc>
                <a:spcPct val="100000"/>
              </a:lnSpc>
              <a:spcBef>
                <a:spcPts val="1600"/>
              </a:spcBef>
              <a:spcAft>
                <a:spcPts val="0"/>
              </a:spcAft>
              <a:buClr>
                <a:schemeClr val="dk2"/>
              </a:buClr>
              <a:buSzPts val="2500"/>
              <a:buFont typeface="Metrophobic"/>
              <a:buNone/>
              <a:defRPr sz="2500" b="0" i="0" u="none" strike="noStrike" cap="none">
                <a:solidFill>
                  <a:schemeClr val="dk2"/>
                </a:solidFill>
                <a:latin typeface="Metrophobic"/>
                <a:ea typeface="Metrophobic"/>
                <a:cs typeface="Metrophobic"/>
                <a:sym typeface="Metrophobic"/>
              </a:defRPr>
            </a:lvl8pPr>
            <a:lvl9pPr marL="4114800" marR="0" lvl="8" indent="-317500" algn="ctr" rtl="0">
              <a:lnSpc>
                <a:spcPct val="100000"/>
              </a:lnSpc>
              <a:spcBef>
                <a:spcPts val="1600"/>
              </a:spcBef>
              <a:spcAft>
                <a:spcPts val="1600"/>
              </a:spcAft>
              <a:buClr>
                <a:schemeClr val="dk2"/>
              </a:buClr>
              <a:buSzPts val="2500"/>
              <a:buFont typeface="Metrophobic"/>
              <a:buNone/>
              <a:defRPr sz="2500" b="0" i="0" u="none" strike="noStrike" cap="none">
                <a:solidFill>
                  <a:schemeClr val="dk2"/>
                </a:solidFill>
                <a:latin typeface="Metrophobic"/>
                <a:ea typeface="Metrophobic"/>
                <a:cs typeface="Metrophobic"/>
                <a:sym typeface="Metrophobic"/>
              </a:defRPr>
            </a:lvl9pPr>
          </a:lstStyle>
          <a:p>
            <a:pPr marL="0" indent="0" algn="just">
              <a:lnSpc>
                <a:spcPct val="150000"/>
              </a:lnSpc>
              <a:spcAft>
                <a:spcPts val="1600"/>
              </a:spcAft>
            </a:pPr>
            <a:r>
              <a:rPr lang="en-US" sz="2400" dirty="0" err="1">
                <a:solidFill>
                  <a:srgbClr val="000000"/>
                </a:solidFill>
                <a:latin typeface="+mj-lt"/>
              </a:rPr>
              <a:t>Chuẩn</a:t>
            </a:r>
            <a:r>
              <a:rPr lang="en-US" sz="2400" dirty="0">
                <a:solidFill>
                  <a:srgbClr val="000000"/>
                </a:solidFill>
                <a:latin typeface="+mj-lt"/>
              </a:rPr>
              <a:t> </a:t>
            </a:r>
            <a:r>
              <a:rPr lang="en-US" sz="2400" dirty="0" err="1">
                <a:solidFill>
                  <a:srgbClr val="000000"/>
                </a:solidFill>
                <a:latin typeface="+mj-lt"/>
              </a:rPr>
              <a:t>bị</a:t>
            </a:r>
            <a:r>
              <a:rPr lang="en-US" sz="2400" dirty="0">
                <a:solidFill>
                  <a:srgbClr val="000000"/>
                </a:solidFill>
                <a:latin typeface="+mj-lt"/>
              </a:rPr>
              <a:t> </a:t>
            </a:r>
            <a:r>
              <a:rPr lang="en-US" sz="2400" dirty="0" err="1">
                <a:solidFill>
                  <a:srgbClr val="000000"/>
                </a:solidFill>
                <a:latin typeface="+mj-lt"/>
              </a:rPr>
              <a:t>cho</a:t>
            </a:r>
            <a:r>
              <a:rPr lang="en-US" sz="2400" dirty="0">
                <a:solidFill>
                  <a:srgbClr val="000000"/>
                </a:solidFill>
                <a:latin typeface="+mj-lt"/>
              </a:rPr>
              <a:t> </a:t>
            </a:r>
            <a:r>
              <a:rPr lang="en-US" sz="2400" dirty="0" err="1">
                <a:solidFill>
                  <a:srgbClr val="000000"/>
                </a:solidFill>
                <a:latin typeface="+mj-lt"/>
              </a:rPr>
              <a:t>tiết</a:t>
            </a:r>
            <a:r>
              <a:rPr lang="en-US" sz="2400" dirty="0">
                <a:solidFill>
                  <a:srgbClr val="000000"/>
                </a:solidFill>
                <a:latin typeface="+mj-lt"/>
              </a:rPr>
              <a:t> </a:t>
            </a:r>
            <a:r>
              <a:rPr lang="en-US" sz="2400" dirty="0" err="1">
                <a:solidFill>
                  <a:srgbClr val="000000"/>
                </a:solidFill>
                <a:latin typeface="+mj-lt"/>
              </a:rPr>
              <a:t>sinh</a:t>
            </a:r>
            <a:r>
              <a:rPr lang="en-US" sz="2400" dirty="0">
                <a:solidFill>
                  <a:srgbClr val="000000"/>
                </a:solidFill>
                <a:latin typeface="+mj-lt"/>
              </a:rPr>
              <a:t> </a:t>
            </a:r>
            <a:r>
              <a:rPr lang="en-US" sz="2400" dirty="0" err="1">
                <a:solidFill>
                  <a:srgbClr val="000000"/>
                </a:solidFill>
                <a:latin typeface="+mj-lt"/>
              </a:rPr>
              <a:t>hoạt</a:t>
            </a:r>
            <a:r>
              <a:rPr lang="en-US" sz="2400" dirty="0">
                <a:solidFill>
                  <a:srgbClr val="000000"/>
                </a:solidFill>
                <a:latin typeface="+mj-lt"/>
              </a:rPr>
              <a:t> </a:t>
            </a:r>
            <a:r>
              <a:rPr lang="en-US" sz="2400" dirty="0" err="1">
                <a:solidFill>
                  <a:srgbClr val="000000"/>
                </a:solidFill>
                <a:latin typeface="+mj-lt"/>
              </a:rPr>
              <a:t>lớp</a:t>
            </a:r>
            <a:r>
              <a:rPr lang="en-US" sz="2400" dirty="0">
                <a:solidFill>
                  <a:srgbClr val="000000"/>
                </a:solidFill>
                <a:latin typeface="+mj-lt"/>
              </a:rPr>
              <a:t> </a:t>
            </a:r>
            <a:r>
              <a:rPr lang="en-US" sz="2400" dirty="0" err="1">
                <a:solidFill>
                  <a:srgbClr val="000000"/>
                </a:solidFill>
                <a:latin typeface="+mj-lt"/>
              </a:rPr>
              <a:t>cùng</a:t>
            </a:r>
            <a:r>
              <a:rPr lang="en-US" sz="2400" dirty="0">
                <a:solidFill>
                  <a:srgbClr val="000000"/>
                </a:solidFill>
                <a:latin typeface="+mj-lt"/>
              </a:rPr>
              <a:t> </a:t>
            </a:r>
            <a:r>
              <a:rPr lang="en-US" sz="2400" dirty="0" err="1">
                <a:solidFill>
                  <a:srgbClr val="000000"/>
                </a:solidFill>
                <a:latin typeface="+mj-lt"/>
              </a:rPr>
              <a:t>giáo</a:t>
            </a:r>
            <a:r>
              <a:rPr lang="en-US" sz="2400" dirty="0">
                <a:solidFill>
                  <a:srgbClr val="000000"/>
                </a:solidFill>
                <a:latin typeface="+mj-lt"/>
              </a:rPr>
              <a:t> </a:t>
            </a:r>
            <a:r>
              <a:rPr lang="en-US" sz="2400" dirty="0" err="1">
                <a:solidFill>
                  <a:srgbClr val="000000"/>
                </a:solidFill>
                <a:latin typeface="+mj-lt"/>
              </a:rPr>
              <a:t>viên</a:t>
            </a:r>
            <a:endParaRPr lang="en-US" sz="2400" dirty="0">
              <a:solidFill>
                <a:srgbClr val="000000"/>
              </a:solidFill>
              <a:latin typeface="+mj-lt"/>
            </a:endParaRPr>
          </a:p>
        </p:txBody>
      </p:sp>
      <p:grpSp>
        <p:nvGrpSpPr>
          <p:cNvPr id="85" name="Google Shape;6737;p55">
            <a:extLst>
              <a:ext uri="{FF2B5EF4-FFF2-40B4-BE49-F238E27FC236}">
                <a16:creationId xmlns:a16="http://schemas.microsoft.com/office/drawing/2014/main" id="{08C10447-1AA9-2DA8-0DAA-5CB01D9AB06D}"/>
              </a:ext>
            </a:extLst>
          </p:cNvPr>
          <p:cNvGrpSpPr/>
          <p:nvPr/>
        </p:nvGrpSpPr>
        <p:grpSpPr>
          <a:xfrm>
            <a:off x="3037572" y="2829083"/>
            <a:ext cx="1027582" cy="774224"/>
            <a:chOff x="4402525" y="2785085"/>
            <a:chExt cx="760545" cy="774224"/>
          </a:xfrm>
          <a:solidFill>
            <a:srgbClr val="2D9537"/>
          </a:solidFill>
        </p:grpSpPr>
        <p:sp>
          <p:nvSpPr>
            <p:cNvPr id="86" name="Google Shape;6738;p55">
              <a:extLst>
                <a:ext uri="{FF2B5EF4-FFF2-40B4-BE49-F238E27FC236}">
                  <a16:creationId xmlns:a16="http://schemas.microsoft.com/office/drawing/2014/main" id="{02C8B193-A1E2-F60C-9D81-55D32AC2C87A}"/>
                </a:ext>
              </a:extLst>
            </p:cNvPr>
            <p:cNvSpPr/>
            <p:nvPr/>
          </p:nvSpPr>
          <p:spPr>
            <a:xfrm>
              <a:off x="4402525" y="2785554"/>
              <a:ext cx="760145" cy="773371"/>
            </a:xfrm>
            <a:custGeom>
              <a:avLst/>
              <a:gdLst/>
              <a:ahLst/>
              <a:cxnLst/>
              <a:rect l="l" t="t" r="r" b="b"/>
              <a:pathLst>
                <a:path w="18276" h="18594" extrusionOk="0">
                  <a:moveTo>
                    <a:pt x="6834" y="0"/>
                  </a:moveTo>
                  <a:cubicBezTo>
                    <a:pt x="6537" y="0"/>
                    <a:pt x="6242" y="46"/>
                    <a:pt x="5963" y="141"/>
                  </a:cubicBezTo>
                  <a:cubicBezTo>
                    <a:pt x="5167" y="421"/>
                    <a:pt x="4521" y="1088"/>
                    <a:pt x="4263" y="1884"/>
                  </a:cubicBezTo>
                  <a:cubicBezTo>
                    <a:pt x="4155" y="2143"/>
                    <a:pt x="4112" y="2423"/>
                    <a:pt x="4134" y="2702"/>
                  </a:cubicBezTo>
                  <a:cubicBezTo>
                    <a:pt x="4155" y="3305"/>
                    <a:pt x="4413" y="3908"/>
                    <a:pt x="4779" y="4403"/>
                  </a:cubicBezTo>
                  <a:cubicBezTo>
                    <a:pt x="5145" y="4941"/>
                    <a:pt x="5640" y="5393"/>
                    <a:pt x="6092" y="5845"/>
                  </a:cubicBezTo>
                  <a:cubicBezTo>
                    <a:pt x="6652" y="6426"/>
                    <a:pt x="7190" y="7029"/>
                    <a:pt x="7685" y="7632"/>
                  </a:cubicBezTo>
                  <a:cubicBezTo>
                    <a:pt x="6953" y="7352"/>
                    <a:pt x="6222" y="7029"/>
                    <a:pt x="5511" y="6663"/>
                  </a:cubicBezTo>
                  <a:cubicBezTo>
                    <a:pt x="4909" y="6383"/>
                    <a:pt x="4349" y="6060"/>
                    <a:pt x="3725" y="5867"/>
                  </a:cubicBezTo>
                  <a:cubicBezTo>
                    <a:pt x="3363" y="5750"/>
                    <a:pt x="2986" y="5681"/>
                    <a:pt x="2617" y="5681"/>
                  </a:cubicBezTo>
                  <a:cubicBezTo>
                    <a:pt x="2370" y="5681"/>
                    <a:pt x="2127" y="5712"/>
                    <a:pt x="1895" y="5781"/>
                  </a:cubicBezTo>
                  <a:cubicBezTo>
                    <a:pt x="1637" y="5867"/>
                    <a:pt x="1378" y="5974"/>
                    <a:pt x="1142" y="6146"/>
                  </a:cubicBezTo>
                  <a:cubicBezTo>
                    <a:pt x="496" y="6663"/>
                    <a:pt x="44" y="7481"/>
                    <a:pt x="22" y="8321"/>
                  </a:cubicBezTo>
                  <a:cubicBezTo>
                    <a:pt x="1" y="9397"/>
                    <a:pt x="690" y="10452"/>
                    <a:pt x="1680" y="10904"/>
                  </a:cubicBezTo>
                  <a:cubicBezTo>
                    <a:pt x="1787" y="10947"/>
                    <a:pt x="1895" y="10990"/>
                    <a:pt x="2003" y="10990"/>
                  </a:cubicBezTo>
                  <a:cubicBezTo>
                    <a:pt x="2132" y="10990"/>
                    <a:pt x="2261" y="10925"/>
                    <a:pt x="2390" y="10925"/>
                  </a:cubicBezTo>
                  <a:cubicBezTo>
                    <a:pt x="2261" y="10947"/>
                    <a:pt x="2132" y="10990"/>
                    <a:pt x="2046" y="11076"/>
                  </a:cubicBezTo>
                  <a:cubicBezTo>
                    <a:pt x="1938" y="11140"/>
                    <a:pt x="1873" y="11248"/>
                    <a:pt x="1830" y="11356"/>
                  </a:cubicBezTo>
                  <a:cubicBezTo>
                    <a:pt x="1335" y="12195"/>
                    <a:pt x="1357" y="13293"/>
                    <a:pt x="1852" y="14132"/>
                  </a:cubicBezTo>
                  <a:cubicBezTo>
                    <a:pt x="1895" y="14240"/>
                    <a:pt x="1960" y="14326"/>
                    <a:pt x="2024" y="14412"/>
                  </a:cubicBezTo>
                  <a:cubicBezTo>
                    <a:pt x="2519" y="15079"/>
                    <a:pt x="3359" y="15467"/>
                    <a:pt x="4198" y="15488"/>
                  </a:cubicBezTo>
                  <a:cubicBezTo>
                    <a:pt x="4478" y="15488"/>
                    <a:pt x="4758" y="15445"/>
                    <a:pt x="5016" y="15359"/>
                  </a:cubicBezTo>
                  <a:cubicBezTo>
                    <a:pt x="5576" y="15144"/>
                    <a:pt x="6071" y="14714"/>
                    <a:pt x="6437" y="14218"/>
                  </a:cubicBezTo>
                  <a:cubicBezTo>
                    <a:pt x="6824" y="13680"/>
                    <a:pt x="7104" y="13099"/>
                    <a:pt x="7406" y="12518"/>
                  </a:cubicBezTo>
                  <a:cubicBezTo>
                    <a:pt x="7449" y="12453"/>
                    <a:pt x="7470" y="12389"/>
                    <a:pt x="7513" y="12324"/>
                  </a:cubicBezTo>
                  <a:cubicBezTo>
                    <a:pt x="7879" y="11635"/>
                    <a:pt x="8267" y="10947"/>
                    <a:pt x="8697" y="10301"/>
                  </a:cubicBezTo>
                  <a:cubicBezTo>
                    <a:pt x="8697" y="10279"/>
                    <a:pt x="8719" y="10258"/>
                    <a:pt x="8740" y="10215"/>
                  </a:cubicBezTo>
                  <a:lnTo>
                    <a:pt x="8740" y="10215"/>
                  </a:lnTo>
                  <a:cubicBezTo>
                    <a:pt x="8546" y="12927"/>
                    <a:pt x="9386" y="15941"/>
                    <a:pt x="11086" y="18287"/>
                  </a:cubicBezTo>
                  <a:cubicBezTo>
                    <a:pt x="11225" y="18494"/>
                    <a:pt x="11441" y="18593"/>
                    <a:pt x="11658" y="18593"/>
                  </a:cubicBezTo>
                  <a:cubicBezTo>
                    <a:pt x="11915" y="18593"/>
                    <a:pt x="12174" y="18457"/>
                    <a:pt x="12313" y="18201"/>
                  </a:cubicBezTo>
                  <a:lnTo>
                    <a:pt x="12313" y="18179"/>
                  </a:lnTo>
                  <a:cubicBezTo>
                    <a:pt x="12464" y="17899"/>
                    <a:pt x="12399" y="17555"/>
                    <a:pt x="12184" y="17340"/>
                  </a:cubicBezTo>
                  <a:cubicBezTo>
                    <a:pt x="10355" y="15553"/>
                    <a:pt x="9214" y="12669"/>
                    <a:pt x="9343" y="9870"/>
                  </a:cubicBezTo>
                  <a:lnTo>
                    <a:pt x="9343" y="9870"/>
                  </a:lnTo>
                  <a:cubicBezTo>
                    <a:pt x="9429" y="10021"/>
                    <a:pt x="9515" y="10150"/>
                    <a:pt x="9601" y="10301"/>
                  </a:cubicBezTo>
                  <a:cubicBezTo>
                    <a:pt x="9773" y="10559"/>
                    <a:pt x="9924" y="10839"/>
                    <a:pt x="10096" y="11097"/>
                  </a:cubicBezTo>
                  <a:cubicBezTo>
                    <a:pt x="10204" y="11291"/>
                    <a:pt x="10311" y="11463"/>
                    <a:pt x="10419" y="11657"/>
                  </a:cubicBezTo>
                  <a:cubicBezTo>
                    <a:pt x="10570" y="11937"/>
                    <a:pt x="10720" y="12217"/>
                    <a:pt x="10871" y="12496"/>
                  </a:cubicBezTo>
                  <a:cubicBezTo>
                    <a:pt x="11172" y="13078"/>
                    <a:pt x="11452" y="13680"/>
                    <a:pt x="11840" y="14218"/>
                  </a:cubicBezTo>
                  <a:cubicBezTo>
                    <a:pt x="12206" y="14714"/>
                    <a:pt x="12701" y="15123"/>
                    <a:pt x="13260" y="15338"/>
                  </a:cubicBezTo>
                  <a:cubicBezTo>
                    <a:pt x="13519" y="15445"/>
                    <a:pt x="13799" y="15488"/>
                    <a:pt x="14078" y="15488"/>
                  </a:cubicBezTo>
                  <a:cubicBezTo>
                    <a:pt x="14918" y="15467"/>
                    <a:pt x="15757" y="15079"/>
                    <a:pt x="16252" y="14412"/>
                  </a:cubicBezTo>
                  <a:cubicBezTo>
                    <a:pt x="16920" y="13551"/>
                    <a:pt x="17006" y="12281"/>
                    <a:pt x="16468" y="11356"/>
                  </a:cubicBezTo>
                  <a:cubicBezTo>
                    <a:pt x="16403" y="11248"/>
                    <a:pt x="16339" y="11140"/>
                    <a:pt x="16231" y="11076"/>
                  </a:cubicBezTo>
                  <a:cubicBezTo>
                    <a:pt x="16145" y="10990"/>
                    <a:pt x="15994" y="10990"/>
                    <a:pt x="15887" y="10904"/>
                  </a:cubicBezTo>
                  <a:lnTo>
                    <a:pt x="15887" y="10904"/>
                  </a:lnTo>
                  <a:cubicBezTo>
                    <a:pt x="16016" y="10947"/>
                    <a:pt x="16145" y="10990"/>
                    <a:pt x="16274" y="10990"/>
                  </a:cubicBezTo>
                  <a:cubicBezTo>
                    <a:pt x="16382" y="10990"/>
                    <a:pt x="16489" y="10947"/>
                    <a:pt x="16597" y="10882"/>
                  </a:cubicBezTo>
                  <a:cubicBezTo>
                    <a:pt x="17587" y="10452"/>
                    <a:pt x="18276" y="9397"/>
                    <a:pt x="18254" y="8299"/>
                  </a:cubicBezTo>
                  <a:cubicBezTo>
                    <a:pt x="18233" y="7460"/>
                    <a:pt x="17802" y="6663"/>
                    <a:pt x="17135" y="6146"/>
                  </a:cubicBezTo>
                  <a:cubicBezTo>
                    <a:pt x="16920" y="5974"/>
                    <a:pt x="16661" y="5867"/>
                    <a:pt x="16403" y="5781"/>
                  </a:cubicBezTo>
                  <a:cubicBezTo>
                    <a:pt x="16158" y="5719"/>
                    <a:pt x="15909" y="5690"/>
                    <a:pt x="15659" y="5690"/>
                  </a:cubicBezTo>
                  <a:cubicBezTo>
                    <a:pt x="15295" y="5690"/>
                    <a:pt x="14931" y="5752"/>
                    <a:pt x="14573" y="5867"/>
                  </a:cubicBezTo>
                  <a:cubicBezTo>
                    <a:pt x="13949" y="6060"/>
                    <a:pt x="13368" y="6383"/>
                    <a:pt x="12787" y="6663"/>
                  </a:cubicBezTo>
                  <a:cubicBezTo>
                    <a:pt x="12098" y="7007"/>
                    <a:pt x="11388" y="7330"/>
                    <a:pt x="10656" y="7610"/>
                  </a:cubicBezTo>
                  <a:cubicBezTo>
                    <a:pt x="11151" y="7007"/>
                    <a:pt x="11689" y="6426"/>
                    <a:pt x="12227" y="5845"/>
                  </a:cubicBezTo>
                  <a:cubicBezTo>
                    <a:pt x="12701" y="5393"/>
                    <a:pt x="13174" y="4941"/>
                    <a:pt x="13562" y="4403"/>
                  </a:cubicBezTo>
                  <a:cubicBezTo>
                    <a:pt x="13906" y="3908"/>
                    <a:pt x="14165" y="3305"/>
                    <a:pt x="14186" y="2702"/>
                  </a:cubicBezTo>
                  <a:cubicBezTo>
                    <a:pt x="14208" y="2423"/>
                    <a:pt x="14165" y="2143"/>
                    <a:pt x="14078" y="1884"/>
                  </a:cubicBezTo>
                  <a:cubicBezTo>
                    <a:pt x="13799" y="1088"/>
                    <a:pt x="13153" y="421"/>
                    <a:pt x="12378" y="141"/>
                  </a:cubicBezTo>
                  <a:cubicBezTo>
                    <a:pt x="12093" y="46"/>
                    <a:pt x="11794" y="0"/>
                    <a:pt x="11495" y="0"/>
                  </a:cubicBezTo>
                  <a:cubicBezTo>
                    <a:pt x="10708" y="0"/>
                    <a:pt x="9922" y="317"/>
                    <a:pt x="9407" y="894"/>
                  </a:cubicBezTo>
                  <a:cubicBezTo>
                    <a:pt x="9321" y="1002"/>
                    <a:pt x="9257" y="1088"/>
                    <a:pt x="9214" y="1196"/>
                  </a:cubicBezTo>
                  <a:cubicBezTo>
                    <a:pt x="9171" y="1325"/>
                    <a:pt x="9214" y="1454"/>
                    <a:pt x="9171" y="1583"/>
                  </a:cubicBezTo>
                  <a:cubicBezTo>
                    <a:pt x="9171" y="1454"/>
                    <a:pt x="9171" y="1325"/>
                    <a:pt x="9128" y="1196"/>
                  </a:cubicBezTo>
                  <a:cubicBezTo>
                    <a:pt x="9085" y="1088"/>
                    <a:pt x="8998" y="980"/>
                    <a:pt x="8934" y="894"/>
                  </a:cubicBezTo>
                  <a:cubicBezTo>
                    <a:pt x="8404" y="317"/>
                    <a:pt x="7614" y="0"/>
                    <a:pt x="6834" y="0"/>
                  </a:cubicBezTo>
                  <a:close/>
                </a:path>
              </a:pathLst>
            </a:custGeom>
            <a:grpFill/>
            <a:ln w="76200" cap="flat" cmpd="sng">
              <a:solidFill>
                <a:schemeClr val="lt1"/>
              </a:solidFill>
              <a:prstDash val="solid"/>
              <a:round/>
              <a:headEnd type="none" w="sm" len="sm"/>
              <a:tailEnd type="none" w="sm" len="sm"/>
            </a:ln>
            <a:effectLst>
              <a:outerShdw dist="57150" dir="3000000" algn="bl" rotWithShape="0">
                <a:schemeClr val="dk1">
                  <a:alpha val="20000"/>
                </a:schemeClr>
              </a:outerShdw>
            </a:effectLst>
          </p:spPr>
          <p:txBody>
            <a:bodyPr spcFirstLastPara="1" wrap="square" lIns="91425" tIns="91425" rIns="91425" bIns="91425" anchor="ctr" anchorCtr="0">
              <a:noAutofit/>
            </a:bodyPr>
            <a:lstStyle/>
            <a:p>
              <a:pPr marL="0" lvl="0" indent="0" algn="just" rtl="0">
                <a:spcBef>
                  <a:spcPts val="0"/>
                </a:spcBef>
                <a:spcAft>
                  <a:spcPts val="0"/>
                </a:spcAft>
                <a:buNone/>
              </a:pPr>
              <a:endParaRPr sz="2400">
                <a:latin typeface="+mj-lt"/>
              </a:endParaRPr>
            </a:p>
          </p:txBody>
        </p:sp>
        <p:grpSp>
          <p:nvGrpSpPr>
            <p:cNvPr id="87" name="Google Shape;6739;p55">
              <a:extLst>
                <a:ext uri="{FF2B5EF4-FFF2-40B4-BE49-F238E27FC236}">
                  <a16:creationId xmlns:a16="http://schemas.microsoft.com/office/drawing/2014/main" id="{7084EE4B-1F54-26BD-293E-B052D1350FD9}"/>
                </a:ext>
              </a:extLst>
            </p:cNvPr>
            <p:cNvGrpSpPr/>
            <p:nvPr/>
          </p:nvGrpSpPr>
          <p:grpSpPr>
            <a:xfrm>
              <a:off x="4402917" y="2785085"/>
              <a:ext cx="760153" cy="774224"/>
              <a:chOff x="4849314" y="2863843"/>
              <a:chExt cx="541150" cy="551206"/>
            </a:xfrm>
            <a:grpFill/>
          </p:grpSpPr>
          <p:sp>
            <p:nvSpPr>
              <p:cNvPr id="88" name="Google Shape;6740;p55">
                <a:extLst>
                  <a:ext uri="{FF2B5EF4-FFF2-40B4-BE49-F238E27FC236}">
                    <a16:creationId xmlns:a16="http://schemas.microsoft.com/office/drawing/2014/main" id="{6F400FBF-226E-E9CF-AA1D-A6E16305EB0B}"/>
                  </a:ext>
                </a:extLst>
              </p:cNvPr>
              <p:cNvSpPr/>
              <p:nvPr/>
            </p:nvSpPr>
            <p:spPr>
              <a:xfrm>
                <a:off x="5094998" y="3132179"/>
                <a:ext cx="123199" cy="282870"/>
              </a:xfrm>
              <a:custGeom>
                <a:avLst/>
                <a:gdLst/>
                <a:ahLst/>
                <a:cxnLst/>
                <a:rect l="l" t="t" r="r" b="b"/>
                <a:pathLst>
                  <a:path w="3932" h="9028" extrusionOk="0">
                    <a:moveTo>
                      <a:pt x="550" y="1"/>
                    </a:moveTo>
                    <a:cubicBezTo>
                      <a:pt x="1" y="2811"/>
                      <a:pt x="774" y="6171"/>
                      <a:pt x="2628" y="8737"/>
                    </a:cubicBezTo>
                    <a:cubicBezTo>
                      <a:pt x="2759" y="8934"/>
                      <a:pt x="2963" y="9027"/>
                      <a:pt x="3169" y="9027"/>
                    </a:cubicBezTo>
                    <a:cubicBezTo>
                      <a:pt x="3411" y="9027"/>
                      <a:pt x="3656" y="8898"/>
                      <a:pt x="3789" y="8656"/>
                    </a:cubicBezTo>
                    <a:lnTo>
                      <a:pt x="3789" y="8636"/>
                    </a:lnTo>
                    <a:cubicBezTo>
                      <a:pt x="3931" y="8371"/>
                      <a:pt x="3890" y="8065"/>
                      <a:pt x="3666" y="7841"/>
                    </a:cubicBezTo>
                    <a:lnTo>
                      <a:pt x="3666" y="7862"/>
                    </a:lnTo>
                    <a:cubicBezTo>
                      <a:pt x="1793" y="6008"/>
                      <a:pt x="673" y="2933"/>
                      <a:pt x="1039" y="82"/>
                    </a:cubicBezTo>
                    <a:cubicBezTo>
                      <a:pt x="734" y="21"/>
                      <a:pt x="876" y="41"/>
                      <a:pt x="550" y="1"/>
                    </a:cubicBezTo>
                    <a:close/>
                  </a:path>
                </a:pathLst>
              </a:custGeom>
              <a:grp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sz="2400">
                  <a:latin typeface="+mj-lt"/>
                </a:endParaRPr>
              </a:p>
            </p:txBody>
          </p:sp>
          <p:sp>
            <p:nvSpPr>
              <p:cNvPr id="89" name="Google Shape;6741;p55">
                <a:extLst>
                  <a:ext uri="{FF2B5EF4-FFF2-40B4-BE49-F238E27FC236}">
                    <a16:creationId xmlns:a16="http://schemas.microsoft.com/office/drawing/2014/main" id="{F8780B7A-054A-784D-F029-0086F9CDB7B3}"/>
                  </a:ext>
                </a:extLst>
              </p:cNvPr>
              <p:cNvSpPr/>
              <p:nvPr/>
            </p:nvSpPr>
            <p:spPr>
              <a:xfrm>
                <a:off x="4849314" y="2863843"/>
                <a:ext cx="541144" cy="459272"/>
              </a:xfrm>
              <a:custGeom>
                <a:avLst/>
                <a:gdLst/>
                <a:ahLst/>
                <a:cxnLst/>
                <a:rect l="l" t="t" r="r" b="b"/>
                <a:pathLst>
                  <a:path w="17271" h="14658" extrusionOk="0">
                    <a:moveTo>
                      <a:pt x="6441" y="1"/>
                    </a:moveTo>
                    <a:cubicBezTo>
                      <a:pt x="6162" y="1"/>
                      <a:pt x="5884" y="44"/>
                      <a:pt x="5622" y="133"/>
                    </a:cubicBezTo>
                    <a:cubicBezTo>
                      <a:pt x="4868" y="398"/>
                      <a:pt x="4278" y="1029"/>
                      <a:pt x="4013" y="1783"/>
                    </a:cubicBezTo>
                    <a:cubicBezTo>
                      <a:pt x="3911" y="2048"/>
                      <a:pt x="3891" y="2312"/>
                      <a:pt x="3891" y="2557"/>
                    </a:cubicBezTo>
                    <a:cubicBezTo>
                      <a:pt x="3911" y="3127"/>
                      <a:pt x="4155" y="3697"/>
                      <a:pt x="4502" y="4166"/>
                    </a:cubicBezTo>
                    <a:cubicBezTo>
                      <a:pt x="4848" y="4675"/>
                      <a:pt x="5316" y="5102"/>
                      <a:pt x="5744" y="5551"/>
                    </a:cubicBezTo>
                    <a:cubicBezTo>
                      <a:pt x="6273" y="6080"/>
                      <a:pt x="6783" y="6650"/>
                      <a:pt x="7251" y="7241"/>
                    </a:cubicBezTo>
                    <a:cubicBezTo>
                      <a:pt x="6558" y="6956"/>
                      <a:pt x="5866" y="6650"/>
                      <a:pt x="5194" y="6324"/>
                    </a:cubicBezTo>
                    <a:cubicBezTo>
                      <a:pt x="4644" y="6039"/>
                      <a:pt x="4094" y="5734"/>
                      <a:pt x="3504" y="5551"/>
                    </a:cubicBezTo>
                    <a:cubicBezTo>
                      <a:pt x="3154" y="5451"/>
                      <a:pt x="2790" y="5389"/>
                      <a:pt x="2433" y="5389"/>
                    </a:cubicBezTo>
                    <a:cubicBezTo>
                      <a:pt x="2208" y="5389"/>
                      <a:pt x="1986" y="5414"/>
                      <a:pt x="1773" y="5469"/>
                    </a:cubicBezTo>
                    <a:cubicBezTo>
                      <a:pt x="1528" y="5551"/>
                      <a:pt x="1284" y="5652"/>
                      <a:pt x="1080" y="5836"/>
                    </a:cubicBezTo>
                    <a:cubicBezTo>
                      <a:pt x="449" y="6304"/>
                      <a:pt x="21" y="7078"/>
                      <a:pt x="21" y="7872"/>
                    </a:cubicBezTo>
                    <a:cubicBezTo>
                      <a:pt x="1" y="8890"/>
                      <a:pt x="632" y="9888"/>
                      <a:pt x="1569" y="10316"/>
                    </a:cubicBezTo>
                    <a:cubicBezTo>
                      <a:pt x="1671" y="10357"/>
                      <a:pt x="1773" y="10397"/>
                      <a:pt x="1895" y="10397"/>
                    </a:cubicBezTo>
                    <a:cubicBezTo>
                      <a:pt x="2017" y="10397"/>
                      <a:pt x="2119" y="10336"/>
                      <a:pt x="2241" y="10336"/>
                    </a:cubicBezTo>
                    <a:cubicBezTo>
                      <a:pt x="2119" y="10377"/>
                      <a:pt x="2017" y="10418"/>
                      <a:pt x="1915" y="10479"/>
                    </a:cubicBezTo>
                    <a:cubicBezTo>
                      <a:pt x="1813" y="10560"/>
                      <a:pt x="1752" y="10642"/>
                      <a:pt x="1711" y="10744"/>
                    </a:cubicBezTo>
                    <a:cubicBezTo>
                      <a:pt x="1202" y="11640"/>
                      <a:pt x="1263" y="12821"/>
                      <a:pt x="1895" y="13636"/>
                    </a:cubicBezTo>
                    <a:cubicBezTo>
                      <a:pt x="2363" y="14267"/>
                      <a:pt x="3157" y="14654"/>
                      <a:pt x="3952" y="14654"/>
                    </a:cubicBezTo>
                    <a:cubicBezTo>
                      <a:pt x="3986" y="14657"/>
                      <a:pt x="4021" y="14658"/>
                      <a:pt x="4056" y="14658"/>
                    </a:cubicBezTo>
                    <a:cubicBezTo>
                      <a:pt x="4286" y="14658"/>
                      <a:pt x="4513" y="14602"/>
                      <a:pt x="4726" y="14532"/>
                    </a:cubicBezTo>
                    <a:cubicBezTo>
                      <a:pt x="5255" y="14328"/>
                      <a:pt x="5723" y="13921"/>
                      <a:pt x="6070" y="13452"/>
                    </a:cubicBezTo>
                    <a:cubicBezTo>
                      <a:pt x="6436" y="12964"/>
                      <a:pt x="6701" y="12393"/>
                      <a:pt x="6986" y="11843"/>
                    </a:cubicBezTo>
                    <a:cubicBezTo>
                      <a:pt x="7353" y="11131"/>
                      <a:pt x="7760" y="10418"/>
                      <a:pt x="8208" y="9746"/>
                    </a:cubicBezTo>
                    <a:cubicBezTo>
                      <a:pt x="8371" y="9501"/>
                      <a:pt x="8534" y="9216"/>
                      <a:pt x="8636" y="8911"/>
                    </a:cubicBezTo>
                    <a:cubicBezTo>
                      <a:pt x="8717" y="9216"/>
                      <a:pt x="8901" y="9501"/>
                      <a:pt x="9063" y="9746"/>
                    </a:cubicBezTo>
                    <a:cubicBezTo>
                      <a:pt x="9491" y="10418"/>
                      <a:pt x="9898" y="11131"/>
                      <a:pt x="10265" y="11843"/>
                    </a:cubicBezTo>
                    <a:cubicBezTo>
                      <a:pt x="10550" y="12393"/>
                      <a:pt x="10815" y="12964"/>
                      <a:pt x="11181" y="13452"/>
                    </a:cubicBezTo>
                    <a:cubicBezTo>
                      <a:pt x="11548" y="13921"/>
                      <a:pt x="11996" y="14328"/>
                      <a:pt x="12526" y="14532"/>
                    </a:cubicBezTo>
                    <a:cubicBezTo>
                      <a:pt x="12738" y="14602"/>
                      <a:pt x="12965" y="14658"/>
                      <a:pt x="13195" y="14658"/>
                    </a:cubicBezTo>
                    <a:cubicBezTo>
                      <a:pt x="13230" y="14658"/>
                      <a:pt x="13265" y="14657"/>
                      <a:pt x="13300" y="14654"/>
                    </a:cubicBezTo>
                    <a:cubicBezTo>
                      <a:pt x="14094" y="14654"/>
                      <a:pt x="14888" y="14267"/>
                      <a:pt x="15377" y="13636"/>
                    </a:cubicBezTo>
                    <a:cubicBezTo>
                      <a:pt x="15988" y="12821"/>
                      <a:pt x="16069" y="11640"/>
                      <a:pt x="15560" y="10744"/>
                    </a:cubicBezTo>
                    <a:cubicBezTo>
                      <a:pt x="15499" y="10642"/>
                      <a:pt x="15438" y="10560"/>
                      <a:pt x="15356" y="10479"/>
                    </a:cubicBezTo>
                    <a:cubicBezTo>
                      <a:pt x="15255" y="10418"/>
                      <a:pt x="15112" y="10397"/>
                      <a:pt x="15010" y="10336"/>
                    </a:cubicBezTo>
                    <a:lnTo>
                      <a:pt x="15010" y="10336"/>
                    </a:lnTo>
                    <a:cubicBezTo>
                      <a:pt x="15110" y="10370"/>
                      <a:pt x="15210" y="10403"/>
                      <a:pt x="15310" y="10403"/>
                    </a:cubicBezTo>
                    <a:cubicBezTo>
                      <a:pt x="15332" y="10403"/>
                      <a:pt x="15354" y="10401"/>
                      <a:pt x="15377" y="10397"/>
                    </a:cubicBezTo>
                    <a:cubicBezTo>
                      <a:pt x="15479" y="10397"/>
                      <a:pt x="15601" y="10357"/>
                      <a:pt x="15703" y="10316"/>
                    </a:cubicBezTo>
                    <a:cubicBezTo>
                      <a:pt x="16639" y="9909"/>
                      <a:pt x="17271" y="8890"/>
                      <a:pt x="17250" y="7872"/>
                    </a:cubicBezTo>
                    <a:cubicBezTo>
                      <a:pt x="17250" y="7078"/>
                      <a:pt x="16823" y="6304"/>
                      <a:pt x="16191" y="5836"/>
                    </a:cubicBezTo>
                    <a:cubicBezTo>
                      <a:pt x="15988" y="5673"/>
                      <a:pt x="15743" y="5551"/>
                      <a:pt x="15499" y="5469"/>
                    </a:cubicBezTo>
                    <a:cubicBezTo>
                      <a:pt x="15286" y="5414"/>
                      <a:pt x="15064" y="5389"/>
                      <a:pt x="14838" y="5389"/>
                    </a:cubicBezTo>
                    <a:cubicBezTo>
                      <a:pt x="14482" y="5389"/>
                      <a:pt x="14117" y="5451"/>
                      <a:pt x="13768" y="5551"/>
                    </a:cubicBezTo>
                    <a:cubicBezTo>
                      <a:pt x="13177" y="5734"/>
                      <a:pt x="12627" y="6039"/>
                      <a:pt x="12078" y="6324"/>
                    </a:cubicBezTo>
                    <a:cubicBezTo>
                      <a:pt x="11426" y="6650"/>
                      <a:pt x="10754" y="6935"/>
                      <a:pt x="10061" y="7200"/>
                    </a:cubicBezTo>
                    <a:cubicBezTo>
                      <a:pt x="10530" y="6630"/>
                      <a:pt x="11039" y="6080"/>
                      <a:pt x="11568" y="5551"/>
                    </a:cubicBezTo>
                    <a:cubicBezTo>
                      <a:pt x="11996" y="5102"/>
                      <a:pt x="12444" y="4675"/>
                      <a:pt x="12811" y="4166"/>
                    </a:cubicBezTo>
                    <a:cubicBezTo>
                      <a:pt x="13137" y="3697"/>
                      <a:pt x="13381" y="3127"/>
                      <a:pt x="13422" y="2557"/>
                    </a:cubicBezTo>
                    <a:cubicBezTo>
                      <a:pt x="13422" y="2312"/>
                      <a:pt x="13381" y="2048"/>
                      <a:pt x="13300" y="1783"/>
                    </a:cubicBezTo>
                    <a:cubicBezTo>
                      <a:pt x="13035" y="1029"/>
                      <a:pt x="12444" y="398"/>
                      <a:pt x="11691" y="133"/>
                    </a:cubicBezTo>
                    <a:cubicBezTo>
                      <a:pt x="11423" y="44"/>
                      <a:pt x="11142" y="1"/>
                      <a:pt x="10862" y="1"/>
                    </a:cubicBezTo>
                    <a:cubicBezTo>
                      <a:pt x="10121" y="1"/>
                      <a:pt x="9383" y="305"/>
                      <a:pt x="8880" y="866"/>
                    </a:cubicBezTo>
                    <a:cubicBezTo>
                      <a:pt x="8799" y="948"/>
                      <a:pt x="8738" y="1029"/>
                      <a:pt x="8697" y="1131"/>
                    </a:cubicBezTo>
                    <a:cubicBezTo>
                      <a:pt x="8656" y="1253"/>
                      <a:pt x="8717" y="1396"/>
                      <a:pt x="8656" y="1498"/>
                    </a:cubicBezTo>
                    <a:cubicBezTo>
                      <a:pt x="8656" y="1376"/>
                      <a:pt x="8656" y="1253"/>
                      <a:pt x="8615" y="1131"/>
                    </a:cubicBezTo>
                    <a:cubicBezTo>
                      <a:pt x="8575" y="1029"/>
                      <a:pt x="8493" y="948"/>
                      <a:pt x="8432" y="866"/>
                    </a:cubicBezTo>
                    <a:cubicBezTo>
                      <a:pt x="7930" y="305"/>
                      <a:pt x="7180" y="1"/>
                      <a:pt x="6441" y="1"/>
                    </a:cubicBezTo>
                    <a:close/>
                  </a:path>
                </a:pathLst>
              </a:custGeom>
              <a:grp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sz="2400">
                  <a:latin typeface="+mj-lt"/>
                </a:endParaRPr>
              </a:p>
            </p:txBody>
          </p:sp>
          <p:sp>
            <p:nvSpPr>
              <p:cNvPr id="90" name="Google Shape;6742;p55">
                <a:extLst>
                  <a:ext uri="{FF2B5EF4-FFF2-40B4-BE49-F238E27FC236}">
                    <a16:creationId xmlns:a16="http://schemas.microsoft.com/office/drawing/2014/main" id="{1100EAA0-D749-71F0-9EF2-1E3FD78EF9C9}"/>
                  </a:ext>
                </a:extLst>
              </p:cNvPr>
              <p:cNvSpPr/>
              <p:nvPr/>
            </p:nvSpPr>
            <p:spPr>
              <a:xfrm>
                <a:off x="5056082" y="3032634"/>
                <a:ext cx="127649" cy="109789"/>
              </a:xfrm>
              <a:custGeom>
                <a:avLst/>
                <a:gdLst/>
                <a:ahLst/>
                <a:cxnLst/>
                <a:rect l="l" t="t" r="r" b="b"/>
                <a:pathLst>
                  <a:path w="4074" h="3504" extrusionOk="0">
                    <a:moveTo>
                      <a:pt x="2037" y="1"/>
                    </a:moveTo>
                    <a:lnTo>
                      <a:pt x="1935" y="1121"/>
                    </a:lnTo>
                    <a:cubicBezTo>
                      <a:pt x="1894" y="1833"/>
                      <a:pt x="1507" y="2465"/>
                      <a:pt x="937" y="2872"/>
                    </a:cubicBezTo>
                    <a:lnTo>
                      <a:pt x="0" y="3503"/>
                    </a:lnTo>
                    <a:lnTo>
                      <a:pt x="1039" y="3035"/>
                    </a:lnTo>
                    <a:cubicBezTo>
                      <a:pt x="1355" y="2882"/>
                      <a:pt x="1696" y="2806"/>
                      <a:pt x="2037" y="2806"/>
                    </a:cubicBezTo>
                    <a:cubicBezTo>
                      <a:pt x="2378" y="2806"/>
                      <a:pt x="2719" y="2882"/>
                      <a:pt x="3035" y="3035"/>
                    </a:cubicBezTo>
                    <a:lnTo>
                      <a:pt x="4073" y="3503"/>
                    </a:lnTo>
                    <a:lnTo>
                      <a:pt x="3137" y="2872"/>
                    </a:lnTo>
                    <a:cubicBezTo>
                      <a:pt x="2566" y="2465"/>
                      <a:pt x="2179" y="1833"/>
                      <a:pt x="2118" y="1121"/>
                    </a:cubicBezTo>
                    <a:lnTo>
                      <a:pt x="2037" y="1"/>
                    </a:lnTo>
                    <a:close/>
                  </a:path>
                </a:pathLst>
              </a:custGeom>
              <a:grp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sz="2400">
                  <a:latin typeface="+mj-lt"/>
                </a:endParaRPr>
              </a:p>
            </p:txBody>
          </p:sp>
          <p:sp>
            <p:nvSpPr>
              <p:cNvPr id="91" name="Google Shape;6743;p55">
                <a:extLst>
                  <a:ext uri="{FF2B5EF4-FFF2-40B4-BE49-F238E27FC236}">
                    <a16:creationId xmlns:a16="http://schemas.microsoft.com/office/drawing/2014/main" id="{67BF52AA-E70B-D154-CA32-04AF3BB638D8}"/>
                  </a:ext>
                </a:extLst>
              </p:cNvPr>
              <p:cNvSpPr/>
              <p:nvPr/>
            </p:nvSpPr>
            <p:spPr>
              <a:xfrm>
                <a:off x="5165842" y="2880136"/>
                <a:ext cx="75323" cy="62038"/>
              </a:xfrm>
              <a:custGeom>
                <a:avLst/>
                <a:gdLst/>
                <a:ahLst/>
                <a:cxnLst/>
                <a:rect l="l" t="t" r="r" b="b"/>
                <a:pathLst>
                  <a:path w="2404" h="1980" extrusionOk="0">
                    <a:moveTo>
                      <a:pt x="559" y="1"/>
                    </a:moveTo>
                    <a:cubicBezTo>
                      <a:pt x="425" y="1"/>
                      <a:pt x="315" y="39"/>
                      <a:pt x="244" y="122"/>
                    </a:cubicBezTo>
                    <a:cubicBezTo>
                      <a:pt x="0" y="387"/>
                      <a:pt x="244" y="998"/>
                      <a:pt x="774" y="1467"/>
                    </a:cubicBezTo>
                    <a:cubicBezTo>
                      <a:pt x="1133" y="1798"/>
                      <a:pt x="1530" y="1980"/>
                      <a:pt x="1824" y="1980"/>
                    </a:cubicBezTo>
                    <a:cubicBezTo>
                      <a:pt x="1964" y="1980"/>
                      <a:pt x="2080" y="1939"/>
                      <a:pt x="2159" y="1854"/>
                    </a:cubicBezTo>
                    <a:cubicBezTo>
                      <a:pt x="2403" y="1589"/>
                      <a:pt x="2159" y="978"/>
                      <a:pt x="1629" y="509"/>
                    </a:cubicBezTo>
                    <a:cubicBezTo>
                      <a:pt x="1266" y="188"/>
                      <a:pt x="854" y="1"/>
                      <a:pt x="559" y="1"/>
                    </a:cubicBezTo>
                    <a:close/>
                  </a:path>
                </a:pathLst>
              </a:custGeom>
              <a:grp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sz="2400">
                  <a:latin typeface="+mj-lt"/>
                </a:endParaRPr>
              </a:p>
            </p:txBody>
          </p:sp>
          <p:sp>
            <p:nvSpPr>
              <p:cNvPr id="92" name="Google Shape;6744;p55">
                <a:extLst>
                  <a:ext uri="{FF2B5EF4-FFF2-40B4-BE49-F238E27FC236}">
                    <a16:creationId xmlns:a16="http://schemas.microsoft.com/office/drawing/2014/main" id="{A44918F3-0647-718C-1088-769B8DBFCBF6}"/>
                  </a:ext>
                </a:extLst>
              </p:cNvPr>
              <p:cNvSpPr/>
              <p:nvPr/>
            </p:nvSpPr>
            <p:spPr>
              <a:xfrm>
                <a:off x="4874224" y="3052750"/>
                <a:ext cx="68932" cy="67302"/>
              </a:xfrm>
              <a:custGeom>
                <a:avLst/>
                <a:gdLst/>
                <a:ahLst/>
                <a:cxnLst/>
                <a:rect l="l" t="t" r="r" b="b"/>
                <a:pathLst>
                  <a:path w="2200" h="2148" extrusionOk="0">
                    <a:moveTo>
                      <a:pt x="1677" y="0"/>
                    </a:moveTo>
                    <a:cubicBezTo>
                      <a:pt x="1378" y="0"/>
                      <a:pt x="960" y="252"/>
                      <a:pt x="611" y="662"/>
                    </a:cubicBezTo>
                    <a:cubicBezTo>
                      <a:pt x="163" y="1191"/>
                      <a:pt x="0" y="1823"/>
                      <a:pt x="265" y="2067"/>
                    </a:cubicBezTo>
                    <a:cubicBezTo>
                      <a:pt x="334" y="2122"/>
                      <a:pt x="421" y="2147"/>
                      <a:pt x="520" y="2147"/>
                    </a:cubicBezTo>
                    <a:cubicBezTo>
                      <a:pt x="828" y="2147"/>
                      <a:pt x="1249" y="1898"/>
                      <a:pt x="1589" y="1497"/>
                    </a:cubicBezTo>
                    <a:cubicBezTo>
                      <a:pt x="2057" y="947"/>
                      <a:pt x="2200" y="316"/>
                      <a:pt x="1935" y="92"/>
                    </a:cubicBezTo>
                    <a:cubicBezTo>
                      <a:pt x="1867" y="30"/>
                      <a:pt x="1779" y="0"/>
                      <a:pt x="1677" y="0"/>
                    </a:cubicBezTo>
                    <a:close/>
                  </a:path>
                </a:pathLst>
              </a:custGeom>
              <a:grp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sz="2400">
                  <a:latin typeface="+mj-lt"/>
                </a:endParaRPr>
              </a:p>
            </p:txBody>
          </p:sp>
          <p:sp>
            <p:nvSpPr>
              <p:cNvPr id="93" name="Google Shape;6745;p55">
                <a:extLst>
                  <a:ext uri="{FF2B5EF4-FFF2-40B4-BE49-F238E27FC236}">
                    <a16:creationId xmlns:a16="http://schemas.microsoft.com/office/drawing/2014/main" id="{437FA28D-F5C7-617A-185F-7FE704A94DEF}"/>
                  </a:ext>
                </a:extLst>
              </p:cNvPr>
              <p:cNvSpPr/>
              <p:nvPr/>
            </p:nvSpPr>
            <p:spPr>
              <a:xfrm>
                <a:off x="4899729" y="3229186"/>
                <a:ext cx="171671" cy="93810"/>
              </a:xfrm>
              <a:custGeom>
                <a:avLst/>
                <a:gdLst/>
                <a:ahLst/>
                <a:cxnLst/>
                <a:rect l="l" t="t" r="r" b="b"/>
                <a:pathLst>
                  <a:path w="5479" h="2994" extrusionOk="0">
                    <a:moveTo>
                      <a:pt x="5479" y="0"/>
                    </a:moveTo>
                    <a:lnTo>
                      <a:pt x="5479" y="0"/>
                    </a:lnTo>
                    <a:cubicBezTo>
                      <a:pt x="3544" y="794"/>
                      <a:pt x="1671" y="1304"/>
                      <a:pt x="1" y="1487"/>
                    </a:cubicBezTo>
                    <a:lnTo>
                      <a:pt x="1" y="1507"/>
                    </a:lnTo>
                    <a:cubicBezTo>
                      <a:pt x="82" y="1670"/>
                      <a:pt x="164" y="1833"/>
                      <a:pt x="286" y="1976"/>
                    </a:cubicBezTo>
                    <a:cubicBezTo>
                      <a:pt x="775" y="2607"/>
                      <a:pt x="1548" y="2974"/>
                      <a:pt x="2343" y="2994"/>
                    </a:cubicBezTo>
                    <a:cubicBezTo>
                      <a:pt x="2628" y="2994"/>
                      <a:pt x="2872" y="2953"/>
                      <a:pt x="3117" y="2872"/>
                    </a:cubicBezTo>
                    <a:cubicBezTo>
                      <a:pt x="3666" y="2668"/>
                      <a:pt x="4114" y="2261"/>
                      <a:pt x="4461" y="1792"/>
                    </a:cubicBezTo>
                    <a:cubicBezTo>
                      <a:pt x="4827" y="1283"/>
                      <a:pt x="5092" y="733"/>
                      <a:pt x="5377" y="183"/>
                    </a:cubicBezTo>
                    <a:cubicBezTo>
                      <a:pt x="5418" y="122"/>
                      <a:pt x="5438" y="61"/>
                      <a:pt x="5479" y="0"/>
                    </a:cubicBezTo>
                    <a:close/>
                  </a:path>
                </a:pathLst>
              </a:custGeom>
              <a:grp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sz="2400">
                  <a:latin typeface="+mj-lt"/>
                </a:endParaRPr>
              </a:p>
            </p:txBody>
          </p:sp>
          <p:sp>
            <p:nvSpPr>
              <p:cNvPr id="94" name="Google Shape;6746;p55">
                <a:extLst>
                  <a:ext uri="{FF2B5EF4-FFF2-40B4-BE49-F238E27FC236}">
                    <a16:creationId xmlns:a16="http://schemas.microsoft.com/office/drawing/2014/main" id="{D70F33C8-1F96-B4A4-7D3F-BC2B02BC0C46}"/>
                  </a:ext>
                </a:extLst>
              </p:cNvPr>
              <p:cNvSpPr/>
              <p:nvPr/>
            </p:nvSpPr>
            <p:spPr>
              <a:xfrm>
                <a:off x="5147951" y="3044133"/>
                <a:ext cx="242514" cy="278985"/>
              </a:xfrm>
              <a:custGeom>
                <a:avLst/>
                <a:gdLst/>
                <a:ahLst/>
                <a:cxnLst/>
                <a:rect l="l" t="t" r="r" b="b"/>
                <a:pathLst>
                  <a:path w="7740" h="8904" extrusionOk="0">
                    <a:moveTo>
                      <a:pt x="6579" y="0"/>
                    </a:moveTo>
                    <a:cubicBezTo>
                      <a:pt x="5092" y="1487"/>
                      <a:pt x="3198" y="2933"/>
                      <a:pt x="1040" y="4195"/>
                    </a:cubicBezTo>
                    <a:cubicBezTo>
                      <a:pt x="693" y="4399"/>
                      <a:pt x="347" y="4582"/>
                      <a:pt x="1" y="4766"/>
                    </a:cubicBezTo>
                    <a:cubicBezTo>
                      <a:pt x="266" y="5193"/>
                      <a:pt x="510" y="5641"/>
                      <a:pt x="754" y="6089"/>
                    </a:cubicBezTo>
                    <a:cubicBezTo>
                      <a:pt x="1040" y="6639"/>
                      <a:pt x="1304" y="7210"/>
                      <a:pt x="1671" y="7698"/>
                    </a:cubicBezTo>
                    <a:cubicBezTo>
                      <a:pt x="2017" y="8167"/>
                      <a:pt x="2465" y="8574"/>
                      <a:pt x="3015" y="8778"/>
                    </a:cubicBezTo>
                    <a:cubicBezTo>
                      <a:pt x="3227" y="8848"/>
                      <a:pt x="3439" y="8904"/>
                      <a:pt x="3678" y="8904"/>
                    </a:cubicBezTo>
                    <a:cubicBezTo>
                      <a:pt x="3715" y="8904"/>
                      <a:pt x="3751" y="8903"/>
                      <a:pt x="3789" y="8900"/>
                    </a:cubicBezTo>
                    <a:cubicBezTo>
                      <a:pt x="4583" y="8900"/>
                      <a:pt x="5357" y="8513"/>
                      <a:pt x="5846" y="7882"/>
                    </a:cubicBezTo>
                    <a:cubicBezTo>
                      <a:pt x="6457" y="7067"/>
                      <a:pt x="6538" y="5886"/>
                      <a:pt x="6029" y="4990"/>
                    </a:cubicBezTo>
                    <a:cubicBezTo>
                      <a:pt x="5968" y="4888"/>
                      <a:pt x="5907" y="4806"/>
                      <a:pt x="5825" y="4725"/>
                    </a:cubicBezTo>
                    <a:cubicBezTo>
                      <a:pt x="5724" y="4664"/>
                      <a:pt x="5601" y="4643"/>
                      <a:pt x="5500" y="4582"/>
                    </a:cubicBezTo>
                    <a:lnTo>
                      <a:pt x="5500" y="4582"/>
                    </a:lnTo>
                    <a:cubicBezTo>
                      <a:pt x="5583" y="4616"/>
                      <a:pt x="5679" y="4649"/>
                      <a:pt x="5779" y="4649"/>
                    </a:cubicBezTo>
                    <a:cubicBezTo>
                      <a:pt x="5801" y="4649"/>
                      <a:pt x="5823" y="4647"/>
                      <a:pt x="5846" y="4643"/>
                    </a:cubicBezTo>
                    <a:cubicBezTo>
                      <a:pt x="5968" y="4643"/>
                      <a:pt x="6070" y="4603"/>
                      <a:pt x="6172" y="4562"/>
                    </a:cubicBezTo>
                    <a:cubicBezTo>
                      <a:pt x="7108" y="4134"/>
                      <a:pt x="7740" y="3136"/>
                      <a:pt x="7719" y="2118"/>
                    </a:cubicBezTo>
                    <a:cubicBezTo>
                      <a:pt x="7699" y="1324"/>
                      <a:pt x="7292" y="550"/>
                      <a:pt x="6660" y="82"/>
                    </a:cubicBezTo>
                    <a:lnTo>
                      <a:pt x="6660" y="61"/>
                    </a:lnTo>
                    <a:cubicBezTo>
                      <a:pt x="6640" y="41"/>
                      <a:pt x="6599" y="21"/>
                      <a:pt x="6579" y="0"/>
                    </a:cubicBezTo>
                    <a:close/>
                  </a:path>
                </a:pathLst>
              </a:custGeom>
              <a:grp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sz="2400">
                  <a:latin typeface="+mj-lt"/>
                </a:endParaRPr>
              </a:p>
            </p:txBody>
          </p:sp>
        </p:grpSp>
      </p:grpSp>
      <p:grpSp>
        <p:nvGrpSpPr>
          <p:cNvPr id="95" name="Google Shape;6737;p55">
            <a:extLst>
              <a:ext uri="{FF2B5EF4-FFF2-40B4-BE49-F238E27FC236}">
                <a16:creationId xmlns:a16="http://schemas.microsoft.com/office/drawing/2014/main" id="{D690B85D-8956-2780-8BBB-9784417D961D}"/>
              </a:ext>
            </a:extLst>
          </p:cNvPr>
          <p:cNvGrpSpPr/>
          <p:nvPr/>
        </p:nvGrpSpPr>
        <p:grpSpPr>
          <a:xfrm>
            <a:off x="7738371" y="2962014"/>
            <a:ext cx="1027582" cy="774224"/>
            <a:chOff x="4402525" y="2785085"/>
            <a:chExt cx="760545" cy="774224"/>
          </a:xfrm>
          <a:solidFill>
            <a:srgbClr val="2D9537"/>
          </a:solidFill>
        </p:grpSpPr>
        <p:sp>
          <p:nvSpPr>
            <p:cNvPr id="96" name="Google Shape;6738;p55">
              <a:extLst>
                <a:ext uri="{FF2B5EF4-FFF2-40B4-BE49-F238E27FC236}">
                  <a16:creationId xmlns:a16="http://schemas.microsoft.com/office/drawing/2014/main" id="{E17CC894-9E93-95C9-DA6F-4D460BA67A7A}"/>
                </a:ext>
              </a:extLst>
            </p:cNvPr>
            <p:cNvSpPr/>
            <p:nvPr/>
          </p:nvSpPr>
          <p:spPr>
            <a:xfrm>
              <a:off x="4402525" y="2785554"/>
              <a:ext cx="760145" cy="773371"/>
            </a:xfrm>
            <a:custGeom>
              <a:avLst/>
              <a:gdLst/>
              <a:ahLst/>
              <a:cxnLst/>
              <a:rect l="l" t="t" r="r" b="b"/>
              <a:pathLst>
                <a:path w="18276" h="18594" extrusionOk="0">
                  <a:moveTo>
                    <a:pt x="6834" y="0"/>
                  </a:moveTo>
                  <a:cubicBezTo>
                    <a:pt x="6537" y="0"/>
                    <a:pt x="6242" y="46"/>
                    <a:pt x="5963" y="141"/>
                  </a:cubicBezTo>
                  <a:cubicBezTo>
                    <a:pt x="5167" y="421"/>
                    <a:pt x="4521" y="1088"/>
                    <a:pt x="4263" y="1884"/>
                  </a:cubicBezTo>
                  <a:cubicBezTo>
                    <a:pt x="4155" y="2143"/>
                    <a:pt x="4112" y="2423"/>
                    <a:pt x="4134" y="2702"/>
                  </a:cubicBezTo>
                  <a:cubicBezTo>
                    <a:pt x="4155" y="3305"/>
                    <a:pt x="4413" y="3908"/>
                    <a:pt x="4779" y="4403"/>
                  </a:cubicBezTo>
                  <a:cubicBezTo>
                    <a:pt x="5145" y="4941"/>
                    <a:pt x="5640" y="5393"/>
                    <a:pt x="6092" y="5845"/>
                  </a:cubicBezTo>
                  <a:cubicBezTo>
                    <a:pt x="6652" y="6426"/>
                    <a:pt x="7190" y="7029"/>
                    <a:pt x="7685" y="7632"/>
                  </a:cubicBezTo>
                  <a:cubicBezTo>
                    <a:pt x="6953" y="7352"/>
                    <a:pt x="6222" y="7029"/>
                    <a:pt x="5511" y="6663"/>
                  </a:cubicBezTo>
                  <a:cubicBezTo>
                    <a:pt x="4909" y="6383"/>
                    <a:pt x="4349" y="6060"/>
                    <a:pt x="3725" y="5867"/>
                  </a:cubicBezTo>
                  <a:cubicBezTo>
                    <a:pt x="3363" y="5750"/>
                    <a:pt x="2986" y="5681"/>
                    <a:pt x="2617" y="5681"/>
                  </a:cubicBezTo>
                  <a:cubicBezTo>
                    <a:pt x="2370" y="5681"/>
                    <a:pt x="2127" y="5712"/>
                    <a:pt x="1895" y="5781"/>
                  </a:cubicBezTo>
                  <a:cubicBezTo>
                    <a:pt x="1637" y="5867"/>
                    <a:pt x="1378" y="5974"/>
                    <a:pt x="1142" y="6146"/>
                  </a:cubicBezTo>
                  <a:cubicBezTo>
                    <a:pt x="496" y="6663"/>
                    <a:pt x="44" y="7481"/>
                    <a:pt x="22" y="8321"/>
                  </a:cubicBezTo>
                  <a:cubicBezTo>
                    <a:pt x="1" y="9397"/>
                    <a:pt x="690" y="10452"/>
                    <a:pt x="1680" y="10904"/>
                  </a:cubicBezTo>
                  <a:cubicBezTo>
                    <a:pt x="1787" y="10947"/>
                    <a:pt x="1895" y="10990"/>
                    <a:pt x="2003" y="10990"/>
                  </a:cubicBezTo>
                  <a:cubicBezTo>
                    <a:pt x="2132" y="10990"/>
                    <a:pt x="2261" y="10925"/>
                    <a:pt x="2390" y="10925"/>
                  </a:cubicBezTo>
                  <a:cubicBezTo>
                    <a:pt x="2261" y="10947"/>
                    <a:pt x="2132" y="10990"/>
                    <a:pt x="2046" y="11076"/>
                  </a:cubicBezTo>
                  <a:cubicBezTo>
                    <a:pt x="1938" y="11140"/>
                    <a:pt x="1873" y="11248"/>
                    <a:pt x="1830" y="11356"/>
                  </a:cubicBezTo>
                  <a:cubicBezTo>
                    <a:pt x="1335" y="12195"/>
                    <a:pt x="1357" y="13293"/>
                    <a:pt x="1852" y="14132"/>
                  </a:cubicBezTo>
                  <a:cubicBezTo>
                    <a:pt x="1895" y="14240"/>
                    <a:pt x="1960" y="14326"/>
                    <a:pt x="2024" y="14412"/>
                  </a:cubicBezTo>
                  <a:cubicBezTo>
                    <a:pt x="2519" y="15079"/>
                    <a:pt x="3359" y="15467"/>
                    <a:pt x="4198" y="15488"/>
                  </a:cubicBezTo>
                  <a:cubicBezTo>
                    <a:pt x="4478" y="15488"/>
                    <a:pt x="4758" y="15445"/>
                    <a:pt x="5016" y="15359"/>
                  </a:cubicBezTo>
                  <a:cubicBezTo>
                    <a:pt x="5576" y="15144"/>
                    <a:pt x="6071" y="14714"/>
                    <a:pt x="6437" y="14218"/>
                  </a:cubicBezTo>
                  <a:cubicBezTo>
                    <a:pt x="6824" y="13680"/>
                    <a:pt x="7104" y="13099"/>
                    <a:pt x="7406" y="12518"/>
                  </a:cubicBezTo>
                  <a:cubicBezTo>
                    <a:pt x="7449" y="12453"/>
                    <a:pt x="7470" y="12389"/>
                    <a:pt x="7513" y="12324"/>
                  </a:cubicBezTo>
                  <a:cubicBezTo>
                    <a:pt x="7879" y="11635"/>
                    <a:pt x="8267" y="10947"/>
                    <a:pt x="8697" y="10301"/>
                  </a:cubicBezTo>
                  <a:cubicBezTo>
                    <a:pt x="8697" y="10279"/>
                    <a:pt x="8719" y="10258"/>
                    <a:pt x="8740" y="10215"/>
                  </a:cubicBezTo>
                  <a:lnTo>
                    <a:pt x="8740" y="10215"/>
                  </a:lnTo>
                  <a:cubicBezTo>
                    <a:pt x="8546" y="12927"/>
                    <a:pt x="9386" y="15941"/>
                    <a:pt x="11086" y="18287"/>
                  </a:cubicBezTo>
                  <a:cubicBezTo>
                    <a:pt x="11225" y="18494"/>
                    <a:pt x="11441" y="18593"/>
                    <a:pt x="11658" y="18593"/>
                  </a:cubicBezTo>
                  <a:cubicBezTo>
                    <a:pt x="11915" y="18593"/>
                    <a:pt x="12174" y="18457"/>
                    <a:pt x="12313" y="18201"/>
                  </a:cubicBezTo>
                  <a:lnTo>
                    <a:pt x="12313" y="18179"/>
                  </a:lnTo>
                  <a:cubicBezTo>
                    <a:pt x="12464" y="17899"/>
                    <a:pt x="12399" y="17555"/>
                    <a:pt x="12184" y="17340"/>
                  </a:cubicBezTo>
                  <a:cubicBezTo>
                    <a:pt x="10355" y="15553"/>
                    <a:pt x="9214" y="12669"/>
                    <a:pt x="9343" y="9870"/>
                  </a:cubicBezTo>
                  <a:lnTo>
                    <a:pt x="9343" y="9870"/>
                  </a:lnTo>
                  <a:cubicBezTo>
                    <a:pt x="9429" y="10021"/>
                    <a:pt x="9515" y="10150"/>
                    <a:pt x="9601" y="10301"/>
                  </a:cubicBezTo>
                  <a:cubicBezTo>
                    <a:pt x="9773" y="10559"/>
                    <a:pt x="9924" y="10839"/>
                    <a:pt x="10096" y="11097"/>
                  </a:cubicBezTo>
                  <a:cubicBezTo>
                    <a:pt x="10204" y="11291"/>
                    <a:pt x="10311" y="11463"/>
                    <a:pt x="10419" y="11657"/>
                  </a:cubicBezTo>
                  <a:cubicBezTo>
                    <a:pt x="10570" y="11937"/>
                    <a:pt x="10720" y="12217"/>
                    <a:pt x="10871" y="12496"/>
                  </a:cubicBezTo>
                  <a:cubicBezTo>
                    <a:pt x="11172" y="13078"/>
                    <a:pt x="11452" y="13680"/>
                    <a:pt x="11840" y="14218"/>
                  </a:cubicBezTo>
                  <a:cubicBezTo>
                    <a:pt x="12206" y="14714"/>
                    <a:pt x="12701" y="15123"/>
                    <a:pt x="13260" y="15338"/>
                  </a:cubicBezTo>
                  <a:cubicBezTo>
                    <a:pt x="13519" y="15445"/>
                    <a:pt x="13799" y="15488"/>
                    <a:pt x="14078" y="15488"/>
                  </a:cubicBezTo>
                  <a:cubicBezTo>
                    <a:pt x="14918" y="15467"/>
                    <a:pt x="15757" y="15079"/>
                    <a:pt x="16252" y="14412"/>
                  </a:cubicBezTo>
                  <a:cubicBezTo>
                    <a:pt x="16920" y="13551"/>
                    <a:pt x="17006" y="12281"/>
                    <a:pt x="16468" y="11356"/>
                  </a:cubicBezTo>
                  <a:cubicBezTo>
                    <a:pt x="16403" y="11248"/>
                    <a:pt x="16339" y="11140"/>
                    <a:pt x="16231" y="11076"/>
                  </a:cubicBezTo>
                  <a:cubicBezTo>
                    <a:pt x="16145" y="10990"/>
                    <a:pt x="15994" y="10990"/>
                    <a:pt x="15887" y="10904"/>
                  </a:cubicBezTo>
                  <a:lnTo>
                    <a:pt x="15887" y="10904"/>
                  </a:lnTo>
                  <a:cubicBezTo>
                    <a:pt x="16016" y="10947"/>
                    <a:pt x="16145" y="10990"/>
                    <a:pt x="16274" y="10990"/>
                  </a:cubicBezTo>
                  <a:cubicBezTo>
                    <a:pt x="16382" y="10990"/>
                    <a:pt x="16489" y="10947"/>
                    <a:pt x="16597" y="10882"/>
                  </a:cubicBezTo>
                  <a:cubicBezTo>
                    <a:pt x="17587" y="10452"/>
                    <a:pt x="18276" y="9397"/>
                    <a:pt x="18254" y="8299"/>
                  </a:cubicBezTo>
                  <a:cubicBezTo>
                    <a:pt x="18233" y="7460"/>
                    <a:pt x="17802" y="6663"/>
                    <a:pt x="17135" y="6146"/>
                  </a:cubicBezTo>
                  <a:cubicBezTo>
                    <a:pt x="16920" y="5974"/>
                    <a:pt x="16661" y="5867"/>
                    <a:pt x="16403" y="5781"/>
                  </a:cubicBezTo>
                  <a:cubicBezTo>
                    <a:pt x="16158" y="5719"/>
                    <a:pt x="15909" y="5690"/>
                    <a:pt x="15659" y="5690"/>
                  </a:cubicBezTo>
                  <a:cubicBezTo>
                    <a:pt x="15295" y="5690"/>
                    <a:pt x="14931" y="5752"/>
                    <a:pt x="14573" y="5867"/>
                  </a:cubicBezTo>
                  <a:cubicBezTo>
                    <a:pt x="13949" y="6060"/>
                    <a:pt x="13368" y="6383"/>
                    <a:pt x="12787" y="6663"/>
                  </a:cubicBezTo>
                  <a:cubicBezTo>
                    <a:pt x="12098" y="7007"/>
                    <a:pt x="11388" y="7330"/>
                    <a:pt x="10656" y="7610"/>
                  </a:cubicBezTo>
                  <a:cubicBezTo>
                    <a:pt x="11151" y="7007"/>
                    <a:pt x="11689" y="6426"/>
                    <a:pt x="12227" y="5845"/>
                  </a:cubicBezTo>
                  <a:cubicBezTo>
                    <a:pt x="12701" y="5393"/>
                    <a:pt x="13174" y="4941"/>
                    <a:pt x="13562" y="4403"/>
                  </a:cubicBezTo>
                  <a:cubicBezTo>
                    <a:pt x="13906" y="3908"/>
                    <a:pt x="14165" y="3305"/>
                    <a:pt x="14186" y="2702"/>
                  </a:cubicBezTo>
                  <a:cubicBezTo>
                    <a:pt x="14208" y="2423"/>
                    <a:pt x="14165" y="2143"/>
                    <a:pt x="14078" y="1884"/>
                  </a:cubicBezTo>
                  <a:cubicBezTo>
                    <a:pt x="13799" y="1088"/>
                    <a:pt x="13153" y="421"/>
                    <a:pt x="12378" y="141"/>
                  </a:cubicBezTo>
                  <a:cubicBezTo>
                    <a:pt x="12093" y="46"/>
                    <a:pt x="11794" y="0"/>
                    <a:pt x="11495" y="0"/>
                  </a:cubicBezTo>
                  <a:cubicBezTo>
                    <a:pt x="10708" y="0"/>
                    <a:pt x="9922" y="317"/>
                    <a:pt x="9407" y="894"/>
                  </a:cubicBezTo>
                  <a:cubicBezTo>
                    <a:pt x="9321" y="1002"/>
                    <a:pt x="9257" y="1088"/>
                    <a:pt x="9214" y="1196"/>
                  </a:cubicBezTo>
                  <a:cubicBezTo>
                    <a:pt x="9171" y="1325"/>
                    <a:pt x="9214" y="1454"/>
                    <a:pt x="9171" y="1583"/>
                  </a:cubicBezTo>
                  <a:cubicBezTo>
                    <a:pt x="9171" y="1454"/>
                    <a:pt x="9171" y="1325"/>
                    <a:pt x="9128" y="1196"/>
                  </a:cubicBezTo>
                  <a:cubicBezTo>
                    <a:pt x="9085" y="1088"/>
                    <a:pt x="8998" y="980"/>
                    <a:pt x="8934" y="894"/>
                  </a:cubicBezTo>
                  <a:cubicBezTo>
                    <a:pt x="8404" y="317"/>
                    <a:pt x="7614" y="0"/>
                    <a:pt x="6834" y="0"/>
                  </a:cubicBezTo>
                  <a:close/>
                </a:path>
              </a:pathLst>
            </a:custGeom>
            <a:grpFill/>
            <a:ln w="76200" cap="flat" cmpd="sng">
              <a:solidFill>
                <a:schemeClr val="lt1"/>
              </a:solidFill>
              <a:prstDash val="solid"/>
              <a:round/>
              <a:headEnd type="none" w="sm" len="sm"/>
              <a:tailEnd type="none" w="sm" len="sm"/>
            </a:ln>
            <a:effectLst>
              <a:outerShdw dist="57150" dir="3000000" algn="bl" rotWithShape="0">
                <a:schemeClr val="dk1">
                  <a:alpha val="20000"/>
                </a:schemeClr>
              </a:outerShdw>
            </a:effectLst>
          </p:spPr>
          <p:txBody>
            <a:bodyPr spcFirstLastPara="1" wrap="square" lIns="91425" tIns="91425" rIns="91425" bIns="91425" anchor="ctr" anchorCtr="0">
              <a:noAutofit/>
            </a:bodyPr>
            <a:lstStyle/>
            <a:p>
              <a:pPr marL="0" lvl="0" indent="0" algn="just" rtl="0">
                <a:spcBef>
                  <a:spcPts val="0"/>
                </a:spcBef>
                <a:spcAft>
                  <a:spcPts val="0"/>
                </a:spcAft>
                <a:buNone/>
              </a:pPr>
              <a:endParaRPr sz="2400">
                <a:latin typeface="+mj-lt"/>
              </a:endParaRPr>
            </a:p>
          </p:txBody>
        </p:sp>
        <p:grpSp>
          <p:nvGrpSpPr>
            <p:cNvPr id="97" name="Google Shape;6739;p55">
              <a:extLst>
                <a:ext uri="{FF2B5EF4-FFF2-40B4-BE49-F238E27FC236}">
                  <a16:creationId xmlns:a16="http://schemas.microsoft.com/office/drawing/2014/main" id="{837F55A3-B353-0DC8-74B8-E8DF34EE7599}"/>
                </a:ext>
              </a:extLst>
            </p:cNvPr>
            <p:cNvGrpSpPr/>
            <p:nvPr/>
          </p:nvGrpSpPr>
          <p:grpSpPr>
            <a:xfrm>
              <a:off x="4402917" y="2785085"/>
              <a:ext cx="760153" cy="774224"/>
              <a:chOff x="4849314" y="2863843"/>
              <a:chExt cx="541150" cy="551206"/>
            </a:xfrm>
            <a:grpFill/>
          </p:grpSpPr>
          <p:sp>
            <p:nvSpPr>
              <p:cNvPr id="98" name="Google Shape;6740;p55">
                <a:extLst>
                  <a:ext uri="{FF2B5EF4-FFF2-40B4-BE49-F238E27FC236}">
                    <a16:creationId xmlns:a16="http://schemas.microsoft.com/office/drawing/2014/main" id="{D6F2474D-6BC2-1C7E-EB22-BA3F6EF9D812}"/>
                  </a:ext>
                </a:extLst>
              </p:cNvPr>
              <p:cNvSpPr/>
              <p:nvPr/>
            </p:nvSpPr>
            <p:spPr>
              <a:xfrm>
                <a:off x="5094998" y="3132179"/>
                <a:ext cx="123199" cy="282870"/>
              </a:xfrm>
              <a:custGeom>
                <a:avLst/>
                <a:gdLst/>
                <a:ahLst/>
                <a:cxnLst/>
                <a:rect l="l" t="t" r="r" b="b"/>
                <a:pathLst>
                  <a:path w="3932" h="9028" extrusionOk="0">
                    <a:moveTo>
                      <a:pt x="550" y="1"/>
                    </a:moveTo>
                    <a:cubicBezTo>
                      <a:pt x="1" y="2811"/>
                      <a:pt x="774" y="6171"/>
                      <a:pt x="2628" y="8737"/>
                    </a:cubicBezTo>
                    <a:cubicBezTo>
                      <a:pt x="2759" y="8934"/>
                      <a:pt x="2963" y="9027"/>
                      <a:pt x="3169" y="9027"/>
                    </a:cubicBezTo>
                    <a:cubicBezTo>
                      <a:pt x="3411" y="9027"/>
                      <a:pt x="3656" y="8898"/>
                      <a:pt x="3789" y="8656"/>
                    </a:cubicBezTo>
                    <a:lnTo>
                      <a:pt x="3789" y="8636"/>
                    </a:lnTo>
                    <a:cubicBezTo>
                      <a:pt x="3931" y="8371"/>
                      <a:pt x="3890" y="8065"/>
                      <a:pt x="3666" y="7841"/>
                    </a:cubicBezTo>
                    <a:lnTo>
                      <a:pt x="3666" y="7862"/>
                    </a:lnTo>
                    <a:cubicBezTo>
                      <a:pt x="1793" y="6008"/>
                      <a:pt x="673" y="2933"/>
                      <a:pt x="1039" y="82"/>
                    </a:cubicBezTo>
                    <a:cubicBezTo>
                      <a:pt x="734" y="21"/>
                      <a:pt x="876" y="41"/>
                      <a:pt x="550" y="1"/>
                    </a:cubicBezTo>
                    <a:close/>
                  </a:path>
                </a:pathLst>
              </a:custGeom>
              <a:grp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sz="2400">
                  <a:latin typeface="+mj-lt"/>
                </a:endParaRPr>
              </a:p>
            </p:txBody>
          </p:sp>
          <p:sp>
            <p:nvSpPr>
              <p:cNvPr id="99" name="Google Shape;6741;p55">
                <a:extLst>
                  <a:ext uri="{FF2B5EF4-FFF2-40B4-BE49-F238E27FC236}">
                    <a16:creationId xmlns:a16="http://schemas.microsoft.com/office/drawing/2014/main" id="{B05A4EE2-DA67-F455-74A1-9E55F3C21A16}"/>
                  </a:ext>
                </a:extLst>
              </p:cNvPr>
              <p:cNvSpPr/>
              <p:nvPr/>
            </p:nvSpPr>
            <p:spPr>
              <a:xfrm>
                <a:off x="4849314" y="2863843"/>
                <a:ext cx="541144" cy="459272"/>
              </a:xfrm>
              <a:custGeom>
                <a:avLst/>
                <a:gdLst/>
                <a:ahLst/>
                <a:cxnLst/>
                <a:rect l="l" t="t" r="r" b="b"/>
                <a:pathLst>
                  <a:path w="17271" h="14658" extrusionOk="0">
                    <a:moveTo>
                      <a:pt x="6441" y="1"/>
                    </a:moveTo>
                    <a:cubicBezTo>
                      <a:pt x="6162" y="1"/>
                      <a:pt x="5884" y="44"/>
                      <a:pt x="5622" y="133"/>
                    </a:cubicBezTo>
                    <a:cubicBezTo>
                      <a:pt x="4868" y="398"/>
                      <a:pt x="4278" y="1029"/>
                      <a:pt x="4013" y="1783"/>
                    </a:cubicBezTo>
                    <a:cubicBezTo>
                      <a:pt x="3911" y="2048"/>
                      <a:pt x="3891" y="2312"/>
                      <a:pt x="3891" y="2557"/>
                    </a:cubicBezTo>
                    <a:cubicBezTo>
                      <a:pt x="3911" y="3127"/>
                      <a:pt x="4155" y="3697"/>
                      <a:pt x="4502" y="4166"/>
                    </a:cubicBezTo>
                    <a:cubicBezTo>
                      <a:pt x="4848" y="4675"/>
                      <a:pt x="5316" y="5102"/>
                      <a:pt x="5744" y="5551"/>
                    </a:cubicBezTo>
                    <a:cubicBezTo>
                      <a:pt x="6273" y="6080"/>
                      <a:pt x="6783" y="6650"/>
                      <a:pt x="7251" y="7241"/>
                    </a:cubicBezTo>
                    <a:cubicBezTo>
                      <a:pt x="6558" y="6956"/>
                      <a:pt x="5866" y="6650"/>
                      <a:pt x="5194" y="6324"/>
                    </a:cubicBezTo>
                    <a:cubicBezTo>
                      <a:pt x="4644" y="6039"/>
                      <a:pt x="4094" y="5734"/>
                      <a:pt x="3504" y="5551"/>
                    </a:cubicBezTo>
                    <a:cubicBezTo>
                      <a:pt x="3154" y="5451"/>
                      <a:pt x="2790" y="5389"/>
                      <a:pt x="2433" y="5389"/>
                    </a:cubicBezTo>
                    <a:cubicBezTo>
                      <a:pt x="2208" y="5389"/>
                      <a:pt x="1986" y="5414"/>
                      <a:pt x="1773" y="5469"/>
                    </a:cubicBezTo>
                    <a:cubicBezTo>
                      <a:pt x="1528" y="5551"/>
                      <a:pt x="1284" y="5652"/>
                      <a:pt x="1080" y="5836"/>
                    </a:cubicBezTo>
                    <a:cubicBezTo>
                      <a:pt x="449" y="6304"/>
                      <a:pt x="21" y="7078"/>
                      <a:pt x="21" y="7872"/>
                    </a:cubicBezTo>
                    <a:cubicBezTo>
                      <a:pt x="1" y="8890"/>
                      <a:pt x="632" y="9888"/>
                      <a:pt x="1569" y="10316"/>
                    </a:cubicBezTo>
                    <a:cubicBezTo>
                      <a:pt x="1671" y="10357"/>
                      <a:pt x="1773" y="10397"/>
                      <a:pt x="1895" y="10397"/>
                    </a:cubicBezTo>
                    <a:cubicBezTo>
                      <a:pt x="2017" y="10397"/>
                      <a:pt x="2119" y="10336"/>
                      <a:pt x="2241" y="10336"/>
                    </a:cubicBezTo>
                    <a:cubicBezTo>
                      <a:pt x="2119" y="10377"/>
                      <a:pt x="2017" y="10418"/>
                      <a:pt x="1915" y="10479"/>
                    </a:cubicBezTo>
                    <a:cubicBezTo>
                      <a:pt x="1813" y="10560"/>
                      <a:pt x="1752" y="10642"/>
                      <a:pt x="1711" y="10744"/>
                    </a:cubicBezTo>
                    <a:cubicBezTo>
                      <a:pt x="1202" y="11640"/>
                      <a:pt x="1263" y="12821"/>
                      <a:pt x="1895" y="13636"/>
                    </a:cubicBezTo>
                    <a:cubicBezTo>
                      <a:pt x="2363" y="14267"/>
                      <a:pt x="3157" y="14654"/>
                      <a:pt x="3952" y="14654"/>
                    </a:cubicBezTo>
                    <a:cubicBezTo>
                      <a:pt x="3986" y="14657"/>
                      <a:pt x="4021" y="14658"/>
                      <a:pt x="4056" y="14658"/>
                    </a:cubicBezTo>
                    <a:cubicBezTo>
                      <a:pt x="4286" y="14658"/>
                      <a:pt x="4513" y="14602"/>
                      <a:pt x="4726" y="14532"/>
                    </a:cubicBezTo>
                    <a:cubicBezTo>
                      <a:pt x="5255" y="14328"/>
                      <a:pt x="5723" y="13921"/>
                      <a:pt x="6070" y="13452"/>
                    </a:cubicBezTo>
                    <a:cubicBezTo>
                      <a:pt x="6436" y="12964"/>
                      <a:pt x="6701" y="12393"/>
                      <a:pt x="6986" y="11843"/>
                    </a:cubicBezTo>
                    <a:cubicBezTo>
                      <a:pt x="7353" y="11131"/>
                      <a:pt x="7760" y="10418"/>
                      <a:pt x="8208" y="9746"/>
                    </a:cubicBezTo>
                    <a:cubicBezTo>
                      <a:pt x="8371" y="9501"/>
                      <a:pt x="8534" y="9216"/>
                      <a:pt x="8636" y="8911"/>
                    </a:cubicBezTo>
                    <a:cubicBezTo>
                      <a:pt x="8717" y="9216"/>
                      <a:pt x="8901" y="9501"/>
                      <a:pt x="9063" y="9746"/>
                    </a:cubicBezTo>
                    <a:cubicBezTo>
                      <a:pt x="9491" y="10418"/>
                      <a:pt x="9898" y="11131"/>
                      <a:pt x="10265" y="11843"/>
                    </a:cubicBezTo>
                    <a:cubicBezTo>
                      <a:pt x="10550" y="12393"/>
                      <a:pt x="10815" y="12964"/>
                      <a:pt x="11181" y="13452"/>
                    </a:cubicBezTo>
                    <a:cubicBezTo>
                      <a:pt x="11548" y="13921"/>
                      <a:pt x="11996" y="14328"/>
                      <a:pt x="12526" y="14532"/>
                    </a:cubicBezTo>
                    <a:cubicBezTo>
                      <a:pt x="12738" y="14602"/>
                      <a:pt x="12965" y="14658"/>
                      <a:pt x="13195" y="14658"/>
                    </a:cubicBezTo>
                    <a:cubicBezTo>
                      <a:pt x="13230" y="14658"/>
                      <a:pt x="13265" y="14657"/>
                      <a:pt x="13300" y="14654"/>
                    </a:cubicBezTo>
                    <a:cubicBezTo>
                      <a:pt x="14094" y="14654"/>
                      <a:pt x="14888" y="14267"/>
                      <a:pt x="15377" y="13636"/>
                    </a:cubicBezTo>
                    <a:cubicBezTo>
                      <a:pt x="15988" y="12821"/>
                      <a:pt x="16069" y="11640"/>
                      <a:pt x="15560" y="10744"/>
                    </a:cubicBezTo>
                    <a:cubicBezTo>
                      <a:pt x="15499" y="10642"/>
                      <a:pt x="15438" y="10560"/>
                      <a:pt x="15356" y="10479"/>
                    </a:cubicBezTo>
                    <a:cubicBezTo>
                      <a:pt x="15255" y="10418"/>
                      <a:pt x="15112" y="10397"/>
                      <a:pt x="15010" y="10336"/>
                    </a:cubicBezTo>
                    <a:lnTo>
                      <a:pt x="15010" y="10336"/>
                    </a:lnTo>
                    <a:cubicBezTo>
                      <a:pt x="15110" y="10370"/>
                      <a:pt x="15210" y="10403"/>
                      <a:pt x="15310" y="10403"/>
                    </a:cubicBezTo>
                    <a:cubicBezTo>
                      <a:pt x="15332" y="10403"/>
                      <a:pt x="15354" y="10401"/>
                      <a:pt x="15377" y="10397"/>
                    </a:cubicBezTo>
                    <a:cubicBezTo>
                      <a:pt x="15479" y="10397"/>
                      <a:pt x="15601" y="10357"/>
                      <a:pt x="15703" y="10316"/>
                    </a:cubicBezTo>
                    <a:cubicBezTo>
                      <a:pt x="16639" y="9909"/>
                      <a:pt x="17271" y="8890"/>
                      <a:pt x="17250" y="7872"/>
                    </a:cubicBezTo>
                    <a:cubicBezTo>
                      <a:pt x="17250" y="7078"/>
                      <a:pt x="16823" y="6304"/>
                      <a:pt x="16191" y="5836"/>
                    </a:cubicBezTo>
                    <a:cubicBezTo>
                      <a:pt x="15988" y="5673"/>
                      <a:pt x="15743" y="5551"/>
                      <a:pt x="15499" y="5469"/>
                    </a:cubicBezTo>
                    <a:cubicBezTo>
                      <a:pt x="15286" y="5414"/>
                      <a:pt x="15064" y="5389"/>
                      <a:pt x="14838" y="5389"/>
                    </a:cubicBezTo>
                    <a:cubicBezTo>
                      <a:pt x="14482" y="5389"/>
                      <a:pt x="14117" y="5451"/>
                      <a:pt x="13768" y="5551"/>
                    </a:cubicBezTo>
                    <a:cubicBezTo>
                      <a:pt x="13177" y="5734"/>
                      <a:pt x="12627" y="6039"/>
                      <a:pt x="12078" y="6324"/>
                    </a:cubicBezTo>
                    <a:cubicBezTo>
                      <a:pt x="11426" y="6650"/>
                      <a:pt x="10754" y="6935"/>
                      <a:pt x="10061" y="7200"/>
                    </a:cubicBezTo>
                    <a:cubicBezTo>
                      <a:pt x="10530" y="6630"/>
                      <a:pt x="11039" y="6080"/>
                      <a:pt x="11568" y="5551"/>
                    </a:cubicBezTo>
                    <a:cubicBezTo>
                      <a:pt x="11996" y="5102"/>
                      <a:pt x="12444" y="4675"/>
                      <a:pt x="12811" y="4166"/>
                    </a:cubicBezTo>
                    <a:cubicBezTo>
                      <a:pt x="13137" y="3697"/>
                      <a:pt x="13381" y="3127"/>
                      <a:pt x="13422" y="2557"/>
                    </a:cubicBezTo>
                    <a:cubicBezTo>
                      <a:pt x="13422" y="2312"/>
                      <a:pt x="13381" y="2048"/>
                      <a:pt x="13300" y="1783"/>
                    </a:cubicBezTo>
                    <a:cubicBezTo>
                      <a:pt x="13035" y="1029"/>
                      <a:pt x="12444" y="398"/>
                      <a:pt x="11691" y="133"/>
                    </a:cubicBezTo>
                    <a:cubicBezTo>
                      <a:pt x="11423" y="44"/>
                      <a:pt x="11142" y="1"/>
                      <a:pt x="10862" y="1"/>
                    </a:cubicBezTo>
                    <a:cubicBezTo>
                      <a:pt x="10121" y="1"/>
                      <a:pt x="9383" y="305"/>
                      <a:pt x="8880" y="866"/>
                    </a:cubicBezTo>
                    <a:cubicBezTo>
                      <a:pt x="8799" y="948"/>
                      <a:pt x="8738" y="1029"/>
                      <a:pt x="8697" y="1131"/>
                    </a:cubicBezTo>
                    <a:cubicBezTo>
                      <a:pt x="8656" y="1253"/>
                      <a:pt x="8717" y="1396"/>
                      <a:pt x="8656" y="1498"/>
                    </a:cubicBezTo>
                    <a:cubicBezTo>
                      <a:pt x="8656" y="1376"/>
                      <a:pt x="8656" y="1253"/>
                      <a:pt x="8615" y="1131"/>
                    </a:cubicBezTo>
                    <a:cubicBezTo>
                      <a:pt x="8575" y="1029"/>
                      <a:pt x="8493" y="948"/>
                      <a:pt x="8432" y="866"/>
                    </a:cubicBezTo>
                    <a:cubicBezTo>
                      <a:pt x="7930" y="305"/>
                      <a:pt x="7180" y="1"/>
                      <a:pt x="6441" y="1"/>
                    </a:cubicBezTo>
                    <a:close/>
                  </a:path>
                </a:pathLst>
              </a:custGeom>
              <a:grp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sz="2400">
                  <a:latin typeface="+mj-lt"/>
                </a:endParaRPr>
              </a:p>
            </p:txBody>
          </p:sp>
          <p:sp>
            <p:nvSpPr>
              <p:cNvPr id="100" name="Google Shape;6742;p55">
                <a:extLst>
                  <a:ext uri="{FF2B5EF4-FFF2-40B4-BE49-F238E27FC236}">
                    <a16:creationId xmlns:a16="http://schemas.microsoft.com/office/drawing/2014/main" id="{73A553B7-4A71-7EEB-19AC-79C908CABA9A}"/>
                  </a:ext>
                </a:extLst>
              </p:cNvPr>
              <p:cNvSpPr/>
              <p:nvPr/>
            </p:nvSpPr>
            <p:spPr>
              <a:xfrm>
                <a:off x="5056082" y="3032634"/>
                <a:ext cx="127649" cy="109789"/>
              </a:xfrm>
              <a:custGeom>
                <a:avLst/>
                <a:gdLst/>
                <a:ahLst/>
                <a:cxnLst/>
                <a:rect l="l" t="t" r="r" b="b"/>
                <a:pathLst>
                  <a:path w="4074" h="3504" extrusionOk="0">
                    <a:moveTo>
                      <a:pt x="2037" y="1"/>
                    </a:moveTo>
                    <a:lnTo>
                      <a:pt x="1935" y="1121"/>
                    </a:lnTo>
                    <a:cubicBezTo>
                      <a:pt x="1894" y="1833"/>
                      <a:pt x="1507" y="2465"/>
                      <a:pt x="937" y="2872"/>
                    </a:cubicBezTo>
                    <a:lnTo>
                      <a:pt x="0" y="3503"/>
                    </a:lnTo>
                    <a:lnTo>
                      <a:pt x="1039" y="3035"/>
                    </a:lnTo>
                    <a:cubicBezTo>
                      <a:pt x="1355" y="2882"/>
                      <a:pt x="1696" y="2806"/>
                      <a:pt x="2037" y="2806"/>
                    </a:cubicBezTo>
                    <a:cubicBezTo>
                      <a:pt x="2378" y="2806"/>
                      <a:pt x="2719" y="2882"/>
                      <a:pt x="3035" y="3035"/>
                    </a:cubicBezTo>
                    <a:lnTo>
                      <a:pt x="4073" y="3503"/>
                    </a:lnTo>
                    <a:lnTo>
                      <a:pt x="3137" y="2872"/>
                    </a:lnTo>
                    <a:cubicBezTo>
                      <a:pt x="2566" y="2465"/>
                      <a:pt x="2179" y="1833"/>
                      <a:pt x="2118" y="1121"/>
                    </a:cubicBezTo>
                    <a:lnTo>
                      <a:pt x="2037" y="1"/>
                    </a:lnTo>
                    <a:close/>
                  </a:path>
                </a:pathLst>
              </a:custGeom>
              <a:grp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sz="2400">
                  <a:latin typeface="+mj-lt"/>
                </a:endParaRPr>
              </a:p>
            </p:txBody>
          </p:sp>
          <p:sp>
            <p:nvSpPr>
              <p:cNvPr id="101" name="Google Shape;6743;p55">
                <a:extLst>
                  <a:ext uri="{FF2B5EF4-FFF2-40B4-BE49-F238E27FC236}">
                    <a16:creationId xmlns:a16="http://schemas.microsoft.com/office/drawing/2014/main" id="{28904EB5-EAD2-7473-2ABC-8D1515A82939}"/>
                  </a:ext>
                </a:extLst>
              </p:cNvPr>
              <p:cNvSpPr/>
              <p:nvPr/>
            </p:nvSpPr>
            <p:spPr>
              <a:xfrm>
                <a:off x="5165842" y="2880136"/>
                <a:ext cx="75323" cy="62038"/>
              </a:xfrm>
              <a:custGeom>
                <a:avLst/>
                <a:gdLst/>
                <a:ahLst/>
                <a:cxnLst/>
                <a:rect l="l" t="t" r="r" b="b"/>
                <a:pathLst>
                  <a:path w="2404" h="1980" extrusionOk="0">
                    <a:moveTo>
                      <a:pt x="559" y="1"/>
                    </a:moveTo>
                    <a:cubicBezTo>
                      <a:pt x="425" y="1"/>
                      <a:pt x="315" y="39"/>
                      <a:pt x="244" y="122"/>
                    </a:cubicBezTo>
                    <a:cubicBezTo>
                      <a:pt x="0" y="387"/>
                      <a:pt x="244" y="998"/>
                      <a:pt x="774" y="1467"/>
                    </a:cubicBezTo>
                    <a:cubicBezTo>
                      <a:pt x="1133" y="1798"/>
                      <a:pt x="1530" y="1980"/>
                      <a:pt x="1824" y="1980"/>
                    </a:cubicBezTo>
                    <a:cubicBezTo>
                      <a:pt x="1964" y="1980"/>
                      <a:pt x="2080" y="1939"/>
                      <a:pt x="2159" y="1854"/>
                    </a:cubicBezTo>
                    <a:cubicBezTo>
                      <a:pt x="2403" y="1589"/>
                      <a:pt x="2159" y="978"/>
                      <a:pt x="1629" y="509"/>
                    </a:cubicBezTo>
                    <a:cubicBezTo>
                      <a:pt x="1266" y="188"/>
                      <a:pt x="854" y="1"/>
                      <a:pt x="559" y="1"/>
                    </a:cubicBezTo>
                    <a:close/>
                  </a:path>
                </a:pathLst>
              </a:custGeom>
              <a:grp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sz="2400">
                  <a:latin typeface="+mj-lt"/>
                </a:endParaRPr>
              </a:p>
            </p:txBody>
          </p:sp>
          <p:sp>
            <p:nvSpPr>
              <p:cNvPr id="102" name="Google Shape;6744;p55">
                <a:extLst>
                  <a:ext uri="{FF2B5EF4-FFF2-40B4-BE49-F238E27FC236}">
                    <a16:creationId xmlns:a16="http://schemas.microsoft.com/office/drawing/2014/main" id="{EFEB82C9-915D-8823-6797-A4D24D17E935}"/>
                  </a:ext>
                </a:extLst>
              </p:cNvPr>
              <p:cNvSpPr/>
              <p:nvPr/>
            </p:nvSpPr>
            <p:spPr>
              <a:xfrm>
                <a:off x="4874224" y="3052750"/>
                <a:ext cx="68932" cy="67302"/>
              </a:xfrm>
              <a:custGeom>
                <a:avLst/>
                <a:gdLst/>
                <a:ahLst/>
                <a:cxnLst/>
                <a:rect l="l" t="t" r="r" b="b"/>
                <a:pathLst>
                  <a:path w="2200" h="2148" extrusionOk="0">
                    <a:moveTo>
                      <a:pt x="1677" y="0"/>
                    </a:moveTo>
                    <a:cubicBezTo>
                      <a:pt x="1378" y="0"/>
                      <a:pt x="960" y="252"/>
                      <a:pt x="611" y="662"/>
                    </a:cubicBezTo>
                    <a:cubicBezTo>
                      <a:pt x="163" y="1191"/>
                      <a:pt x="0" y="1823"/>
                      <a:pt x="265" y="2067"/>
                    </a:cubicBezTo>
                    <a:cubicBezTo>
                      <a:pt x="334" y="2122"/>
                      <a:pt x="421" y="2147"/>
                      <a:pt x="520" y="2147"/>
                    </a:cubicBezTo>
                    <a:cubicBezTo>
                      <a:pt x="828" y="2147"/>
                      <a:pt x="1249" y="1898"/>
                      <a:pt x="1589" y="1497"/>
                    </a:cubicBezTo>
                    <a:cubicBezTo>
                      <a:pt x="2057" y="947"/>
                      <a:pt x="2200" y="316"/>
                      <a:pt x="1935" y="92"/>
                    </a:cubicBezTo>
                    <a:cubicBezTo>
                      <a:pt x="1867" y="30"/>
                      <a:pt x="1779" y="0"/>
                      <a:pt x="1677" y="0"/>
                    </a:cubicBezTo>
                    <a:close/>
                  </a:path>
                </a:pathLst>
              </a:custGeom>
              <a:grp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sz="2400">
                  <a:latin typeface="+mj-lt"/>
                </a:endParaRPr>
              </a:p>
            </p:txBody>
          </p:sp>
          <p:sp>
            <p:nvSpPr>
              <p:cNvPr id="103" name="Google Shape;6745;p55">
                <a:extLst>
                  <a:ext uri="{FF2B5EF4-FFF2-40B4-BE49-F238E27FC236}">
                    <a16:creationId xmlns:a16="http://schemas.microsoft.com/office/drawing/2014/main" id="{C283784C-B6A5-B83E-8015-196657104074}"/>
                  </a:ext>
                </a:extLst>
              </p:cNvPr>
              <p:cNvSpPr/>
              <p:nvPr/>
            </p:nvSpPr>
            <p:spPr>
              <a:xfrm>
                <a:off x="4899729" y="3229186"/>
                <a:ext cx="171671" cy="93810"/>
              </a:xfrm>
              <a:custGeom>
                <a:avLst/>
                <a:gdLst/>
                <a:ahLst/>
                <a:cxnLst/>
                <a:rect l="l" t="t" r="r" b="b"/>
                <a:pathLst>
                  <a:path w="5479" h="2994" extrusionOk="0">
                    <a:moveTo>
                      <a:pt x="5479" y="0"/>
                    </a:moveTo>
                    <a:lnTo>
                      <a:pt x="5479" y="0"/>
                    </a:lnTo>
                    <a:cubicBezTo>
                      <a:pt x="3544" y="794"/>
                      <a:pt x="1671" y="1304"/>
                      <a:pt x="1" y="1487"/>
                    </a:cubicBezTo>
                    <a:lnTo>
                      <a:pt x="1" y="1507"/>
                    </a:lnTo>
                    <a:cubicBezTo>
                      <a:pt x="82" y="1670"/>
                      <a:pt x="164" y="1833"/>
                      <a:pt x="286" y="1976"/>
                    </a:cubicBezTo>
                    <a:cubicBezTo>
                      <a:pt x="775" y="2607"/>
                      <a:pt x="1548" y="2974"/>
                      <a:pt x="2343" y="2994"/>
                    </a:cubicBezTo>
                    <a:cubicBezTo>
                      <a:pt x="2628" y="2994"/>
                      <a:pt x="2872" y="2953"/>
                      <a:pt x="3117" y="2872"/>
                    </a:cubicBezTo>
                    <a:cubicBezTo>
                      <a:pt x="3666" y="2668"/>
                      <a:pt x="4114" y="2261"/>
                      <a:pt x="4461" y="1792"/>
                    </a:cubicBezTo>
                    <a:cubicBezTo>
                      <a:pt x="4827" y="1283"/>
                      <a:pt x="5092" y="733"/>
                      <a:pt x="5377" y="183"/>
                    </a:cubicBezTo>
                    <a:cubicBezTo>
                      <a:pt x="5418" y="122"/>
                      <a:pt x="5438" y="61"/>
                      <a:pt x="5479" y="0"/>
                    </a:cubicBezTo>
                    <a:close/>
                  </a:path>
                </a:pathLst>
              </a:custGeom>
              <a:grp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sz="2400">
                  <a:latin typeface="+mj-lt"/>
                </a:endParaRPr>
              </a:p>
            </p:txBody>
          </p:sp>
          <p:sp>
            <p:nvSpPr>
              <p:cNvPr id="104" name="Google Shape;6746;p55">
                <a:extLst>
                  <a:ext uri="{FF2B5EF4-FFF2-40B4-BE49-F238E27FC236}">
                    <a16:creationId xmlns:a16="http://schemas.microsoft.com/office/drawing/2014/main" id="{553409BC-5F2F-AA30-A226-9E3CA677A994}"/>
                  </a:ext>
                </a:extLst>
              </p:cNvPr>
              <p:cNvSpPr/>
              <p:nvPr/>
            </p:nvSpPr>
            <p:spPr>
              <a:xfrm>
                <a:off x="5147951" y="3044133"/>
                <a:ext cx="242514" cy="278985"/>
              </a:xfrm>
              <a:custGeom>
                <a:avLst/>
                <a:gdLst/>
                <a:ahLst/>
                <a:cxnLst/>
                <a:rect l="l" t="t" r="r" b="b"/>
                <a:pathLst>
                  <a:path w="7740" h="8904" extrusionOk="0">
                    <a:moveTo>
                      <a:pt x="6579" y="0"/>
                    </a:moveTo>
                    <a:cubicBezTo>
                      <a:pt x="5092" y="1487"/>
                      <a:pt x="3198" y="2933"/>
                      <a:pt x="1040" y="4195"/>
                    </a:cubicBezTo>
                    <a:cubicBezTo>
                      <a:pt x="693" y="4399"/>
                      <a:pt x="347" y="4582"/>
                      <a:pt x="1" y="4766"/>
                    </a:cubicBezTo>
                    <a:cubicBezTo>
                      <a:pt x="266" y="5193"/>
                      <a:pt x="510" y="5641"/>
                      <a:pt x="754" y="6089"/>
                    </a:cubicBezTo>
                    <a:cubicBezTo>
                      <a:pt x="1040" y="6639"/>
                      <a:pt x="1304" y="7210"/>
                      <a:pt x="1671" y="7698"/>
                    </a:cubicBezTo>
                    <a:cubicBezTo>
                      <a:pt x="2017" y="8167"/>
                      <a:pt x="2465" y="8574"/>
                      <a:pt x="3015" y="8778"/>
                    </a:cubicBezTo>
                    <a:cubicBezTo>
                      <a:pt x="3227" y="8848"/>
                      <a:pt x="3439" y="8904"/>
                      <a:pt x="3678" y="8904"/>
                    </a:cubicBezTo>
                    <a:cubicBezTo>
                      <a:pt x="3715" y="8904"/>
                      <a:pt x="3751" y="8903"/>
                      <a:pt x="3789" y="8900"/>
                    </a:cubicBezTo>
                    <a:cubicBezTo>
                      <a:pt x="4583" y="8900"/>
                      <a:pt x="5357" y="8513"/>
                      <a:pt x="5846" y="7882"/>
                    </a:cubicBezTo>
                    <a:cubicBezTo>
                      <a:pt x="6457" y="7067"/>
                      <a:pt x="6538" y="5886"/>
                      <a:pt x="6029" y="4990"/>
                    </a:cubicBezTo>
                    <a:cubicBezTo>
                      <a:pt x="5968" y="4888"/>
                      <a:pt x="5907" y="4806"/>
                      <a:pt x="5825" y="4725"/>
                    </a:cubicBezTo>
                    <a:cubicBezTo>
                      <a:pt x="5724" y="4664"/>
                      <a:pt x="5601" y="4643"/>
                      <a:pt x="5500" y="4582"/>
                    </a:cubicBezTo>
                    <a:lnTo>
                      <a:pt x="5500" y="4582"/>
                    </a:lnTo>
                    <a:cubicBezTo>
                      <a:pt x="5583" y="4616"/>
                      <a:pt x="5679" y="4649"/>
                      <a:pt x="5779" y="4649"/>
                    </a:cubicBezTo>
                    <a:cubicBezTo>
                      <a:pt x="5801" y="4649"/>
                      <a:pt x="5823" y="4647"/>
                      <a:pt x="5846" y="4643"/>
                    </a:cubicBezTo>
                    <a:cubicBezTo>
                      <a:pt x="5968" y="4643"/>
                      <a:pt x="6070" y="4603"/>
                      <a:pt x="6172" y="4562"/>
                    </a:cubicBezTo>
                    <a:cubicBezTo>
                      <a:pt x="7108" y="4134"/>
                      <a:pt x="7740" y="3136"/>
                      <a:pt x="7719" y="2118"/>
                    </a:cubicBezTo>
                    <a:cubicBezTo>
                      <a:pt x="7699" y="1324"/>
                      <a:pt x="7292" y="550"/>
                      <a:pt x="6660" y="82"/>
                    </a:cubicBezTo>
                    <a:lnTo>
                      <a:pt x="6660" y="61"/>
                    </a:lnTo>
                    <a:cubicBezTo>
                      <a:pt x="6640" y="41"/>
                      <a:pt x="6599" y="21"/>
                      <a:pt x="6579" y="0"/>
                    </a:cubicBezTo>
                    <a:close/>
                  </a:path>
                </a:pathLst>
              </a:custGeom>
              <a:grp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sz="2400">
                  <a:latin typeface="+mj-lt"/>
                </a:endParaRPr>
              </a:p>
            </p:txBody>
          </p:sp>
        </p:grpSp>
      </p:grpSp>
    </p:spTree>
    <p:extLst>
      <p:ext uri="{BB962C8B-B14F-4D97-AF65-F5344CB8AC3E}">
        <p14:creationId xmlns:p14="http://schemas.microsoft.com/office/powerpoint/2010/main" val="6368178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fade">
                                      <p:cBhvr>
                                        <p:cTn id="12" dur="1000"/>
                                        <p:tgtEl>
                                          <p:spTgt spid="84"/>
                                        </p:tgtEl>
                                      </p:cBhvr>
                                    </p:animEffect>
                                    <p:anim calcmode="lin" valueType="num">
                                      <p:cBhvr>
                                        <p:cTn id="13" dur="1000" fill="hold"/>
                                        <p:tgtEl>
                                          <p:spTgt spid="84"/>
                                        </p:tgtEl>
                                        <p:attrNameLst>
                                          <p:attrName>ppt_x</p:attrName>
                                        </p:attrNameLst>
                                      </p:cBhvr>
                                      <p:tavLst>
                                        <p:tav tm="0">
                                          <p:val>
                                            <p:strVal val="#ppt_x"/>
                                          </p:val>
                                        </p:tav>
                                        <p:tav tm="100000">
                                          <p:val>
                                            <p:strVal val="#ppt_x"/>
                                          </p:val>
                                        </p:tav>
                                      </p:tavLst>
                                    </p:anim>
                                    <p:anim calcmode="lin" valueType="num">
                                      <p:cBhvr>
                                        <p:cTn id="14"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8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39</TotalTime>
  <Words>628</Words>
  <Application>Microsoft Office PowerPoint</Application>
  <PresentationFormat>Widescreen</PresentationFormat>
  <Paragraphs>65</Paragraphs>
  <Slides>22</Slides>
  <Notes>4</Notes>
  <HiddenSlides>0</HiddenSlides>
  <MMClips>1</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22</vt:i4>
      </vt:variant>
    </vt:vector>
  </HeadingPairs>
  <TitlesOfParts>
    <vt:vector size="32" baseType="lpstr">
      <vt:lpstr>Arial</vt:lpstr>
      <vt:lpstr>Calibri</vt:lpstr>
      <vt:lpstr>Calibri Light</vt:lpstr>
      <vt:lpstr>Metrophobic</vt:lpstr>
      <vt:lpstr>UTM Avo</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hung.nv2510hung.nv2510</cp:lastModifiedBy>
  <cp:revision>6</cp:revision>
  <dcterms:created xsi:type="dcterms:W3CDTF">2023-03-28T03:35:09Z</dcterms:created>
  <dcterms:modified xsi:type="dcterms:W3CDTF">2023-08-21T02:02:08Z</dcterms:modified>
</cp:coreProperties>
</file>