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73" r:id="rId3"/>
  </p:sldMasterIdLst>
  <p:notesMasterIdLst>
    <p:notesMasterId r:id="rId27"/>
  </p:notesMasterIdLst>
  <p:sldIdLst>
    <p:sldId id="257" r:id="rId4"/>
    <p:sldId id="364" r:id="rId5"/>
    <p:sldId id="256" r:id="rId6"/>
    <p:sldId id="267" r:id="rId7"/>
    <p:sldId id="260" r:id="rId8"/>
    <p:sldId id="262" r:id="rId9"/>
    <p:sldId id="366" r:id="rId10"/>
    <p:sldId id="367" r:id="rId11"/>
    <p:sldId id="368" r:id="rId12"/>
    <p:sldId id="261" r:id="rId13"/>
    <p:sldId id="258" r:id="rId14"/>
    <p:sldId id="259" r:id="rId15"/>
    <p:sldId id="263" r:id="rId16"/>
    <p:sldId id="369" r:id="rId17"/>
    <p:sldId id="370" r:id="rId18"/>
    <p:sldId id="371" r:id="rId19"/>
    <p:sldId id="373" r:id="rId20"/>
    <p:sldId id="372" r:id="rId21"/>
    <p:sldId id="265" r:id="rId22"/>
    <p:sldId id="264" r:id="rId23"/>
    <p:sldId id="365" r:id="rId24"/>
    <p:sldId id="266" r:id="rId25"/>
    <p:sldId id="374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rt" id="{FA20E497-9D87-493A-88EB-972A2648A7B0}">
          <p14:sldIdLst>
            <p14:sldId id="257"/>
            <p14:sldId id="364"/>
          </p14:sldIdLst>
        </p14:section>
        <p14:section name="Sinh hoạt dưới cờ" id="{6883FF74-4500-40CE-9A00-E61B6F61929D}">
          <p14:sldIdLst>
            <p14:sldId id="256"/>
            <p14:sldId id="267"/>
          </p14:sldIdLst>
        </p14:section>
        <p14:section name="HĐ GD theo Chủ đề" id="{8E330746-F22F-416C-890D-C385F09B691D}">
          <p14:sldIdLst>
            <p14:sldId id="260"/>
            <p14:sldId id="262"/>
            <p14:sldId id="366"/>
            <p14:sldId id="367"/>
            <p14:sldId id="368"/>
          </p14:sldIdLst>
        </p14:section>
        <p14:section name="SHL" id="{A13DB347-C564-4436-BE85-EF03CBD32C2D}">
          <p14:sldIdLst>
            <p14:sldId id="261"/>
            <p14:sldId id="258"/>
            <p14:sldId id="259"/>
            <p14:sldId id="263"/>
          </p14:sldIdLst>
        </p14:section>
        <p14:section name="HĐ nối tiếp" id="{3ADF448C-8E95-45D1-860C-1D3CE70BC927}">
          <p14:sldIdLst>
            <p14:sldId id="369"/>
            <p14:sldId id="370"/>
            <p14:sldId id="371"/>
            <p14:sldId id="373"/>
            <p14:sldId id="372"/>
          </p14:sldIdLst>
        </p14:section>
        <p14:section name="Tự đánh giá" id="{7E3EA2DB-4ECA-46C4-AE99-1BDB6E5D3586}">
          <p14:sldIdLst>
            <p14:sldId id="265"/>
            <p14:sldId id="264"/>
          </p14:sldIdLst>
        </p14:section>
        <p14:section name="END" id="{09D271F4-F85F-46E8-ACF3-54DB7682D3DB}">
          <p14:sldIdLst>
            <p14:sldId id="365"/>
            <p14:sldId id="266"/>
            <p14:sldId id="37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319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D51A87-7ADC-402B-A281-AA5F0B8296C4}" v="95" dt="2023-04-04T03:42:07.078"/>
    <p1510:client id="{EE4F6DFA-715B-4A36-A2C3-0C1247DBBAAC}" v="29" dt="2023-04-04T03:55:43.8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>
        <p:scale>
          <a:sx n="66" d="100"/>
          <a:sy n="66" d="100"/>
        </p:scale>
        <p:origin x="222" y="30"/>
      </p:cViewPr>
      <p:guideLst>
        <p:guide orient="horz" pos="2319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microsoft.com/office/2016/11/relationships/changesInfo" Target="changesInfos/changesInfo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guyen Huy" userId="03e08db4-59cf-4cb4-b2d1-70d2dd8489fe" providerId="ADAL" clId="{EE4F6DFA-715B-4A36-A2C3-0C1247DBBAAC}"/>
    <pc:docChg chg="delSld modSld modSection">
      <pc:chgData name="Nguyen Huy" userId="03e08db4-59cf-4cb4-b2d1-70d2dd8489fe" providerId="ADAL" clId="{EE4F6DFA-715B-4A36-A2C3-0C1247DBBAAC}" dt="2023-04-04T03:55:43.872" v="34"/>
      <pc:docMkLst>
        <pc:docMk/>
      </pc:docMkLst>
      <pc:sldChg chg="del">
        <pc:chgData name="Nguyen Huy" userId="03e08db4-59cf-4cb4-b2d1-70d2dd8489fe" providerId="ADAL" clId="{EE4F6DFA-715B-4A36-A2C3-0C1247DBBAAC}" dt="2023-04-04T03:55:32.786" v="32" actId="47"/>
        <pc:sldMkLst>
          <pc:docMk/>
          <pc:sldMk cId="1567256950" sldId="258"/>
        </pc:sldMkLst>
      </pc:sldChg>
      <pc:sldChg chg="modAnim">
        <pc:chgData name="Nguyen Huy" userId="03e08db4-59cf-4cb4-b2d1-70d2dd8489fe" providerId="ADAL" clId="{EE4F6DFA-715B-4A36-A2C3-0C1247DBBAAC}" dt="2023-04-04T03:54:30.339" v="14"/>
        <pc:sldMkLst>
          <pc:docMk/>
          <pc:sldMk cId="866177050" sldId="262"/>
        </pc:sldMkLst>
      </pc:sldChg>
      <pc:sldChg chg="modAnim">
        <pc:chgData name="Nguyen Huy" userId="03e08db4-59cf-4cb4-b2d1-70d2dd8489fe" providerId="ADAL" clId="{EE4F6DFA-715B-4A36-A2C3-0C1247DBBAAC}" dt="2023-04-04T03:55:26.462" v="31"/>
        <pc:sldMkLst>
          <pc:docMk/>
          <pc:sldMk cId="522577783" sldId="263"/>
        </pc:sldMkLst>
      </pc:sldChg>
      <pc:sldChg chg="modAnim">
        <pc:chgData name="Nguyen Huy" userId="03e08db4-59cf-4cb4-b2d1-70d2dd8489fe" providerId="ADAL" clId="{EE4F6DFA-715B-4A36-A2C3-0C1247DBBAAC}" dt="2023-04-04T03:54:22.047" v="12"/>
        <pc:sldMkLst>
          <pc:docMk/>
          <pc:sldMk cId="1308164110" sldId="267"/>
        </pc:sldMkLst>
      </pc:sldChg>
      <pc:sldChg chg="modSp mod modAnim">
        <pc:chgData name="Nguyen Huy" userId="03e08db4-59cf-4cb4-b2d1-70d2dd8489fe" providerId="ADAL" clId="{EE4F6DFA-715B-4A36-A2C3-0C1247DBBAAC}" dt="2023-04-04T03:54:17.537" v="11"/>
        <pc:sldMkLst>
          <pc:docMk/>
          <pc:sldMk cId="1309629433" sldId="364"/>
        </pc:sldMkLst>
        <pc:spChg chg="mod">
          <ac:chgData name="Nguyen Huy" userId="03e08db4-59cf-4cb4-b2d1-70d2dd8489fe" providerId="ADAL" clId="{EE4F6DFA-715B-4A36-A2C3-0C1247DBBAAC}" dt="2023-04-04T03:53:58.798" v="8" actId="1076"/>
          <ac:spMkLst>
            <pc:docMk/>
            <pc:sldMk cId="1309629433" sldId="364"/>
            <ac:spMk id="10" creationId="{2B21790D-0DAB-00B9-9503-FF616557DE8E}"/>
          </ac:spMkLst>
        </pc:spChg>
      </pc:sldChg>
      <pc:sldChg chg="modAnim">
        <pc:chgData name="Nguyen Huy" userId="03e08db4-59cf-4cb4-b2d1-70d2dd8489fe" providerId="ADAL" clId="{EE4F6DFA-715B-4A36-A2C3-0C1247DBBAAC}" dt="2023-04-04T03:55:43.872" v="34"/>
        <pc:sldMkLst>
          <pc:docMk/>
          <pc:sldMk cId="636817851" sldId="365"/>
        </pc:sldMkLst>
      </pc:sldChg>
      <pc:sldChg chg="modAnim">
        <pc:chgData name="Nguyen Huy" userId="03e08db4-59cf-4cb4-b2d1-70d2dd8489fe" providerId="ADAL" clId="{EE4F6DFA-715B-4A36-A2C3-0C1247DBBAAC}" dt="2023-04-04T03:55:14.469" v="27"/>
        <pc:sldMkLst>
          <pc:docMk/>
          <pc:sldMk cId="90152829" sldId="366"/>
        </pc:sldMkLst>
      </pc:sldChg>
      <pc:sldChg chg="modAnim">
        <pc:chgData name="Nguyen Huy" userId="03e08db4-59cf-4cb4-b2d1-70d2dd8489fe" providerId="ADAL" clId="{EE4F6DFA-715B-4A36-A2C3-0C1247DBBAAC}" dt="2023-04-04T03:55:05.275" v="26"/>
        <pc:sldMkLst>
          <pc:docMk/>
          <pc:sldMk cId="71065477" sldId="36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D36081-BE8A-43F8-8D5A-3579629A2A0E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A15BFD-2B1B-46D6-999F-3417124985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813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-GV click</a:t>
            </a:r>
            <a:r>
              <a:rPr lang="en-US" baseline="0"/>
              <a:t> vào khung đá</a:t>
            </a:r>
            <a:r>
              <a:rPr lang="en-US" altLang="zh-CN" sz="1200" spc="160">
                <a:solidFill>
                  <a:schemeClr val="tx1"/>
                </a:solidFill>
                <a:latin typeface="UTM Avo" panose="02040603050506020204" pitchFamily="18" charset="0"/>
                <a:ea typeface="方正正大黑简体" panose="02010600030101010101" charset="-122"/>
                <a:cs typeface="Arial" panose="020B0604020202020204" pitchFamily="34" charset="0"/>
                <a:sym typeface="字魂59号-创粗黑" panose="00000500000000000000" pitchFamily="2" charset="-122"/>
              </a:rPr>
              <a:t>p án</a:t>
            </a:r>
            <a:r>
              <a:rPr lang="en-US" altLang="zh-CN" sz="1200" spc="160" baseline="0">
                <a:solidFill>
                  <a:schemeClr val="tx1"/>
                </a:solidFill>
                <a:latin typeface="UTM Avo" panose="02040603050506020204" pitchFamily="18" charset="0"/>
                <a:ea typeface="方正正大黑简体" panose="02010600030101010101" charset="-122"/>
                <a:cs typeface="Arial" panose="020B0604020202020204" pitchFamily="34" charset="0"/>
                <a:sym typeface="字魂59号-创粗黑" panose="00000500000000000000" pitchFamily="2" charset="-122"/>
              </a:rPr>
              <a:t> để chọn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A15BFD-2B1B-46D6-999F-3417124985E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3262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-GV click</a:t>
            </a:r>
            <a:r>
              <a:rPr lang="en-US" baseline="0"/>
              <a:t> vào khung đá</a:t>
            </a:r>
            <a:r>
              <a:rPr lang="en-US" altLang="zh-CN" sz="1200" spc="160">
                <a:solidFill>
                  <a:schemeClr val="tx1"/>
                </a:solidFill>
                <a:latin typeface="UTM Avo" panose="02040603050506020204" pitchFamily="18" charset="0"/>
                <a:ea typeface="方正正大黑简体" panose="02010600030101010101" charset="-122"/>
                <a:cs typeface="Arial" panose="020B0604020202020204" pitchFamily="34" charset="0"/>
                <a:sym typeface="字魂59号-创粗黑" panose="00000500000000000000" pitchFamily="2" charset="-122"/>
              </a:rPr>
              <a:t>p án</a:t>
            </a:r>
            <a:r>
              <a:rPr lang="en-US" altLang="zh-CN" sz="1200" spc="160" baseline="0">
                <a:solidFill>
                  <a:schemeClr val="tx1"/>
                </a:solidFill>
                <a:latin typeface="UTM Avo" panose="02040603050506020204" pitchFamily="18" charset="0"/>
                <a:ea typeface="方正正大黑简体" panose="02010600030101010101" charset="-122"/>
                <a:cs typeface="Arial" panose="020B0604020202020204" pitchFamily="34" charset="0"/>
                <a:sym typeface="字魂59号-创粗黑" panose="00000500000000000000" pitchFamily="2" charset="-122"/>
              </a:rPr>
              <a:t> để chọn</a:t>
            </a:r>
            <a:endParaRPr lang="en-US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61DFB3-0BBA-479A-86E0-A4B5E9B2C9D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401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-GV click</a:t>
            </a:r>
            <a:r>
              <a:rPr lang="en-US" baseline="0"/>
              <a:t> vào khung đá</a:t>
            </a:r>
            <a:r>
              <a:rPr lang="en-US" altLang="zh-CN" sz="1200" spc="160">
                <a:solidFill>
                  <a:schemeClr val="tx1"/>
                </a:solidFill>
                <a:latin typeface="UTM Avo" panose="02040603050506020204" pitchFamily="18" charset="0"/>
                <a:ea typeface="方正正大黑简体" panose="02010600030101010101" charset="-122"/>
                <a:cs typeface="Arial" panose="020B0604020202020204" pitchFamily="34" charset="0"/>
                <a:sym typeface="字魂59号-创粗黑" panose="00000500000000000000" pitchFamily="2" charset="-122"/>
              </a:rPr>
              <a:t>p án</a:t>
            </a:r>
            <a:r>
              <a:rPr lang="en-US" altLang="zh-CN" sz="1200" spc="160" baseline="0">
                <a:solidFill>
                  <a:schemeClr val="tx1"/>
                </a:solidFill>
                <a:latin typeface="UTM Avo" panose="02040603050506020204" pitchFamily="18" charset="0"/>
                <a:ea typeface="方正正大黑简体" panose="02010600030101010101" charset="-122"/>
                <a:cs typeface="Arial" panose="020B0604020202020204" pitchFamily="34" charset="0"/>
                <a:sym typeface="字魂59号-创粗黑" panose="00000500000000000000" pitchFamily="2" charset="-122"/>
              </a:rPr>
              <a:t> để chọn</a:t>
            </a:r>
            <a:endParaRPr lang="en-US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61DFB3-0BBA-479A-86E0-A4B5E9B2C9D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8130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-GV click</a:t>
            </a:r>
            <a:r>
              <a:rPr lang="en-US" baseline="0"/>
              <a:t> vào khung đá</a:t>
            </a:r>
            <a:r>
              <a:rPr lang="en-US" altLang="zh-CN" sz="1200" spc="160">
                <a:solidFill>
                  <a:schemeClr val="tx1"/>
                </a:solidFill>
                <a:latin typeface="UTM Avo" panose="02040603050506020204" pitchFamily="18" charset="0"/>
                <a:ea typeface="方正正大黑简体" panose="02010600030101010101" charset="-122"/>
                <a:cs typeface="Arial" panose="020B0604020202020204" pitchFamily="34" charset="0"/>
                <a:sym typeface="字魂59号-创粗黑" panose="00000500000000000000" pitchFamily="2" charset="-122"/>
              </a:rPr>
              <a:t>p án</a:t>
            </a:r>
            <a:r>
              <a:rPr lang="en-US" altLang="zh-CN" sz="1200" spc="160" baseline="0">
                <a:solidFill>
                  <a:schemeClr val="tx1"/>
                </a:solidFill>
                <a:latin typeface="UTM Avo" panose="02040603050506020204" pitchFamily="18" charset="0"/>
                <a:ea typeface="方正正大黑简体" panose="02010600030101010101" charset="-122"/>
                <a:cs typeface="Arial" panose="020B0604020202020204" pitchFamily="34" charset="0"/>
                <a:sym typeface="字魂59号-创粗黑" panose="00000500000000000000" pitchFamily="2" charset="-122"/>
              </a:rPr>
              <a:t> để chọn</a:t>
            </a:r>
            <a:endParaRPr lang="en-US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61DFB3-0BBA-479A-86E0-A4B5E9B2C9D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5558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-GV click</a:t>
            </a:r>
            <a:r>
              <a:rPr lang="en-US" baseline="0"/>
              <a:t> vào khung đá</a:t>
            </a:r>
            <a:r>
              <a:rPr lang="en-US" altLang="zh-CN" sz="1200" spc="160">
                <a:solidFill>
                  <a:schemeClr val="tx1"/>
                </a:solidFill>
                <a:latin typeface="UTM Avo" panose="02040603050506020204" pitchFamily="18" charset="0"/>
                <a:ea typeface="方正正大黑简体" panose="02010600030101010101" charset="-122"/>
                <a:cs typeface="Arial" panose="020B0604020202020204" pitchFamily="34" charset="0"/>
                <a:sym typeface="字魂59号-创粗黑" panose="00000500000000000000" pitchFamily="2" charset="-122"/>
              </a:rPr>
              <a:t>p án</a:t>
            </a:r>
            <a:r>
              <a:rPr lang="en-US" altLang="zh-CN" sz="1200" spc="160" baseline="0">
                <a:solidFill>
                  <a:schemeClr val="tx1"/>
                </a:solidFill>
                <a:latin typeface="UTM Avo" panose="02040603050506020204" pitchFamily="18" charset="0"/>
                <a:ea typeface="方正正大黑简体" panose="02010600030101010101" charset="-122"/>
                <a:cs typeface="Arial" panose="020B0604020202020204" pitchFamily="34" charset="0"/>
                <a:sym typeface="字魂59号-创粗黑" panose="00000500000000000000" pitchFamily="2" charset="-122"/>
              </a:rPr>
              <a:t> để chọn</a:t>
            </a:r>
            <a:endParaRPr lang="en-US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61DFB3-0BBA-479A-86E0-A4B5E9B2C9D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868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12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6363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692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492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719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282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784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860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850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27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682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8/21/2023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704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5560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5519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8758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5368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8740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2874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740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7323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3393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516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4915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3877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1271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1309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8538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09269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00752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3779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9509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48028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0692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403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3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240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459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24/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24/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Relationship Id="rId9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25/" TargetMode="External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26/" TargetMode="External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slide" Target="slide15.xml"/><Relationship Id="rId5" Type="http://schemas.openxmlformats.org/officeDocument/2006/relationships/image" Target="../media/image40.jpg"/><Relationship Id="rId10" Type="http://schemas.openxmlformats.org/officeDocument/2006/relationships/image" Target="../media/image43.jpe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48.png"/><Relationship Id="rId3" Type="http://schemas.microsoft.com/office/2007/relationships/media" Target="../media/media3.mp3"/><Relationship Id="rId7" Type="http://schemas.openxmlformats.org/officeDocument/2006/relationships/image" Target="../media/image44.jpg"/><Relationship Id="rId12" Type="http://schemas.microsoft.com/office/2007/relationships/hdphoto" Target="../media/hdphoto4.wdp"/><Relationship Id="rId17" Type="http://schemas.openxmlformats.org/officeDocument/2006/relationships/image" Target="../media/image43.jpeg"/><Relationship Id="rId2" Type="http://schemas.openxmlformats.org/officeDocument/2006/relationships/audio" Target="../media/media2.mp3"/><Relationship Id="rId16" Type="http://schemas.microsoft.com/office/2007/relationships/hdphoto" Target="../media/hdphoto2.wdp"/><Relationship Id="rId1" Type="http://schemas.microsoft.com/office/2007/relationships/media" Target="../media/media2.mp3"/><Relationship Id="rId6" Type="http://schemas.openxmlformats.org/officeDocument/2006/relationships/notesSlide" Target="../notesSlides/notesSlide2.xml"/><Relationship Id="rId11" Type="http://schemas.openxmlformats.org/officeDocument/2006/relationships/image" Target="../media/image47.png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audio" Target="../media/media3.mp3"/><Relationship Id="rId9" Type="http://schemas.microsoft.com/office/2007/relationships/hdphoto" Target="../media/hdphoto3.wdp"/><Relationship Id="rId14" Type="http://schemas.openxmlformats.org/officeDocument/2006/relationships/slide" Target="slide1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48.png"/><Relationship Id="rId3" Type="http://schemas.microsoft.com/office/2007/relationships/media" Target="../media/media3.mp3"/><Relationship Id="rId7" Type="http://schemas.openxmlformats.org/officeDocument/2006/relationships/image" Target="../media/image40.jpg"/><Relationship Id="rId12" Type="http://schemas.microsoft.com/office/2007/relationships/hdphoto" Target="../media/hdphoto4.wdp"/><Relationship Id="rId17" Type="http://schemas.openxmlformats.org/officeDocument/2006/relationships/image" Target="../media/image43.jpeg"/><Relationship Id="rId2" Type="http://schemas.openxmlformats.org/officeDocument/2006/relationships/audio" Target="../media/media2.mp3"/><Relationship Id="rId16" Type="http://schemas.microsoft.com/office/2007/relationships/hdphoto" Target="../media/hdphoto2.wdp"/><Relationship Id="rId1" Type="http://schemas.microsoft.com/office/2007/relationships/media" Target="../media/media2.mp3"/><Relationship Id="rId6" Type="http://schemas.openxmlformats.org/officeDocument/2006/relationships/notesSlide" Target="../notesSlides/notesSlide3.xml"/><Relationship Id="rId11" Type="http://schemas.openxmlformats.org/officeDocument/2006/relationships/image" Target="../media/image47.png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audio" Target="../media/media3.mp3"/><Relationship Id="rId9" Type="http://schemas.microsoft.com/office/2007/relationships/hdphoto" Target="../media/hdphoto3.wdp"/><Relationship Id="rId14" Type="http://schemas.openxmlformats.org/officeDocument/2006/relationships/slide" Target="slide18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48.png"/><Relationship Id="rId3" Type="http://schemas.microsoft.com/office/2007/relationships/media" Target="../media/media3.mp3"/><Relationship Id="rId7" Type="http://schemas.openxmlformats.org/officeDocument/2006/relationships/image" Target="../media/image49.jpg"/><Relationship Id="rId12" Type="http://schemas.microsoft.com/office/2007/relationships/hdphoto" Target="../media/hdphoto4.wdp"/><Relationship Id="rId2" Type="http://schemas.openxmlformats.org/officeDocument/2006/relationships/audio" Target="../media/media2.mp3"/><Relationship Id="rId16" Type="http://schemas.openxmlformats.org/officeDocument/2006/relationships/image" Target="../media/image43.jpeg"/><Relationship Id="rId1" Type="http://schemas.microsoft.com/office/2007/relationships/media" Target="../media/media2.mp3"/><Relationship Id="rId6" Type="http://schemas.openxmlformats.org/officeDocument/2006/relationships/notesSlide" Target="../notesSlides/notesSlide4.xml"/><Relationship Id="rId11" Type="http://schemas.openxmlformats.org/officeDocument/2006/relationships/image" Target="../media/image47.png"/><Relationship Id="rId5" Type="http://schemas.openxmlformats.org/officeDocument/2006/relationships/slideLayout" Target="../slideLayouts/slideLayout7.xml"/><Relationship Id="rId15" Type="http://schemas.microsoft.com/office/2007/relationships/hdphoto" Target="../media/hdphoto2.wdp"/><Relationship Id="rId10" Type="http://schemas.openxmlformats.org/officeDocument/2006/relationships/image" Target="../media/image46.png"/><Relationship Id="rId4" Type="http://schemas.openxmlformats.org/officeDocument/2006/relationships/audio" Target="../media/media3.mp3"/><Relationship Id="rId9" Type="http://schemas.microsoft.com/office/2007/relationships/hdphoto" Target="../media/hdphoto3.wdp"/><Relationship Id="rId1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48.png"/><Relationship Id="rId3" Type="http://schemas.microsoft.com/office/2007/relationships/media" Target="../media/media3.mp3"/><Relationship Id="rId7" Type="http://schemas.openxmlformats.org/officeDocument/2006/relationships/image" Target="../media/image44.jpg"/><Relationship Id="rId12" Type="http://schemas.microsoft.com/office/2007/relationships/hdphoto" Target="../media/hdphoto4.wdp"/><Relationship Id="rId17" Type="http://schemas.openxmlformats.org/officeDocument/2006/relationships/image" Target="../media/image43.jpeg"/><Relationship Id="rId2" Type="http://schemas.openxmlformats.org/officeDocument/2006/relationships/audio" Target="../media/media2.mp3"/><Relationship Id="rId16" Type="http://schemas.microsoft.com/office/2007/relationships/hdphoto" Target="../media/hdphoto2.wdp"/><Relationship Id="rId1" Type="http://schemas.microsoft.com/office/2007/relationships/media" Target="../media/media2.mp3"/><Relationship Id="rId6" Type="http://schemas.openxmlformats.org/officeDocument/2006/relationships/notesSlide" Target="../notesSlides/notesSlide5.xml"/><Relationship Id="rId11" Type="http://schemas.openxmlformats.org/officeDocument/2006/relationships/image" Target="../media/image47.png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audio" Target="../media/media3.mp3"/><Relationship Id="rId9" Type="http://schemas.microsoft.com/office/2007/relationships/hdphoto" Target="../media/hdphoto3.wdp"/><Relationship Id="rId14" Type="http://schemas.openxmlformats.org/officeDocument/2006/relationships/slide" Target="slide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svg"/><Relationship Id="rId3" Type="http://schemas.openxmlformats.org/officeDocument/2006/relationships/image" Target="../media/image4.png"/><Relationship Id="rId7" Type="http://schemas.openxmlformats.org/officeDocument/2006/relationships/image" Target="../media/image5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3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4.xml"/><Relationship Id="rId6" Type="http://schemas.microsoft.com/office/2007/relationships/hdphoto" Target="../media/hdphoto5.wdp"/><Relationship Id="rId5" Type="http://schemas.openxmlformats.org/officeDocument/2006/relationships/image" Target="../media/image59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F39FD4B-1880-9DA8-DBD6-8CD7B5FC4EBF}"/>
              </a:ext>
            </a:extLst>
          </p:cNvPr>
          <p:cNvSpPr txBox="1">
            <a:spLocks/>
          </p:cNvSpPr>
          <p:nvPr/>
        </p:nvSpPr>
        <p:spPr>
          <a:xfrm>
            <a:off x="1355833" y="1421312"/>
            <a:ext cx="10152993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2:</a:t>
            </a:r>
          </a:p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Khám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phá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bản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thân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C689EA9C-008D-F8C1-D93B-40215D6AA835}"/>
              </a:ext>
            </a:extLst>
          </p:cNvPr>
          <p:cNvSpPr txBox="1">
            <a:spLocks/>
          </p:cNvSpPr>
          <p:nvPr/>
        </p:nvSpPr>
        <p:spPr>
          <a:xfrm>
            <a:off x="1860330" y="3956587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Tuần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220330-4AC0-65D8-0707-6B31E28B2212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HĐTN 3</a:t>
            </a:r>
          </a:p>
        </p:txBody>
      </p:sp>
    </p:spTree>
    <p:extLst>
      <p:ext uri="{BB962C8B-B14F-4D97-AF65-F5344CB8AC3E}">
        <p14:creationId xmlns:p14="http://schemas.microsoft.com/office/powerpoint/2010/main" val="3011046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B8CBC472-3806-4062-8CA0-726CA0C48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5205" y="4365275"/>
            <a:ext cx="4086795" cy="25054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B977749-A223-4BFC-BD4E-F0E55885B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08174"/>
          </a:xfrm>
          <a:prstGeom prst="rect">
            <a:avLst/>
          </a:prstGeom>
        </p:spPr>
      </p:pic>
      <p:pic>
        <p:nvPicPr>
          <p:cNvPr id="15" name="Picture 16">
            <a:extLst>
              <a:ext uri="{FF2B5EF4-FFF2-40B4-BE49-F238E27FC236}">
                <a16:creationId xmlns:a16="http://schemas.microsoft.com/office/drawing/2014/main" id="{A9F7334A-D05B-4A20-A154-A384B206B62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6012034" y="953399"/>
            <a:ext cx="1820539" cy="307837"/>
          </a:xfrm>
          <a:prstGeom prst="rect">
            <a:avLst/>
          </a:prstGeom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D6AE5946-97BA-C3BB-AC31-6E8722E0634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2827017" y="2111013"/>
            <a:ext cx="5007870" cy="4114800"/>
          </a:xfrm>
          <a:prstGeom prst="rect">
            <a:avLst/>
          </a:prstGeom>
        </p:spPr>
      </p:pic>
      <p:sp>
        <p:nvSpPr>
          <p:cNvPr id="6" name="Google Shape;1255;p34">
            <a:extLst>
              <a:ext uri="{FF2B5EF4-FFF2-40B4-BE49-F238E27FC236}">
                <a16:creationId xmlns:a16="http://schemas.microsoft.com/office/drawing/2014/main" id="{FDBBA71B-26BC-3EC7-C18E-C3D394FB3CFB}"/>
              </a:ext>
            </a:extLst>
          </p:cNvPr>
          <p:cNvSpPr txBox="1">
            <a:spLocks/>
          </p:cNvSpPr>
          <p:nvPr/>
        </p:nvSpPr>
        <p:spPr>
          <a:xfrm>
            <a:off x="2244000" y="1151508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-US" sz="2800" b="1" dirty="0">
                <a:solidFill>
                  <a:srgbClr val="000000"/>
                </a:solidFill>
              </a:rPr>
              <a:t>KHỞI ĐỘNG</a:t>
            </a:r>
            <a:endParaRPr lang="en-US" sz="2800" dirty="0">
              <a:solidFill>
                <a:srgbClr val="0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C851F4-E6F6-DB42-DA6D-2B93CE111347}"/>
              </a:ext>
            </a:extLst>
          </p:cNvPr>
          <p:cNvSpPr txBox="1"/>
          <p:nvPr/>
        </p:nvSpPr>
        <p:spPr>
          <a:xfrm>
            <a:off x="3112061" y="1657064"/>
            <a:ext cx="59678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“</a:t>
            </a:r>
            <a:r>
              <a:rPr lang="en-US" sz="2400" dirty="0" err="1">
                <a:solidFill>
                  <a:srgbClr val="FF0000"/>
                </a:solidFill>
              </a:rPr>
              <a:t>Kiểm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tra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độ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hợp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nhau</a:t>
            </a:r>
            <a:r>
              <a:rPr lang="en-US" sz="2400" dirty="0">
                <a:solidFill>
                  <a:srgbClr val="FF0000"/>
                </a:solidFill>
              </a:rPr>
              <a:t> của </a:t>
            </a:r>
            <a:r>
              <a:rPr lang="en-US" sz="2400" dirty="0" err="1">
                <a:solidFill>
                  <a:srgbClr val="FF0000"/>
                </a:solidFill>
              </a:rPr>
              <a:t>hai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bạn</a:t>
            </a:r>
            <a:r>
              <a:rPr lang="en-US" sz="2400" dirty="0">
                <a:solidFill>
                  <a:srgbClr val="FF0000"/>
                </a:solidFill>
              </a:rPr>
              <a:t>”</a:t>
            </a:r>
          </a:p>
        </p:txBody>
      </p:sp>
      <p:pic>
        <p:nvPicPr>
          <p:cNvPr id="8" name="Picture 16">
            <a:extLst>
              <a:ext uri="{FF2B5EF4-FFF2-40B4-BE49-F238E27FC236}">
                <a16:creationId xmlns:a16="http://schemas.microsoft.com/office/drawing/2014/main" id="{6A42656D-FEE0-8C71-DFED-ED862F6BD09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2213854" y="2715887"/>
            <a:ext cx="1634092" cy="2905053"/>
          </a:xfrm>
          <a:prstGeom prst="rect">
            <a:avLst/>
          </a:prstGeom>
        </p:spPr>
      </p:pic>
      <p:pic>
        <p:nvPicPr>
          <p:cNvPr id="9" name="Picture 10">
            <a:extLst>
              <a:ext uri="{FF2B5EF4-FFF2-40B4-BE49-F238E27FC236}">
                <a16:creationId xmlns:a16="http://schemas.microsoft.com/office/drawing/2014/main" id="{96E4B4CE-E302-0435-D0D9-EDE4B545791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6675736" y="2715887"/>
            <a:ext cx="1939123" cy="290505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B21790D-0DAB-00B9-9503-FF616557DE8E}"/>
              </a:ext>
            </a:extLst>
          </p:cNvPr>
          <p:cNvSpPr txBox="1"/>
          <p:nvPr/>
        </p:nvSpPr>
        <p:spPr>
          <a:xfrm>
            <a:off x="3919798" y="2991234"/>
            <a:ext cx="31929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ĐỌC SÁCH &amp; NGHE NHẠC</a:t>
            </a:r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CC900592-DB0A-B0B9-27F0-49BA1CBEC40D}"/>
              </a:ext>
            </a:extLst>
          </p:cNvPr>
          <p:cNvSpPr/>
          <p:nvPr/>
        </p:nvSpPr>
        <p:spPr>
          <a:xfrm>
            <a:off x="998896" y="2277255"/>
            <a:ext cx="1939123" cy="572700"/>
          </a:xfrm>
          <a:prstGeom prst="wedgeRoundRectCallout">
            <a:avLst>
              <a:gd name="adj1" fmla="val 39465"/>
              <a:gd name="adj2" fmla="val 101119"/>
              <a:gd name="adj3" fmla="val 16667"/>
            </a:avLst>
          </a:prstGeom>
          <a:solidFill>
            <a:schemeClr val="accent6">
              <a:lumMod val="8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rgbClr val="000000"/>
                </a:solidFill>
              </a:rPr>
              <a:t>Đọc sách</a:t>
            </a:r>
          </a:p>
        </p:txBody>
      </p:sp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E9374F00-70BC-A00A-C33E-1E2A56FBA772}"/>
              </a:ext>
            </a:extLst>
          </p:cNvPr>
          <p:cNvSpPr/>
          <p:nvPr/>
        </p:nvSpPr>
        <p:spPr>
          <a:xfrm>
            <a:off x="8107710" y="2208222"/>
            <a:ext cx="2005554" cy="572700"/>
          </a:xfrm>
          <a:prstGeom prst="wedgeRoundRectCallout">
            <a:avLst>
              <a:gd name="adj1" fmla="val -33410"/>
              <a:gd name="adj2" fmla="val 134537"/>
              <a:gd name="adj3" fmla="val 16667"/>
            </a:avLst>
          </a:prstGeom>
          <a:solidFill>
            <a:schemeClr val="accent6">
              <a:lumMod val="8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rgbClr val="000000"/>
                </a:solidFill>
              </a:rPr>
              <a:t>Nghe nhạc</a:t>
            </a:r>
          </a:p>
        </p:txBody>
      </p:sp>
    </p:spTree>
    <p:extLst>
      <p:ext uri="{BB962C8B-B14F-4D97-AF65-F5344CB8AC3E}">
        <p14:creationId xmlns:p14="http://schemas.microsoft.com/office/powerpoint/2010/main" val="1309629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  <p:bldP spid="11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097430" y="293634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5359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imeline&#10;&#10;Description automatically generated">
            <a:extLst>
              <a:ext uri="{FF2B5EF4-FFF2-40B4-BE49-F238E27FC236}">
                <a16:creationId xmlns:a16="http://schemas.microsoft.com/office/drawing/2014/main" id="{C6DBCDCA-F560-52EF-8C81-12A23B9D7D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2" y="1566219"/>
            <a:ext cx="10729789" cy="4861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164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097430" y="2936340"/>
            <a:ext cx="2736543" cy="1558939"/>
            <a:chOff x="309542" y="967667"/>
            <a:chExt cx="2878585" cy="1558939"/>
          </a:xfrm>
        </p:grpSpPr>
        <p:pic>
          <p:nvPicPr>
            <p:cNvPr id="4" name="Picture 3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10134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55;p34">
            <a:extLst>
              <a:ext uri="{FF2B5EF4-FFF2-40B4-BE49-F238E27FC236}">
                <a16:creationId xmlns:a16="http://schemas.microsoft.com/office/drawing/2014/main" id="{B15CD9BF-38E5-BC48-6492-08D8BD1595B9}"/>
              </a:ext>
            </a:extLst>
          </p:cNvPr>
          <p:cNvSpPr txBox="1">
            <a:spLocks/>
          </p:cNvSpPr>
          <p:nvPr/>
        </p:nvSpPr>
        <p:spPr>
          <a:xfrm>
            <a:off x="480037" y="1519220"/>
            <a:ext cx="102720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spcBef>
                <a:spcPts val="0"/>
              </a:spcBef>
            </a:pPr>
            <a:r>
              <a:rPr lang="en-US" sz="2600" b="1" dirty="0">
                <a:solidFill>
                  <a:srgbClr val="FF0000"/>
                </a:solidFill>
              </a:rPr>
              <a:t> </a:t>
            </a:r>
            <a:r>
              <a:rPr lang="en-US" sz="2600" b="1" dirty="0" err="1">
                <a:solidFill>
                  <a:srgbClr val="FF0000"/>
                </a:solidFill>
              </a:rPr>
              <a:t>Hoạt</a:t>
            </a:r>
            <a:r>
              <a:rPr lang="en-US" sz="2600" b="1" dirty="0">
                <a:solidFill>
                  <a:srgbClr val="FF0000"/>
                </a:solidFill>
              </a:rPr>
              <a:t> </a:t>
            </a:r>
            <a:r>
              <a:rPr lang="en-US" sz="2600" b="1" dirty="0" err="1">
                <a:solidFill>
                  <a:srgbClr val="FF0000"/>
                </a:solidFill>
              </a:rPr>
              <a:t>động</a:t>
            </a:r>
            <a:r>
              <a:rPr lang="en-US" sz="2600" b="1" dirty="0">
                <a:solidFill>
                  <a:srgbClr val="FF0000"/>
                </a:solidFill>
              </a:rPr>
              <a:t> 1: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Thiết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kế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sản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phẩm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em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yêu</a:t>
            </a:r>
            <a:r>
              <a:rPr lang="en-US" sz="2600" dirty="0">
                <a:solidFill>
                  <a:srgbClr val="FF0000"/>
                </a:solidFill>
              </a:rPr>
              <a:t> </a:t>
            </a:r>
            <a:r>
              <a:rPr lang="en-US" sz="2600" dirty="0" err="1">
                <a:solidFill>
                  <a:srgbClr val="FF0000"/>
                </a:solidFill>
              </a:rPr>
              <a:t>thích</a:t>
            </a:r>
            <a:endParaRPr lang="en-US" sz="2600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B7A703-E060-2403-8340-82C005CB9630}"/>
              </a:ext>
            </a:extLst>
          </p:cNvPr>
          <p:cNvSpPr txBox="1"/>
          <p:nvPr/>
        </p:nvSpPr>
        <p:spPr>
          <a:xfrm>
            <a:off x="897592" y="2161855"/>
            <a:ext cx="6166884" cy="567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189" indent="-457189" algn="just">
              <a:lnSpc>
                <a:spcPct val="150000"/>
              </a:lnSpc>
              <a:spcAft>
                <a:spcPts val="667"/>
              </a:spcAft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+mj-lt"/>
              </a:rPr>
              <a:t>Các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vật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dụng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cần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chuẩn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bị</a:t>
            </a:r>
            <a:r>
              <a:rPr lang="en-US" sz="2400" dirty="0">
                <a:latin typeface="+mj-lt"/>
              </a:rPr>
              <a:t>: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0AB222F-A21B-40EA-5529-914B860B2AF3}"/>
              </a:ext>
            </a:extLst>
          </p:cNvPr>
          <p:cNvSpPr/>
          <p:nvPr/>
        </p:nvSpPr>
        <p:spPr>
          <a:xfrm>
            <a:off x="1613270" y="3930517"/>
            <a:ext cx="6683503" cy="173277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9839F26E-C20E-A1AD-3709-AC7DA4E6B8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622074" y="4482763"/>
            <a:ext cx="847269" cy="847269"/>
          </a:xfrm>
          <a:prstGeom prst="rect">
            <a:avLst/>
          </a:prstGeom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4864394C-6A22-E87E-7CBB-6F45C69A786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4410584" y="4760600"/>
            <a:ext cx="769947" cy="739149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17AE9BCA-4BA3-7D9C-9605-4C1D61C43B2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3098818" y="3126331"/>
            <a:ext cx="1480737" cy="1512886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1D53F371-D260-501C-8513-8CFC530E290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5368387" y="3941817"/>
            <a:ext cx="757325" cy="1081892"/>
          </a:xfrm>
          <a:prstGeom prst="rect">
            <a:avLst/>
          </a:prstGeom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886EC46F-668F-6113-EDE4-28BAD839D7B8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6125712" y="4113918"/>
            <a:ext cx="1382229" cy="1361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17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55;p34">
            <a:extLst>
              <a:ext uri="{FF2B5EF4-FFF2-40B4-BE49-F238E27FC236}">
                <a16:creationId xmlns:a16="http://schemas.microsoft.com/office/drawing/2014/main" id="{09AE3500-C519-9F40-12E8-7E4B651704F6}"/>
              </a:ext>
            </a:extLst>
          </p:cNvPr>
          <p:cNvSpPr txBox="1">
            <a:spLocks/>
          </p:cNvSpPr>
          <p:nvPr/>
        </p:nvSpPr>
        <p:spPr>
          <a:xfrm>
            <a:off x="607575" y="1365438"/>
            <a:ext cx="102720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spcBef>
                <a:spcPts val="0"/>
              </a:spcBef>
            </a:pPr>
            <a:r>
              <a:rPr lang="en-US" sz="2400" b="1" dirty="0" err="1">
                <a:solidFill>
                  <a:srgbClr val="FF0000"/>
                </a:solidFill>
              </a:rPr>
              <a:t>Hoạt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động</a:t>
            </a:r>
            <a:r>
              <a:rPr lang="en-US" sz="2400" b="1" dirty="0">
                <a:solidFill>
                  <a:srgbClr val="FF0000"/>
                </a:solidFill>
              </a:rPr>
              <a:t> 1: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Thiết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kế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sản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phẩm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em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yêu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thích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A4D05D-E611-FABB-75D8-19DCBD21DB34}"/>
              </a:ext>
            </a:extLst>
          </p:cNvPr>
          <p:cNvSpPr txBox="1"/>
          <p:nvPr/>
        </p:nvSpPr>
        <p:spPr>
          <a:xfrm>
            <a:off x="645675" y="1943057"/>
            <a:ext cx="11381046" cy="12116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189" indent="-457189" algn="just">
              <a:lnSpc>
                <a:spcPct val="150000"/>
              </a:lnSpc>
              <a:spcAft>
                <a:spcPts val="667"/>
              </a:spcAft>
              <a:buFont typeface="Wingdings" panose="05000000000000000000" pitchFamily="2" charset="2"/>
              <a:buChar char="§"/>
            </a:pPr>
            <a:r>
              <a:rPr lang="en-US" sz="24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Trao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đổi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lựa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lên ý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tưởng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thiết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yêu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thích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189" indent="-457189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+mj-lt"/>
                <a:ea typeface="Times New Roman" panose="02020603050405020304" pitchFamily="18" charset="0"/>
              </a:rPr>
              <a:t>Thực</a:t>
            </a:r>
            <a:r>
              <a:rPr lang="en-US" sz="2400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</a:rPr>
              <a:t>hành</a:t>
            </a:r>
            <a:r>
              <a:rPr lang="en-US" sz="2400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</a:rPr>
              <a:t>làm</a:t>
            </a:r>
            <a:r>
              <a:rPr lang="en-US" sz="2400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</a:rPr>
              <a:t>sản</a:t>
            </a:r>
            <a:r>
              <a:rPr lang="en-US" sz="2400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</a:rPr>
              <a:t>phẩm</a:t>
            </a:r>
            <a:r>
              <a:rPr lang="en-US" sz="2400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</a:rPr>
              <a:t>theo</a:t>
            </a:r>
            <a:r>
              <a:rPr lang="en-US" sz="2400" dirty="0">
                <a:latin typeface="+mj-lt"/>
                <a:ea typeface="Times New Roman" panose="02020603050405020304" pitchFamily="18" charset="0"/>
              </a:rPr>
              <a:t> ý </a:t>
            </a:r>
            <a:r>
              <a:rPr lang="en-US" sz="2400" dirty="0" err="1">
                <a:latin typeface="+mj-lt"/>
                <a:ea typeface="Times New Roman" panose="02020603050405020304" pitchFamily="18" charset="0"/>
              </a:rPr>
              <a:t>tưởng</a:t>
            </a:r>
            <a:r>
              <a:rPr lang="en-US" sz="2400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</a:rPr>
              <a:t>đã</a:t>
            </a:r>
            <a:r>
              <a:rPr lang="en-US" sz="2400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</a:rPr>
              <a:t>thiết</a:t>
            </a:r>
            <a:r>
              <a:rPr lang="en-US" sz="2400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</a:rPr>
              <a:t>kế</a:t>
            </a:r>
            <a:r>
              <a:rPr lang="en-US" sz="2400" dirty="0">
                <a:latin typeface="+mj-lt"/>
                <a:ea typeface="Times New Roman" panose="02020603050405020304" pitchFamily="18" charset="0"/>
              </a:rPr>
              <a:t>.</a:t>
            </a:r>
            <a:endParaRPr lang="en-US" sz="2400" dirty="0"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012150-5795-F956-7D0B-2367F5F0E315}"/>
              </a:ext>
            </a:extLst>
          </p:cNvPr>
          <p:cNvSpPr txBox="1"/>
          <p:nvPr/>
        </p:nvSpPr>
        <p:spPr>
          <a:xfrm>
            <a:off x="6827401" y="3681413"/>
            <a:ext cx="3037841" cy="510778"/>
          </a:xfrm>
          <a:prstGeom prst="wedgeRoundRectCallout">
            <a:avLst>
              <a:gd name="adj1" fmla="val -38934"/>
              <a:gd name="adj2" fmla="val 114847"/>
              <a:gd name="adj3" fmla="val 16667"/>
            </a:avLst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err="1"/>
              <a:t>Hoạt</a:t>
            </a:r>
            <a:r>
              <a:rPr lang="en-US" sz="2400" b="1" dirty="0"/>
              <a:t> </a:t>
            </a:r>
            <a:r>
              <a:rPr lang="en-US" sz="2400" b="1" dirty="0" err="1"/>
              <a:t>động</a:t>
            </a:r>
            <a:r>
              <a:rPr lang="en-US" sz="2400" b="1" dirty="0"/>
              <a:t> </a:t>
            </a:r>
            <a:r>
              <a:rPr lang="en-US" sz="2400" b="1" dirty="0" err="1"/>
              <a:t>nhóm</a:t>
            </a:r>
            <a:endParaRPr lang="en-US" sz="2400" b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540A222-A3E0-F1A2-CB7E-9ADB3392CC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675" y="3278139"/>
            <a:ext cx="5995096" cy="3149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52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55;p34">
            <a:extLst>
              <a:ext uri="{FF2B5EF4-FFF2-40B4-BE49-F238E27FC236}">
                <a16:creationId xmlns:a16="http://schemas.microsoft.com/office/drawing/2014/main" id="{AD49A07E-B213-2A8C-DD78-30402481B91C}"/>
              </a:ext>
            </a:extLst>
          </p:cNvPr>
          <p:cNvSpPr txBox="1">
            <a:spLocks/>
          </p:cNvSpPr>
          <p:nvPr/>
        </p:nvSpPr>
        <p:spPr>
          <a:xfrm>
            <a:off x="578583" y="1516166"/>
            <a:ext cx="102720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spcBef>
                <a:spcPts val="0"/>
              </a:spcBef>
            </a:pPr>
            <a:r>
              <a:rPr lang="en-US" sz="2400" b="1" dirty="0" err="1">
                <a:solidFill>
                  <a:srgbClr val="FF0000"/>
                </a:solidFill>
              </a:rPr>
              <a:t>Hoạt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động</a:t>
            </a:r>
            <a:r>
              <a:rPr lang="en-US" sz="2400" b="1" dirty="0">
                <a:solidFill>
                  <a:srgbClr val="FF0000"/>
                </a:solidFill>
              </a:rPr>
              <a:t> 2: </a:t>
            </a:r>
            <a:r>
              <a:rPr lang="en-US" sz="2400" dirty="0" err="1">
                <a:solidFill>
                  <a:srgbClr val="FF0000"/>
                </a:solidFill>
              </a:rPr>
              <a:t>Triển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lãm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sản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phẩm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yêu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thích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9F5413-1613-5904-372B-2D07120DF68D}"/>
              </a:ext>
            </a:extLst>
          </p:cNvPr>
          <p:cNvSpPr txBox="1"/>
          <p:nvPr/>
        </p:nvSpPr>
        <p:spPr>
          <a:xfrm>
            <a:off x="786294" y="2661566"/>
            <a:ext cx="4905153" cy="2319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189" indent="-457189" algn="just">
              <a:lnSpc>
                <a:spcPct val="150000"/>
              </a:lnSpc>
              <a:spcAft>
                <a:spcPts val="667"/>
              </a:spcAft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Trưng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bày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giới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thiệu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thiết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189" indent="-457189" algn="just">
              <a:lnSpc>
                <a:spcPct val="150000"/>
              </a:lnSpc>
              <a:spcAft>
                <a:spcPts val="667"/>
              </a:spcAft>
              <a:buFont typeface="Wingdings" panose="05000000000000000000" pitchFamily="2" charset="2"/>
              <a:buChar char="§"/>
            </a:pPr>
            <a:r>
              <a:rPr lang="en-US" sz="2400" dirty="0">
                <a:latin typeface="+mj-lt"/>
                <a:cs typeface="Times New Roman" panose="02020603050405020304" pitchFamily="18" charset="0"/>
              </a:rPr>
              <a:t>Bình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chọn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sản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phẩm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em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yêu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thích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.</a:t>
            </a:r>
            <a:endParaRPr lang="en-US" sz="2400" dirty="0"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F67295-DBE9-907B-0F40-65E917AE48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5205" y="2123979"/>
            <a:ext cx="6166795" cy="4734022"/>
          </a:xfrm>
          <a:prstGeom prst="rect">
            <a:avLst/>
          </a:prstGeom>
        </p:spPr>
      </p:pic>
      <p:pic>
        <p:nvPicPr>
          <p:cNvPr id="5" name="Picture 2" descr="Conversation ">
            <a:extLst>
              <a:ext uri="{FF2B5EF4-FFF2-40B4-BE49-F238E27FC236}">
                <a16:creationId xmlns:a16="http://schemas.microsoft.com/office/drawing/2014/main" id="{3A63A83A-0F31-1E8F-F306-0A8671F57C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08" y="2279766"/>
            <a:ext cx="763600" cy="76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5">
            <a:extLst>
              <a:ext uri="{FF2B5EF4-FFF2-40B4-BE49-F238E27FC236}">
                <a16:creationId xmlns:a16="http://schemas.microsoft.com/office/drawing/2014/main" id="{67A2F082-AA36-0812-4F0B-48CEAC34C4D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960000" y="5170967"/>
            <a:ext cx="4131038" cy="1698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65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55;p34">
            <a:extLst>
              <a:ext uri="{FF2B5EF4-FFF2-40B4-BE49-F238E27FC236}">
                <a16:creationId xmlns:a16="http://schemas.microsoft.com/office/drawing/2014/main" id="{21350CE9-9FA0-A323-24C1-EE6DF02DFF35}"/>
              </a:ext>
            </a:extLst>
          </p:cNvPr>
          <p:cNvSpPr txBox="1">
            <a:spLocks/>
          </p:cNvSpPr>
          <p:nvPr/>
        </p:nvSpPr>
        <p:spPr>
          <a:xfrm>
            <a:off x="959998" y="1469933"/>
            <a:ext cx="102720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spcBef>
                <a:spcPts val="0"/>
              </a:spcBef>
            </a:pPr>
            <a:r>
              <a:rPr lang="en-US" sz="3200" b="1" dirty="0" err="1">
                <a:solidFill>
                  <a:srgbClr val="000000"/>
                </a:solidFill>
              </a:rPr>
              <a:t>Kết</a:t>
            </a:r>
            <a:r>
              <a:rPr lang="en-US" sz="3200" b="1" dirty="0">
                <a:solidFill>
                  <a:srgbClr val="000000"/>
                </a:solidFill>
              </a:rPr>
              <a:t> </a:t>
            </a:r>
            <a:r>
              <a:rPr lang="en-US" sz="3200" b="1" dirty="0" err="1">
                <a:solidFill>
                  <a:srgbClr val="000000"/>
                </a:solidFill>
              </a:rPr>
              <a:t>luận</a:t>
            </a:r>
            <a:endParaRPr lang="en-US" sz="3200" b="1" dirty="0">
              <a:solidFill>
                <a:srgbClr val="00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48F745A-1E63-2F32-BEF9-0AB93956D80C}"/>
              </a:ext>
            </a:extLst>
          </p:cNvPr>
          <p:cNvSpPr txBox="1"/>
          <p:nvPr/>
        </p:nvSpPr>
        <p:spPr>
          <a:xfrm>
            <a:off x="577463" y="2128758"/>
            <a:ext cx="10579871" cy="1675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7675" algn="just">
              <a:lnSpc>
                <a:spcPct val="150000"/>
              </a:lnSpc>
              <a:spcAft>
                <a:spcPts val="667"/>
              </a:spcAft>
            </a:pPr>
            <a:r>
              <a:rPr lang="vi-VN" sz="2400" dirty="0"/>
              <a:t>Mỗi người có những sở thích khác nhau. </a:t>
            </a:r>
            <a:r>
              <a:rPr lang="en-US" sz="2400" dirty="0" err="1"/>
              <a:t>Các</a:t>
            </a:r>
            <a:r>
              <a:rPr lang="en-US" sz="2400" dirty="0"/>
              <a:t> </a:t>
            </a:r>
            <a:r>
              <a:rPr lang="en-US" sz="2400" dirty="0" err="1"/>
              <a:t>em</a:t>
            </a:r>
            <a:r>
              <a:rPr lang="en-US" sz="2400" dirty="0"/>
              <a:t> </a:t>
            </a:r>
            <a:r>
              <a:rPr lang="en-US" sz="2400" dirty="0" err="1"/>
              <a:t>đã</a:t>
            </a:r>
            <a:r>
              <a:rPr lang="en-US" sz="2400" dirty="0"/>
              <a:t> </a:t>
            </a:r>
            <a:r>
              <a:rPr lang="en-US" sz="2400" dirty="0" err="1"/>
              <a:t>biết</a:t>
            </a:r>
            <a:r>
              <a:rPr lang="en-US" sz="2400" dirty="0"/>
              <a:t> </a:t>
            </a:r>
            <a:r>
              <a:rPr lang="en-US" sz="2400" dirty="0" err="1"/>
              <a:t>xác</a:t>
            </a:r>
            <a:r>
              <a:rPr lang="en-US" sz="2400" dirty="0"/>
              <a:t> </a:t>
            </a:r>
            <a:r>
              <a:rPr lang="en-US" sz="2400" dirty="0" err="1"/>
              <a:t>định</a:t>
            </a:r>
            <a:r>
              <a:rPr lang="en-US" sz="2400" dirty="0"/>
              <a:t> </a:t>
            </a:r>
            <a:r>
              <a:rPr lang="en-US" sz="2400" dirty="0" err="1"/>
              <a:t>các</a:t>
            </a:r>
            <a:r>
              <a:rPr lang="en-US" sz="2400" dirty="0"/>
              <a:t> </a:t>
            </a:r>
            <a:r>
              <a:rPr lang="en-US" sz="2400" dirty="0" err="1"/>
              <a:t>đồ</a:t>
            </a:r>
            <a:r>
              <a:rPr lang="en-US" sz="2400" dirty="0"/>
              <a:t> </a:t>
            </a:r>
            <a:r>
              <a:rPr lang="en-US" sz="2400" dirty="0" err="1"/>
              <a:t>vật</a:t>
            </a:r>
            <a:r>
              <a:rPr lang="en-US" sz="2400" dirty="0"/>
              <a:t> </a:t>
            </a:r>
            <a:r>
              <a:rPr lang="en-US" sz="2400" dirty="0" err="1"/>
              <a:t>mình</a:t>
            </a:r>
            <a:r>
              <a:rPr lang="en-US" sz="2400" dirty="0"/>
              <a:t> </a:t>
            </a:r>
            <a:r>
              <a:rPr lang="en-US" sz="2400" dirty="0" err="1"/>
              <a:t>yêu</a:t>
            </a:r>
            <a:r>
              <a:rPr lang="en-US" sz="2400" dirty="0"/>
              <a:t> </a:t>
            </a:r>
            <a:r>
              <a:rPr lang="en-US" sz="2400" dirty="0" err="1"/>
              <a:t>thích</a:t>
            </a:r>
            <a:r>
              <a:rPr lang="en-US" sz="2400" dirty="0"/>
              <a:t>, </a:t>
            </a:r>
            <a:r>
              <a:rPr lang="en-US" sz="2400" dirty="0" err="1"/>
              <a:t>tìm</a:t>
            </a:r>
            <a:r>
              <a:rPr lang="en-US" sz="2400" dirty="0"/>
              <a:t> </a:t>
            </a:r>
            <a:r>
              <a:rPr lang="en-US" sz="2400" dirty="0" err="1"/>
              <a:t>tòi</a:t>
            </a:r>
            <a:r>
              <a:rPr lang="en-US" sz="2400" dirty="0"/>
              <a:t> </a:t>
            </a:r>
            <a:r>
              <a:rPr lang="en-US" sz="2400" dirty="0" err="1"/>
              <a:t>sáng</a:t>
            </a:r>
            <a:r>
              <a:rPr lang="en-US" sz="2400" dirty="0"/>
              <a:t> </a:t>
            </a:r>
            <a:r>
              <a:rPr lang="en-US" sz="2400" dirty="0" err="1"/>
              <a:t>tạo</a:t>
            </a:r>
            <a:r>
              <a:rPr lang="en-US" sz="2400" dirty="0"/>
              <a:t> </a:t>
            </a:r>
            <a:r>
              <a:rPr lang="en-US" sz="2400" dirty="0" err="1"/>
              <a:t>các</a:t>
            </a:r>
            <a:r>
              <a:rPr lang="en-US" sz="2400" dirty="0"/>
              <a:t> </a:t>
            </a:r>
            <a:r>
              <a:rPr lang="en-US" sz="2400" dirty="0" err="1"/>
              <a:t>sản</a:t>
            </a:r>
            <a:r>
              <a:rPr lang="en-US" sz="2400" dirty="0"/>
              <a:t> </a:t>
            </a:r>
            <a:r>
              <a:rPr lang="en-US" sz="2400" dirty="0" err="1"/>
              <a:t>phẩm</a:t>
            </a:r>
            <a:r>
              <a:rPr lang="en-US" sz="2400" dirty="0"/>
              <a:t> </a:t>
            </a:r>
            <a:r>
              <a:rPr lang="en-US" sz="2400" dirty="0" err="1"/>
              <a:t>theo</a:t>
            </a:r>
            <a:r>
              <a:rPr lang="en-US" sz="2400" dirty="0"/>
              <a:t> ý </a:t>
            </a:r>
            <a:r>
              <a:rPr lang="en-US" sz="2400" dirty="0" err="1"/>
              <a:t>tưởng</a:t>
            </a:r>
            <a:r>
              <a:rPr lang="en-US" sz="2400" dirty="0"/>
              <a:t> </a:t>
            </a:r>
            <a:r>
              <a:rPr lang="en-US" sz="2400" dirty="0" err="1"/>
              <a:t>riêng</a:t>
            </a:r>
            <a:r>
              <a:rPr lang="en-US" sz="2400" dirty="0"/>
              <a:t> của </a:t>
            </a:r>
            <a:r>
              <a:rPr lang="en-US" sz="2400" dirty="0" err="1"/>
              <a:t>mình</a:t>
            </a:r>
            <a:r>
              <a:rPr lang="en-US" sz="2400" dirty="0"/>
              <a:t> </a:t>
            </a:r>
            <a:r>
              <a:rPr lang="en-US" sz="2400" dirty="0" err="1"/>
              <a:t>là</a:t>
            </a:r>
            <a:r>
              <a:rPr lang="en-US" sz="2400" dirty="0"/>
              <a:t> </a:t>
            </a:r>
            <a:r>
              <a:rPr lang="en-US" sz="2400" dirty="0" err="1"/>
              <a:t>điều</a:t>
            </a:r>
            <a:r>
              <a:rPr lang="en-US" sz="2400" dirty="0"/>
              <a:t> </a:t>
            </a:r>
            <a:r>
              <a:rPr lang="en-US" sz="2400" dirty="0" err="1"/>
              <a:t>đáng</a:t>
            </a:r>
            <a:r>
              <a:rPr lang="en-US" sz="2400" dirty="0"/>
              <a:t> </a:t>
            </a:r>
            <a:r>
              <a:rPr lang="en-US" sz="2400" dirty="0" err="1"/>
              <a:t>khen</a:t>
            </a:r>
            <a:r>
              <a:rPr lang="en-US" sz="2400" dirty="0"/>
              <a:t> </a:t>
            </a:r>
            <a:r>
              <a:rPr lang="en-US" sz="2400" dirty="0" err="1"/>
              <a:t>ngợi</a:t>
            </a:r>
            <a:r>
              <a:rPr lang="en-US" sz="2400" dirty="0"/>
              <a:t>.</a:t>
            </a:r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066C0DBB-4DAE-5838-1EC8-CB3B2F8917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779149" y="5003863"/>
            <a:ext cx="4154926" cy="1854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6512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097430" y="293634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22538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C6F1223-3E4B-78F6-4876-27A1BB1C63C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10" t="22205" r="8452" b="34108"/>
          <a:stretch/>
        </p:blipFill>
        <p:spPr>
          <a:xfrm>
            <a:off x="1378856" y="2324100"/>
            <a:ext cx="9782629" cy="1357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2569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097430" y="293634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12754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8DA50D85-632B-AE8D-1289-5B3892DE4B2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76"/>
          <a:stretch/>
        </p:blipFill>
        <p:spPr>
          <a:xfrm>
            <a:off x="2641466" y="2371724"/>
            <a:ext cx="6759710" cy="4349273"/>
          </a:xfrm>
          <a:prstGeom prst="rect">
            <a:avLst/>
          </a:prstGeom>
        </p:spPr>
      </p:pic>
      <p:pic>
        <p:nvPicPr>
          <p:cNvPr id="4" name="Picture 3" descr="Graphical user interface&#10;&#10;Description automatically generated">
            <a:extLst>
              <a:ext uri="{FF2B5EF4-FFF2-40B4-BE49-F238E27FC236}">
                <a16:creationId xmlns:a16="http://schemas.microsoft.com/office/drawing/2014/main" id="{890C0EB8-13D3-B73B-7F2B-AF8DE0749FE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444" b="88133"/>
          <a:stretch/>
        </p:blipFill>
        <p:spPr>
          <a:xfrm>
            <a:off x="164965" y="1352550"/>
            <a:ext cx="9491397" cy="990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577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0274" y="-228600"/>
            <a:ext cx="5341926" cy="2628960"/>
          </a:xfrm>
          <a:prstGeom prst="wav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vi-VN" sz="40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</a:rPr>
              <a:t>Doraemon và chiếc bánh rán</a:t>
            </a:r>
            <a:endParaRPr lang="en-US" sz="4000" b="1" dirty="0">
              <a:solidFill>
                <a:srgbClr val="FF0000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305091D-F787-46C7-B337-BCB1BF7B6F7A}"/>
              </a:ext>
            </a:extLst>
          </p:cNvPr>
          <p:cNvGrpSpPr/>
          <p:nvPr/>
        </p:nvGrpSpPr>
        <p:grpSpPr>
          <a:xfrm>
            <a:off x="62345" y="1964392"/>
            <a:ext cx="5867400" cy="3886200"/>
            <a:chOff x="4177145" y="1714569"/>
            <a:chExt cx="5867400" cy="3886200"/>
          </a:xfrm>
        </p:grpSpPr>
        <p:sp>
          <p:nvSpPr>
            <p:cNvPr id="5" name="Rounded Rectangle 4"/>
            <p:cNvSpPr/>
            <p:nvPr/>
          </p:nvSpPr>
          <p:spPr>
            <a:xfrm>
              <a:off x="4177145" y="1714569"/>
              <a:ext cx="5867400" cy="3886200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UTM Avo" panose="02040603050506020204" pitchFamily="18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520045" y="1875254"/>
              <a:ext cx="4928755" cy="3539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vi-VN" sz="3200" dirty="0">
                  <a:latin typeface="UTM Avo" panose="02040603050506020204" pitchFamily="18" charset="0"/>
                  <a:cs typeface="Times New Roman" pitchFamily="18" charset="0"/>
                </a:rPr>
                <a:t>Những con chuột đáng ghét đang tìm cách ăn vụng bán rán của chú mèo máy Doraemon. Các em hãy ngăn cản chúng bằng cách tr</a:t>
              </a:r>
              <a:r>
                <a:rPr lang="en-US" sz="3200" dirty="0">
                  <a:latin typeface="UTM Avo" panose="02040603050506020204" pitchFamily="18" charset="0"/>
                  <a:cs typeface="Times New Roman" pitchFamily="18" charset="0"/>
                </a:rPr>
                <a:t>ả</a:t>
              </a:r>
              <a:r>
                <a:rPr lang="vi-VN" sz="3200" dirty="0">
                  <a:latin typeface="UTM Avo" panose="02040603050506020204" pitchFamily="18" charset="0"/>
                  <a:cs typeface="Times New Roman" pitchFamily="18" charset="0"/>
                </a:rPr>
                <a:t> lời các câu hỏi nhé.</a:t>
              </a:r>
              <a:endParaRPr lang="en-US" sz="3200" dirty="0">
                <a:latin typeface="UTM Avo" panose="02040603050506020204" pitchFamily="18" charset="0"/>
                <a:cs typeface="Times New Roman" pitchFamily="18" charset="0"/>
              </a:endParaRPr>
            </a:p>
          </p:txBody>
        </p:sp>
      </p:grpSp>
      <p:pic>
        <p:nvPicPr>
          <p:cNvPr id="8" name="Picture 7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98985">
                        <a14:foregroundMark x1="31472" y1="4000" x2="40102" y2="16000"/>
                        <a14:foregroundMark x1="55838" y1="6400" x2="24873" y2="18400"/>
                        <a14:foregroundMark x1="28934" y1="12800" x2="60406" y2="11600"/>
                        <a14:foregroundMark x1="28934" y1="9200" x2="51269" y2="5600"/>
                        <a14:foregroundMark x1="30457" y1="7600" x2="60406" y2="4400"/>
                        <a14:foregroundMark x1="57360" y1="4000" x2="57868" y2="36000"/>
                        <a14:foregroundMark x1="67513" y1="18000" x2="42640" y2="42400"/>
                        <a14:foregroundMark x1="27919" y1="23600" x2="62437" y2="33200"/>
                        <a14:foregroundMark x1="63959" y1="20400" x2="23858" y2="39600"/>
                        <a14:foregroundMark x1="28426" y1="20400" x2="26904" y2="42400"/>
                        <a14:foregroundMark x1="48223" y1="18000" x2="32995" y2="47600"/>
                        <a14:foregroundMark x1="36041" y1="20800" x2="29949" y2="46800"/>
                        <a14:foregroundMark x1="15736" y1="19200" x2="16751" y2="48800"/>
                        <a14:foregroundMark x1="18782" y1="20400" x2="18274" y2="64000"/>
                        <a14:foregroundMark x1="20812" y1="27200" x2="26396" y2="64400"/>
                        <a14:foregroundMark x1="47716" y1="10800" x2="28934" y2="66000"/>
                        <a14:foregroundMark x1="58883" y1="13200" x2="54822" y2="56800"/>
                        <a14:foregroundMark x1="67513" y1="17200" x2="61421" y2="54000"/>
                        <a14:foregroundMark x1="82234" y1="22000" x2="30457" y2="50000"/>
                        <a14:foregroundMark x1="62944" y1="13200" x2="83756" y2="22000"/>
                        <a14:foregroundMark x1="80711" y1="22000" x2="70558" y2="41600"/>
                        <a14:foregroundMark x1="65482" y1="15600" x2="44670" y2="42400"/>
                        <a14:foregroundMark x1="80203" y1="32000" x2="60914" y2="60400"/>
                        <a14:foregroundMark x1="72589" y1="51200" x2="49746" y2="72000"/>
                        <a14:foregroundMark x1="33503" y1="52400" x2="54315" y2="80800"/>
                        <a14:foregroundMark x1="46193" y1="55600" x2="49746" y2="82400"/>
                        <a14:foregroundMark x1="41624" y1="50400" x2="47716" y2="80800"/>
                        <a14:foregroundMark x1="41117" y1="67200" x2="45178" y2="89600"/>
                        <a14:foregroundMark x1="54315" y1="65200" x2="54315" y2="90000"/>
                        <a14:foregroundMark x1="61421" y1="68000" x2="61421" y2="91200"/>
                        <a14:foregroundMark x1="67005" y1="64000" x2="65990" y2="87600"/>
                        <a14:foregroundMark x1="69543" y1="66000" x2="65482" y2="90000"/>
                        <a14:foregroundMark x1="54315" y1="94000" x2="63959" y2="92800"/>
                        <a14:foregroundMark x1="49746" y1="96400" x2="73604" y2="90000"/>
                        <a14:foregroundMark x1="60914" y1="96400" x2="67513" y2="95200"/>
                        <a14:foregroundMark x1="91878" y1="43600" x2="69543" y2="78000"/>
                        <a14:foregroundMark x1="85279" y1="47600" x2="75127" y2="73200"/>
                        <a14:foregroundMark x1="83249" y1="47600" x2="74112" y2="63200"/>
                        <a14:foregroundMark x1="91878" y1="50400" x2="77157" y2="64400"/>
                        <a14:foregroundMark x1="85787" y1="60800" x2="95431" y2="52400"/>
                        <a14:foregroundMark x1="65990" y1="57600" x2="80203" y2="50400"/>
                        <a14:foregroundMark x1="77665" y1="18400" x2="83756" y2="20800"/>
                        <a14:foregroundMark x1="82234" y1="30800" x2="83249" y2="21200"/>
                        <a14:foregroundMark x1="83249" y1="90800" x2="81726" y2="80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2546" y="1"/>
            <a:ext cx="1371600" cy="1740609"/>
          </a:xfrm>
          <a:prstGeom prst="rect">
            <a:avLst/>
          </a:prstGeom>
        </p:spPr>
      </p:pic>
      <p:pic>
        <p:nvPicPr>
          <p:cNvPr id="9" name="Doremon-Beat_vy46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735271" y="-88075"/>
            <a:ext cx="609600" cy="609600"/>
          </a:xfrm>
          <a:prstGeom prst="rect">
            <a:avLst/>
          </a:prstGeom>
        </p:spPr>
      </p:pic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297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362200" y="304800"/>
            <a:ext cx="6248400" cy="18288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86100" y="739352"/>
            <a:ext cx="4800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800" dirty="0"/>
              <a:t>Câu hỏi 1:Phát biểu nào sau đây là đúng?</a:t>
            </a:r>
            <a:endParaRPr lang="en-US" sz="44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362200" y="2667000"/>
            <a:ext cx="3333316" cy="112395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248399" y="4343400"/>
            <a:ext cx="3333316" cy="100012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362200" y="4343399"/>
            <a:ext cx="3333316" cy="100012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341484" y="2667000"/>
            <a:ext cx="3097790" cy="112395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97726" y="2782975"/>
            <a:ext cx="30977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dirty="0"/>
              <a:t>A. Mỗi người đều có sở thích riêng, cần tôn trọng sở thích của người khác.</a:t>
            </a:r>
            <a:endParaRPr lang="en-US" sz="32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52752" y="2905809"/>
            <a:ext cx="2924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dirty="0"/>
              <a:t>B. Sở thích của người khác không quan trọng.</a:t>
            </a:r>
            <a:endParaRPr lang="en-US" sz="32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00799" y="4491456"/>
            <a:ext cx="30384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dirty="0"/>
              <a:t>D. Không cần tôn trọng sở thích của người khác.</a:t>
            </a:r>
            <a:endParaRPr lang="en-US" sz="32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97726" y="4501515"/>
            <a:ext cx="29648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dirty="0"/>
              <a:t>C. Sở thích của mỗi người là giống nhau.</a:t>
            </a:r>
            <a:endParaRPr lang="en-US" sz="32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639" b="100000" l="6663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818" t="35143" r="5000"/>
          <a:stretch/>
        </p:blipFill>
        <p:spPr>
          <a:xfrm>
            <a:off x="5572992" y="2135033"/>
            <a:ext cx="1447799" cy="153353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639" b="100000" l="6663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818" t="35143" r="5000"/>
          <a:stretch/>
        </p:blipFill>
        <p:spPr>
          <a:xfrm>
            <a:off x="5676901" y="3858131"/>
            <a:ext cx="1447799" cy="153353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639" b="100000" l="6663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818" t="35143" r="5000"/>
          <a:stretch/>
        </p:blipFill>
        <p:spPr>
          <a:xfrm>
            <a:off x="1905001" y="3902065"/>
            <a:ext cx="1447799" cy="1533535"/>
          </a:xfrm>
          <a:prstGeom prst="rect">
            <a:avLst/>
          </a:prstGeom>
        </p:spPr>
      </p:pic>
      <p:pic>
        <p:nvPicPr>
          <p:cNvPr id="16" name="Am-thanh-tra-loi-dung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344400" y="228600"/>
            <a:ext cx="609600" cy="609600"/>
          </a:xfrm>
          <a:prstGeom prst="rect">
            <a:avLst/>
          </a:prstGeom>
        </p:spPr>
      </p:pic>
      <p:pic>
        <p:nvPicPr>
          <p:cNvPr id="15" name="Dor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859" b="100000" l="0" r="96750">
                        <a14:foregroundMark x1="56875" y1="11093" x2="53250" y2="94373"/>
                        <a14:foregroundMark x1="65500" y1="14148" x2="62750" y2="97588"/>
                        <a14:foregroundMark x1="73500" y1="29743" x2="73125" y2="83280"/>
                        <a14:foregroundMark x1="67500" y1="69132" x2="68500" y2="87138"/>
                        <a14:foregroundMark x1="57125" y1="59646" x2="58375" y2="76367"/>
                        <a14:foregroundMark x1="45125" y1="20900" x2="48875" y2="94051"/>
                        <a14:foregroundMark x1="38000" y1="23955" x2="39125" y2="56913"/>
                        <a14:foregroundMark x1="33125" y1="60450" x2="38375" y2="6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500" t="6270" r="10908"/>
          <a:stretch/>
        </p:blipFill>
        <p:spPr>
          <a:xfrm>
            <a:off x="4976812" y="2960297"/>
            <a:ext cx="3083503" cy="3708648"/>
          </a:xfrm>
          <a:prstGeom prst="rect">
            <a:avLst/>
          </a:prstGeom>
        </p:spPr>
      </p:pic>
      <p:pic>
        <p:nvPicPr>
          <p:cNvPr id="17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399818" y="1360632"/>
            <a:ext cx="609600" cy="609600"/>
          </a:xfrm>
          <a:prstGeom prst="rect">
            <a:avLst/>
          </a:prstGeom>
        </p:spPr>
      </p:pic>
      <p:pic>
        <p:nvPicPr>
          <p:cNvPr id="18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399818" y="3860512"/>
            <a:ext cx="609600" cy="609600"/>
          </a:xfrm>
          <a:prstGeom prst="rect">
            <a:avLst/>
          </a:prstGeom>
        </p:spPr>
      </p:pic>
      <p:pic>
        <p:nvPicPr>
          <p:cNvPr id="19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344400" y="2594264"/>
            <a:ext cx="609600" cy="609600"/>
          </a:xfrm>
          <a:prstGeom prst="rect">
            <a:avLst/>
          </a:prstGeom>
        </p:spPr>
      </p:pic>
      <p:pic>
        <p:nvPicPr>
          <p:cNvPr id="22" name="Picture 21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98985">
                        <a14:foregroundMark x1="31472" y1="4000" x2="40102" y2="16000"/>
                        <a14:foregroundMark x1="55838" y1="6400" x2="24873" y2="18400"/>
                        <a14:foregroundMark x1="28934" y1="12800" x2="60406" y2="11600"/>
                        <a14:foregroundMark x1="28934" y1="9200" x2="51269" y2="5600"/>
                        <a14:foregroundMark x1="30457" y1="7600" x2="60406" y2="4400"/>
                        <a14:foregroundMark x1="57360" y1="4000" x2="57868" y2="36000"/>
                        <a14:foregroundMark x1="67513" y1="18000" x2="42640" y2="42400"/>
                        <a14:foregroundMark x1="27919" y1="23600" x2="62437" y2="33200"/>
                        <a14:foregroundMark x1="63959" y1="20400" x2="23858" y2="39600"/>
                        <a14:foregroundMark x1="28426" y1="20400" x2="26904" y2="42400"/>
                        <a14:foregroundMark x1="48223" y1="18000" x2="32995" y2="47600"/>
                        <a14:foregroundMark x1="36041" y1="20800" x2="29949" y2="46800"/>
                        <a14:foregroundMark x1="15736" y1="19200" x2="16751" y2="48800"/>
                        <a14:foregroundMark x1="18782" y1="20400" x2="18274" y2="64000"/>
                        <a14:foregroundMark x1="20812" y1="27200" x2="26396" y2="64400"/>
                        <a14:foregroundMark x1="47716" y1="10800" x2="28934" y2="66000"/>
                        <a14:foregroundMark x1="58883" y1="13200" x2="54822" y2="56800"/>
                        <a14:foregroundMark x1="67513" y1="17200" x2="61421" y2="54000"/>
                        <a14:foregroundMark x1="82234" y1="22000" x2="30457" y2="50000"/>
                        <a14:foregroundMark x1="62944" y1="13200" x2="83756" y2="22000"/>
                        <a14:foregroundMark x1="80711" y1="22000" x2="70558" y2="41600"/>
                        <a14:foregroundMark x1="65482" y1="15600" x2="44670" y2="42400"/>
                        <a14:foregroundMark x1="80203" y1="32000" x2="60914" y2="60400"/>
                        <a14:foregroundMark x1="72589" y1="51200" x2="49746" y2="72000"/>
                        <a14:foregroundMark x1="33503" y1="52400" x2="54315" y2="80800"/>
                        <a14:foregroundMark x1="46193" y1="55600" x2="49746" y2="82400"/>
                        <a14:foregroundMark x1="41624" y1="50400" x2="47716" y2="80800"/>
                        <a14:foregroundMark x1="41117" y1="67200" x2="45178" y2="89600"/>
                        <a14:foregroundMark x1="54315" y1="65200" x2="54315" y2="90000"/>
                        <a14:foregroundMark x1="61421" y1="68000" x2="61421" y2="91200"/>
                        <a14:foregroundMark x1="67005" y1="64000" x2="65990" y2="87600"/>
                        <a14:foregroundMark x1="69543" y1="66000" x2="65482" y2="90000"/>
                        <a14:foregroundMark x1="54315" y1="94000" x2="63959" y2="92800"/>
                        <a14:foregroundMark x1="49746" y1="96400" x2="73604" y2="90000"/>
                        <a14:foregroundMark x1="60914" y1="96400" x2="67513" y2="95200"/>
                        <a14:foregroundMark x1="91878" y1="43600" x2="69543" y2="78000"/>
                        <a14:foregroundMark x1="85279" y1="47600" x2="75127" y2="73200"/>
                        <a14:foregroundMark x1="83249" y1="47600" x2="74112" y2="63200"/>
                        <a14:foregroundMark x1="91878" y1="50400" x2="77157" y2="64400"/>
                        <a14:foregroundMark x1="85787" y1="60800" x2="95431" y2="52400"/>
                        <a14:foregroundMark x1="65990" y1="57600" x2="80203" y2="50400"/>
                        <a14:foregroundMark x1="77665" y1="18400" x2="83756" y2="20800"/>
                        <a14:foregroundMark x1="82234" y1="30800" x2="83249" y2="21200"/>
                        <a14:foregroundMark x1="83249" y1="90800" x2="81726" y2="80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2546" y="1"/>
            <a:ext cx="1371600" cy="1740609"/>
          </a:xfrm>
          <a:prstGeom prst="rect">
            <a:avLst/>
          </a:prstGeom>
        </p:spPr>
      </p:pic>
      <p:pic>
        <p:nvPicPr>
          <p:cNvPr id="24" name="Picture 23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375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6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808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815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150"/>
                            </p:stCondLst>
                            <p:childTnLst>
                              <p:par>
                                <p:cTn id="61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1" dur="815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150"/>
                            </p:stCondLst>
                            <p:childTnLst>
                              <p:par>
                                <p:cTn id="83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9" dur="815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0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150"/>
                            </p:stCondLst>
                            <p:childTnLst>
                              <p:par>
                                <p:cTn id="105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1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1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1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11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9" fill="hold">
                      <p:stCondLst>
                        <p:cond delay="0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/>
      <p:bldP spid="9" grpId="0"/>
      <p:bldP spid="9" grpId="1"/>
      <p:bldP spid="10" grpId="0"/>
      <p:bldP spid="10" grpId="1"/>
      <p:bldP spid="11" grpId="0"/>
      <p:bldP spid="11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362200" y="304800"/>
            <a:ext cx="6248400" cy="18288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04284" y="608659"/>
            <a:ext cx="4953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dirty="0"/>
              <a:t>Câu hỏi 2: Q thích chơi cầu lông nhưng bố của Q lại thích chơi bóng đá. Bố Q bắt Q đi học thêm bóng đá và không cho Q chơi cầu lông. Việc làm của bố Q là đúng hay sai? Vì sao?</a:t>
            </a:r>
            <a:endParaRPr lang="en-US" sz="32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452253" y="4390097"/>
            <a:ext cx="2491221" cy="100334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248399" y="4412394"/>
            <a:ext cx="2619375" cy="99925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493816" y="2615045"/>
            <a:ext cx="2449657" cy="100334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248399" y="2641427"/>
            <a:ext cx="2619375" cy="99926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90800" y="4470113"/>
            <a:ext cx="23526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dirty="0"/>
              <a:t>C. Sai, vì như vậy là không tôn trọng sở thích của Q. </a:t>
            </a:r>
            <a:endParaRPr lang="en-US" sz="32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48399" y="2783869"/>
            <a:ext cx="2619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dirty="0"/>
              <a:t>B. Đúng, vì bố Q thích thì Q phải thích.</a:t>
            </a:r>
            <a:endParaRPr lang="en-US" sz="32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16805" y="4450358"/>
            <a:ext cx="26193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dirty="0"/>
              <a:t>D. Sai, vì cầu lông hay hơn bóng đá, bố Q phải thích theo Q.</a:t>
            </a:r>
            <a:endParaRPr lang="en-US" sz="32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90799" y="2747285"/>
            <a:ext cx="22764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dirty="0"/>
              <a:t>A. Đúng, vì bóng đá rất hay.</a:t>
            </a:r>
            <a:endParaRPr lang="en-US" sz="32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639" b="100000" l="6663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818" t="35143" r="5000"/>
          <a:stretch/>
        </p:blipFill>
        <p:spPr>
          <a:xfrm>
            <a:off x="5572992" y="2207490"/>
            <a:ext cx="1379393" cy="146107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639" b="100000" l="6663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818" t="35143" r="5000"/>
          <a:stretch/>
        </p:blipFill>
        <p:spPr>
          <a:xfrm>
            <a:off x="5676901" y="3930588"/>
            <a:ext cx="1379393" cy="146107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639" b="100000" l="6663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818" t="35143" r="5000"/>
          <a:stretch/>
        </p:blipFill>
        <p:spPr>
          <a:xfrm>
            <a:off x="1811482" y="1992169"/>
            <a:ext cx="1379393" cy="1461078"/>
          </a:xfrm>
          <a:prstGeom prst="rect">
            <a:avLst/>
          </a:prstGeom>
        </p:spPr>
      </p:pic>
      <p:pic>
        <p:nvPicPr>
          <p:cNvPr id="16" name="Am-thanh-tra-loi-dung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344400" y="228600"/>
            <a:ext cx="609600" cy="609600"/>
          </a:xfrm>
          <a:prstGeom prst="rect">
            <a:avLst/>
          </a:prstGeom>
        </p:spPr>
      </p:pic>
      <p:pic>
        <p:nvPicPr>
          <p:cNvPr id="15" name="Dor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859" b="100000" l="0" r="96750">
                        <a14:foregroundMark x1="56875" y1="11093" x2="53250" y2="94373"/>
                        <a14:foregroundMark x1="65500" y1="14148" x2="62750" y2="97588"/>
                        <a14:foregroundMark x1="73500" y1="29743" x2="73125" y2="83280"/>
                        <a14:foregroundMark x1="67500" y1="69132" x2="68500" y2="87138"/>
                        <a14:foregroundMark x1="57125" y1="59646" x2="58375" y2="76367"/>
                        <a14:foregroundMark x1="45125" y1="20900" x2="48875" y2="94051"/>
                        <a14:foregroundMark x1="38000" y1="23955" x2="39125" y2="56913"/>
                        <a14:foregroundMark x1="33125" y1="60450" x2="38375" y2="6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500" t="6270" r="10908"/>
          <a:stretch/>
        </p:blipFill>
        <p:spPr>
          <a:xfrm>
            <a:off x="5043923" y="3037446"/>
            <a:ext cx="3083503" cy="3708648"/>
          </a:xfrm>
          <a:prstGeom prst="rect">
            <a:avLst/>
          </a:prstGeom>
        </p:spPr>
      </p:pic>
      <p:pic>
        <p:nvPicPr>
          <p:cNvPr id="17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399818" y="1360632"/>
            <a:ext cx="609600" cy="609600"/>
          </a:xfrm>
          <a:prstGeom prst="rect">
            <a:avLst/>
          </a:prstGeom>
        </p:spPr>
      </p:pic>
      <p:pic>
        <p:nvPicPr>
          <p:cNvPr id="18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399818" y="3860512"/>
            <a:ext cx="609600" cy="609600"/>
          </a:xfrm>
          <a:prstGeom prst="rect">
            <a:avLst/>
          </a:prstGeom>
        </p:spPr>
      </p:pic>
      <p:pic>
        <p:nvPicPr>
          <p:cNvPr id="19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344400" y="2594264"/>
            <a:ext cx="609600" cy="609600"/>
          </a:xfrm>
          <a:prstGeom prst="rect">
            <a:avLst/>
          </a:prstGeom>
        </p:spPr>
      </p:pic>
      <p:pic>
        <p:nvPicPr>
          <p:cNvPr id="20" name="Picture 19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98985">
                        <a14:foregroundMark x1="31472" y1="4000" x2="40102" y2="16000"/>
                        <a14:foregroundMark x1="55838" y1="6400" x2="24873" y2="18400"/>
                        <a14:foregroundMark x1="28934" y1="12800" x2="60406" y2="11600"/>
                        <a14:foregroundMark x1="28934" y1="9200" x2="51269" y2="5600"/>
                        <a14:foregroundMark x1="30457" y1="7600" x2="60406" y2="4400"/>
                        <a14:foregroundMark x1="57360" y1="4000" x2="57868" y2="36000"/>
                        <a14:foregroundMark x1="67513" y1="18000" x2="42640" y2="42400"/>
                        <a14:foregroundMark x1="27919" y1="23600" x2="62437" y2="33200"/>
                        <a14:foregroundMark x1="63959" y1="20400" x2="23858" y2="39600"/>
                        <a14:foregroundMark x1="28426" y1="20400" x2="26904" y2="42400"/>
                        <a14:foregroundMark x1="48223" y1="18000" x2="32995" y2="47600"/>
                        <a14:foregroundMark x1="36041" y1="20800" x2="29949" y2="46800"/>
                        <a14:foregroundMark x1="15736" y1="19200" x2="16751" y2="48800"/>
                        <a14:foregroundMark x1="18782" y1="20400" x2="18274" y2="64000"/>
                        <a14:foregroundMark x1="20812" y1="27200" x2="26396" y2="64400"/>
                        <a14:foregroundMark x1="47716" y1="10800" x2="28934" y2="66000"/>
                        <a14:foregroundMark x1="58883" y1="13200" x2="54822" y2="56800"/>
                        <a14:foregroundMark x1="67513" y1="17200" x2="61421" y2="54000"/>
                        <a14:foregroundMark x1="82234" y1="22000" x2="30457" y2="50000"/>
                        <a14:foregroundMark x1="62944" y1="13200" x2="83756" y2="22000"/>
                        <a14:foregroundMark x1="80711" y1="22000" x2="70558" y2="41600"/>
                        <a14:foregroundMark x1="65482" y1="15600" x2="44670" y2="42400"/>
                        <a14:foregroundMark x1="80203" y1="32000" x2="60914" y2="60400"/>
                        <a14:foregroundMark x1="72589" y1="51200" x2="49746" y2="72000"/>
                        <a14:foregroundMark x1="33503" y1="52400" x2="54315" y2="80800"/>
                        <a14:foregroundMark x1="46193" y1="55600" x2="49746" y2="82400"/>
                        <a14:foregroundMark x1="41624" y1="50400" x2="47716" y2="80800"/>
                        <a14:foregroundMark x1="41117" y1="67200" x2="45178" y2="89600"/>
                        <a14:foregroundMark x1="54315" y1="65200" x2="54315" y2="90000"/>
                        <a14:foregroundMark x1="61421" y1="68000" x2="61421" y2="91200"/>
                        <a14:foregroundMark x1="67005" y1="64000" x2="65990" y2="87600"/>
                        <a14:foregroundMark x1="69543" y1="66000" x2="65482" y2="90000"/>
                        <a14:foregroundMark x1="54315" y1="94000" x2="63959" y2="92800"/>
                        <a14:foregroundMark x1="49746" y1="96400" x2="73604" y2="90000"/>
                        <a14:foregroundMark x1="60914" y1="96400" x2="67513" y2="95200"/>
                        <a14:foregroundMark x1="91878" y1="43600" x2="69543" y2="78000"/>
                        <a14:foregroundMark x1="85279" y1="47600" x2="75127" y2="73200"/>
                        <a14:foregroundMark x1="83249" y1="47600" x2="74112" y2="63200"/>
                        <a14:foregroundMark x1="91878" y1="50400" x2="77157" y2="64400"/>
                        <a14:foregroundMark x1="85787" y1="60800" x2="95431" y2="52400"/>
                        <a14:foregroundMark x1="65990" y1="57600" x2="80203" y2="50400"/>
                        <a14:foregroundMark x1="77665" y1="18400" x2="83756" y2="20800"/>
                        <a14:foregroundMark x1="82234" y1="30800" x2="83249" y2="21200"/>
                        <a14:foregroundMark x1="83249" y1="90800" x2="81726" y2="80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2546" y="1"/>
            <a:ext cx="1371600" cy="1740609"/>
          </a:xfrm>
          <a:prstGeom prst="rect">
            <a:avLst/>
          </a:prstGeom>
        </p:spPr>
      </p:pic>
      <p:pic>
        <p:nvPicPr>
          <p:cNvPr id="24" name="Picture 23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758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6" presetClass="entr" presetSubtype="16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809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815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150"/>
                            </p:stCondLst>
                            <p:childTnLst>
                              <p:par>
                                <p:cTn id="61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1" dur="815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150"/>
                            </p:stCondLst>
                            <p:childTnLst>
                              <p:par>
                                <p:cTn id="83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0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3" dur="8158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150"/>
                            </p:stCondLst>
                            <p:childTnLst>
                              <p:par>
                                <p:cTn id="105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1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1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1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11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9" fill="hold">
                      <p:stCondLst>
                        <p:cond delay="0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/>
      <p:bldP spid="9" grpId="0"/>
      <p:bldP spid="9" grpId="1"/>
      <p:bldP spid="10" grpId="0"/>
      <p:bldP spid="10" grpId="1"/>
      <p:bldP spid="11" grpId="0"/>
      <p:bldP spid="11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790701" y="128762"/>
            <a:ext cx="7200899" cy="270683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49706" y="467883"/>
            <a:ext cx="529416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dirty="0"/>
              <a:t>Câu hỏi 3: M thích nuôi chó, anh của M thích nuôi mèo nên hai anh em thường tranh cãi, không thống nhất được sẽ nuôi con gì. Thấy vậy, bố M đã mua cho M một con cún và mua cho anh M một con mèo nhỏ. Trong tình huống này, ai là người biết tôn trọng sở thích của người khác?</a:t>
            </a:r>
            <a:endParaRPr lang="en-US" sz="32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053137" y="3429000"/>
            <a:ext cx="2133600" cy="8382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162675" y="5314950"/>
            <a:ext cx="2133600" cy="8382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276475" y="5314950"/>
            <a:ext cx="2133600" cy="8382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301417" y="3479739"/>
            <a:ext cx="2133600" cy="8382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90384" y="3714173"/>
            <a:ext cx="1953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dirty="0"/>
              <a:t>B. Bố của M.</a:t>
            </a:r>
            <a:endParaRPr lang="en-US" sz="32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35802" y="370266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dirty="0"/>
              <a:t>A. Bạn M.</a:t>
            </a:r>
            <a:endParaRPr lang="en-US" sz="32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72212" y="5549384"/>
            <a:ext cx="1914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dirty="0"/>
              <a:t>D. Anh của M.</a:t>
            </a:r>
            <a:endParaRPr lang="en-US" sz="32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35802" y="5549384"/>
            <a:ext cx="19742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dirty="0"/>
              <a:t>C. Không ai cả.</a:t>
            </a:r>
            <a:endParaRPr lang="en-US" sz="32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639" b="100000" l="6663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818" t="35143" r="5000"/>
          <a:stretch/>
        </p:blipFill>
        <p:spPr>
          <a:xfrm>
            <a:off x="1434812" y="2478172"/>
            <a:ext cx="1891145" cy="200313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639" b="100000" l="6663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818" t="35143" r="5000"/>
          <a:stretch/>
        </p:blipFill>
        <p:spPr>
          <a:xfrm>
            <a:off x="5591176" y="4360081"/>
            <a:ext cx="1891145" cy="200313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639" b="100000" l="6663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818" t="35143" r="5000"/>
          <a:stretch/>
        </p:blipFill>
        <p:spPr>
          <a:xfrm>
            <a:off x="1819276" y="4404015"/>
            <a:ext cx="1891145" cy="2003135"/>
          </a:xfrm>
          <a:prstGeom prst="rect">
            <a:avLst/>
          </a:prstGeom>
        </p:spPr>
      </p:pic>
      <p:pic>
        <p:nvPicPr>
          <p:cNvPr id="16" name="Am-thanh-tra-loi-dung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258675" y="1200150"/>
            <a:ext cx="609600" cy="609600"/>
          </a:xfrm>
          <a:prstGeom prst="rect">
            <a:avLst/>
          </a:prstGeom>
        </p:spPr>
      </p:pic>
      <p:pic>
        <p:nvPicPr>
          <p:cNvPr id="15" name="Dor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859" b="100000" l="0" r="96750">
                        <a14:foregroundMark x1="56875" y1="11093" x2="53250" y2="94373"/>
                        <a14:foregroundMark x1="65500" y1="14148" x2="62750" y2="97588"/>
                        <a14:foregroundMark x1="73500" y1="29743" x2="73125" y2="83280"/>
                        <a14:foregroundMark x1="67500" y1="69132" x2="68500" y2="87138"/>
                        <a14:foregroundMark x1="57125" y1="59646" x2="58375" y2="76367"/>
                        <a14:foregroundMark x1="45125" y1="20900" x2="48875" y2="94051"/>
                        <a14:foregroundMark x1="38000" y1="23955" x2="39125" y2="56913"/>
                        <a14:foregroundMark x1="33125" y1="60450" x2="38375" y2="6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500" t="6270" r="10908"/>
          <a:stretch/>
        </p:blipFill>
        <p:spPr>
          <a:xfrm>
            <a:off x="8139112" y="2977738"/>
            <a:ext cx="3083503" cy="3708648"/>
          </a:xfrm>
          <a:prstGeom prst="rect">
            <a:avLst/>
          </a:prstGeom>
        </p:spPr>
      </p:pic>
      <p:pic>
        <p:nvPicPr>
          <p:cNvPr id="17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314093" y="2332182"/>
            <a:ext cx="609600" cy="609600"/>
          </a:xfrm>
          <a:prstGeom prst="rect">
            <a:avLst/>
          </a:prstGeom>
        </p:spPr>
      </p:pic>
      <p:pic>
        <p:nvPicPr>
          <p:cNvPr id="18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314093" y="4832062"/>
            <a:ext cx="609600" cy="609600"/>
          </a:xfrm>
          <a:prstGeom prst="rect">
            <a:avLst/>
          </a:prstGeom>
        </p:spPr>
      </p:pic>
      <p:pic>
        <p:nvPicPr>
          <p:cNvPr id="19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258675" y="3565814"/>
            <a:ext cx="609600" cy="609600"/>
          </a:xfrm>
          <a:prstGeom prst="rect">
            <a:avLst/>
          </a:prstGeom>
        </p:spPr>
      </p:pic>
      <p:pic>
        <p:nvPicPr>
          <p:cNvPr id="20" name="Picture 19">
            <a:hlinkClick r:id="" action="ppaction://noaction"/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98985">
                        <a14:foregroundMark x1="31472" y1="4000" x2="40102" y2="16000"/>
                        <a14:foregroundMark x1="55838" y1="6400" x2="24873" y2="18400"/>
                        <a14:foregroundMark x1="28934" y1="12800" x2="60406" y2="11600"/>
                        <a14:foregroundMark x1="28934" y1="9200" x2="51269" y2="5600"/>
                        <a14:foregroundMark x1="30457" y1="7600" x2="60406" y2="4400"/>
                        <a14:foregroundMark x1="57360" y1="4000" x2="57868" y2="36000"/>
                        <a14:foregroundMark x1="67513" y1="18000" x2="42640" y2="42400"/>
                        <a14:foregroundMark x1="27919" y1="23600" x2="62437" y2="33200"/>
                        <a14:foregroundMark x1="63959" y1="20400" x2="23858" y2="39600"/>
                        <a14:foregroundMark x1="28426" y1="20400" x2="26904" y2="42400"/>
                        <a14:foregroundMark x1="48223" y1="18000" x2="32995" y2="47600"/>
                        <a14:foregroundMark x1="36041" y1="20800" x2="29949" y2="46800"/>
                        <a14:foregroundMark x1="15736" y1="19200" x2="16751" y2="48800"/>
                        <a14:foregroundMark x1="18782" y1="20400" x2="18274" y2="64000"/>
                        <a14:foregroundMark x1="20812" y1="27200" x2="26396" y2="64400"/>
                        <a14:foregroundMark x1="47716" y1="10800" x2="28934" y2="66000"/>
                        <a14:foregroundMark x1="58883" y1="13200" x2="54822" y2="56800"/>
                        <a14:foregroundMark x1="67513" y1="17200" x2="61421" y2="54000"/>
                        <a14:foregroundMark x1="82234" y1="22000" x2="30457" y2="50000"/>
                        <a14:foregroundMark x1="62944" y1="13200" x2="83756" y2="22000"/>
                        <a14:foregroundMark x1="80711" y1="22000" x2="70558" y2="41600"/>
                        <a14:foregroundMark x1="65482" y1="15600" x2="44670" y2="42400"/>
                        <a14:foregroundMark x1="80203" y1="32000" x2="60914" y2="60400"/>
                        <a14:foregroundMark x1="72589" y1="51200" x2="49746" y2="72000"/>
                        <a14:foregroundMark x1="33503" y1="52400" x2="54315" y2="80800"/>
                        <a14:foregroundMark x1="46193" y1="55600" x2="49746" y2="82400"/>
                        <a14:foregroundMark x1="41624" y1="50400" x2="47716" y2="80800"/>
                        <a14:foregroundMark x1="41117" y1="67200" x2="45178" y2="89600"/>
                        <a14:foregroundMark x1="54315" y1="65200" x2="54315" y2="90000"/>
                        <a14:foregroundMark x1="61421" y1="68000" x2="61421" y2="91200"/>
                        <a14:foregroundMark x1="67005" y1="64000" x2="65990" y2="87600"/>
                        <a14:foregroundMark x1="69543" y1="66000" x2="65482" y2="90000"/>
                        <a14:foregroundMark x1="54315" y1="94000" x2="63959" y2="92800"/>
                        <a14:foregroundMark x1="49746" y1="96400" x2="73604" y2="90000"/>
                        <a14:foregroundMark x1="60914" y1="96400" x2="67513" y2="95200"/>
                        <a14:foregroundMark x1="91878" y1="43600" x2="69543" y2="78000"/>
                        <a14:foregroundMark x1="85279" y1="47600" x2="75127" y2="73200"/>
                        <a14:foregroundMark x1="83249" y1="47600" x2="74112" y2="63200"/>
                        <a14:foregroundMark x1="91878" y1="50400" x2="77157" y2="64400"/>
                        <a14:foregroundMark x1="85787" y1="60800" x2="95431" y2="52400"/>
                        <a14:foregroundMark x1="65990" y1="57600" x2="80203" y2="50400"/>
                        <a14:foregroundMark x1="77665" y1="18400" x2="83756" y2="20800"/>
                        <a14:foregroundMark x1="82234" y1="30800" x2="83249" y2="21200"/>
                        <a14:foregroundMark x1="83249" y1="90800" x2="81726" y2="80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2546" y="1"/>
            <a:ext cx="1371600" cy="1740609"/>
          </a:xfrm>
          <a:prstGeom prst="rect">
            <a:avLst/>
          </a:prstGeom>
        </p:spPr>
      </p:pic>
      <p:pic>
        <p:nvPicPr>
          <p:cNvPr id="23" name="Picture 22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725" y="971551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817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6" presetClass="entr" presetSubtype="16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809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815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150"/>
                            </p:stCondLst>
                            <p:childTnLst>
                              <p:par>
                                <p:cTn id="61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1" dur="815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158"/>
                            </p:stCondLst>
                            <p:childTnLst>
                              <p:par>
                                <p:cTn id="83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0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3" dur="815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150"/>
                            </p:stCondLst>
                            <p:childTnLst>
                              <p:par>
                                <p:cTn id="105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1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 mute="1">
                <p:cTn id="1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1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11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9" fill="hold">
                      <p:stCondLst>
                        <p:cond delay="0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/>
      <p:bldP spid="9" grpId="0"/>
      <p:bldP spid="9" grpId="1"/>
      <p:bldP spid="10" grpId="0"/>
      <p:bldP spid="10" grpId="1"/>
      <p:bldP spid="11" grpId="0"/>
      <p:bldP spid="11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362200" y="304800"/>
            <a:ext cx="6248400" cy="18288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52750" y="601510"/>
            <a:ext cx="50673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dirty="0"/>
              <a:t>Câu hỏi 4: Mấy hôm nay mẹ vắng nhà, dù biết bố thích ăn cơm nhưng vì D thích ăn bún nên ngày nào D cũng bắt bố mua bún về ăn. Việc làm của D thể hiện điều gì?</a:t>
            </a:r>
            <a:endParaRPr lang="en-US" sz="32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289029" y="2594264"/>
            <a:ext cx="2889539" cy="8382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248400" y="4343400"/>
            <a:ext cx="2382982" cy="8382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362200" y="4343400"/>
            <a:ext cx="2816368" cy="8382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227618" y="2594264"/>
            <a:ext cx="2382982" cy="8382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62200" y="2712774"/>
            <a:ext cx="2743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dirty="0"/>
              <a:t>A. D không biết tôn trọng sở thích của bố.</a:t>
            </a:r>
            <a:endParaRPr lang="en-US" sz="32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48400" y="2712775"/>
            <a:ext cx="22842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dirty="0"/>
              <a:t>B. D tôn trọng sở thích của bố.</a:t>
            </a:r>
            <a:endParaRPr lang="en-US" sz="32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80018" y="4577834"/>
            <a:ext cx="2230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dirty="0"/>
              <a:t>D. D rất kiên trì.</a:t>
            </a:r>
            <a:endParaRPr lang="en-US" sz="32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79963" y="4470113"/>
            <a:ext cx="2625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dirty="0"/>
              <a:t>C. D biết cảm thông cho bố.</a:t>
            </a:r>
            <a:endParaRPr lang="en-US" sz="32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639" b="100000" l="6663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818" t="35143" r="5000"/>
          <a:stretch/>
        </p:blipFill>
        <p:spPr>
          <a:xfrm>
            <a:off x="5572992" y="1665433"/>
            <a:ext cx="1891145" cy="200313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639" b="100000" l="6663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818" t="35143" r="5000"/>
          <a:stretch/>
        </p:blipFill>
        <p:spPr>
          <a:xfrm>
            <a:off x="5676901" y="3388531"/>
            <a:ext cx="1891145" cy="200313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639" b="100000" l="6663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818" t="35143" r="5000"/>
          <a:stretch/>
        </p:blipFill>
        <p:spPr>
          <a:xfrm>
            <a:off x="1905001" y="3432465"/>
            <a:ext cx="1891145" cy="2003135"/>
          </a:xfrm>
          <a:prstGeom prst="rect">
            <a:avLst/>
          </a:prstGeom>
        </p:spPr>
      </p:pic>
      <p:pic>
        <p:nvPicPr>
          <p:cNvPr id="16" name="Am-thanh-tra-loi-dung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344400" y="228600"/>
            <a:ext cx="609600" cy="609600"/>
          </a:xfrm>
          <a:prstGeom prst="rect">
            <a:avLst/>
          </a:prstGeom>
        </p:spPr>
      </p:pic>
      <p:pic>
        <p:nvPicPr>
          <p:cNvPr id="15" name="Dor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859" b="100000" l="0" r="96750">
                        <a14:foregroundMark x1="56875" y1="11093" x2="53250" y2="94373"/>
                        <a14:foregroundMark x1="65500" y1="14148" x2="62750" y2="97588"/>
                        <a14:foregroundMark x1="73500" y1="29743" x2="73125" y2="83280"/>
                        <a14:foregroundMark x1="67500" y1="69132" x2="68500" y2="87138"/>
                        <a14:foregroundMark x1="57125" y1="59646" x2="58375" y2="76367"/>
                        <a14:foregroundMark x1="45125" y1="20900" x2="48875" y2="94051"/>
                        <a14:foregroundMark x1="38000" y1="23955" x2="39125" y2="56913"/>
                        <a14:foregroundMark x1="33125" y1="60450" x2="38375" y2="6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500" t="6270" r="10908"/>
          <a:stretch/>
        </p:blipFill>
        <p:spPr>
          <a:xfrm>
            <a:off x="3544599" y="3039148"/>
            <a:ext cx="3083503" cy="3708648"/>
          </a:xfrm>
          <a:prstGeom prst="rect">
            <a:avLst/>
          </a:prstGeom>
        </p:spPr>
      </p:pic>
      <p:pic>
        <p:nvPicPr>
          <p:cNvPr id="17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399818" y="1360632"/>
            <a:ext cx="609600" cy="609600"/>
          </a:xfrm>
          <a:prstGeom prst="rect">
            <a:avLst/>
          </a:prstGeom>
        </p:spPr>
      </p:pic>
      <p:pic>
        <p:nvPicPr>
          <p:cNvPr id="18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399818" y="3860512"/>
            <a:ext cx="609600" cy="609600"/>
          </a:xfrm>
          <a:prstGeom prst="rect">
            <a:avLst/>
          </a:prstGeom>
        </p:spPr>
      </p:pic>
      <p:pic>
        <p:nvPicPr>
          <p:cNvPr id="19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344400" y="2594264"/>
            <a:ext cx="609600" cy="609600"/>
          </a:xfrm>
          <a:prstGeom prst="rect">
            <a:avLst/>
          </a:prstGeom>
        </p:spPr>
      </p:pic>
      <p:pic>
        <p:nvPicPr>
          <p:cNvPr id="20" name="Picture 19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98985">
                        <a14:foregroundMark x1="31472" y1="4000" x2="40102" y2="16000"/>
                        <a14:foregroundMark x1="55838" y1="6400" x2="24873" y2="18400"/>
                        <a14:foregroundMark x1="28934" y1="12800" x2="60406" y2="11600"/>
                        <a14:foregroundMark x1="28934" y1="9200" x2="51269" y2="5600"/>
                        <a14:foregroundMark x1="30457" y1="7600" x2="60406" y2="4400"/>
                        <a14:foregroundMark x1="57360" y1="4000" x2="57868" y2="36000"/>
                        <a14:foregroundMark x1="67513" y1="18000" x2="42640" y2="42400"/>
                        <a14:foregroundMark x1="27919" y1="23600" x2="62437" y2="33200"/>
                        <a14:foregroundMark x1="63959" y1="20400" x2="23858" y2="39600"/>
                        <a14:foregroundMark x1="28426" y1="20400" x2="26904" y2="42400"/>
                        <a14:foregroundMark x1="48223" y1="18000" x2="32995" y2="47600"/>
                        <a14:foregroundMark x1="36041" y1="20800" x2="29949" y2="46800"/>
                        <a14:foregroundMark x1="15736" y1="19200" x2="16751" y2="48800"/>
                        <a14:foregroundMark x1="18782" y1="20400" x2="18274" y2="64000"/>
                        <a14:foregroundMark x1="20812" y1="27200" x2="26396" y2="64400"/>
                        <a14:foregroundMark x1="47716" y1="10800" x2="28934" y2="66000"/>
                        <a14:foregroundMark x1="58883" y1="13200" x2="54822" y2="56800"/>
                        <a14:foregroundMark x1="67513" y1="17200" x2="61421" y2="54000"/>
                        <a14:foregroundMark x1="82234" y1="22000" x2="30457" y2="50000"/>
                        <a14:foregroundMark x1="62944" y1="13200" x2="83756" y2="22000"/>
                        <a14:foregroundMark x1="80711" y1="22000" x2="70558" y2="41600"/>
                        <a14:foregroundMark x1="65482" y1="15600" x2="44670" y2="42400"/>
                        <a14:foregroundMark x1="80203" y1="32000" x2="60914" y2="60400"/>
                        <a14:foregroundMark x1="72589" y1="51200" x2="49746" y2="72000"/>
                        <a14:foregroundMark x1="33503" y1="52400" x2="54315" y2="80800"/>
                        <a14:foregroundMark x1="46193" y1="55600" x2="49746" y2="82400"/>
                        <a14:foregroundMark x1="41624" y1="50400" x2="47716" y2="80800"/>
                        <a14:foregroundMark x1="41117" y1="67200" x2="45178" y2="89600"/>
                        <a14:foregroundMark x1="54315" y1="65200" x2="54315" y2="90000"/>
                        <a14:foregroundMark x1="61421" y1="68000" x2="61421" y2="91200"/>
                        <a14:foregroundMark x1="67005" y1="64000" x2="65990" y2="87600"/>
                        <a14:foregroundMark x1="69543" y1="66000" x2="65482" y2="90000"/>
                        <a14:foregroundMark x1="54315" y1="94000" x2="63959" y2="92800"/>
                        <a14:foregroundMark x1="49746" y1="96400" x2="73604" y2="90000"/>
                        <a14:foregroundMark x1="60914" y1="96400" x2="67513" y2="95200"/>
                        <a14:foregroundMark x1="91878" y1="43600" x2="69543" y2="78000"/>
                        <a14:foregroundMark x1="85279" y1="47600" x2="75127" y2="73200"/>
                        <a14:foregroundMark x1="83249" y1="47600" x2="74112" y2="63200"/>
                        <a14:foregroundMark x1="91878" y1="50400" x2="77157" y2="64400"/>
                        <a14:foregroundMark x1="85787" y1="60800" x2="95431" y2="52400"/>
                        <a14:foregroundMark x1="65990" y1="57600" x2="80203" y2="50400"/>
                        <a14:foregroundMark x1="77665" y1="18400" x2="83756" y2="20800"/>
                        <a14:foregroundMark x1="82234" y1="30800" x2="83249" y2="21200"/>
                        <a14:foregroundMark x1="83249" y1="90800" x2="81726" y2="80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2546" y="1"/>
            <a:ext cx="1371600" cy="1740609"/>
          </a:xfrm>
          <a:prstGeom prst="rect">
            <a:avLst/>
          </a:prstGeom>
        </p:spPr>
      </p:pic>
      <p:pic>
        <p:nvPicPr>
          <p:cNvPr id="23" name="Picture 22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29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809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815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150"/>
                            </p:stCondLst>
                            <p:childTnLst>
                              <p:par>
                                <p:cTn id="60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0" dur="815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158"/>
                            </p:stCondLst>
                            <p:childTnLst>
                              <p:par>
                                <p:cTn id="82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2" dur="815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8150"/>
                            </p:stCondLst>
                            <p:childTnLst>
                              <p:par>
                                <p:cTn id="104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1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1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1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/>
      <p:bldP spid="9" grpId="0"/>
      <p:bldP spid="9" grpId="1"/>
      <p:bldP spid="10" grpId="0"/>
      <p:bldP spid="10" grpId="1"/>
      <p:bldP spid="11" grpId="0"/>
      <p:bldP spid="11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1099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B3D0C49F-52F0-F392-AFFF-4C592778E5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43" y="1649149"/>
            <a:ext cx="11525257" cy="3559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5067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B8CBC472-3806-4062-8CA0-726CA0C48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5205" y="4365275"/>
            <a:ext cx="4086795" cy="25054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B977749-A223-4BFC-BD4E-F0E55885B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08174"/>
          </a:xfrm>
          <a:prstGeom prst="rect">
            <a:avLst/>
          </a:prstGeom>
        </p:spPr>
      </p:pic>
      <p:pic>
        <p:nvPicPr>
          <p:cNvPr id="15" name="Picture 16">
            <a:extLst>
              <a:ext uri="{FF2B5EF4-FFF2-40B4-BE49-F238E27FC236}">
                <a16:creationId xmlns:a16="http://schemas.microsoft.com/office/drawing/2014/main" id="{A9F7334A-D05B-4A20-A154-A384B206B62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7688434" y="961457"/>
            <a:ext cx="1820539" cy="307837"/>
          </a:xfrm>
          <a:prstGeom prst="rect">
            <a:avLst/>
          </a:prstGeom>
        </p:spPr>
      </p:pic>
      <p:sp>
        <p:nvSpPr>
          <p:cNvPr id="3" name="Google Shape;1315;p40">
            <a:extLst>
              <a:ext uri="{FF2B5EF4-FFF2-40B4-BE49-F238E27FC236}">
                <a16:creationId xmlns:a16="http://schemas.microsoft.com/office/drawing/2014/main" id="{D7B3EEF6-C83B-C204-4477-E758423E8971}"/>
              </a:ext>
            </a:extLst>
          </p:cNvPr>
          <p:cNvSpPr txBox="1">
            <a:spLocks/>
          </p:cNvSpPr>
          <p:nvPr/>
        </p:nvSpPr>
        <p:spPr>
          <a:xfrm>
            <a:off x="3765450" y="1040968"/>
            <a:ext cx="46611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vi-VN" sz="3200" b="1" dirty="0"/>
              <a:t>Hướng dẫn về nhà</a:t>
            </a:r>
            <a:endParaRPr lang="vi-VN" sz="3200" b="1" dirty="0">
              <a:solidFill>
                <a:schemeClr val="accent3"/>
              </a:solidFill>
            </a:endParaRPr>
          </a:p>
        </p:txBody>
      </p:sp>
      <p:sp>
        <p:nvSpPr>
          <p:cNvPr id="4" name="Google Shape;1316;p40">
            <a:extLst>
              <a:ext uri="{FF2B5EF4-FFF2-40B4-BE49-F238E27FC236}">
                <a16:creationId xmlns:a16="http://schemas.microsoft.com/office/drawing/2014/main" id="{CEC2EE8E-0CA5-46A6-F60E-81FDA5F6B3CD}"/>
              </a:ext>
            </a:extLst>
          </p:cNvPr>
          <p:cNvSpPr txBox="1">
            <a:spLocks/>
          </p:cNvSpPr>
          <p:nvPr/>
        </p:nvSpPr>
        <p:spPr>
          <a:xfrm>
            <a:off x="2052185" y="3146667"/>
            <a:ext cx="3675690" cy="111891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None/>
            </a:pPr>
            <a:r>
              <a:rPr lang="en-US" sz="2400" dirty="0" err="1">
                <a:latin typeface="+mj-lt"/>
              </a:rPr>
              <a:t>Ôn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tập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lại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nội</a:t>
            </a:r>
            <a:r>
              <a:rPr lang="en-US" sz="2400" dirty="0">
                <a:latin typeface="+mj-lt"/>
              </a:rPr>
              <a:t> dung </a:t>
            </a:r>
            <a:r>
              <a:rPr lang="en-US" sz="2400" dirty="0" err="1">
                <a:latin typeface="+mj-lt"/>
              </a:rPr>
              <a:t>bài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học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ngày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hôm</a:t>
            </a:r>
            <a:r>
              <a:rPr lang="en-US" sz="2400" dirty="0">
                <a:latin typeface="+mj-lt"/>
              </a:rPr>
              <a:t> nay</a:t>
            </a:r>
          </a:p>
        </p:txBody>
      </p:sp>
      <p:pic>
        <p:nvPicPr>
          <p:cNvPr id="5" name="Google Shape;1317;p40">
            <a:extLst>
              <a:ext uri="{FF2B5EF4-FFF2-40B4-BE49-F238E27FC236}">
                <a16:creationId xmlns:a16="http://schemas.microsoft.com/office/drawing/2014/main" id="{2ECDA999-9096-249F-0B55-C97E8AD2D34B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1649" y="4230827"/>
            <a:ext cx="1084519" cy="157333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316;p40">
            <a:extLst>
              <a:ext uri="{FF2B5EF4-FFF2-40B4-BE49-F238E27FC236}">
                <a16:creationId xmlns:a16="http://schemas.microsoft.com/office/drawing/2014/main" id="{7005D9E9-21A2-42B8-D9D3-D15942FD8EC7}"/>
              </a:ext>
            </a:extLst>
          </p:cNvPr>
          <p:cNvSpPr txBox="1">
            <a:spLocks/>
          </p:cNvSpPr>
          <p:nvPr/>
        </p:nvSpPr>
        <p:spPr>
          <a:xfrm>
            <a:off x="6464126" y="3138220"/>
            <a:ext cx="3918124" cy="11189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llota Text"/>
              <a:buNone/>
              <a:defRPr sz="1600" b="0" i="0" u="none" strike="noStrike" cap="none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llota Text"/>
              <a:buNone/>
              <a:defRPr sz="1400" b="0" i="0" u="none" strike="noStrike" cap="none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llota Text"/>
              <a:buNone/>
              <a:defRPr sz="1400" b="0" i="0" u="none" strike="noStrike" cap="none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llota Text"/>
              <a:buNone/>
              <a:defRPr sz="1400" b="0" i="0" u="none" strike="noStrike" cap="none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llota Text"/>
              <a:buNone/>
              <a:defRPr sz="1400" b="0" i="0" u="none" strike="noStrike" cap="none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llota Text"/>
              <a:buNone/>
              <a:defRPr sz="1400" b="0" i="0" u="none" strike="noStrike" cap="none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llota Text"/>
              <a:buNone/>
              <a:defRPr sz="1400" b="0" i="0" u="none" strike="noStrike" cap="none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ellota Text"/>
              <a:buNone/>
              <a:defRPr sz="1400" b="0" i="0" u="none" strike="noStrike" cap="none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Bellota Text"/>
              <a:buNone/>
              <a:defRPr sz="1400" b="0" i="0" u="none" strike="noStrike" cap="none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1600"/>
              </a:spcAft>
            </a:pPr>
            <a:r>
              <a:rPr lang="en-US" sz="2400" dirty="0" err="1">
                <a:latin typeface="+mj-lt"/>
              </a:rPr>
              <a:t>Chuẩn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bị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cho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tiết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sinh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hoạt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lớp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cùng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giáo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viên</a:t>
            </a:r>
            <a:endParaRPr lang="en-US" sz="2400" dirty="0">
              <a:latin typeface="+mj-lt"/>
            </a:endParaRPr>
          </a:p>
        </p:txBody>
      </p:sp>
      <p:grpSp>
        <p:nvGrpSpPr>
          <p:cNvPr id="9" name="Google Shape;1328;p41">
            <a:extLst>
              <a:ext uri="{FF2B5EF4-FFF2-40B4-BE49-F238E27FC236}">
                <a16:creationId xmlns:a16="http://schemas.microsoft.com/office/drawing/2014/main" id="{A3ACDEB8-3B6A-36BD-549D-0C0F60340F9D}"/>
              </a:ext>
            </a:extLst>
          </p:cNvPr>
          <p:cNvGrpSpPr/>
          <p:nvPr/>
        </p:nvGrpSpPr>
        <p:grpSpPr>
          <a:xfrm>
            <a:off x="3696365" y="2643712"/>
            <a:ext cx="533259" cy="541438"/>
            <a:chOff x="3514900" y="1489020"/>
            <a:chExt cx="354145" cy="351869"/>
          </a:xfrm>
        </p:grpSpPr>
        <p:sp>
          <p:nvSpPr>
            <p:cNvPr id="10" name="Google Shape;1329;p41">
              <a:extLst>
                <a:ext uri="{FF2B5EF4-FFF2-40B4-BE49-F238E27FC236}">
                  <a16:creationId xmlns:a16="http://schemas.microsoft.com/office/drawing/2014/main" id="{1D73E6C7-5101-6DC8-41AD-6C76DE3936A1}"/>
                </a:ext>
              </a:extLst>
            </p:cNvPr>
            <p:cNvSpPr/>
            <p:nvPr/>
          </p:nvSpPr>
          <p:spPr>
            <a:xfrm>
              <a:off x="3514900" y="1489020"/>
              <a:ext cx="354145" cy="351869"/>
            </a:xfrm>
            <a:custGeom>
              <a:avLst/>
              <a:gdLst/>
              <a:ahLst/>
              <a:cxnLst/>
              <a:rect l="l" t="t" r="r" b="b"/>
              <a:pathLst>
                <a:path w="23653" h="23501" extrusionOk="0">
                  <a:moveTo>
                    <a:pt x="19698" y="1"/>
                  </a:moveTo>
                  <a:cubicBezTo>
                    <a:pt x="19495" y="1"/>
                    <a:pt x="19290" y="80"/>
                    <a:pt x="19133" y="237"/>
                  </a:cubicBezTo>
                  <a:lnTo>
                    <a:pt x="316" y="19075"/>
                  </a:lnTo>
                  <a:cubicBezTo>
                    <a:pt x="0" y="19369"/>
                    <a:pt x="0" y="19874"/>
                    <a:pt x="316" y="20168"/>
                  </a:cubicBezTo>
                  <a:lnTo>
                    <a:pt x="3406" y="23280"/>
                  </a:lnTo>
                  <a:cubicBezTo>
                    <a:pt x="3564" y="23427"/>
                    <a:pt x="3764" y="23501"/>
                    <a:pt x="3964" y="23501"/>
                  </a:cubicBezTo>
                  <a:cubicBezTo>
                    <a:pt x="4163" y="23501"/>
                    <a:pt x="4363" y="23427"/>
                    <a:pt x="4521" y="23280"/>
                  </a:cubicBezTo>
                  <a:lnTo>
                    <a:pt x="23358" y="4442"/>
                  </a:lnTo>
                  <a:cubicBezTo>
                    <a:pt x="23653" y="4148"/>
                    <a:pt x="23653" y="3643"/>
                    <a:pt x="23358" y="3328"/>
                  </a:cubicBezTo>
                  <a:lnTo>
                    <a:pt x="20247" y="237"/>
                  </a:lnTo>
                  <a:cubicBezTo>
                    <a:pt x="20100" y="80"/>
                    <a:pt x="19900" y="1"/>
                    <a:pt x="196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" name="Google Shape;1330;p41">
              <a:extLst>
                <a:ext uri="{FF2B5EF4-FFF2-40B4-BE49-F238E27FC236}">
                  <a16:creationId xmlns:a16="http://schemas.microsoft.com/office/drawing/2014/main" id="{9BE571B7-9E14-B9E4-FCCA-99310BFEA82A}"/>
                </a:ext>
              </a:extLst>
            </p:cNvPr>
            <p:cNvSpPr/>
            <p:nvPr/>
          </p:nvSpPr>
          <p:spPr>
            <a:xfrm>
              <a:off x="3619094" y="1759498"/>
              <a:ext cx="24570" cy="24884"/>
            </a:xfrm>
            <a:custGeom>
              <a:avLst/>
              <a:gdLst/>
              <a:ahLst/>
              <a:cxnLst/>
              <a:rect l="l" t="t" r="r" b="b"/>
              <a:pathLst>
                <a:path w="1641" h="1662" extrusionOk="0">
                  <a:moveTo>
                    <a:pt x="526" y="1"/>
                  </a:moveTo>
                  <a:lnTo>
                    <a:pt x="1" y="548"/>
                  </a:lnTo>
                  <a:lnTo>
                    <a:pt x="1115" y="1662"/>
                  </a:lnTo>
                  <a:lnTo>
                    <a:pt x="1640" y="1136"/>
                  </a:lnTo>
                  <a:lnTo>
                    <a:pt x="52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" name="Google Shape;1331;p41">
              <a:extLst>
                <a:ext uri="{FF2B5EF4-FFF2-40B4-BE49-F238E27FC236}">
                  <a16:creationId xmlns:a16="http://schemas.microsoft.com/office/drawing/2014/main" id="{9C761319-5B79-1261-EB47-4EB3F9D2EF0B}"/>
                </a:ext>
              </a:extLst>
            </p:cNvPr>
            <p:cNvSpPr/>
            <p:nvPr/>
          </p:nvSpPr>
          <p:spPr>
            <a:xfrm>
              <a:off x="3623181" y="1722052"/>
              <a:ext cx="41249" cy="41249"/>
            </a:xfrm>
            <a:custGeom>
              <a:avLst/>
              <a:gdLst/>
              <a:ahLst/>
              <a:cxnLst/>
              <a:rect l="l" t="t" r="r" b="b"/>
              <a:pathLst>
                <a:path w="2755" h="2755" extrusionOk="0">
                  <a:moveTo>
                    <a:pt x="526" y="0"/>
                  </a:moveTo>
                  <a:lnTo>
                    <a:pt x="1" y="526"/>
                  </a:lnTo>
                  <a:lnTo>
                    <a:pt x="2229" y="2754"/>
                  </a:lnTo>
                  <a:lnTo>
                    <a:pt x="2755" y="2229"/>
                  </a:lnTo>
                  <a:lnTo>
                    <a:pt x="52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" name="Google Shape;1332;p41">
              <a:extLst>
                <a:ext uri="{FF2B5EF4-FFF2-40B4-BE49-F238E27FC236}">
                  <a16:creationId xmlns:a16="http://schemas.microsoft.com/office/drawing/2014/main" id="{598F01E9-EAA6-A5DF-CA7D-372F33E3D7F9}"/>
                </a:ext>
              </a:extLst>
            </p:cNvPr>
            <p:cNvSpPr/>
            <p:nvPr/>
          </p:nvSpPr>
          <p:spPr>
            <a:xfrm>
              <a:off x="3560536" y="1784682"/>
              <a:ext cx="41264" cy="41579"/>
            </a:xfrm>
            <a:custGeom>
              <a:avLst/>
              <a:gdLst/>
              <a:ahLst/>
              <a:cxnLst/>
              <a:rect l="l" t="t" r="r" b="b"/>
              <a:pathLst>
                <a:path w="2756" h="2777" extrusionOk="0">
                  <a:moveTo>
                    <a:pt x="527" y="1"/>
                  </a:moveTo>
                  <a:lnTo>
                    <a:pt x="1" y="548"/>
                  </a:lnTo>
                  <a:lnTo>
                    <a:pt x="2230" y="2776"/>
                  </a:lnTo>
                  <a:lnTo>
                    <a:pt x="2755" y="2251"/>
                  </a:lnTo>
                  <a:lnTo>
                    <a:pt x="52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" name="Google Shape;1333;p41">
              <a:extLst>
                <a:ext uri="{FF2B5EF4-FFF2-40B4-BE49-F238E27FC236}">
                  <a16:creationId xmlns:a16="http://schemas.microsoft.com/office/drawing/2014/main" id="{B3A6B822-488B-3776-E7AE-D311B6121110}"/>
                </a:ext>
              </a:extLst>
            </p:cNvPr>
            <p:cNvSpPr/>
            <p:nvPr/>
          </p:nvSpPr>
          <p:spPr>
            <a:xfrm>
              <a:off x="3660957" y="1717635"/>
              <a:ext cx="24570" cy="24884"/>
            </a:xfrm>
            <a:custGeom>
              <a:avLst/>
              <a:gdLst/>
              <a:ahLst/>
              <a:cxnLst/>
              <a:rect l="l" t="t" r="r" b="b"/>
              <a:pathLst>
                <a:path w="1641" h="1662" extrusionOk="0">
                  <a:moveTo>
                    <a:pt x="526" y="1"/>
                  </a:moveTo>
                  <a:lnTo>
                    <a:pt x="1" y="547"/>
                  </a:lnTo>
                  <a:lnTo>
                    <a:pt x="1115" y="1662"/>
                  </a:lnTo>
                  <a:lnTo>
                    <a:pt x="1641" y="1136"/>
                  </a:lnTo>
                  <a:lnTo>
                    <a:pt x="52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" name="Google Shape;1334;p41">
              <a:extLst>
                <a:ext uri="{FF2B5EF4-FFF2-40B4-BE49-F238E27FC236}">
                  <a16:creationId xmlns:a16="http://schemas.microsoft.com/office/drawing/2014/main" id="{87F157ED-6E2E-5DFA-FBEC-DB5DE049E53D}"/>
                </a:ext>
              </a:extLst>
            </p:cNvPr>
            <p:cNvSpPr/>
            <p:nvPr/>
          </p:nvSpPr>
          <p:spPr>
            <a:xfrm>
              <a:off x="3681739" y="1696868"/>
              <a:ext cx="24570" cy="24555"/>
            </a:xfrm>
            <a:custGeom>
              <a:avLst/>
              <a:gdLst/>
              <a:ahLst/>
              <a:cxnLst/>
              <a:rect l="l" t="t" r="r" b="b"/>
              <a:pathLst>
                <a:path w="1641" h="1640" extrusionOk="0">
                  <a:moveTo>
                    <a:pt x="526" y="0"/>
                  </a:moveTo>
                  <a:lnTo>
                    <a:pt x="0" y="526"/>
                  </a:lnTo>
                  <a:lnTo>
                    <a:pt x="1115" y="1640"/>
                  </a:lnTo>
                  <a:lnTo>
                    <a:pt x="1640" y="1114"/>
                  </a:lnTo>
                  <a:lnTo>
                    <a:pt x="526" y="0"/>
                  </a:lnTo>
                  <a:close/>
                </a:path>
              </a:pathLst>
            </a:custGeom>
            <a:solidFill>
              <a:srgbClr val="88A1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" name="Google Shape;1335;p41">
              <a:extLst>
                <a:ext uri="{FF2B5EF4-FFF2-40B4-BE49-F238E27FC236}">
                  <a16:creationId xmlns:a16="http://schemas.microsoft.com/office/drawing/2014/main" id="{21C2E03D-96BA-D1CD-C7DD-4DDFBFBABB81}"/>
                </a:ext>
              </a:extLst>
            </p:cNvPr>
            <p:cNvSpPr/>
            <p:nvPr/>
          </p:nvSpPr>
          <p:spPr>
            <a:xfrm>
              <a:off x="3686141" y="1659092"/>
              <a:ext cx="41249" cy="41564"/>
            </a:xfrm>
            <a:custGeom>
              <a:avLst/>
              <a:gdLst/>
              <a:ahLst/>
              <a:cxnLst/>
              <a:rect l="l" t="t" r="r" b="b"/>
              <a:pathLst>
                <a:path w="2755" h="2776" extrusionOk="0">
                  <a:moveTo>
                    <a:pt x="526" y="0"/>
                  </a:moveTo>
                  <a:lnTo>
                    <a:pt x="1" y="547"/>
                  </a:lnTo>
                  <a:lnTo>
                    <a:pt x="2229" y="2775"/>
                  </a:lnTo>
                  <a:lnTo>
                    <a:pt x="2755" y="2250"/>
                  </a:lnTo>
                  <a:lnTo>
                    <a:pt x="526" y="0"/>
                  </a:lnTo>
                  <a:close/>
                </a:path>
              </a:pathLst>
            </a:custGeom>
            <a:solidFill>
              <a:srgbClr val="88A1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" name="Google Shape;1336;p41">
              <a:extLst>
                <a:ext uri="{FF2B5EF4-FFF2-40B4-BE49-F238E27FC236}">
                  <a16:creationId xmlns:a16="http://schemas.microsoft.com/office/drawing/2014/main" id="{9126F6FB-C5EC-E830-1159-CBA4A71BCB48}"/>
                </a:ext>
              </a:extLst>
            </p:cNvPr>
            <p:cNvSpPr/>
            <p:nvPr/>
          </p:nvSpPr>
          <p:spPr>
            <a:xfrm>
              <a:off x="3723602" y="1654990"/>
              <a:ext cx="24884" cy="24570"/>
            </a:xfrm>
            <a:custGeom>
              <a:avLst/>
              <a:gdLst/>
              <a:ahLst/>
              <a:cxnLst/>
              <a:rect l="l" t="t" r="r" b="b"/>
              <a:pathLst>
                <a:path w="1662" h="1641" extrusionOk="0">
                  <a:moveTo>
                    <a:pt x="526" y="1"/>
                  </a:moveTo>
                  <a:lnTo>
                    <a:pt x="1" y="526"/>
                  </a:lnTo>
                  <a:lnTo>
                    <a:pt x="1115" y="1641"/>
                  </a:lnTo>
                  <a:lnTo>
                    <a:pt x="1662" y="1115"/>
                  </a:lnTo>
                  <a:lnTo>
                    <a:pt x="526" y="1"/>
                  </a:lnTo>
                  <a:close/>
                </a:path>
              </a:pathLst>
            </a:custGeom>
            <a:solidFill>
              <a:srgbClr val="88A1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" name="Google Shape;1337;p41">
              <a:extLst>
                <a:ext uri="{FF2B5EF4-FFF2-40B4-BE49-F238E27FC236}">
                  <a16:creationId xmlns:a16="http://schemas.microsoft.com/office/drawing/2014/main" id="{CE05C9D9-30A5-2D3D-2F92-11C278D16C2A}"/>
                </a:ext>
              </a:extLst>
            </p:cNvPr>
            <p:cNvSpPr/>
            <p:nvPr/>
          </p:nvSpPr>
          <p:spPr>
            <a:xfrm>
              <a:off x="3744698" y="1633909"/>
              <a:ext cx="24570" cy="24884"/>
            </a:xfrm>
            <a:custGeom>
              <a:avLst/>
              <a:gdLst/>
              <a:ahLst/>
              <a:cxnLst/>
              <a:rect l="l" t="t" r="r" b="b"/>
              <a:pathLst>
                <a:path w="1641" h="1662" extrusionOk="0">
                  <a:moveTo>
                    <a:pt x="526" y="0"/>
                  </a:moveTo>
                  <a:lnTo>
                    <a:pt x="0" y="547"/>
                  </a:lnTo>
                  <a:lnTo>
                    <a:pt x="1115" y="1661"/>
                  </a:lnTo>
                  <a:lnTo>
                    <a:pt x="1640" y="1115"/>
                  </a:lnTo>
                  <a:lnTo>
                    <a:pt x="52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" name="Google Shape;1338;p41">
              <a:extLst>
                <a:ext uri="{FF2B5EF4-FFF2-40B4-BE49-F238E27FC236}">
                  <a16:creationId xmlns:a16="http://schemas.microsoft.com/office/drawing/2014/main" id="{B75A83BD-E4F7-C5D4-EDAC-96FEF6FAE3E8}"/>
                </a:ext>
              </a:extLst>
            </p:cNvPr>
            <p:cNvSpPr/>
            <p:nvPr/>
          </p:nvSpPr>
          <p:spPr>
            <a:xfrm>
              <a:off x="3748786" y="1596447"/>
              <a:ext cx="41564" cy="41249"/>
            </a:xfrm>
            <a:custGeom>
              <a:avLst/>
              <a:gdLst/>
              <a:ahLst/>
              <a:cxnLst/>
              <a:rect l="l" t="t" r="r" b="b"/>
              <a:pathLst>
                <a:path w="2776" h="2755" extrusionOk="0">
                  <a:moveTo>
                    <a:pt x="526" y="0"/>
                  </a:moveTo>
                  <a:lnTo>
                    <a:pt x="1" y="526"/>
                  </a:lnTo>
                  <a:lnTo>
                    <a:pt x="2229" y="2755"/>
                  </a:lnTo>
                  <a:lnTo>
                    <a:pt x="2776" y="2229"/>
                  </a:lnTo>
                  <a:lnTo>
                    <a:pt x="52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" name="Google Shape;1339;p41">
              <a:extLst>
                <a:ext uri="{FF2B5EF4-FFF2-40B4-BE49-F238E27FC236}">
                  <a16:creationId xmlns:a16="http://schemas.microsoft.com/office/drawing/2014/main" id="{EEEE331E-121A-D0A1-F02B-D0570A973B6E}"/>
                </a:ext>
              </a:extLst>
            </p:cNvPr>
            <p:cNvSpPr/>
            <p:nvPr/>
          </p:nvSpPr>
          <p:spPr>
            <a:xfrm>
              <a:off x="3786561" y="1592030"/>
              <a:ext cx="24570" cy="24884"/>
            </a:xfrm>
            <a:custGeom>
              <a:avLst/>
              <a:gdLst/>
              <a:ahLst/>
              <a:cxnLst/>
              <a:rect l="l" t="t" r="r" b="b"/>
              <a:pathLst>
                <a:path w="1641" h="1662" extrusionOk="0">
                  <a:moveTo>
                    <a:pt x="526" y="1"/>
                  </a:moveTo>
                  <a:lnTo>
                    <a:pt x="0" y="548"/>
                  </a:lnTo>
                  <a:lnTo>
                    <a:pt x="1115" y="1662"/>
                  </a:lnTo>
                  <a:lnTo>
                    <a:pt x="1640" y="1136"/>
                  </a:lnTo>
                  <a:lnTo>
                    <a:pt x="52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" name="Google Shape;1340;p41">
              <a:extLst>
                <a:ext uri="{FF2B5EF4-FFF2-40B4-BE49-F238E27FC236}">
                  <a16:creationId xmlns:a16="http://schemas.microsoft.com/office/drawing/2014/main" id="{2409B427-3951-7A7B-F8B1-27A2776F9440}"/>
                </a:ext>
              </a:extLst>
            </p:cNvPr>
            <p:cNvSpPr/>
            <p:nvPr/>
          </p:nvSpPr>
          <p:spPr>
            <a:xfrm>
              <a:off x="3807343" y="1571264"/>
              <a:ext cx="24869" cy="24570"/>
            </a:xfrm>
            <a:custGeom>
              <a:avLst/>
              <a:gdLst/>
              <a:ahLst/>
              <a:cxnLst/>
              <a:rect l="l" t="t" r="r" b="b"/>
              <a:pathLst>
                <a:path w="1661" h="1641" extrusionOk="0">
                  <a:moveTo>
                    <a:pt x="526" y="0"/>
                  </a:moveTo>
                  <a:lnTo>
                    <a:pt x="0" y="526"/>
                  </a:lnTo>
                  <a:lnTo>
                    <a:pt x="1114" y="1640"/>
                  </a:lnTo>
                  <a:lnTo>
                    <a:pt x="1661" y="1115"/>
                  </a:lnTo>
                  <a:lnTo>
                    <a:pt x="52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" name="Google Shape;1341;p41">
              <a:extLst>
                <a:ext uri="{FF2B5EF4-FFF2-40B4-BE49-F238E27FC236}">
                  <a16:creationId xmlns:a16="http://schemas.microsoft.com/office/drawing/2014/main" id="{48163F50-7A58-325E-9E33-4354E6BB13FA}"/>
                </a:ext>
              </a:extLst>
            </p:cNvPr>
            <p:cNvSpPr/>
            <p:nvPr/>
          </p:nvSpPr>
          <p:spPr>
            <a:xfrm>
              <a:off x="3811745" y="1533488"/>
              <a:ext cx="41249" cy="41564"/>
            </a:xfrm>
            <a:custGeom>
              <a:avLst/>
              <a:gdLst/>
              <a:ahLst/>
              <a:cxnLst/>
              <a:rect l="l" t="t" r="r" b="b"/>
              <a:pathLst>
                <a:path w="2755" h="2776" extrusionOk="0">
                  <a:moveTo>
                    <a:pt x="526" y="0"/>
                  </a:moveTo>
                  <a:lnTo>
                    <a:pt x="0" y="526"/>
                  </a:lnTo>
                  <a:lnTo>
                    <a:pt x="2229" y="2776"/>
                  </a:lnTo>
                  <a:lnTo>
                    <a:pt x="2755" y="2229"/>
                  </a:lnTo>
                  <a:lnTo>
                    <a:pt x="52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" name="Google Shape;1342;p41">
              <a:extLst>
                <a:ext uri="{FF2B5EF4-FFF2-40B4-BE49-F238E27FC236}">
                  <a16:creationId xmlns:a16="http://schemas.microsoft.com/office/drawing/2014/main" id="{6E6957A6-96CB-C4D5-21A2-49CB631F7603}"/>
                </a:ext>
              </a:extLst>
            </p:cNvPr>
            <p:cNvSpPr/>
            <p:nvPr/>
          </p:nvSpPr>
          <p:spPr>
            <a:xfrm>
              <a:off x="3597998" y="1780594"/>
              <a:ext cx="24570" cy="24570"/>
            </a:xfrm>
            <a:custGeom>
              <a:avLst/>
              <a:gdLst/>
              <a:ahLst/>
              <a:cxnLst/>
              <a:rect l="l" t="t" r="r" b="b"/>
              <a:pathLst>
                <a:path w="1641" h="1641" extrusionOk="0">
                  <a:moveTo>
                    <a:pt x="526" y="1"/>
                  </a:moveTo>
                  <a:lnTo>
                    <a:pt x="1" y="526"/>
                  </a:lnTo>
                  <a:lnTo>
                    <a:pt x="1115" y="1640"/>
                  </a:lnTo>
                  <a:lnTo>
                    <a:pt x="1641" y="1115"/>
                  </a:lnTo>
                  <a:lnTo>
                    <a:pt x="52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" name="Google Shape;1343;p41">
              <a:extLst>
                <a:ext uri="{FF2B5EF4-FFF2-40B4-BE49-F238E27FC236}">
                  <a16:creationId xmlns:a16="http://schemas.microsoft.com/office/drawing/2014/main" id="{9BD562F7-BC4C-143D-A38C-58E4A2818F9C}"/>
                </a:ext>
              </a:extLst>
            </p:cNvPr>
            <p:cNvSpPr/>
            <p:nvPr/>
          </p:nvSpPr>
          <p:spPr>
            <a:xfrm>
              <a:off x="3517416" y="1493826"/>
              <a:ext cx="316698" cy="313225"/>
            </a:xfrm>
            <a:custGeom>
              <a:avLst/>
              <a:gdLst/>
              <a:ahLst/>
              <a:cxnLst/>
              <a:rect l="l" t="t" r="r" b="b"/>
              <a:pathLst>
                <a:path w="21152" h="20920" extrusionOk="0">
                  <a:moveTo>
                    <a:pt x="2387" y="0"/>
                  </a:moveTo>
                  <a:cubicBezTo>
                    <a:pt x="1835" y="0"/>
                    <a:pt x="1283" y="211"/>
                    <a:pt x="863" y="631"/>
                  </a:cubicBezTo>
                  <a:cubicBezTo>
                    <a:pt x="1" y="1472"/>
                    <a:pt x="1" y="2839"/>
                    <a:pt x="863" y="3701"/>
                  </a:cubicBezTo>
                  <a:lnTo>
                    <a:pt x="18082" y="20920"/>
                  </a:lnTo>
                  <a:lnTo>
                    <a:pt x="21151" y="17871"/>
                  </a:lnTo>
                  <a:lnTo>
                    <a:pt x="3911" y="631"/>
                  </a:lnTo>
                  <a:cubicBezTo>
                    <a:pt x="3491" y="211"/>
                    <a:pt x="2939" y="0"/>
                    <a:pt x="238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" name="Google Shape;1344;p41">
              <a:extLst>
                <a:ext uri="{FF2B5EF4-FFF2-40B4-BE49-F238E27FC236}">
                  <a16:creationId xmlns:a16="http://schemas.microsoft.com/office/drawing/2014/main" id="{6400BF6E-0BA2-B6F7-61D1-A1A80FC43E9C}"/>
                </a:ext>
              </a:extLst>
            </p:cNvPr>
            <p:cNvSpPr/>
            <p:nvPr/>
          </p:nvSpPr>
          <p:spPr>
            <a:xfrm>
              <a:off x="3788133" y="1761399"/>
              <a:ext cx="73230" cy="72287"/>
            </a:xfrm>
            <a:custGeom>
              <a:avLst/>
              <a:gdLst/>
              <a:ahLst/>
              <a:cxnLst/>
              <a:rect l="l" t="t" r="r" b="b"/>
              <a:pathLst>
                <a:path w="4891" h="4828" extrusionOk="0">
                  <a:moveTo>
                    <a:pt x="3070" y="0"/>
                  </a:moveTo>
                  <a:lnTo>
                    <a:pt x="1" y="3049"/>
                  </a:lnTo>
                  <a:lnTo>
                    <a:pt x="4521" y="4815"/>
                  </a:lnTo>
                  <a:cubicBezTo>
                    <a:pt x="4546" y="4823"/>
                    <a:pt x="4572" y="4827"/>
                    <a:pt x="4597" y="4827"/>
                  </a:cubicBezTo>
                  <a:cubicBezTo>
                    <a:pt x="4756" y="4827"/>
                    <a:pt x="4891" y="4666"/>
                    <a:pt x="4836" y="4520"/>
                  </a:cubicBezTo>
                  <a:lnTo>
                    <a:pt x="307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" name="Google Shape;1345;p41">
              <a:extLst>
                <a:ext uri="{FF2B5EF4-FFF2-40B4-BE49-F238E27FC236}">
                  <a16:creationId xmlns:a16="http://schemas.microsoft.com/office/drawing/2014/main" id="{97D5C517-6286-317A-EE21-D3E319EC408E}"/>
                </a:ext>
              </a:extLst>
            </p:cNvPr>
            <p:cNvSpPr/>
            <p:nvPr/>
          </p:nvSpPr>
          <p:spPr>
            <a:xfrm>
              <a:off x="3834728" y="1807979"/>
              <a:ext cx="26636" cy="25708"/>
            </a:xfrm>
            <a:custGeom>
              <a:avLst/>
              <a:gdLst/>
              <a:ahLst/>
              <a:cxnLst/>
              <a:rect l="l" t="t" r="r" b="b"/>
              <a:pathLst>
                <a:path w="1779" h="1717" extrusionOk="0">
                  <a:moveTo>
                    <a:pt x="1157" y="1"/>
                  </a:moveTo>
                  <a:lnTo>
                    <a:pt x="0" y="1157"/>
                  </a:lnTo>
                  <a:lnTo>
                    <a:pt x="1409" y="1704"/>
                  </a:lnTo>
                  <a:cubicBezTo>
                    <a:pt x="1434" y="1712"/>
                    <a:pt x="1460" y="1716"/>
                    <a:pt x="1485" y="1716"/>
                  </a:cubicBezTo>
                  <a:cubicBezTo>
                    <a:pt x="1644" y="1716"/>
                    <a:pt x="1779" y="1555"/>
                    <a:pt x="1724" y="1409"/>
                  </a:cubicBezTo>
                  <a:lnTo>
                    <a:pt x="115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" name="Google Shape;1346;p41">
              <a:extLst>
                <a:ext uri="{FF2B5EF4-FFF2-40B4-BE49-F238E27FC236}">
                  <a16:creationId xmlns:a16="http://schemas.microsoft.com/office/drawing/2014/main" id="{1421E2D2-2A36-E514-520B-B66173095A71}"/>
                </a:ext>
              </a:extLst>
            </p:cNvPr>
            <p:cNvSpPr/>
            <p:nvPr/>
          </p:nvSpPr>
          <p:spPr>
            <a:xfrm>
              <a:off x="3552047" y="1524984"/>
              <a:ext cx="68320" cy="68334"/>
            </a:xfrm>
            <a:custGeom>
              <a:avLst/>
              <a:gdLst/>
              <a:ahLst/>
              <a:cxnLst/>
              <a:rect l="l" t="t" r="r" b="b"/>
              <a:pathLst>
                <a:path w="4563" h="4564" extrusionOk="0">
                  <a:moveTo>
                    <a:pt x="3049" y="1"/>
                  </a:moveTo>
                  <a:lnTo>
                    <a:pt x="0" y="3070"/>
                  </a:lnTo>
                  <a:lnTo>
                    <a:pt x="1493" y="4563"/>
                  </a:lnTo>
                  <a:lnTo>
                    <a:pt x="4563" y="1494"/>
                  </a:lnTo>
                  <a:lnTo>
                    <a:pt x="304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" name="Google Shape;1347;p41">
              <a:extLst>
                <a:ext uri="{FF2B5EF4-FFF2-40B4-BE49-F238E27FC236}">
                  <a16:creationId xmlns:a16="http://schemas.microsoft.com/office/drawing/2014/main" id="{E810257D-0E7B-9267-45DD-A55D3AD892D6}"/>
                </a:ext>
              </a:extLst>
            </p:cNvPr>
            <p:cNvSpPr/>
            <p:nvPr/>
          </p:nvSpPr>
          <p:spPr>
            <a:xfrm>
              <a:off x="3593281" y="1566218"/>
              <a:ext cx="221623" cy="221952"/>
            </a:xfrm>
            <a:custGeom>
              <a:avLst/>
              <a:gdLst/>
              <a:ahLst/>
              <a:cxnLst/>
              <a:rect l="l" t="t" r="r" b="b"/>
              <a:pathLst>
                <a:path w="14802" h="14824" extrusionOk="0">
                  <a:moveTo>
                    <a:pt x="526" y="1"/>
                  </a:moveTo>
                  <a:lnTo>
                    <a:pt x="1" y="548"/>
                  </a:lnTo>
                  <a:lnTo>
                    <a:pt x="14276" y="14823"/>
                  </a:lnTo>
                  <a:lnTo>
                    <a:pt x="14802" y="14298"/>
                  </a:lnTo>
                  <a:lnTo>
                    <a:pt x="52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1" name="Google Shape;1348;p41">
            <a:extLst>
              <a:ext uri="{FF2B5EF4-FFF2-40B4-BE49-F238E27FC236}">
                <a16:creationId xmlns:a16="http://schemas.microsoft.com/office/drawing/2014/main" id="{ED88BF23-9B92-74AB-BBA7-D4C041FE4D3F}"/>
              </a:ext>
            </a:extLst>
          </p:cNvPr>
          <p:cNvGrpSpPr/>
          <p:nvPr/>
        </p:nvGrpSpPr>
        <p:grpSpPr>
          <a:xfrm>
            <a:off x="8114654" y="2751626"/>
            <a:ext cx="821391" cy="455382"/>
            <a:chOff x="3952456" y="1524280"/>
            <a:chExt cx="370195" cy="300154"/>
          </a:xfrm>
        </p:grpSpPr>
        <p:sp>
          <p:nvSpPr>
            <p:cNvPr id="32" name="Google Shape;1349;p41">
              <a:extLst>
                <a:ext uri="{FF2B5EF4-FFF2-40B4-BE49-F238E27FC236}">
                  <a16:creationId xmlns:a16="http://schemas.microsoft.com/office/drawing/2014/main" id="{E87DF692-B269-06EA-7895-2DE2FD900981}"/>
                </a:ext>
              </a:extLst>
            </p:cNvPr>
            <p:cNvSpPr/>
            <p:nvPr/>
          </p:nvSpPr>
          <p:spPr>
            <a:xfrm>
              <a:off x="3952456" y="1550482"/>
              <a:ext cx="370195" cy="248064"/>
            </a:xfrm>
            <a:custGeom>
              <a:avLst/>
              <a:gdLst/>
              <a:ahLst/>
              <a:cxnLst/>
              <a:rect l="l" t="t" r="r" b="b"/>
              <a:pathLst>
                <a:path w="24725" h="16568" extrusionOk="0">
                  <a:moveTo>
                    <a:pt x="484" y="1"/>
                  </a:moveTo>
                  <a:cubicBezTo>
                    <a:pt x="211" y="1"/>
                    <a:pt x="0" y="232"/>
                    <a:pt x="0" y="505"/>
                  </a:cubicBezTo>
                  <a:lnTo>
                    <a:pt x="0" y="16063"/>
                  </a:lnTo>
                  <a:cubicBezTo>
                    <a:pt x="0" y="16337"/>
                    <a:pt x="211" y="16568"/>
                    <a:pt x="484" y="16568"/>
                  </a:cubicBezTo>
                  <a:lnTo>
                    <a:pt x="24241" y="16568"/>
                  </a:lnTo>
                  <a:cubicBezTo>
                    <a:pt x="24515" y="16568"/>
                    <a:pt x="24725" y="16337"/>
                    <a:pt x="24725" y="16063"/>
                  </a:cubicBezTo>
                  <a:lnTo>
                    <a:pt x="24725" y="15138"/>
                  </a:lnTo>
                  <a:lnTo>
                    <a:pt x="24725" y="505"/>
                  </a:lnTo>
                  <a:cubicBezTo>
                    <a:pt x="24725" y="232"/>
                    <a:pt x="24515" y="1"/>
                    <a:pt x="2424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" name="Google Shape;1350;p41">
              <a:extLst>
                <a:ext uri="{FF2B5EF4-FFF2-40B4-BE49-F238E27FC236}">
                  <a16:creationId xmlns:a16="http://schemas.microsoft.com/office/drawing/2014/main" id="{B11E829B-A9B7-2D90-E876-EF0F247D392A}"/>
                </a:ext>
              </a:extLst>
            </p:cNvPr>
            <p:cNvSpPr/>
            <p:nvPr/>
          </p:nvSpPr>
          <p:spPr>
            <a:xfrm>
              <a:off x="3977955" y="1550482"/>
              <a:ext cx="344697" cy="226669"/>
            </a:xfrm>
            <a:custGeom>
              <a:avLst/>
              <a:gdLst/>
              <a:ahLst/>
              <a:cxnLst/>
              <a:rect l="l" t="t" r="r" b="b"/>
              <a:pathLst>
                <a:path w="23022" h="15139" extrusionOk="0">
                  <a:moveTo>
                    <a:pt x="21" y="1"/>
                  </a:moveTo>
                  <a:lnTo>
                    <a:pt x="21" y="14634"/>
                  </a:lnTo>
                  <a:cubicBezTo>
                    <a:pt x="0" y="14907"/>
                    <a:pt x="232" y="15138"/>
                    <a:pt x="505" y="15138"/>
                  </a:cubicBezTo>
                  <a:lnTo>
                    <a:pt x="23022" y="15138"/>
                  </a:lnTo>
                  <a:lnTo>
                    <a:pt x="23022" y="505"/>
                  </a:lnTo>
                  <a:cubicBezTo>
                    <a:pt x="23022" y="232"/>
                    <a:pt x="22812" y="1"/>
                    <a:pt x="225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" name="Google Shape;1351;p41">
              <a:extLst>
                <a:ext uri="{FF2B5EF4-FFF2-40B4-BE49-F238E27FC236}">
                  <a16:creationId xmlns:a16="http://schemas.microsoft.com/office/drawing/2014/main" id="{E00BAACC-536C-9358-3882-97335CBA6225}"/>
                </a:ext>
              </a:extLst>
            </p:cNvPr>
            <p:cNvSpPr/>
            <p:nvPr/>
          </p:nvSpPr>
          <p:spPr>
            <a:xfrm>
              <a:off x="3990232" y="1524280"/>
              <a:ext cx="294644" cy="251613"/>
            </a:xfrm>
            <a:custGeom>
              <a:avLst/>
              <a:gdLst/>
              <a:ahLst/>
              <a:cxnLst/>
              <a:rect l="l" t="t" r="r" b="b"/>
              <a:pathLst>
                <a:path w="19679" h="16805" extrusionOk="0">
                  <a:moveTo>
                    <a:pt x="4933" y="0"/>
                  </a:moveTo>
                  <a:cubicBezTo>
                    <a:pt x="3281" y="0"/>
                    <a:pt x="1628" y="347"/>
                    <a:pt x="84" y="1036"/>
                  </a:cubicBezTo>
                  <a:cubicBezTo>
                    <a:pt x="42" y="1057"/>
                    <a:pt x="0" y="1099"/>
                    <a:pt x="0" y="1141"/>
                  </a:cubicBezTo>
                  <a:lnTo>
                    <a:pt x="0" y="16615"/>
                  </a:lnTo>
                  <a:cubicBezTo>
                    <a:pt x="0" y="16688"/>
                    <a:pt x="79" y="16745"/>
                    <a:pt x="142" y="16745"/>
                  </a:cubicBezTo>
                  <a:cubicBezTo>
                    <a:pt x="151" y="16745"/>
                    <a:pt x="160" y="16744"/>
                    <a:pt x="168" y="16741"/>
                  </a:cubicBezTo>
                  <a:cubicBezTo>
                    <a:pt x="1684" y="16071"/>
                    <a:pt x="3301" y="15739"/>
                    <a:pt x="4918" y="15739"/>
                  </a:cubicBezTo>
                  <a:cubicBezTo>
                    <a:pt x="6597" y="15739"/>
                    <a:pt x="8276" y="16097"/>
                    <a:pt x="9840" y="16804"/>
                  </a:cubicBezTo>
                  <a:cubicBezTo>
                    <a:pt x="11404" y="16097"/>
                    <a:pt x="13082" y="15739"/>
                    <a:pt x="14762" y="15739"/>
                  </a:cubicBezTo>
                  <a:cubicBezTo>
                    <a:pt x="16378" y="15739"/>
                    <a:pt x="17995" y="16071"/>
                    <a:pt x="19511" y="16741"/>
                  </a:cubicBezTo>
                  <a:cubicBezTo>
                    <a:pt x="19519" y="16744"/>
                    <a:pt x="19528" y="16745"/>
                    <a:pt x="19537" y="16745"/>
                  </a:cubicBezTo>
                  <a:cubicBezTo>
                    <a:pt x="19600" y="16745"/>
                    <a:pt x="19679" y="16688"/>
                    <a:pt x="19679" y="16615"/>
                  </a:cubicBezTo>
                  <a:lnTo>
                    <a:pt x="19679" y="1141"/>
                  </a:lnTo>
                  <a:cubicBezTo>
                    <a:pt x="19679" y="1099"/>
                    <a:pt x="19637" y="1057"/>
                    <a:pt x="19595" y="1036"/>
                  </a:cubicBezTo>
                  <a:cubicBezTo>
                    <a:pt x="18051" y="347"/>
                    <a:pt x="16398" y="0"/>
                    <a:pt x="14747" y="0"/>
                  </a:cubicBezTo>
                  <a:cubicBezTo>
                    <a:pt x="13071" y="0"/>
                    <a:pt x="11396" y="358"/>
                    <a:pt x="9840" y="1078"/>
                  </a:cubicBezTo>
                  <a:cubicBezTo>
                    <a:pt x="8283" y="358"/>
                    <a:pt x="6609" y="0"/>
                    <a:pt x="493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" name="Google Shape;1352;p41">
              <a:extLst>
                <a:ext uri="{FF2B5EF4-FFF2-40B4-BE49-F238E27FC236}">
                  <a16:creationId xmlns:a16="http://schemas.microsoft.com/office/drawing/2014/main" id="{5102D54A-A601-C630-CF47-EED20DA261B6}"/>
                </a:ext>
              </a:extLst>
            </p:cNvPr>
            <p:cNvSpPr/>
            <p:nvPr/>
          </p:nvSpPr>
          <p:spPr>
            <a:xfrm>
              <a:off x="4003138" y="1524430"/>
              <a:ext cx="281738" cy="230367"/>
            </a:xfrm>
            <a:custGeom>
              <a:avLst/>
              <a:gdLst/>
              <a:ahLst/>
              <a:cxnLst/>
              <a:rect l="l" t="t" r="r" b="b"/>
              <a:pathLst>
                <a:path w="18817" h="15386" extrusionOk="0">
                  <a:moveTo>
                    <a:pt x="13885" y="1"/>
                  </a:moveTo>
                  <a:cubicBezTo>
                    <a:pt x="12209" y="1"/>
                    <a:pt x="10534" y="358"/>
                    <a:pt x="8978" y="1068"/>
                  </a:cubicBezTo>
                  <a:cubicBezTo>
                    <a:pt x="7423" y="360"/>
                    <a:pt x="5747" y="5"/>
                    <a:pt x="4069" y="5"/>
                  </a:cubicBezTo>
                  <a:cubicBezTo>
                    <a:pt x="2706" y="5"/>
                    <a:pt x="1343" y="239"/>
                    <a:pt x="42" y="711"/>
                  </a:cubicBezTo>
                  <a:lnTo>
                    <a:pt x="0" y="711"/>
                  </a:lnTo>
                  <a:lnTo>
                    <a:pt x="0" y="15196"/>
                  </a:lnTo>
                  <a:cubicBezTo>
                    <a:pt x="0" y="15262"/>
                    <a:pt x="51" y="15315"/>
                    <a:pt x="114" y="15315"/>
                  </a:cubicBezTo>
                  <a:cubicBezTo>
                    <a:pt x="132" y="15315"/>
                    <a:pt x="150" y="15311"/>
                    <a:pt x="168" y="15301"/>
                  </a:cubicBezTo>
                  <a:cubicBezTo>
                    <a:pt x="1858" y="14556"/>
                    <a:pt x="3381" y="14304"/>
                    <a:pt x="4666" y="14304"/>
                  </a:cubicBezTo>
                  <a:cubicBezTo>
                    <a:pt x="7332" y="14304"/>
                    <a:pt x="8978" y="15386"/>
                    <a:pt x="8978" y="15386"/>
                  </a:cubicBezTo>
                  <a:cubicBezTo>
                    <a:pt x="10765" y="14671"/>
                    <a:pt x="12657" y="14313"/>
                    <a:pt x="14570" y="14313"/>
                  </a:cubicBezTo>
                  <a:cubicBezTo>
                    <a:pt x="14626" y="14313"/>
                    <a:pt x="14682" y="14312"/>
                    <a:pt x="14738" y="14312"/>
                  </a:cubicBezTo>
                  <a:cubicBezTo>
                    <a:pt x="16131" y="14312"/>
                    <a:pt x="17503" y="14563"/>
                    <a:pt x="18817" y="15028"/>
                  </a:cubicBezTo>
                  <a:lnTo>
                    <a:pt x="18817" y="1131"/>
                  </a:lnTo>
                  <a:cubicBezTo>
                    <a:pt x="18817" y="1089"/>
                    <a:pt x="18775" y="1047"/>
                    <a:pt x="18733" y="1047"/>
                  </a:cubicBezTo>
                  <a:cubicBezTo>
                    <a:pt x="17189" y="348"/>
                    <a:pt x="15536" y="1"/>
                    <a:pt x="1388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" name="Google Shape;1353;p41">
              <a:extLst>
                <a:ext uri="{FF2B5EF4-FFF2-40B4-BE49-F238E27FC236}">
                  <a16:creationId xmlns:a16="http://schemas.microsoft.com/office/drawing/2014/main" id="{EC4D7EDA-31F9-12DA-1258-F4DBD7457120}"/>
                </a:ext>
              </a:extLst>
            </p:cNvPr>
            <p:cNvSpPr/>
            <p:nvPr/>
          </p:nvSpPr>
          <p:spPr>
            <a:xfrm>
              <a:off x="4137547" y="1524280"/>
              <a:ext cx="147329" cy="230517"/>
            </a:xfrm>
            <a:custGeom>
              <a:avLst/>
              <a:gdLst/>
              <a:ahLst/>
              <a:cxnLst/>
              <a:rect l="l" t="t" r="r" b="b"/>
              <a:pathLst>
                <a:path w="9840" h="15396" extrusionOk="0">
                  <a:moveTo>
                    <a:pt x="4908" y="0"/>
                  </a:moveTo>
                  <a:cubicBezTo>
                    <a:pt x="3232" y="0"/>
                    <a:pt x="1557" y="358"/>
                    <a:pt x="1" y="1078"/>
                  </a:cubicBezTo>
                  <a:lnTo>
                    <a:pt x="1" y="15396"/>
                  </a:lnTo>
                  <a:cubicBezTo>
                    <a:pt x="1788" y="14681"/>
                    <a:pt x="3680" y="14323"/>
                    <a:pt x="5593" y="14323"/>
                  </a:cubicBezTo>
                  <a:cubicBezTo>
                    <a:pt x="5649" y="14323"/>
                    <a:pt x="5705" y="14322"/>
                    <a:pt x="5761" y="14322"/>
                  </a:cubicBezTo>
                  <a:cubicBezTo>
                    <a:pt x="7154" y="14322"/>
                    <a:pt x="8526" y="14573"/>
                    <a:pt x="9840" y="15038"/>
                  </a:cubicBezTo>
                  <a:lnTo>
                    <a:pt x="9840" y="1141"/>
                  </a:lnTo>
                  <a:cubicBezTo>
                    <a:pt x="9840" y="1099"/>
                    <a:pt x="9798" y="1057"/>
                    <a:pt x="9756" y="1036"/>
                  </a:cubicBezTo>
                  <a:cubicBezTo>
                    <a:pt x="8212" y="347"/>
                    <a:pt x="6559" y="0"/>
                    <a:pt x="490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" name="Google Shape;1354;p41">
              <a:extLst>
                <a:ext uri="{FF2B5EF4-FFF2-40B4-BE49-F238E27FC236}">
                  <a16:creationId xmlns:a16="http://schemas.microsoft.com/office/drawing/2014/main" id="{EE55A76F-416F-929D-0F30-D12F56004F0E}"/>
                </a:ext>
              </a:extLst>
            </p:cNvPr>
            <p:cNvSpPr/>
            <p:nvPr/>
          </p:nvSpPr>
          <p:spPr>
            <a:xfrm>
              <a:off x="4137547" y="1766430"/>
              <a:ext cx="25828" cy="58003"/>
            </a:xfrm>
            <a:custGeom>
              <a:avLst/>
              <a:gdLst/>
              <a:ahLst/>
              <a:cxnLst/>
              <a:rect l="l" t="t" r="r" b="b"/>
              <a:pathLst>
                <a:path w="1725" h="3874" extrusionOk="0">
                  <a:moveTo>
                    <a:pt x="1725" y="0"/>
                  </a:moveTo>
                  <a:cubicBezTo>
                    <a:pt x="1136" y="148"/>
                    <a:pt x="547" y="379"/>
                    <a:pt x="1" y="631"/>
                  </a:cubicBezTo>
                  <a:lnTo>
                    <a:pt x="1" y="3743"/>
                  </a:lnTo>
                  <a:cubicBezTo>
                    <a:pt x="1" y="3819"/>
                    <a:pt x="67" y="3873"/>
                    <a:pt x="127" y="3873"/>
                  </a:cubicBezTo>
                  <a:cubicBezTo>
                    <a:pt x="150" y="3873"/>
                    <a:pt x="172" y="3865"/>
                    <a:pt x="190" y="3848"/>
                  </a:cubicBezTo>
                  <a:lnTo>
                    <a:pt x="799" y="3364"/>
                  </a:lnTo>
                  <a:cubicBezTo>
                    <a:pt x="821" y="3343"/>
                    <a:pt x="847" y="3333"/>
                    <a:pt x="876" y="3333"/>
                  </a:cubicBezTo>
                  <a:cubicBezTo>
                    <a:pt x="905" y="3333"/>
                    <a:pt x="936" y="3343"/>
                    <a:pt x="968" y="3364"/>
                  </a:cubicBezTo>
                  <a:lnTo>
                    <a:pt x="1514" y="3827"/>
                  </a:lnTo>
                  <a:cubicBezTo>
                    <a:pt x="1541" y="3847"/>
                    <a:pt x="1573" y="3857"/>
                    <a:pt x="1603" y="3857"/>
                  </a:cubicBezTo>
                  <a:cubicBezTo>
                    <a:pt x="1666" y="3857"/>
                    <a:pt x="1725" y="3814"/>
                    <a:pt x="1725" y="3743"/>
                  </a:cubicBezTo>
                  <a:lnTo>
                    <a:pt x="172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pic>
        <p:nvPicPr>
          <p:cNvPr id="38" name="Picture 6">
            <a:extLst>
              <a:ext uri="{FF2B5EF4-FFF2-40B4-BE49-F238E27FC236}">
                <a16:creationId xmlns:a16="http://schemas.microsoft.com/office/drawing/2014/main" id="{E8BCB7D3-3CBD-585C-FC95-548E1BCA5A2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3398959" y="5396938"/>
            <a:ext cx="4906245" cy="1416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817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87757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ẫu HĐTN 3 (1).potx" id="{8F17C469-3FC4-4ED4-BDE0-03ED01E445B5}" vid="{B53DFCDC-7B09-48D9-AF25-AE21147D3C71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4D7F196-9C61-44B6-9257-38A1FA7A2B3A}" vid="{7023CD2D-81B6-4BB7-B338-C0CB8A5C0DA7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Mẫu HĐTN 3</Template>
  <TotalTime>57</TotalTime>
  <Words>692</Words>
  <Application>Microsoft Office PowerPoint</Application>
  <PresentationFormat>Widescreen</PresentationFormat>
  <Paragraphs>64</Paragraphs>
  <Slides>23</Slides>
  <Notes>5</Notes>
  <HiddenSlides>0</HiddenSlides>
  <MMClips>17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23</vt:i4>
      </vt:variant>
    </vt:vector>
  </HeadingPairs>
  <TitlesOfParts>
    <vt:vector size="33" baseType="lpstr">
      <vt:lpstr>Arial</vt:lpstr>
      <vt:lpstr>Bellota Text</vt:lpstr>
      <vt:lpstr>Calibri</vt:lpstr>
      <vt:lpstr>Calibri Light</vt:lpstr>
      <vt:lpstr>UTM Avo</vt:lpstr>
      <vt:lpstr>UTM Avo</vt:lpstr>
      <vt:lpstr>Wingdings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hung.nv2510hung.nv2510</cp:lastModifiedBy>
  <cp:revision>7</cp:revision>
  <dcterms:created xsi:type="dcterms:W3CDTF">2023-03-28T03:35:09Z</dcterms:created>
  <dcterms:modified xsi:type="dcterms:W3CDTF">2023-08-21T02:07:29Z</dcterms:modified>
</cp:coreProperties>
</file>