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27"/>
  </p:notesMasterIdLst>
  <p:sldIdLst>
    <p:sldId id="257" r:id="rId4"/>
    <p:sldId id="364" r:id="rId5"/>
    <p:sldId id="256" r:id="rId6"/>
    <p:sldId id="267" r:id="rId7"/>
    <p:sldId id="260" r:id="rId8"/>
    <p:sldId id="262" r:id="rId9"/>
    <p:sldId id="370" r:id="rId10"/>
    <p:sldId id="371" r:id="rId11"/>
    <p:sldId id="372" r:id="rId12"/>
    <p:sldId id="374" r:id="rId13"/>
    <p:sldId id="375" r:id="rId14"/>
    <p:sldId id="376" r:id="rId15"/>
    <p:sldId id="259" r:id="rId16"/>
    <p:sldId id="263" r:id="rId17"/>
    <p:sldId id="261" r:id="rId18"/>
    <p:sldId id="258" r:id="rId19"/>
    <p:sldId id="377" r:id="rId20"/>
    <p:sldId id="378" r:id="rId21"/>
    <p:sldId id="379" r:id="rId22"/>
    <p:sldId id="380" r:id="rId23"/>
    <p:sldId id="381" r:id="rId24"/>
    <p:sldId id="266" r:id="rId25"/>
    <p:sldId id="38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262"/>
            <p14:sldId id="370"/>
            <p14:sldId id="371"/>
            <p14:sldId id="372"/>
            <p14:sldId id="374"/>
            <p14:sldId id="375"/>
            <p14:sldId id="376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261"/>
            <p14:sldId id="258"/>
            <p14:sldId id="377"/>
            <p14:sldId id="378"/>
            <p14:sldId id="379"/>
            <p14:sldId id="380"/>
          </p14:sldIdLst>
        </p14:section>
        <p14:section name="END" id="{09D271F4-F85F-46E8-ACF3-54DB7682D3DB}">
          <p14:sldIdLst>
            <p14:sldId id="381"/>
            <p14:sldId id="266"/>
            <p14:sldId id="3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A18C4C-834A-447B-A59B-0AD33CBD60F3}" v="158" dt="2023-04-04T04:48:47.9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Huy" userId="03e08db4-59cf-4cb4-b2d1-70d2dd8489fe" providerId="ADAL" clId="{59A18C4C-834A-447B-A59B-0AD33CBD60F3}"/>
    <pc:docChg chg="undo custSel addSld delSld modSld sldOrd modMainMaster modSection">
      <pc:chgData name="Nguyen Huy" userId="03e08db4-59cf-4cb4-b2d1-70d2dd8489fe" providerId="ADAL" clId="{59A18C4C-834A-447B-A59B-0AD33CBD60F3}" dt="2023-04-04T04:48:47.980" v="683"/>
      <pc:docMkLst>
        <pc:docMk/>
      </pc:docMkLst>
      <pc:sldChg chg="modSp mod">
        <pc:chgData name="Nguyen Huy" userId="03e08db4-59cf-4cb4-b2d1-70d2dd8489fe" providerId="ADAL" clId="{59A18C4C-834A-447B-A59B-0AD33CBD60F3}" dt="2023-04-04T04:00:38.704" v="44" actId="20577"/>
        <pc:sldMkLst>
          <pc:docMk/>
          <pc:sldMk cId="3011046548" sldId="257"/>
        </pc:sldMkLst>
        <pc:spChg chg="mod">
          <ac:chgData name="Nguyen Huy" userId="03e08db4-59cf-4cb4-b2d1-70d2dd8489fe" providerId="ADAL" clId="{59A18C4C-834A-447B-A59B-0AD33CBD60F3}" dt="2023-04-04T04:00:38.704" v="44" actId="20577"/>
          <ac:spMkLst>
            <pc:docMk/>
            <pc:sldMk cId="3011046548" sldId="257"/>
            <ac:spMk id="4" creationId="{1F39FD4B-1880-9DA8-DBD6-8CD7B5FC4EBF}"/>
          </ac:spMkLst>
        </pc:spChg>
        <pc:spChg chg="mod">
          <ac:chgData name="Nguyen Huy" userId="03e08db4-59cf-4cb4-b2d1-70d2dd8489fe" providerId="ADAL" clId="{59A18C4C-834A-447B-A59B-0AD33CBD60F3}" dt="2023-04-04T04:00:13.259" v="42" actId="20577"/>
          <ac:spMkLst>
            <pc:docMk/>
            <pc:sldMk cId="3011046548" sldId="257"/>
            <ac:spMk id="5" creationId="{C689EA9C-008D-F8C1-D93B-40215D6AA835}"/>
          </ac:spMkLst>
        </pc:spChg>
      </pc:sldChg>
      <pc:sldChg chg="del">
        <pc:chgData name="Nguyen Huy" userId="03e08db4-59cf-4cb4-b2d1-70d2dd8489fe" providerId="ADAL" clId="{59A18C4C-834A-447B-A59B-0AD33CBD60F3}" dt="2023-04-04T04:15:27.062" v="344" actId="47"/>
        <pc:sldMkLst>
          <pc:docMk/>
          <pc:sldMk cId="1567256950" sldId="258"/>
        </pc:sldMkLst>
      </pc:sldChg>
      <pc:sldChg chg="addSp modSp mod modAnim">
        <pc:chgData name="Nguyen Huy" userId="03e08db4-59cf-4cb4-b2d1-70d2dd8489fe" providerId="ADAL" clId="{59A18C4C-834A-447B-A59B-0AD33CBD60F3}" dt="2023-04-04T04:28:12.036" v="619"/>
        <pc:sldMkLst>
          <pc:docMk/>
          <pc:sldMk cId="866177050" sldId="262"/>
        </pc:sldMkLst>
        <pc:spChg chg="add mod">
          <ac:chgData name="Nguyen Huy" userId="03e08db4-59cf-4cb4-b2d1-70d2dd8489fe" providerId="ADAL" clId="{59A18C4C-834A-447B-A59B-0AD33CBD60F3}" dt="2023-04-04T04:05:59.454" v="103" actId="14100"/>
          <ac:spMkLst>
            <pc:docMk/>
            <pc:sldMk cId="866177050" sldId="262"/>
            <ac:spMk id="2" creationId="{A0D0CE6D-D98F-0717-5FCC-8099C8B8780A}"/>
          </ac:spMkLst>
        </pc:spChg>
        <pc:spChg chg="add mod">
          <ac:chgData name="Nguyen Huy" userId="03e08db4-59cf-4cb4-b2d1-70d2dd8489fe" providerId="ADAL" clId="{59A18C4C-834A-447B-A59B-0AD33CBD60F3}" dt="2023-04-04T04:06:27.991" v="112" actId="14100"/>
          <ac:spMkLst>
            <pc:docMk/>
            <pc:sldMk cId="866177050" sldId="262"/>
            <ac:spMk id="4" creationId="{CF19B6D7-22CA-90B7-3427-800B3EEBCB4C}"/>
          </ac:spMkLst>
        </pc:spChg>
        <pc:picChg chg="add mod">
          <ac:chgData name="Nguyen Huy" userId="03e08db4-59cf-4cb4-b2d1-70d2dd8489fe" providerId="ADAL" clId="{59A18C4C-834A-447B-A59B-0AD33CBD60F3}" dt="2023-04-04T04:05:22.910" v="62" actId="1076"/>
          <ac:picMkLst>
            <pc:docMk/>
            <pc:sldMk cId="866177050" sldId="262"/>
            <ac:picMk id="3" creationId="{46056E0F-25EB-0A63-AFFE-032E72796014}"/>
          </ac:picMkLst>
        </pc:picChg>
      </pc:sldChg>
      <pc:sldChg chg="addSp delSp modSp mod delAnim modAnim">
        <pc:chgData name="Nguyen Huy" userId="03e08db4-59cf-4cb4-b2d1-70d2dd8489fe" providerId="ADAL" clId="{59A18C4C-834A-447B-A59B-0AD33CBD60F3}" dt="2023-04-04T04:48:47.980" v="683"/>
        <pc:sldMkLst>
          <pc:docMk/>
          <pc:sldMk cId="522577783" sldId="263"/>
        </pc:sldMkLst>
        <pc:picChg chg="add del mod">
          <ac:chgData name="Nguyen Huy" userId="03e08db4-59cf-4cb4-b2d1-70d2dd8489fe" providerId="ADAL" clId="{59A18C4C-834A-447B-A59B-0AD33CBD60F3}" dt="2023-04-04T04:45:15.863" v="639" actId="21"/>
          <ac:picMkLst>
            <pc:docMk/>
            <pc:sldMk cId="522577783" sldId="263"/>
            <ac:picMk id="3" creationId="{4B9790BE-6132-890D-405E-3E2BB0FE2C87}"/>
          </ac:picMkLst>
        </pc:picChg>
        <pc:picChg chg="add del mod">
          <ac:chgData name="Nguyen Huy" userId="03e08db4-59cf-4cb4-b2d1-70d2dd8489fe" providerId="ADAL" clId="{59A18C4C-834A-447B-A59B-0AD33CBD60F3}" dt="2023-04-04T04:46:56.643" v="646" actId="478"/>
          <ac:picMkLst>
            <pc:docMk/>
            <pc:sldMk cId="522577783" sldId="263"/>
            <ac:picMk id="4" creationId="{22E64FC2-6AC3-5FEC-A5F5-517BAE7DFFF7}"/>
          </ac:picMkLst>
        </pc:picChg>
        <pc:picChg chg="add mod">
          <ac:chgData name="Nguyen Huy" userId="03e08db4-59cf-4cb4-b2d1-70d2dd8489fe" providerId="ADAL" clId="{59A18C4C-834A-447B-A59B-0AD33CBD60F3}" dt="2023-04-04T04:47:36.878" v="666" actId="1036"/>
          <ac:picMkLst>
            <pc:docMk/>
            <pc:sldMk cId="522577783" sldId="263"/>
            <ac:picMk id="6" creationId="{BA911759-D9E7-5E65-15FC-774AEA32FD33}"/>
          </ac:picMkLst>
        </pc:picChg>
        <pc:picChg chg="add del mod">
          <ac:chgData name="Nguyen Huy" userId="03e08db4-59cf-4cb4-b2d1-70d2dd8489fe" providerId="ADAL" clId="{59A18C4C-834A-447B-A59B-0AD33CBD60F3}" dt="2023-04-04T04:47:29.427" v="656" actId="478"/>
          <ac:picMkLst>
            <pc:docMk/>
            <pc:sldMk cId="522577783" sldId="263"/>
            <ac:picMk id="8" creationId="{5581DBF9-B52F-48EC-AAD4-7C3A4CB2011E}"/>
          </ac:picMkLst>
        </pc:picChg>
        <pc:picChg chg="add mod">
          <ac:chgData name="Nguyen Huy" userId="03e08db4-59cf-4cb4-b2d1-70d2dd8489fe" providerId="ADAL" clId="{59A18C4C-834A-447B-A59B-0AD33CBD60F3}" dt="2023-04-04T04:48:27.272" v="680" actId="1037"/>
          <ac:picMkLst>
            <pc:docMk/>
            <pc:sldMk cId="522577783" sldId="263"/>
            <ac:picMk id="10" creationId="{98340170-51CF-0552-E68F-C00BAD9C4118}"/>
          </ac:picMkLst>
        </pc:picChg>
      </pc:sldChg>
      <pc:sldChg chg="del">
        <pc:chgData name="Nguyen Huy" userId="03e08db4-59cf-4cb4-b2d1-70d2dd8489fe" providerId="ADAL" clId="{59A18C4C-834A-447B-A59B-0AD33CBD60F3}" dt="2023-04-04T04:26:18.187" v="585" actId="47"/>
        <pc:sldMkLst>
          <pc:docMk/>
          <pc:sldMk cId="3430506704" sldId="264"/>
        </pc:sldMkLst>
      </pc:sldChg>
      <pc:sldChg chg="del">
        <pc:chgData name="Nguyen Huy" userId="03e08db4-59cf-4cb4-b2d1-70d2dd8489fe" providerId="ADAL" clId="{59A18C4C-834A-447B-A59B-0AD33CBD60F3}" dt="2023-04-04T04:26:18.187" v="585" actId="47"/>
        <pc:sldMkLst>
          <pc:docMk/>
          <pc:sldMk cId="77109922" sldId="265"/>
        </pc:sldMkLst>
      </pc:sldChg>
      <pc:sldChg chg="addSp delSp modSp mod delAnim modAnim">
        <pc:chgData name="Nguyen Huy" userId="03e08db4-59cf-4cb4-b2d1-70d2dd8489fe" providerId="ADAL" clId="{59A18C4C-834A-447B-A59B-0AD33CBD60F3}" dt="2023-04-04T04:44:26.671" v="638"/>
        <pc:sldMkLst>
          <pc:docMk/>
          <pc:sldMk cId="1308164110" sldId="267"/>
        </pc:sldMkLst>
        <pc:picChg chg="add del mod">
          <ac:chgData name="Nguyen Huy" userId="03e08db4-59cf-4cb4-b2d1-70d2dd8489fe" providerId="ADAL" clId="{59A18C4C-834A-447B-A59B-0AD33CBD60F3}" dt="2023-04-04T04:43:07.936" v="630" actId="478"/>
          <ac:picMkLst>
            <pc:docMk/>
            <pc:sldMk cId="1308164110" sldId="267"/>
            <ac:picMk id="3" creationId="{40817F7A-B89E-C8F9-6E2C-AE6273265D26}"/>
          </ac:picMkLst>
        </pc:picChg>
        <pc:picChg chg="add mod">
          <ac:chgData name="Nguyen Huy" userId="03e08db4-59cf-4cb4-b2d1-70d2dd8489fe" providerId="ADAL" clId="{59A18C4C-834A-447B-A59B-0AD33CBD60F3}" dt="2023-04-04T04:44:20.468" v="636" actId="1076"/>
          <ac:picMkLst>
            <pc:docMk/>
            <pc:sldMk cId="1308164110" sldId="267"/>
            <ac:picMk id="4" creationId="{A128FF69-F841-4C81-5F75-A58490E09543}"/>
          </ac:picMkLst>
        </pc:picChg>
      </pc:sldChg>
      <pc:sldChg chg="add del setBg">
        <pc:chgData name="Nguyen Huy" userId="03e08db4-59cf-4cb4-b2d1-70d2dd8489fe" providerId="ADAL" clId="{59A18C4C-834A-447B-A59B-0AD33CBD60F3}" dt="2023-04-04T04:09:53.333" v="202" actId="47"/>
        <pc:sldMkLst>
          <pc:docMk/>
          <pc:sldMk cId="2087272397" sldId="268"/>
        </pc:sldMkLst>
      </pc:sldChg>
      <pc:sldChg chg="delSp add del mod setBg delAnim">
        <pc:chgData name="Nguyen Huy" userId="03e08db4-59cf-4cb4-b2d1-70d2dd8489fe" providerId="ADAL" clId="{59A18C4C-834A-447B-A59B-0AD33CBD60F3}" dt="2023-04-04T04:12:44.272" v="320" actId="47"/>
        <pc:sldMkLst>
          <pc:docMk/>
          <pc:sldMk cId="3052225090" sldId="269"/>
        </pc:sldMkLst>
        <pc:spChg chg="del">
          <ac:chgData name="Nguyen Huy" userId="03e08db4-59cf-4cb4-b2d1-70d2dd8489fe" providerId="ADAL" clId="{59A18C4C-834A-447B-A59B-0AD33CBD60F3}" dt="2023-04-04T04:11:46.680" v="300" actId="21"/>
          <ac:spMkLst>
            <pc:docMk/>
            <pc:sldMk cId="3052225090" sldId="269"/>
            <ac:spMk id="17" creationId="{44C98CD4-2847-3FA9-F2A6-493981FEDD01}"/>
          </ac:spMkLst>
        </pc:spChg>
        <pc:spChg chg="del">
          <ac:chgData name="Nguyen Huy" userId="03e08db4-59cf-4cb4-b2d1-70d2dd8489fe" providerId="ADAL" clId="{59A18C4C-834A-447B-A59B-0AD33CBD60F3}" dt="2023-04-04T04:11:46.680" v="300" actId="21"/>
          <ac:spMkLst>
            <pc:docMk/>
            <pc:sldMk cId="3052225090" sldId="269"/>
            <ac:spMk id="19" creationId="{65F8BF7C-11DD-5038-0CE5-3A9825E59F13}"/>
          </ac:spMkLst>
        </pc:spChg>
        <pc:picChg chg="del">
          <ac:chgData name="Nguyen Huy" userId="03e08db4-59cf-4cb4-b2d1-70d2dd8489fe" providerId="ADAL" clId="{59A18C4C-834A-447B-A59B-0AD33CBD60F3}" dt="2023-04-04T04:11:46.680" v="300" actId="21"/>
          <ac:picMkLst>
            <pc:docMk/>
            <pc:sldMk cId="3052225090" sldId="269"/>
            <ac:picMk id="13" creationId="{00000000-0000-0000-0000-000000000000}"/>
          </ac:picMkLst>
        </pc:picChg>
        <pc:picChg chg="del">
          <ac:chgData name="Nguyen Huy" userId="03e08db4-59cf-4cb4-b2d1-70d2dd8489fe" providerId="ADAL" clId="{59A18C4C-834A-447B-A59B-0AD33CBD60F3}" dt="2023-04-04T04:11:46.680" v="300" actId="21"/>
          <ac:picMkLst>
            <pc:docMk/>
            <pc:sldMk cId="3052225090" sldId="269"/>
            <ac:picMk id="14" creationId="{00000000-0000-0000-0000-000000000000}"/>
          </ac:picMkLst>
        </pc:picChg>
      </pc:sldChg>
      <pc:sldChg chg="addSp modSp mod modAnim">
        <pc:chgData name="Nguyen Huy" userId="03e08db4-59cf-4cb4-b2d1-70d2dd8489fe" providerId="ADAL" clId="{59A18C4C-834A-447B-A59B-0AD33CBD60F3}" dt="2023-04-04T04:00:58.864" v="49" actId="1035"/>
        <pc:sldMkLst>
          <pc:docMk/>
          <pc:sldMk cId="1309629433" sldId="364"/>
        </pc:sldMkLst>
        <pc:picChg chg="add mod">
          <ac:chgData name="Nguyen Huy" userId="03e08db4-59cf-4cb4-b2d1-70d2dd8489fe" providerId="ADAL" clId="{59A18C4C-834A-447B-A59B-0AD33CBD60F3}" dt="2023-04-04T04:00:58.864" v="49" actId="1035"/>
          <ac:picMkLst>
            <pc:docMk/>
            <pc:sldMk cId="1309629433" sldId="364"/>
            <ac:picMk id="3" creationId="{E246ABFC-40F7-462D-CB2D-7215138B88CC}"/>
          </ac:picMkLst>
        </pc:picChg>
      </pc:sldChg>
      <pc:sldChg chg="add del setBg">
        <pc:chgData name="Nguyen Huy" userId="03e08db4-59cf-4cb4-b2d1-70d2dd8489fe" providerId="ADAL" clId="{59A18C4C-834A-447B-A59B-0AD33CBD60F3}" dt="2023-04-04T04:06:38.119" v="113" actId="47"/>
        <pc:sldMkLst>
          <pc:docMk/>
          <pc:sldMk cId="0" sldId="365"/>
        </pc:sldMkLst>
      </pc:sldChg>
      <pc:sldChg chg="add del setBg">
        <pc:chgData name="Nguyen Huy" userId="03e08db4-59cf-4cb4-b2d1-70d2dd8489fe" providerId="ADAL" clId="{59A18C4C-834A-447B-A59B-0AD33CBD60F3}" dt="2023-04-04T04:07:43.228" v="139" actId="47"/>
        <pc:sldMkLst>
          <pc:docMk/>
          <pc:sldMk cId="0" sldId="366"/>
        </pc:sldMkLst>
      </pc:sldChg>
      <pc:sldChg chg="add del setBg">
        <pc:chgData name="Nguyen Huy" userId="03e08db4-59cf-4cb4-b2d1-70d2dd8489fe" providerId="ADAL" clId="{59A18C4C-834A-447B-A59B-0AD33CBD60F3}" dt="2023-04-04T04:09:53.333" v="202" actId="47"/>
        <pc:sldMkLst>
          <pc:docMk/>
          <pc:sldMk cId="0" sldId="367"/>
        </pc:sldMkLst>
      </pc:sldChg>
      <pc:sldChg chg="delSp add del mod setBg delAnim">
        <pc:chgData name="Nguyen Huy" userId="03e08db4-59cf-4cb4-b2d1-70d2dd8489fe" providerId="ADAL" clId="{59A18C4C-834A-447B-A59B-0AD33CBD60F3}" dt="2023-04-04T04:12:44.272" v="320" actId="47"/>
        <pc:sldMkLst>
          <pc:docMk/>
          <pc:sldMk cId="156996483" sldId="368"/>
        </pc:sldMkLst>
        <pc:spChg chg="del">
          <ac:chgData name="Nguyen Huy" userId="03e08db4-59cf-4cb4-b2d1-70d2dd8489fe" providerId="ADAL" clId="{59A18C4C-834A-447B-A59B-0AD33CBD60F3}" dt="2023-04-04T04:10:11.240" v="210" actId="21"/>
          <ac:spMkLst>
            <pc:docMk/>
            <pc:sldMk cId="156996483" sldId="368"/>
            <ac:spMk id="5" creationId="{06FA6ADB-FE36-72C3-C27A-B9046285230E}"/>
          </ac:spMkLst>
        </pc:spChg>
        <pc:spChg chg="del">
          <ac:chgData name="Nguyen Huy" userId="03e08db4-59cf-4cb4-b2d1-70d2dd8489fe" providerId="ADAL" clId="{59A18C4C-834A-447B-A59B-0AD33CBD60F3}" dt="2023-04-04T04:10:11.240" v="210" actId="21"/>
          <ac:spMkLst>
            <pc:docMk/>
            <pc:sldMk cId="156996483" sldId="368"/>
            <ac:spMk id="20" creationId="{F99DCE90-1312-73C9-D654-26B26950DF34}"/>
          </ac:spMkLst>
        </pc:spChg>
        <pc:spChg chg="del">
          <ac:chgData name="Nguyen Huy" userId="03e08db4-59cf-4cb4-b2d1-70d2dd8489fe" providerId="ADAL" clId="{59A18C4C-834A-447B-A59B-0AD33CBD60F3}" dt="2023-04-04T04:10:11.240" v="210" actId="21"/>
          <ac:spMkLst>
            <pc:docMk/>
            <pc:sldMk cId="156996483" sldId="368"/>
            <ac:spMk id="23" creationId="{13BD7D3A-1F29-D34A-157B-A2C7EE2E19D1}"/>
          </ac:spMkLst>
        </pc:spChg>
        <pc:picChg chg="del">
          <ac:chgData name="Nguyen Huy" userId="03e08db4-59cf-4cb4-b2d1-70d2dd8489fe" providerId="ADAL" clId="{59A18C4C-834A-447B-A59B-0AD33CBD60F3}" dt="2023-04-04T04:10:11.240" v="210" actId="21"/>
          <ac:picMkLst>
            <pc:docMk/>
            <pc:sldMk cId="156996483" sldId="368"/>
            <ac:picMk id="2" creationId="{00000000-0000-0000-0000-000000000000}"/>
          </ac:picMkLst>
        </pc:picChg>
        <pc:picChg chg="del">
          <ac:chgData name="Nguyen Huy" userId="03e08db4-59cf-4cb4-b2d1-70d2dd8489fe" providerId="ADAL" clId="{59A18C4C-834A-447B-A59B-0AD33CBD60F3}" dt="2023-04-04T04:10:11.240" v="210" actId="21"/>
          <ac:picMkLst>
            <pc:docMk/>
            <pc:sldMk cId="156996483" sldId="368"/>
            <ac:picMk id="7" creationId="{00000000-0000-0000-0000-000000000000}"/>
          </ac:picMkLst>
        </pc:picChg>
        <pc:picChg chg="del">
          <ac:chgData name="Nguyen Huy" userId="03e08db4-59cf-4cb4-b2d1-70d2dd8489fe" providerId="ADAL" clId="{59A18C4C-834A-447B-A59B-0AD33CBD60F3}" dt="2023-04-04T04:10:11.240" v="210" actId="21"/>
          <ac:picMkLst>
            <pc:docMk/>
            <pc:sldMk cId="156996483" sldId="368"/>
            <ac:picMk id="8" creationId="{A483D5D8-A3FE-658D-373B-7D7A10A2EC76}"/>
          </ac:picMkLst>
        </pc:picChg>
        <pc:picChg chg="del">
          <ac:chgData name="Nguyen Huy" userId="03e08db4-59cf-4cb4-b2d1-70d2dd8489fe" providerId="ADAL" clId="{59A18C4C-834A-447B-A59B-0AD33CBD60F3}" dt="2023-04-04T04:10:11.240" v="210" actId="21"/>
          <ac:picMkLst>
            <pc:docMk/>
            <pc:sldMk cId="156996483" sldId="368"/>
            <ac:picMk id="10" creationId="{1C7FA9DA-D9E4-F238-5102-721C827B42FD}"/>
          </ac:picMkLst>
        </pc:picChg>
        <pc:picChg chg="del">
          <ac:chgData name="Nguyen Huy" userId="03e08db4-59cf-4cb4-b2d1-70d2dd8489fe" providerId="ADAL" clId="{59A18C4C-834A-447B-A59B-0AD33CBD60F3}" dt="2023-04-04T04:10:11.240" v="210" actId="21"/>
          <ac:picMkLst>
            <pc:docMk/>
            <pc:sldMk cId="156996483" sldId="368"/>
            <ac:picMk id="18" creationId="{00000000-0000-0000-0000-000000000000}"/>
          </ac:picMkLst>
        </pc:picChg>
      </pc:sldChg>
      <pc:sldChg chg="delSp add del mod setBg delAnim">
        <pc:chgData name="Nguyen Huy" userId="03e08db4-59cf-4cb4-b2d1-70d2dd8489fe" providerId="ADAL" clId="{59A18C4C-834A-447B-A59B-0AD33CBD60F3}" dt="2023-04-04T04:12:44.272" v="320" actId="47"/>
        <pc:sldMkLst>
          <pc:docMk/>
          <pc:sldMk cId="0" sldId="369"/>
        </pc:sldMkLst>
        <pc:picChg chg="del">
          <ac:chgData name="Nguyen Huy" userId="03e08db4-59cf-4cb4-b2d1-70d2dd8489fe" providerId="ADAL" clId="{59A18C4C-834A-447B-A59B-0AD33CBD60F3}" dt="2023-04-04T04:11:14.186" v="291" actId="21"/>
          <ac:picMkLst>
            <pc:docMk/>
            <pc:sldMk cId="0" sldId="369"/>
            <ac:picMk id="4" creationId="{00000000-0000-0000-0000-000000000000}"/>
          </ac:picMkLst>
        </pc:picChg>
        <pc:picChg chg="del">
          <ac:chgData name="Nguyen Huy" userId="03e08db4-59cf-4cb4-b2d1-70d2dd8489fe" providerId="ADAL" clId="{59A18C4C-834A-447B-A59B-0AD33CBD60F3}" dt="2023-04-04T04:11:14.186" v="291" actId="21"/>
          <ac:picMkLst>
            <pc:docMk/>
            <pc:sldMk cId="0" sldId="369"/>
            <ac:picMk id="5" creationId="{00000000-0000-0000-0000-000000000000}"/>
          </ac:picMkLst>
        </pc:picChg>
        <pc:picChg chg="del">
          <ac:chgData name="Nguyen Huy" userId="03e08db4-59cf-4cb4-b2d1-70d2dd8489fe" providerId="ADAL" clId="{59A18C4C-834A-447B-A59B-0AD33CBD60F3}" dt="2023-04-04T04:11:14.186" v="291" actId="21"/>
          <ac:picMkLst>
            <pc:docMk/>
            <pc:sldMk cId="0" sldId="369"/>
            <ac:picMk id="17" creationId="{4F549475-ACDE-0322-22A2-D4CA54BE44DA}"/>
          </ac:picMkLst>
        </pc:picChg>
        <pc:picChg chg="del">
          <ac:chgData name="Nguyen Huy" userId="03e08db4-59cf-4cb4-b2d1-70d2dd8489fe" providerId="ADAL" clId="{59A18C4C-834A-447B-A59B-0AD33CBD60F3}" dt="2023-04-04T04:11:14.186" v="291" actId="21"/>
          <ac:picMkLst>
            <pc:docMk/>
            <pc:sldMk cId="0" sldId="369"/>
            <ac:picMk id="18" creationId="{921CBCDF-B0A6-8916-80D2-68AE054CA032}"/>
          </ac:picMkLst>
        </pc:picChg>
      </pc:sldChg>
      <pc:sldChg chg="addSp delSp modSp add mod modAnim">
        <pc:chgData name="Nguyen Huy" userId="03e08db4-59cf-4cb4-b2d1-70d2dd8489fe" providerId="ADAL" clId="{59A18C4C-834A-447B-A59B-0AD33CBD60F3}" dt="2023-04-04T04:28:27.597" v="620"/>
        <pc:sldMkLst>
          <pc:docMk/>
          <pc:sldMk cId="3653865933" sldId="370"/>
        </pc:sldMkLst>
        <pc:spChg chg="add mod">
          <ac:chgData name="Nguyen Huy" userId="03e08db4-59cf-4cb4-b2d1-70d2dd8489fe" providerId="ADAL" clId="{59A18C4C-834A-447B-A59B-0AD33CBD60F3}" dt="2023-04-04T04:08:03.873" v="144" actId="1076"/>
          <ac:spMkLst>
            <pc:docMk/>
            <pc:sldMk cId="3653865933" sldId="370"/>
            <ac:spMk id="2" creationId="{07990DC0-618D-A7A9-BDD5-B02D342F30CE}"/>
          </ac:spMkLst>
        </pc:spChg>
        <pc:picChg chg="add mod">
          <ac:chgData name="Nguyen Huy" userId="03e08db4-59cf-4cb4-b2d1-70d2dd8489fe" providerId="ADAL" clId="{59A18C4C-834A-447B-A59B-0AD33CBD60F3}" dt="2023-04-04T04:08:09.936" v="146" actId="14100"/>
          <ac:picMkLst>
            <pc:docMk/>
            <pc:sldMk cId="3653865933" sldId="370"/>
            <ac:picMk id="3" creationId="{2841C3A9-F136-26F1-AE85-767BC208F521}"/>
          </ac:picMkLst>
        </pc:picChg>
        <pc:picChg chg="add del mod">
          <ac:chgData name="Nguyen Huy" userId="03e08db4-59cf-4cb4-b2d1-70d2dd8489fe" providerId="ADAL" clId="{59A18C4C-834A-447B-A59B-0AD33CBD60F3}" dt="2023-04-04T04:07:25.991" v="133" actId="478"/>
          <ac:picMkLst>
            <pc:docMk/>
            <pc:sldMk cId="3653865933" sldId="370"/>
            <ac:picMk id="4" creationId="{FF66F27C-C21A-219A-8658-19CE98B0B598}"/>
          </ac:picMkLst>
        </pc:picChg>
      </pc:sldChg>
      <pc:sldChg chg="addSp modSp add mod modAnim">
        <pc:chgData name="Nguyen Huy" userId="03e08db4-59cf-4cb4-b2d1-70d2dd8489fe" providerId="ADAL" clId="{59A18C4C-834A-447B-A59B-0AD33CBD60F3}" dt="2023-04-04T04:28:37.285" v="621"/>
        <pc:sldMkLst>
          <pc:docMk/>
          <pc:sldMk cId="1367884770" sldId="371"/>
        </pc:sldMkLst>
        <pc:spChg chg="add mod">
          <ac:chgData name="Nguyen Huy" userId="03e08db4-59cf-4cb4-b2d1-70d2dd8489fe" providerId="ADAL" clId="{59A18C4C-834A-447B-A59B-0AD33CBD60F3}" dt="2023-04-04T04:08:17.377" v="148" actId="1076"/>
          <ac:spMkLst>
            <pc:docMk/>
            <pc:sldMk cId="1367884770" sldId="371"/>
            <ac:spMk id="3" creationId="{FA9E7E0C-CD17-B137-2BDE-132394DBF516}"/>
          </ac:spMkLst>
        </pc:spChg>
        <pc:picChg chg="add mod">
          <ac:chgData name="Nguyen Huy" userId="03e08db4-59cf-4cb4-b2d1-70d2dd8489fe" providerId="ADAL" clId="{59A18C4C-834A-447B-A59B-0AD33CBD60F3}" dt="2023-04-04T04:08:25.546" v="154" actId="1076"/>
          <ac:picMkLst>
            <pc:docMk/>
            <pc:sldMk cId="1367884770" sldId="371"/>
            <ac:picMk id="2" creationId="{ECCE0552-DF85-950F-6A18-83569DF7830B}"/>
          </ac:picMkLst>
        </pc:picChg>
        <pc:picChg chg="add mod">
          <ac:chgData name="Nguyen Huy" userId="03e08db4-59cf-4cb4-b2d1-70d2dd8489fe" providerId="ADAL" clId="{59A18C4C-834A-447B-A59B-0AD33CBD60F3}" dt="2023-04-04T04:08:22.329" v="153" actId="14100"/>
          <ac:picMkLst>
            <pc:docMk/>
            <pc:sldMk cId="1367884770" sldId="371"/>
            <ac:picMk id="4" creationId="{3FD7C7A1-626B-4222-2F21-889A1931E32D}"/>
          </ac:picMkLst>
        </pc:picChg>
      </pc:sldChg>
      <pc:sldChg chg="addSp modSp add mod modAnim">
        <pc:chgData name="Nguyen Huy" userId="03e08db4-59cf-4cb4-b2d1-70d2dd8489fe" providerId="ADAL" clId="{59A18C4C-834A-447B-A59B-0AD33CBD60F3}" dt="2023-04-04T04:09:48.203" v="201" actId="1076"/>
        <pc:sldMkLst>
          <pc:docMk/>
          <pc:sldMk cId="469663718" sldId="372"/>
        </pc:sldMkLst>
        <pc:spChg chg="add mod">
          <ac:chgData name="Nguyen Huy" userId="03e08db4-59cf-4cb4-b2d1-70d2dd8489fe" providerId="ADAL" clId="{59A18C4C-834A-447B-A59B-0AD33CBD60F3}" dt="2023-04-04T04:09:33.004" v="183" actId="164"/>
          <ac:spMkLst>
            <pc:docMk/>
            <pc:sldMk cId="469663718" sldId="372"/>
            <ac:spMk id="3" creationId="{2DA5CDEF-F82D-BB0E-3CE1-CC8AABFBE644}"/>
          </ac:spMkLst>
        </pc:spChg>
        <pc:spChg chg="add mod">
          <ac:chgData name="Nguyen Huy" userId="03e08db4-59cf-4cb4-b2d1-70d2dd8489fe" providerId="ADAL" clId="{59A18C4C-834A-447B-A59B-0AD33CBD60F3}" dt="2023-04-04T04:09:46.428" v="200" actId="1076"/>
          <ac:spMkLst>
            <pc:docMk/>
            <pc:sldMk cId="469663718" sldId="372"/>
            <ac:spMk id="4" creationId="{ADC744E3-15B3-2036-6B13-F8384061F638}"/>
          </ac:spMkLst>
        </pc:spChg>
        <pc:grpChg chg="add mod">
          <ac:chgData name="Nguyen Huy" userId="03e08db4-59cf-4cb4-b2d1-70d2dd8489fe" providerId="ADAL" clId="{59A18C4C-834A-447B-A59B-0AD33CBD60F3}" dt="2023-04-04T04:09:48.203" v="201" actId="1076"/>
          <ac:grpSpMkLst>
            <pc:docMk/>
            <pc:sldMk cId="469663718" sldId="372"/>
            <ac:grpSpMk id="6" creationId="{C18C15C3-4B9C-46FD-72C5-C91499B9BC78}"/>
          </ac:grpSpMkLst>
        </pc:grpChg>
        <pc:picChg chg="add mod">
          <ac:chgData name="Nguyen Huy" userId="03e08db4-59cf-4cb4-b2d1-70d2dd8489fe" providerId="ADAL" clId="{59A18C4C-834A-447B-A59B-0AD33CBD60F3}" dt="2023-04-04T04:09:33.004" v="183" actId="164"/>
          <ac:picMkLst>
            <pc:docMk/>
            <pc:sldMk cId="469663718" sldId="372"/>
            <ac:picMk id="2" creationId="{73944A6A-354C-1732-C1F3-5C4C784BB57B}"/>
          </ac:picMkLst>
        </pc:picChg>
        <pc:picChg chg="add mod">
          <ac:chgData name="Nguyen Huy" userId="03e08db4-59cf-4cb4-b2d1-70d2dd8489fe" providerId="ADAL" clId="{59A18C4C-834A-447B-A59B-0AD33CBD60F3}" dt="2023-04-04T04:09:42.220" v="198" actId="1036"/>
          <ac:picMkLst>
            <pc:docMk/>
            <pc:sldMk cId="469663718" sldId="372"/>
            <ac:picMk id="5" creationId="{31B98ED2-EA95-C9DE-A5D7-D463F5D4F78F}"/>
          </ac:picMkLst>
        </pc:picChg>
      </pc:sldChg>
      <pc:sldChg chg="add del">
        <pc:chgData name="Nguyen Huy" userId="03e08db4-59cf-4cb4-b2d1-70d2dd8489fe" providerId="ADAL" clId="{59A18C4C-834A-447B-A59B-0AD33CBD60F3}" dt="2023-04-04T04:10:05.652" v="208" actId="47"/>
        <pc:sldMkLst>
          <pc:docMk/>
          <pc:sldMk cId="1601878967" sldId="373"/>
        </pc:sldMkLst>
      </pc:sldChg>
      <pc:sldChg chg="addSp delSp modSp add mod delAnim modAnim">
        <pc:chgData name="Nguyen Huy" userId="03e08db4-59cf-4cb4-b2d1-70d2dd8489fe" providerId="ADAL" clId="{59A18C4C-834A-447B-A59B-0AD33CBD60F3}" dt="2023-04-04T04:28:54.582" v="628"/>
        <pc:sldMkLst>
          <pc:docMk/>
          <pc:sldMk cId="3955688717" sldId="374"/>
        </pc:sldMkLst>
        <pc:spChg chg="del">
          <ac:chgData name="Nguyen Huy" userId="03e08db4-59cf-4cb4-b2d1-70d2dd8489fe" providerId="ADAL" clId="{59A18C4C-834A-447B-A59B-0AD33CBD60F3}" dt="2023-04-04T04:09:58.828" v="205" actId="478"/>
          <ac:spMkLst>
            <pc:docMk/>
            <pc:sldMk cId="3955688717" sldId="374"/>
            <ac:spMk id="4" creationId="{ADC744E3-15B3-2036-6B13-F8384061F638}"/>
          </ac:spMkLst>
        </pc:spChg>
        <pc:spChg chg="add del mod">
          <ac:chgData name="Nguyen Huy" userId="03e08db4-59cf-4cb4-b2d1-70d2dd8489fe" providerId="ADAL" clId="{59A18C4C-834A-447B-A59B-0AD33CBD60F3}" dt="2023-04-04T04:10:20.212" v="214" actId="478"/>
          <ac:spMkLst>
            <pc:docMk/>
            <pc:sldMk cId="3955688717" sldId="374"/>
            <ac:spMk id="10" creationId="{F3424A7B-6019-20C7-6F65-FC7944CD6835}"/>
          </ac:spMkLst>
        </pc:spChg>
        <pc:spChg chg="add mod">
          <ac:chgData name="Nguyen Huy" userId="03e08db4-59cf-4cb4-b2d1-70d2dd8489fe" providerId="ADAL" clId="{59A18C4C-834A-447B-A59B-0AD33CBD60F3}" dt="2023-04-04T04:10:41.644" v="270" actId="1076"/>
          <ac:spMkLst>
            <pc:docMk/>
            <pc:sldMk cId="3955688717" sldId="374"/>
            <ac:spMk id="11" creationId="{69C04B7D-ABCB-DAA9-DC5D-F0E8BAC77FB1}"/>
          </ac:spMkLst>
        </pc:spChg>
        <pc:spChg chg="add mod">
          <ac:chgData name="Nguyen Huy" userId="03e08db4-59cf-4cb4-b2d1-70d2dd8489fe" providerId="ADAL" clId="{59A18C4C-834A-447B-A59B-0AD33CBD60F3}" dt="2023-04-04T04:28:45.449" v="623" actId="1076"/>
          <ac:spMkLst>
            <pc:docMk/>
            <pc:sldMk cId="3955688717" sldId="374"/>
            <ac:spMk id="12" creationId="{9513FEB5-0D98-FEA4-97BA-5C1E4BDE4313}"/>
          </ac:spMkLst>
        </pc:spChg>
        <pc:grpChg chg="del">
          <ac:chgData name="Nguyen Huy" userId="03e08db4-59cf-4cb4-b2d1-70d2dd8489fe" providerId="ADAL" clId="{59A18C4C-834A-447B-A59B-0AD33CBD60F3}" dt="2023-04-04T04:09:58.828" v="205" actId="478"/>
          <ac:grpSpMkLst>
            <pc:docMk/>
            <pc:sldMk cId="3955688717" sldId="374"/>
            <ac:grpSpMk id="6" creationId="{C18C15C3-4B9C-46FD-72C5-C91499B9BC78}"/>
          </ac:grpSpMkLst>
        </pc:grpChg>
        <pc:picChg chg="del">
          <ac:chgData name="Nguyen Huy" userId="03e08db4-59cf-4cb4-b2d1-70d2dd8489fe" providerId="ADAL" clId="{59A18C4C-834A-447B-A59B-0AD33CBD60F3}" dt="2023-04-04T04:10:03.180" v="206" actId="478"/>
          <ac:picMkLst>
            <pc:docMk/>
            <pc:sldMk cId="3955688717" sldId="374"/>
            <ac:picMk id="5" creationId="{31B98ED2-EA95-C9DE-A5D7-D463F5D4F78F}"/>
          </ac:picMkLst>
        </pc:picChg>
        <pc:picChg chg="add mod">
          <ac:chgData name="Nguyen Huy" userId="03e08db4-59cf-4cb4-b2d1-70d2dd8489fe" providerId="ADAL" clId="{59A18C4C-834A-447B-A59B-0AD33CBD60F3}" dt="2023-04-04T04:10:18.064" v="213" actId="255"/>
          <ac:picMkLst>
            <pc:docMk/>
            <pc:sldMk cId="3955688717" sldId="374"/>
            <ac:picMk id="7" creationId="{B05AF551-22ED-7B3B-4DB0-D530B32C16DC}"/>
          </ac:picMkLst>
        </pc:picChg>
        <pc:picChg chg="add mod">
          <ac:chgData name="Nguyen Huy" userId="03e08db4-59cf-4cb4-b2d1-70d2dd8489fe" providerId="ADAL" clId="{59A18C4C-834A-447B-A59B-0AD33CBD60F3}" dt="2023-04-04T04:10:18.064" v="213" actId="255"/>
          <ac:picMkLst>
            <pc:docMk/>
            <pc:sldMk cId="3955688717" sldId="374"/>
            <ac:picMk id="8" creationId="{ABE711B5-3688-C8A9-1E49-04F72FF71B0A}"/>
          </ac:picMkLst>
        </pc:picChg>
        <pc:picChg chg="add mod">
          <ac:chgData name="Nguyen Huy" userId="03e08db4-59cf-4cb4-b2d1-70d2dd8489fe" providerId="ADAL" clId="{59A18C4C-834A-447B-A59B-0AD33CBD60F3}" dt="2023-04-04T04:10:18.064" v="213" actId="255"/>
          <ac:picMkLst>
            <pc:docMk/>
            <pc:sldMk cId="3955688717" sldId="374"/>
            <ac:picMk id="9" creationId="{3F01D48C-CD8A-E2B5-F969-0F9B76193ECC}"/>
          </ac:picMkLst>
        </pc:picChg>
        <pc:picChg chg="add mod">
          <ac:chgData name="Nguyen Huy" userId="03e08db4-59cf-4cb4-b2d1-70d2dd8489fe" providerId="ADAL" clId="{59A18C4C-834A-447B-A59B-0AD33CBD60F3}" dt="2023-04-04T04:28:45.449" v="623" actId="1076"/>
          <ac:picMkLst>
            <pc:docMk/>
            <pc:sldMk cId="3955688717" sldId="374"/>
            <ac:picMk id="13" creationId="{FE34CAA9-0648-4A93-6FCB-A755F0E9CE86}"/>
          </ac:picMkLst>
        </pc:picChg>
        <pc:picChg chg="add del mod">
          <ac:chgData name="Nguyen Huy" userId="03e08db4-59cf-4cb4-b2d1-70d2dd8489fe" providerId="ADAL" clId="{59A18C4C-834A-447B-A59B-0AD33CBD60F3}" dt="2023-04-04T04:10:50.054" v="274" actId="478"/>
          <ac:picMkLst>
            <pc:docMk/>
            <pc:sldMk cId="3955688717" sldId="374"/>
            <ac:picMk id="14" creationId="{94648340-AB26-74D4-E4A6-FD6DC3EDC60B}"/>
          </ac:picMkLst>
        </pc:picChg>
      </pc:sldChg>
      <pc:sldChg chg="addSp modSp add mod modAnim">
        <pc:chgData name="Nguyen Huy" userId="03e08db4-59cf-4cb4-b2d1-70d2dd8489fe" providerId="ADAL" clId="{59A18C4C-834A-447B-A59B-0AD33CBD60F3}" dt="2023-04-04T04:11:36.416" v="299" actId="1076"/>
        <pc:sldMkLst>
          <pc:docMk/>
          <pc:sldMk cId="4003918532" sldId="375"/>
        </pc:sldMkLst>
        <pc:picChg chg="add mod">
          <ac:chgData name="Nguyen Huy" userId="03e08db4-59cf-4cb4-b2d1-70d2dd8489fe" providerId="ADAL" clId="{59A18C4C-834A-447B-A59B-0AD33CBD60F3}" dt="2023-04-04T04:11:28.895" v="297" actId="1076"/>
          <ac:picMkLst>
            <pc:docMk/>
            <pc:sldMk cId="4003918532" sldId="375"/>
            <ac:picMk id="2" creationId="{E6E4CFA7-7AA1-F057-AC46-71D3C14EBABB}"/>
          </ac:picMkLst>
        </pc:picChg>
        <pc:picChg chg="add mod">
          <ac:chgData name="Nguyen Huy" userId="03e08db4-59cf-4cb4-b2d1-70d2dd8489fe" providerId="ADAL" clId="{59A18C4C-834A-447B-A59B-0AD33CBD60F3}" dt="2023-04-04T04:11:28.895" v="297" actId="1076"/>
          <ac:picMkLst>
            <pc:docMk/>
            <pc:sldMk cId="4003918532" sldId="375"/>
            <ac:picMk id="3" creationId="{FBF2ABAF-19DE-072F-7B19-E61C137065ED}"/>
          </ac:picMkLst>
        </pc:picChg>
        <pc:picChg chg="add mod">
          <ac:chgData name="Nguyen Huy" userId="03e08db4-59cf-4cb4-b2d1-70d2dd8489fe" providerId="ADAL" clId="{59A18C4C-834A-447B-A59B-0AD33CBD60F3}" dt="2023-04-04T04:11:25.349" v="295" actId="14100"/>
          <ac:picMkLst>
            <pc:docMk/>
            <pc:sldMk cId="4003918532" sldId="375"/>
            <ac:picMk id="4" creationId="{92C00554-DCE0-8C0B-5FF4-BE09261CBDF5}"/>
          </ac:picMkLst>
        </pc:picChg>
        <pc:picChg chg="add mod">
          <ac:chgData name="Nguyen Huy" userId="03e08db4-59cf-4cb4-b2d1-70d2dd8489fe" providerId="ADAL" clId="{59A18C4C-834A-447B-A59B-0AD33CBD60F3}" dt="2023-04-04T04:11:18.448" v="293" actId="1076"/>
          <ac:picMkLst>
            <pc:docMk/>
            <pc:sldMk cId="4003918532" sldId="375"/>
            <ac:picMk id="5" creationId="{CEF4B3D7-5F6B-9ADB-4481-C4D172F33163}"/>
          </ac:picMkLst>
        </pc:picChg>
        <pc:picChg chg="add mod">
          <ac:chgData name="Nguyen Huy" userId="03e08db4-59cf-4cb4-b2d1-70d2dd8489fe" providerId="ADAL" clId="{59A18C4C-834A-447B-A59B-0AD33CBD60F3}" dt="2023-04-04T04:11:36.416" v="299" actId="1076"/>
          <ac:picMkLst>
            <pc:docMk/>
            <pc:sldMk cId="4003918532" sldId="375"/>
            <ac:picMk id="6" creationId="{24E6C09A-E70B-6D7F-86DA-AB77F01C8FEE}"/>
          </ac:picMkLst>
        </pc:picChg>
      </pc:sldChg>
      <pc:sldChg chg="addSp delSp modSp add mod modAnim">
        <pc:chgData name="Nguyen Huy" userId="03e08db4-59cf-4cb4-b2d1-70d2dd8489fe" providerId="ADAL" clId="{59A18C4C-834A-447B-A59B-0AD33CBD60F3}" dt="2023-04-04T04:12:25.199" v="319" actId="1035"/>
        <pc:sldMkLst>
          <pc:docMk/>
          <pc:sldMk cId="3117273519" sldId="376"/>
        </pc:sldMkLst>
        <pc:spChg chg="add mod">
          <ac:chgData name="Nguyen Huy" userId="03e08db4-59cf-4cb4-b2d1-70d2dd8489fe" providerId="ADAL" clId="{59A18C4C-834A-447B-A59B-0AD33CBD60F3}" dt="2023-04-04T04:12:25.199" v="319" actId="1035"/>
          <ac:spMkLst>
            <pc:docMk/>
            <pc:sldMk cId="3117273519" sldId="376"/>
            <ac:spMk id="4" creationId="{A9E812B5-7BA7-4A54-67EC-B896DE2C8DE2}"/>
          </ac:spMkLst>
        </pc:spChg>
        <pc:spChg chg="add mod">
          <ac:chgData name="Nguyen Huy" userId="03e08db4-59cf-4cb4-b2d1-70d2dd8489fe" providerId="ADAL" clId="{59A18C4C-834A-447B-A59B-0AD33CBD60F3}" dt="2023-04-04T04:12:17.807" v="310" actId="1076"/>
          <ac:spMkLst>
            <pc:docMk/>
            <pc:sldMk cId="3117273519" sldId="376"/>
            <ac:spMk id="5" creationId="{B1163335-84BA-8187-C058-A04309F38722}"/>
          </ac:spMkLst>
        </pc:spChg>
        <pc:picChg chg="add del mod">
          <ac:chgData name="Nguyen Huy" userId="03e08db4-59cf-4cb4-b2d1-70d2dd8489fe" providerId="ADAL" clId="{59A18C4C-834A-447B-A59B-0AD33CBD60F3}" dt="2023-04-04T04:11:51.040" v="302" actId="478"/>
          <ac:picMkLst>
            <pc:docMk/>
            <pc:sldMk cId="3117273519" sldId="376"/>
            <ac:picMk id="2" creationId="{412EDB5D-C473-848A-026A-017893129DBA}"/>
          </ac:picMkLst>
        </pc:picChg>
        <pc:picChg chg="add mod">
          <ac:chgData name="Nguyen Huy" userId="03e08db4-59cf-4cb4-b2d1-70d2dd8489fe" providerId="ADAL" clId="{59A18C4C-834A-447B-A59B-0AD33CBD60F3}" dt="2023-04-04T04:11:48.780" v="301"/>
          <ac:picMkLst>
            <pc:docMk/>
            <pc:sldMk cId="3117273519" sldId="376"/>
            <ac:picMk id="3" creationId="{FDCE2BE1-A407-80BE-E8B3-309051E2E092}"/>
          </ac:picMkLst>
        </pc:picChg>
      </pc:sldChg>
      <pc:sldChg chg="modSp add mod setBg">
        <pc:chgData name="Nguyen Huy" userId="03e08db4-59cf-4cb4-b2d1-70d2dd8489fe" providerId="ADAL" clId="{59A18C4C-834A-447B-A59B-0AD33CBD60F3}" dt="2023-04-04T04:18:49.433" v="404" actId="33935"/>
        <pc:sldMkLst>
          <pc:docMk/>
          <pc:sldMk cId="977758505" sldId="377"/>
        </pc:sldMkLst>
        <pc:spChg chg="mod modVis">
          <ac:chgData name="Nguyen Huy" userId="03e08db4-59cf-4cb4-b2d1-70d2dd8489fe" providerId="ADAL" clId="{59A18C4C-834A-447B-A59B-0AD33CBD60F3}" dt="2023-04-04T04:15:57.317" v="356" actId="14429"/>
          <ac:spMkLst>
            <pc:docMk/>
            <pc:sldMk cId="977758505" sldId="377"/>
            <ac:spMk id="2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16:16.069" v="361" actId="1076"/>
          <ac:spMkLst>
            <pc:docMk/>
            <pc:sldMk cId="977758505" sldId="377"/>
            <ac:spMk id="3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17:22.104" v="377" actId="14100"/>
          <ac:spMkLst>
            <pc:docMk/>
            <pc:sldMk cId="977758505" sldId="377"/>
            <ac:spMk id="4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18:31.721" v="398" actId="1076"/>
          <ac:spMkLst>
            <pc:docMk/>
            <pc:sldMk cId="977758505" sldId="377"/>
            <ac:spMk id="5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17:35.921" v="380" actId="14100"/>
          <ac:spMkLst>
            <pc:docMk/>
            <pc:sldMk cId="977758505" sldId="377"/>
            <ac:spMk id="6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18:31.721" v="398" actId="1076"/>
          <ac:spMkLst>
            <pc:docMk/>
            <pc:sldMk cId="977758505" sldId="377"/>
            <ac:spMk id="7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17:06.483" v="373" actId="14100"/>
          <ac:spMkLst>
            <pc:docMk/>
            <pc:sldMk cId="977758505" sldId="377"/>
            <ac:spMk id="8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18:31.721" v="398" actId="1076"/>
          <ac:spMkLst>
            <pc:docMk/>
            <pc:sldMk cId="977758505" sldId="377"/>
            <ac:spMk id="9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18:31.721" v="398" actId="1076"/>
          <ac:spMkLst>
            <pc:docMk/>
            <pc:sldMk cId="977758505" sldId="377"/>
            <ac:spMk id="10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17:08.287" v="374" actId="14100"/>
          <ac:spMkLst>
            <pc:docMk/>
            <pc:sldMk cId="977758505" sldId="377"/>
            <ac:spMk id="11" creationId="{00000000-0000-0000-0000-000000000000}"/>
          </ac:spMkLst>
        </pc:spChg>
        <pc:picChg chg="mod modVis">
          <ac:chgData name="Nguyen Huy" userId="03e08db4-59cf-4cb4-b2d1-70d2dd8489fe" providerId="ADAL" clId="{59A18C4C-834A-447B-A59B-0AD33CBD60F3}" dt="2023-04-04T04:18:39.598" v="401" actId="14100"/>
          <ac:picMkLst>
            <pc:docMk/>
            <pc:sldMk cId="977758505" sldId="377"/>
            <ac:picMk id="12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18:39.598" v="401" actId="14100"/>
          <ac:picMkLst>
            <pc:docMk/>
            <pc:sldMk cId="977758505" sldId="377"/>
            <ac:picMk id="13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18:42.096" v="402" actId="14100"/>
          <ac:picMkLst>
            <pc:docMk/>
            <pc:sldMk cId="977758505" sldId="377"/>
            <ac:picMk id="14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18:49.433" v="404" actId="33935"/>
          <ac:picMkLst>
            <pc:docMk/>
            <pc:sldMk cId="977758505" sldId="377"/>
            <ac:picMk id="15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18:34.257" v="399" actId="33935"/>
          <ac:picMkLst>
            <pc:docMk/>
            <pc:sldMk cId="977758505" sldId="377"/>
            <ac:picMk id="16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18:34.257" v="399" actId="33935"/>
          <ac:picMkLst>
            <pc:docMk/>
            <pc:sldMk cId="977758505" sldId="377"/>
            <ac:picMk id="17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18:34.257" v="399" actId="33935"/>
          <ac:picMkLst>
            <pc:docMk/>
            <pc:sldMk cId="977758505" sldId="377"/>
            <ac:picMk id="18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18:34.257" v="399" actId="33935"/>
          <ac:picMkLst>
            <pc:docMk/>
            <pc:sldMk cId="977758505" sldId="377"/>
            <ac:picMk id="19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18:34.257" v="399" actId="33935"/>
          <ac:picMkLst>
            <pc:docMk/>
            <pc:sldMk cId="977758505" sldId="377"/>
            <ac:picMk id="20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18:34.257" v="399" actId="33935"/>
          <ac:picMkLst>
            <pc:docMk/>
            <pc:sldMk cId="977758505" sldId="377"/>
            <ac:picMk id="23" creationId="{F5275CC3-04DB-B4BD-714C-17CA52FF2746}"/>
          </ac:picMkLst>
        </pc:picChg>
      </pc:sldChg>
      <pc:sldChg chg="modSp add mod setBg">
        <pc:chgData name="Nguyen Huy" userId="03e08db4-59cf-4cb4-b2d1-70d2dd8489fe" providerId="ADAL" clId="{59A18C4C-834A-447B-A59B-0AD33CBD60F3}" dt="2023-04-04T04:21:14.531" v="471" actId="14100"/>
        <pc:sldMkLst>
          <pc:docMk/>
          <pc:sldMk cId="4289988227" sldId="378"/>
        </pc:sldMkLst>
        <pc:spChg chg="mod modVis">
          <ac:chgData name="Nguyen Huy" userId="03e08db4-59cf-4cb4-b2d1-70d2dd8489fe" providerId="ADAL" clId="{59A18C4C-834A-447B-A59B-0AD33CBD60F3}" dt="2023-04-04T04:19:24.636" v="420" actId="14429"/>
          <ac:spMkLst>
            <pc:docMk/>
            <pc:sldMk cId="4289988227" sldId="378"/>
            <ac:spMk id="2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19:23.378" v="419" actId="14429"/>
          <ac:spMkLst>
            <pc:docMk/>
            <pc:sldMk cId="4289988227" sldId="378"/>
            <ac:spMk id="3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0:48.004" v="450" actId="1038"/>
          <ac:spMkLst>
            <pc:docMk/>
            <pc:sldMk cId="4289988227" sldId="378"/>
            <ac:spMk id="4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1:04.660" v="467" actId="1037"/>
          <ac:spMkLst>
            <pc:docMk/>
            <pc:sldMk cId="4289988227" sldId="378"/>
            <ac:spMk id="5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1:07.406" v="468" actId="1076"/>
          <ac:spMkLst>
            <pc:docMk/>
            <pc:sldMk cId="4289988227" sldId="378"/>
            <ac:spMk id="6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0:24.581" v="435" actId="14100"/>
          <ac:spMkLst>
            <pc:docMk/>
            <pc:sldMk cId="4289988227" sldId="378"/>
            <ac:spMk id="7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0:09.943" v="430" actId="14100"/>
          <ac:spMkLst>
            <pc:docMk/>
            <pc:sldMk cId="4289988227" sldId="378"/>
            <ac:spMk id="8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0:13.022" v="431" actId="1076"/>
          <ac:spMkLst>
            <pc:docMk/>
            <pc:sldMk cId="4289988227" sldId="378"/>
            <ac:spMk id="9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1:04.660" v="467" actId="1037"/>
          <ac:spMkLst>
            <pc:docMk/>
            <pc:sldMk cId="4289988227" sldId="378"/>
            <ac:spMk id="10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1:07.406" v="468" actId="1076"/>
          <ac:spMkLst>
            <pc:docMk/>
            <pc:sldMk cId="4289988227" sldId="378"/>
            <ac:spMk id="11" creationId="{00000000-0000-0000-0000-000000000000}"/>
          </ac:spMkLst>
        </pc:spChg>
        <pc:picChg chg="mod modVis">
          <ac:chgData name="Nguyen Huy" userId="03e08db4-59cf-4cb4-b2d1-70d2dd8489fe" providerId="ADAL" clId="{59A18C4C-834A-447B-A59B-0AD33CBD60F3}" dt="2023-04-04T04:21:14.531" v="471" actId="14100"/>
          <ac:picMkLst>
            <pc:docMk/>
            <pc:sldMk cId="4289988227" sldId="378"/>
            <ac:picMk id="12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1:14.531" v="471" actId="14100"/>
          <ac:picMkLst>
            <pc:docMk/>
            <pc:sldMk cId="4289988227" sldId="378"/>
            <ac:picMk id="13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1:14.531" v="471" actId="14100"/>
          <ac:picMkLst>
            <pc:docMk/>
            <pc:sldMk cId="4289988227" sldId="378"/>
            <ac:picMk id="14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1:09.181" v="469" actId="33935"/>
          <ac:picMkLst>
            <pc:docMk/>
            <pc:sldMk cId="4289988227" sldId="378"/>
            <ac:picMk id="15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1:09.181" v="469" actId="33935"/>
          <ac:picMkLst>
            <pc:docMk/>
            <pc:sldMk cId="4289988227" sldId="378"/>
            <ac:picMk id="16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1:09.181" v="469" actId="33935"/>
          <ac:picMkLst>
            <pc:docMk/>
            <pc:sldMk cId="4289988227" sldId="378"/>
            <ac:picMk id="17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1:09.181" v="469" actId="33935"/>
          <ac:picMkLst>
            <pc:docMk/>
            <pc:sldMk cId="4289988227" sldId="378"/>
            <ac:picMk id="18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1:09.181" v="469" actId="33935"/>
          <ac:picMkLst>
            <pc:docMk/>
            <pc:sldMk cId="4289988227" sldId="378"/>
            <ac:picMk id="19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1:09.181" v="469" actId="33935"/>
          <ac:picMkLst>
            <pc:docMk/>
            <pc:sldMk cId="4289988227" sldId="378"/>
            <ac:picMk id="20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1:09.181" v="469" actId="33935"/>
          <ac:picMkLst>
            <pc:docMk/>
            <pc:sldMk cId="4289988227" sldId="378"/>
            <ac:picMk id="23" creationId="{F5275CC3-04DB-B4BD-714C-17CA52FF2746}"/>
          </ac:picMkLst>
        </pc:picChg>
      </pc:sldChg>
      <pc:sldChg chg="modSp add mod setBg">
        <pc:chgData name="Nguyen Huy" userId="03e08db4-59cf-4cb4-b2d1-70d2dd8489fe" providerId="ADAL" clId="{59A18C4C-834A-447B-A59B-0AD33CBD60F3}" dt="2023-04-04T04:23:30.391" v="527" actId="1076"/>
        <pc:sldMkLst>
          <pc:docMk/>
          <pc:sldMk cId="41826323" sldId="379"/>
        </pc:sldMkLst>
        <pc:spChg chg="mod modVis">
          <ac:chgData name="Nguyen Huy" userId="03e08db4-59cf-4cb4-b2d1-70d2dd8489fe" providerId="ADAL" clId="{59A18C4C-834A-447B-A59B-0AD33CBD60F3}" dt="2023-04-04T04:23:21.416" v="524" actId="33935"/>
          <ac:spMkLst>
            <pc:docMk/>
            <pc:sldMk cId="41826323" sldId="379"/>
            <ac:spMk id="2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3:21.416" v="524" actId="33935"/>
          <ac:spMkLst>
            <pc:docMk/>
            <pc:sldMk cId="41826323" sldId="379"/>
            <ac:spMk id="3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2:41.016" v="504" actId="14100"/>
          <ac:spMkLst>
            <pc:docMk/>
            <pc:sldMk cId="41826323" sldId="379"/>
            <ac:spMk id="4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2:52.552" v="507" actId="14100"/>
          <ac:spMkLst>
            <pc:docMk/>
            <pc:sldMk cId="41826323" sldId="379"/>
            <ac:spMk id="5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3:09.800" v="520" actId="1035"/>
          <ac:spMkLst>
            <pc:docMk/>
            <pc:sldMk cId="41826323" sldId="379"/>
            <ac:spMk id="6" creationId="{00000000-0000-0000-0000-000000000000}"/>
          </ac:spMkLst>
        </pc:spChg>
        <pc:spChg chg="mod ord modVis">
          <ac:chgData name="Nguyen Huy" userId="03e08db4-59cf-4cb4-b2d1-70d2dd8489fe" providerId="ADAL" clId="{59A18C4C-834A-447B-A59B-0AD33CBD60F3}" dt="2023-04-04T04:23:16.921" v="522" actId="1076"/>
          <ac:spMkLst>
            <pc:docMk/>
            <pc:sldMk cId="41826323" sldId="379"/>
            <ac:spMk id="7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2:16.073" v="497" actId="14100"/>
          <ac:spMkLst>
            <pc:docMk/>
            <pc:sldMk cId="41826323" sldId="379"/>
            <ac:spMk id="8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3:19.634" v="523" actId="1076"/>
          <ac:spMkLst>
            <pc:docMk/>
            <pc:sldMk cId="41826323" sldId="379"/>
            <ac:spMk id="9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3:14.032" v="521" actId="1076"/>
          <ac:spMkLst>
            <pc:docMk/>
            <pc:sldMk cId="41826323" sldId="379"/>
            <ac:spMk id="10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3:09.800" v="520" actId="1035"/>
          <ac:spMkLst>
            <pc:docMk/>
            <pc:sldMk cId="41826323" sldId="379"/>
            <ac:spMk id="11" creationId="{00000000-0000-0000-0000-000000000000}"/>
          </ac:spMkLst>
        </pc:spChg>
        <pc:picChg chg="mod modVis">
          <ac:chgData name="Nguyen Huy" userId="03e08db4-59cf-4cb4-b2d1-70d2dd8489fe" providerId="ADAL" clId="{59A18C4C-834A-447B-A59B-0AD33CBD60F3}" dt="2023-04-04T04:23:30.391" v="527" actId="1076"/>
          <ac:picMkLst>
            <pc:docMk/>
            <pc:sldMk cId="41826323" sldId="379"/>
            <ac:picMk id="12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3:28.976" v="526" actId="1076"/>
          <ac:picMkLst>
            <pc:docMk/>
            <pc:sldMk cId="41826323" sldId="379"/>
            <ac:picMk id="13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3:28.976" v="526" actId="1076"/>
          <ac:picMkLst>
            <pc:docMk/>
            <pc:sldMk cId="41826323" sldId="379"/>
            <ac:picMk id="14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3:21.416" v="524" actId="33935"/>
          <ac:picMkLst>
            <pc:docMk/>
            <pc:sldMk cId="41826323" sldId="379"/>
            <ac:picMk id="15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3:21.416" v="524" actId="33935"/>
          <ac:picMkLst>
            <pc:docMk/>
            <pc:sldMk cId="41826323" sldId="379"/>
            <ac:picMk id="16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3:21.416" v="524" actId="33935"/>
          <ac:picMkLst>
            <pc:docMk/>
            <pc:sldMk cId="41826323" sldId="379"/>
            <ac:picMk id="17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3:21.416" v="524" actId="33935"/>
          <ac:picMkLst>
            <pc:docMk/>
            <pc:sldMk cId="41826323" sldId="379"/>
            <ac:picMk id="18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3:21.416" v="524" actId="33935"/>
          <ac:picMkLst>
            <pc:docMk/>
            <pc:sldMk cId="41826323" sldId="379"/>
            <ac:picMk id="19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3:21.416" v="524" actId="33935"/>
          <ac:picMkLst>
            <pc:docMk/>
            <pc:sldMk cId="41826323" sldId="379"/>
            <ac:picMk id="20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3:21.416" v="524" actId="33935"/>
          <ac:picMkLst>
            <pc:docMk/>
            <pc:sldMk cId="41826323" sldId="379"/>
            <ac:picMk id="23" creationId="{F5275CC3-04DB-B4BD-714C-17CA52FF2746}"/>
          </ac:picMkLst>
        </pc:picChg>
      </pc:sldChg>
      <pc:sldChg chg="modSp add mod setBg">
        <pc:chgData name="Nguyen Huy" userId="03e08db4-59cf-4cb4-b2d1-70d2dd8489fe" providerId="ADAL" clId="{59A18C4C-834A-447B-A59B-0AD33CBD60F3}" dt="2023-04-04T04:25:49.651" v="584" actId="1076"/>
        <pc:sldMkLst>
          <pc:docMk/>
          <pc:sldMk cId="3314104015" sldId="380"/>
        </pc:sldMkLst>
        <pc:spChg chg="mod modVis">
          <ac:chgData name="Nguyen Huy" userId="03e08db4-59cf-4cb4-b2d1-70d2dd8489fe" providerId="ADAL" clId="{59A18C4C-834A-447B-A59B-0AD33CBD60F3}" dt="2023-04-04T04:23:48.650" v="542" actId="14429"/>
          <ac:spMkLst>
            <pc:docMk/>
            <pc:sldMk cId="3314104015" sldId="380"/>
            <ac:spMk id="2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3:48.435" v="541" actId="14429"/>
          <ac:spMkLst>
            <pc:docMk/>
            <pc:sldMk cId="3314104015" sldId="380"/>
            <ac:spMk id="3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5:37.030" v="576" actId="1076"/>
          <ac:spMkLst>
            <pc:docMk/>
            <pc:sldMk cId="3314104015" sldId="380"/>
            <ac:spMk id="4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5:27.476" v="573" actId="1076"/>
          <ac:spMkLst>
            <pc:docMk/>
            <pc:sldMk cId="3314104015" sldId="380"/>
            <ac:spMk id="5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5:37.030" v="576" actId="1076"/>
          <ac:spMkLst>
            <pc:docMk/>
            <pc:sldMk cId="3314104015" sldId="380"/>
            <ac:spMk id="6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5:27.476" v="573" actId="1076"/>
          <ac:spMkLst>
            <pc:docMk/>
            <pc:sldMk cId="3314104015" sldId="380"/>
            <ac:spMk id="7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5:37.030" v="576" actId="1076"/>
          <ac:spMkLst>
            <pc:docMk/>
            <pc:sldMk cId="3314104015" sldId="380"/>
            <ac:spMk id="8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5:27.476" v="573" actId="1076"/>
          <ac:spMkLst>
            <pc:docMk/>
            <pc:sldMk cId="3314104015" sldId="380"/>
            <ac:spMk id="9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5:27.476" v="573" actId="1076"/>
          <ac:spMkLst>
            <pc:docMk/>
            <pc:sldMk cId="3314104015" sldId="380"/>
            <ac:spMk id="10" creationId="{00000000-0000-0000-0000-000000000000}"/>
          </ac:spMkLst>
        </pc:spChg>
        <pc:spChg chg="mod modVis">
          <ac:chgData name="Nguyen Huy" userId="03e08db4-59cf-4cb4-b2d1-70d2dd8489fe" providerId="ADAL" clId="{59A18C4C-834A-447B-A59B-0AD33CBD60F3}" dt="2023-04-04T04:25:37.030" v="576" actId="1076"/>
          <ac:spMkLst>
            <pc:docMk/>
            <pc:sldMk cId="3314104015" sldId="380"/>
            <ac:spMk id="11" creationId="{00000000-0000-0000-0000-000000000000}"/>
          </ac:spMkLst>
        </pc:spChg>
        <pc:picChg chg="mod modVis">
          <ac:chgData name="Nguyen Huy" userId="03e08db4-59cf-4cb4-b2d1-70d2dd8489fe" providerId="ADAL" clId="{59A18C4C-834A-447B-A59B-0AD33CBD60F3}" dt="2023-04-04T04:25:46.610" v="582" actId="1076"/>
          <ac:picMkLst>
            <pc:docMk/>
            <pc:sldMk cId="3314104015" sldId="380"/>
            <ac:picMk id="12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5:45.658" v="581" actId="1076"/>
          <ac:picMkLst>
            <pc:docMk/>
            <pc:sldMk cId="3314104015" sldId="380"/>
            <ac:picMk id="13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5:47.682" v="583" actId="1076"/>
          <ac:picMkLst>
            <pc:docMk/>
            <pc:sldMk cId="3314104015" sldId="380"/>
            <ac:picMk id="14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5:49.651" v="584" actId="1076"/>
          <ac:picMkLst>
            <pc:docMk/>
            <pc:sldMk cId="3314104015" sldId="380"/>
            <ac:picMk id="15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5:37.956" v="577" actId="33935"/>
          <ac:picMkLst>
            <pc:docMk/>
            <pc:sldMk cId="3314104015" sldId="380"/>
            <ac:picMk id="16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5:37.956" v="577" actId="33935"/>
          <ac:picMkLst>
            <pc:docMk/>
            <pc:sldMk cId="3314104015" sldId="380"/>
            <ac:picMk id="17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5:37.956" v="577" actId="33935"/>
          <ac:picMkLst>
            <pc:docMk/>
            <pc:sldMk cId="3314104015" sldId="380"/>
            <ac:picMk id="18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5:37.956" v="577" actId="33935"/>
          <ac:picMkLst>
            <pc:docMk/>
            <pc:sldMk cId="3314104015" sldId="380"/>
            <ac:picMk id="19" creationId="{00000000-0000-0000-0000-000000000000}"/>
          </ac:picMkLst>
        </pc:picChg>
        <pc:picChg chg="mod modVis">
          <ac:chgData name="Nguyen Huy" userId="03e08db4-59cf-4cb4-b2d1-70d2dd8489fe" providerId="ADAL" clId="{59A18C4C-834A-447B-A59B-0AD33CBD60F3}" dt="2023-04-04T04:25:37.956" v="577" actId="33935"/>
          <ac:picMkLst>
            <pc:docMk/>
            <pc:sldMk cId="3314104015" sldId="380"/>
            <ac:picMk id="22" creationId="{F5275CC3-04DB-B4BD-714C-17CA52FF2746}"/>
          </ac:picMkLst>
        </pc:picChg>
      </pc:sldChg>
      <pc:sldChg chg="addSp delSp modSp add mod ord delAnim modAnim">
        <pc:chgData name="Nguyen Huy" userId="03e08db4-59cf-4cb4-b2d1-70d2dd8489fe" providerId="ADAL" clId="{59A18C4C-834A-447B-A59B-0AD33CBD60F3}" dt="2023-04-04T04:27:46.559" v="612" actId="1037"/>
        <pc:sldMkLst>
          <pc:docMk/>
          <pc:sldMk cId="1202195348" sldId="381"/>
        </pc:sldMkLst>
        <pc:spChg chg="add mod">
          <ac:chgData name="Nguyen Huy" userId="03e08db4-59cf-4cb4-b2d1-70d2dd8489fe" providerId="ADAL" clId="{59A18C4C-834A-447B-A59B-0AD33CBD60F3}" dt="2023-04-04T04:27:07.695" v="603" actId="1076"/>
          <ac:spMkLst>
            <pc:docMk/>
            <pc:sldMk cId="1202195348" sldId="381"/>
            <ac:spMk id="4" creationId="{2CFC1293-FC9C-53DD-01C1-D43B3BD428B2}"/>
          </ac:spMkLst>
        </pc:spChg>
        <pc:spChg chg="add mod">
          <ac:chgData name="Nguyen Huy" userId="03e08db4-59cf-4cb4-b2d1-70d2dd8489fe" providerId="ADAL" clId="{59A18C4C-834A-447B-A59B-0AD33CBD60F3}" dt="2023-04-04T04:27:43.776" v="611" actId="1076"/>
          <ac:spMkLst>
            <pc:docMk/>
            <pc:sldMk cId="1202195348" sldId="381"/>
            <ac:spMk id="6" creationId="{DCC2BE8A-A25D-C78C-00D6-AA8D1C06947F}"/>
          </ac:spMkLst>
        </pc:spChg>
        <pc:spChg chg="add mod">
          <ac:chgData name="Nguyen Huy" userId="03e08db4-59cf-4cb4-b2d1-70d2dd8489fe" providerId="ADAL" clId="{59A18C4C-834A-447B-A59B-0AD33CBD60F3}" dt="2023-04-04T04:27:43.776" v="611" actId="1076"/>
          <ac:spMkLst>
            <pc:docMk/>
            <pc:sldMk cId="1202195348" sldId="381"/>
            <ac:spMk id="8" creationId="{CE5B4CE1-0DB8-DD6C-E866-0311499E7DA5}"/>
          </ac:spMkLst>
        </pc:spChg>
        <pc:spChg chg="add mod">
          <ac:chgData name="Nguyen Huy" userId="03e08db4-59cf-4cb4-b2d1-70d2dd8489fe" providerId="ADAL" clId="{59A18C4C-834A-447B-A59B-0AD33CBD60F3}" dt="2023-04-04T04:27:43.776" v="611" actId="1076"/>
          <ac:spMkLst>
            <pc:docMk/>
            <pc:sldMk cId="1202195348" sldId="381"/>
            <ac:spMk id="10" creationId="{6F098B32-0573-CD4C-4890-AFA0981E6900}"/>
          </ac:spMkLst>
        </pc:spChg>
        <pc:picChg chg="del">
          <ac:chgData name="Nguyen Huy" userId="03e08db4-59cf-4cb4-b2d1-70d2dd8489fe" providerId="ADAL" clId="{59A18C4C-834A-447B-A59B-0AD33CBD60F3}" dt="2023-04-04T04:26:27.613" v="589" actId="478"/>
          <ac:picMkLst>
            <pc:docMk/>
            <pc:sldMk cId="1202195348" sldId="381"/>
            <ac:picMk id="3" creationId="{E246ABFC-40F7-462D-CB2D-7215138B88CC}"/>
          </ac:picMkLst>
        </pc:picChg>
        <pc:picChg chg="add mod">
          <ac:chgData name="Nguyen Huy" userId="03e08db4-59cf-4cb4-b2d1-70d2dd8489fe" providerId="ADAL" clId="{59A18C4C-834A-447B-A59B-0AD33CBD60F3}" dt="2023-04-04T04:27:46.559" v="612" actId="1037"/>
          <ac:picMkLst>
            <pc:docMk/>
            <pc:sldMk cId="1202195348" sldId="381"/>
            <ac:picMk id="5" creationId="{FCD0958D-92C4-AE25-07BD-9AA85DB4C4BA}"/>
          </ac:picMkLst>
        </pc:picChg>
        <pc:picChg chg="add mod">
          <ac:chgData name="Nguyen Huy" userId="03e08db4-59cf-4cb4-b2d1-70d2dd8489fe" providerId="ADAL" clId="{59A18C4C-834A-447B-A59B-0AD33CBD60F3}" dt="2023-04-04T04:26:57.326" v="598" actId="1076"/>
          <ac:picMkLst>
            <pc:docMk/>
            <pc:sldMk cId="1202195348" sldId="381"/>
            <ac:picMk id="7" creationId="{68B7B256-97E4-2961-1BFF-C994B661560D}"/>
          </ac:picMkLst>
        </pc:picChg>
        <pc:picChg chg="add mod">
          <ac:chgData name="Nguyen Huy" userId="03e08db4-59cf-4cb4-b2d1-70d2dd8489fe" providerId="ADAL" clId="{59A18C4C-834A-447B-A59B-0AD33CBD60F3}" dt="2023-04-04T04:26:57.326" v="598" actId="1076"/>
          <ac:picMkLst>
            <pc:docMk/>
            <pc:sldMk cId="1202195348" sldId="381"/>
            <ac:picMk id="9" creationId="{9921FC8B-DCFE-0DA4-B295-873FCC33F659}"/>
          </ac:picMkLst>
        </pc:picChg>
      </pc:sldChg>
      <pc:sldMasterChg chg="modSldLayout">
        <pc:chgData name="Nguyen Huy" userId="03e08db4-59cf-4cb4-b2d1-70d2dd8489fe" providerId="ADAL" clId="{59A18C4C-834A-447B-A59B-0AD33CBD60F3}" dt="2023-04-04T04:05:49.651" v="100" actId="735"/>
        <pc:sldMasterMkLst>
          <pc:docMk/>
          <pc:sldMasterMk cId="27313813" sldId="2147483648"/>
        </pc:sldMasterMkLst>
        <pc:sldLayoutChg chg="modSp">
          <pc:chgData name="Nguyen Huy" userId="03e08db4-59cf-4cb4-b2d1-70d2dd8489fe" providerId="ADAL" clId="{59A18C4C-834A-447B-A59B-0AD33CBD60F3}" dt="2023-04-04T04:05:49.651" v="100" actId="735"/>
          <pc:sldLayoutMkLst>
            <pc:docMk/>
            <pc:sldMasterMk cId="27313813" sldId="2147483648"/>
            <pc:sldLayoutMk cId="2084784519" sldId="21474836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3FEA0-7A0D-4C25-B7C5-95823447F02E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9C9A8-9D1F-41CA-AB57-D09FEFFE3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64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-GV</a:t>
            </a:r>
            <a:r>
              <a:rPr lang="en-US" baseline="0"/>
              <a:t> click vào khung đá</a:t>
            </a:r>
            <a:r>
              <a:rPr lang="en-US" altLang="zh-CN" sz="1200" spc="16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p án</a:t>
            </a:r>
            <a:r>
              <a:rPr lang="en-US" altLang="zh-CN" sz="1200" spc="160" baseline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 để chọn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1DFB3-0BBA-479A-86E0-A4B5E9B2C9D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68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-GV</a:t>
            </a:r>
            <a:r>
              <a:rPr lang="en-US" baseline="0"/>
              <a:t> click vào khung đá</a:t>
            </a:r>
            <a:r>
              <a:rPr lang="en-US" altLang="zh-CN" sz="1200" spc="16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p án</a:t>
            </a:r>
            <a:r>
              <a:rPr lang="en-US" altLang="zh-CN" sz="1200" spc="160" baseline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 để chọn 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1DFB3-0BBA-479A-86E0-A4B5E9B2C9D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55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-GV</a:t>
            </a:r>
            <a:r>
              <a:rPr lang="en-US" baseline="0"/>
              <a:t> click vào khung đá</a:t>
            </a:r>
            <a:r>
              <a:rPr lang="en-US" altLang="zh-CN" sz="1200" spc="16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p án</a:t>
            </a:r>
            <a:r>
              <a:rPr lang="en-US" altLang="zh-CN" sz="1200" spc="160" baseline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 để chọn 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1DFB3-0BBA-479A-86E0-A4B5E9B2C9D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93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-GV</a:t>
            </a:r>
            <a:r>
              <a:rPr lang="en-US" baseline="0"/>
              <a:t> click vào khung đá</a:t>
            </a:r>
            <a:r>
              <a:rPr lang="en-US" altLang="zh-CN" sz="1200" spc="16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p án</a:t>
            </a:r>
            <a:r>
              <a:rPr lang="en-US" altLang="zh-CN" sz="1200" spc="160" baseline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 để chọn 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1DFB3-0BBA-479A-86E0-A4B5E9B2C9D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51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873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14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16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8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852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36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113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36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2611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32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475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978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7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558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536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435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3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597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6613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019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9396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7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47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1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sv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28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28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30/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29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3.mp3"/><Relationship Id="rId7" Type="http://schemas.openxmlformats.org/officeDocument/2006/relationships/image" Target="../media/image3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0.png"/><Relationship Id="rId4" Type="http://schemas.openxmlformats.org/officeDocument/2006/relationships/audio" Target="../media/media3.mp3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3.mp3"/><Relationship Id="rId7" Type="http://schemas.openxmlformats.org/officeDocument/2006/relationships/image" Target="../media/image41.jp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8.png"/><Relationship Id="rId4" Type="http://schemas.openxmlformats.org/officeDocument/2006/relationships/audio" Target="../media/media3.mp3"/><Relationship Id="rId9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3.mp3"/><Relationship Id="rId7" Type="http://schemas.openxmlformats.org/officeDocument/2006/relationships/image" Target="../media/image3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8.png"/><Relationship Id="rId4" Type="http://schemas.openxmlformats.org/officeDocument/2006/relationships/audio" Target="../media/media3.mp3"/><Relationship Id="rId9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3.mp3"/><Relationship Id="rId7" Type="http://schemas.openxmlformats.org/officeDocument/2006/relationships/image" Target="../media/image41.jp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8.png"/><Relationship Id="rId4" Type="http://schemas.openxmlformats.org/officeDocument/2006/relationships/audio" Target="../media/media3.mp3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.png"/><Relationship Id="rId7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4.xml"/><Relationship Id="rId6" Type="http://schemas.microsoft.com/office/2007/relationships/hdphoto" Target="../media/hdphoto2.wdp"/><Relationship Id="rId5" Type="http://schemas.openxmlformats.org/officeDocument/2006/relationships/image" Target="../media/image4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3: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yêu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lao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9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pic>
        <p:nvPicPr>
          <p:cNvPr id="3" name="thói quen hàng ngày bài hát _ thói quen tốt cho trẻ _ vần trong tiếng việt _ Daily Routine Song">
            <a:hlinkClick r:id="" action="ppaction://media"/>
            <a:extLst>
              <a:ext uri="{FF2B5EF4-FFF2-40B4-BE49-F238E27FC236}">
                <a16:creationId xmlns:a16="http://schemas.microsoft.com/office/drawing/2014/main" id="{E246ABFC-40F7-462D-CB2D-7215138B88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14733"/>
            <a:ext cx="12192000" cy="624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5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191559" y="286910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&#10;&#10;Description automatically generated with medium confidence">
            <a:extLst>
              <a:ext uri="{FF2B5EF4-FFF2-40B4-BE49-F238E27FC236}">
                <a16:creationId xmlns:a16="http://schemas.microsoft.com/office/drawing/2014/main" id="{A128FF69-F841-4C81-5F75-A58490E09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760" y="1610237"/>
            <a:ext cx="11040452" cy="49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191559" y="286910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D0CE6D-D98F-0717-5FCC-8099C8B8780A}"/>
              </a:ext>
            </a:extLst>
          </p:cNvPr>
          <p:cNvSpPr txBox="1"/>
          <p:nvPr/>
        </p:nvSpPr>
        <p:spPr>
          <a:xfrm>
            <a:off x="787400" y="1549978"/>
            <a:ext cx="9994900" cy="61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vi-VN" sz="2600" b="1" dirty="0">
                <a:solidFill>
                  <a:srgbClr val="FF0000"/>
                </a:solidFill>
                <a:ea typeface="UD Digi Kyokasho N-B" panose="02020700000000000000" pitchFamily="18" charset="-128"/>
                <a:cs typeface="Times New Roman" panose="02020603050405020304" pitchFamily="18" charset="0"/>
              </a:rPr>
              <a:t>Hoạt động 1:</a:t>
            </a:r>
            <a:r>
              <a:rPr lang="vi-VN" sz="2600" dirty="0">
                <a:ea typeface="UD Digi Kyokasho N-B" panose="02020700000000000000" pitchFamily="18" charset="-128"/>
                <a:cs typeface="Times New Roman" panose="02020603050405020304" pitchFamily="18" charset="0"/>
              </a:rPr>
              <a:t> Chia sẻ về một ngày của em</a:t>
            </a:r>
            <a:endParaRPr lang="en-US" sz="2600" dirty="0">
              <a:latin typeface="UTM Avo" panose="02040603050506020204" pitchFamily="18" charset="0"/>
              <a:ea typeface="UD Digi Kyokasho N-B" panose="020207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056E0F-25EB-0A63-AFFE-032E727960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50" b="60372"/>
          <a:stretch/>
        </p:blipFill>
        <p:spPr>
          <a:xfrm>
            <a:off x="921971" y="2565656"/>
            <a:ext cx="3461003" cy="3906265"/>
          </a:xfrm>
          <a:prstGeom prst="rect">
            <a:avLst/>
          </a:prstGeom>
        </p:spPr>
      </p:pic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CF19B6D7-22CA-90B7-3427-800B3EEBCB4C}"/>
              </a:ext>
            </a:extLst>
          </p:cNvPr>
          <p:cNvSpPr/>
          <p:nvPr/>
        </p:nvSpPr>
        <p:spPr>
          <a:xfrm>
            <a:off x="4649340" y="2755900"/>
            <a:ext cx="5701159" cy="243578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1019" indent="-381019" algn="just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vi-VN" sz="2400" dirty="0"/>
              <a:t>Em thức dậy vào mấy giờ?</a:t>
            </a:r>
            <a:endParaRPr lang="en-US" sz="2400" dirty="0"/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/>
              <a:t>Những việc làm chuẩn bị trước khi đi học là gì?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5">
            <a:extLst>
              <a:ext uri="{FF2B5EF4-FFF2-40B4-BE49-F238E27FC236}">
                <a16:creationId xmlns:a16="http://schemas.microsoft.com/office/drawing/2014/main" id="{07990DC0-618D-A7A9-BDD5-B02D342F30CE}"/>
              </a:ext>
            </a:extLst>
          </p:cNvPr>
          <p:cNvSpPr/>
          <p:nvPr/>
        </p:nvSpPr>
        <p:spPr>
          <a:xfrm>
            <a:off x="1592262" y="1779860"/>
            <a:ext cx="9007476" cy="2444388"/>
          </a:xfrm>
          <a:prstGeom prst="wedgeRoundRectCallout">
            <a:avLst>
              <a:gd name="adj1" fmla="val -48478"/>
              <a:gd name="adj2" fmla="val 7280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1019" indent="-381019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</a:rPr>
              <a:t>Em tham gia những hoạt động nào ở trường?</a:t>
            </a:r>
            <a:endParaRPr lang="en-US" sz="2400" dirty="0">
              <a:solidFill>
                <a:schemeClr val="tx1"/>
              </a:solidFill>
            </a:endParaRP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</a:rPr>
              <a:t>Những hoạt động vui chơi nào của em ngoài giờ học? ( đá cầu, trốn tìm, đọc sách, nhảy dây,...)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41C3A9-F136-26F1-AE85-767BC208F5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0" t="51736" r="29574" b="2184"/>
          <a:stretch/>
        </p:blipFill>
        <p:spPr>
          <a:xfrm>
            <a:off x="-165099" y="3836954"/>
            <a:ext cx="2747295" cy="322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6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CE0552-DF85-950F-6A18-83569DF783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18" t="4068" r="8329" b="55186"/>
          <a:stretch/>
        </p:blipFill>
        <p:spPr>
          <a:xfrm>
            <a:off x="3810001" y="3613259"/>
            <a:ext cx="4245935" cy="338444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A9E7E0C-CD17-B137-2BDE-132394DBF516}"/>
              </a:ext>
            </a:extLst>
          </p:cNvPr>
          <p:cNvSpPr/>
          <p:nvPr/>
        </p:nvSpPr>
        <p:spPr>
          <a:xfrm>
            <a:off x="3670300" y="2241441"/>
            <a:ext cx="5283200" cy="1143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chemeClr val="tx1"/>
                </a:solidFill>
                <a:ea typeface="Times New Roman" panose="02020603050405020304" pitchFamily="18" charset="0"/>
              </a:rPr>
              <a:t>Những việc làm giúp đỡ gia đình khi em ở nhà là gì?</a:t>
            </a: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D7C7A1-626B-4222-2F21-889A1931E3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63" r="67502" b="3327"/>
          <a:stretch/>
        </p:blipFill>
        <p:spPr>
          <a:xfrm>
            <a:off x="-762000" y="3860800"/>
            <a:ext cx="4011998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8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18C15C3-4B9C-46FD-72C5-C91499B9BC78}"/>
              </a:ext>
            </a:extLst>
          </p:cNvPr>
          <p:cNvGrpSpPr/>
          <p:nvPr/>
        </p:nvGrpSpPr>
        <p:grpSpPr>
          <a:xfrm>
            <a:off x="4713799" y="1458329"/>
            <a:ext cx="2764401" cy="841983"/>
            <a:chOff x="5136913" y="1293698"/>
            <a:chExt cx="2764401" cy="841983"/>
          </a:xfrm>
        </p:grpSpPr>
        <p:pic>
          <p:nvPicPr>
            <p:cNvPr id="2" name="Picture 4">
              <a:extLst>
                <a:ext uri="{FF2B5EF4-FFF2-40B4-BE49-F238E27FC236}">
                  <a16:creationId xmlns:a16="http://schemas.microsoft.com/office/drawing/2014/main" id="{73944A6A-354C-1732-C1F3-5C4C784BB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84688">
              <a:off x="5136913" y="1293698"/>
              <a:ext cx="2764401" cy="841983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DA5CDEF-F82D-BB0E-3CE1-CC8AABFBE644}"/>
                </a:ext>
              </a:extLst>
            </p:cNvPr>
            <p:cNvSpPr txBox="1"/>
            <p:nvPr/>
          </p:nvSpPr>
          <p:spPr>
            <a:xfrm>
              <a:off x="5473087" y="1356572"/>
              <a:ext cx="2092052" cy="614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600" b="1" dirty="0" err="1">
                  <a:latin typeface="+mj-lt"/>
                  <a:cs typeface="Arial" panose="020B0604020202020204" pitchFamily="34" charset="0"/>
                </a:rPr>
                <a:t>Kết</a:t>
              </a:r>
              <a:r>
                <a:rPr lang="en-US" sz="2600" b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+mj-lt"/>
                  <a:cs typeface="Arial" panose="020B0604020202020204" pitchFamily="34" charset="0"/>
                </a:rPr>
                <a:t>luận</a:t>
              </a:r>
              <a:endParaRPr lang="en-US" sz="2600" b="1" dirty="0"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DC744E3-15B3-2036-6B13-F8384061F638}"/>
              </a:ext>
            </a:extLst>
          </p:cNvPr>
          <p:cNvSpPr txBox="1"/>
          <p:nvPr/>
        </p:nvSpPr>
        <p:spPr>
          <a:xfrm>
            <a:off x="825500" y="2300312"/>
            <a:ext cx="10541000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33400" algn="just">
              <a:lnSpc>
                <a:spcPct val="150000"/>
              </a:lnSpc>
              <a:spcAft>
                <a:spcPts val="800"/>
              </a:spcAft>
            </a:pPr>
            <a:r>
              <a:rPr lang="vi-VN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Trong một ngày, mỗi người chúng ta đều thực hiện nhiều hoạt động, c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ù</a:t>
            </a:r>
            <a:r>
              <a:rPr lang="vi-VN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</a:t>
            </a:r>
            <a:r>
              <a:rPr lang="vi-VN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nhau. Để mỗi ngày trôi qua có ý nghĩa hơn, chúng ta nên làm nhiều việc có ích cho bản thân, gia đình và xã hội bằng cách sắp xếp các hoạt động, công </a:t>
            </a:r>
            <a:r>
              <a:rPr lang="vi-VN" sz="240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việc theo</a:t>
            </a:r>
            <a:r>
              <a:rPr lang="en-US" sz="240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thứ</a:t>
            </a:r>
            <a:r>
              <a:rPr lang="vi-VN" sz="240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tự nhất định và cố gắng hoàn thành các hoạt động, công việc đó theo đúng kế hoạch.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id="{31B98ED2-EA95-C9DE-A5D7-D463F5D4F7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509458" y="5531009"/>
            <a:ext cx="3902493" cy="12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6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B05AF551-22ED-7B3B-4DB0-D530B32C16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3677" y="157317"/>
            <a:ext cx="1460696" cy="13518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E711B5-3688-C8A9-1E49-04F72FF71B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0617627" y="157315"/>
            <a:ext cx="1460696" cy="1351808"/>
          </a:xfrm>
          <a:prstGeom prst="rect">
            <a:avLst/>
          </a:prstGeom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3F01D48C-CD8A-E2B5-F969-0F9B76193E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835223" flipH="1">
            <a:off x="10314651" y="4562905"/>
            <a:ext cx="1703667" cy="3663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9C04B7D-ABCB-DAA9-DC5D-F0E8BAC77FB1}"/>
              </a:ext>
            </a:extLst>
          </p:cNvPr>
          <p:cNvSpPr txBox="1"/>
          <p:nvPr/>
        </p:nvSpPr>
        <p:spPr>
          <a:xfrm>
            <a:off x="425975" y="1524231"/>
            <a:ext cx="6268671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sz="24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2: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endParaRPr lang="en-US" sz="2400" dirty="0">
              <a:solidFill>
                <a:srgbClr val="FF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13FEB5-0D98-FEA4-97BA-5C1E4BDE4313}"/>
              </a:ext>
            </a:extLst>
          </p:cNvPr>
          <p:cNvSpPr txBox="1"/>
          <p:nvPr/>
        </p:nvSpPr>
        <p:spPr>
          <a:xfrm>
            <a:off x="289187" y="2202163"/>
            <a:ext cx="11613626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4500" algn="just">
              <a:lnSpc>
                <a:spcPct val="150000"/>
              </a:lnSpc>
            </a:pPr>
            <a:r>
              <a:rPr lang="en-US" sz="2400" i="1" dirty="0">
                <a:solidFill>
                  <a:schemeClr val="bg2">
                    <a:lumMod val="25000"/>
                  </a:schemeClr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vi-VN" sz="2400" i="1" dirty="0" err="1">
                <a:solidFill>
                  <a:schemeClr val="bg2">
                    <a:lumMod val="25000"/>
                  </a:schemeClr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ập</a:t>
            </a:r>
            <a:r>
              <a:rPr lang="vi-VN" sz="2400" i="1" dirty="0">
                <a:solidFill>
                  <a:schemeClr val="bg2">
                    <a:lumMod val="25000"/>
                  </a:schemeClr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thời gian biểu các hoạt động và công việc trong ngày của bản thân theo mẫu gợi ý trong SGK trang 29.</a:t>
            </a:r>
            <a:endParaRPr lang="en-US" sz="2400" i="1" dirty="0">
              <a:solidFill>
                <a:schemeClr val="bg2">
                  <a:lumMod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E34CAA9-0648-4A93-6FCB-A755F0E9CE8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6" t="14445" r="36125" b="43333"/>
          <a:stretch/>
        </p:blipFill>
        <p:spPr>
          <a:xfrm>
            <a:off x="1725657" y="3427554"/>
            <a:ext cx="3669306" cy="321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68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6E4CFA7-7AA1-F057-AC46-71D3C14EB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4688">
            <a:off x="1088691" y="1691441"/>
            <a:ext cx="4057356" cy="796256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FBF2ABAF-19DE-072F-7B19-E61C13706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4688">
            <a:off x="7257716" y="1703074"/>
            <a:ext cx="4075554" cy="7998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C00554-DCE0-8C0B-5FF4-BE09261CBD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0" y="2685403"/>
            <a:ext cx="5435600" cy="41725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F4B3D7-5F6B-9ADB-4481-C4D172F331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65" y="2685405"/>
            <a:ext cx="5555057" cy="4063257"/>
          </a:xfrm>
          <a:prstGeom prst="rect">
            <a:avLst/>
          </a:pr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24E6C09A-E70B-6D7F-86DA-AB77F01C8F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8627142">
            <a:off x="10036776" y="2163"/>
            <a:ext cx="1703667" cy="36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91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>
            <a:extLst>
              <a:ext uri="{FF2B5EF4-FFF2-40B4-BE49-F238E27FC236}">
                <a16:creationId xmlns:a16="http://schemas.microsoft.com/office/drawing/2014/main" id="{FDCE2BE1-A407-80BE-E8B3-309051E2E0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48363" flipV="1">
            <a:off x="-636112" y="5720119"/>
            <a:ext cx="4876800" cy="25704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E812B5-7BA7-4A54-67EC-B896DE2C8DE2}"/>
              </a:ext>
            </a:extLst>
          </p:cNvPr>
          <p:cNvSpPr txBox="1"/>
          <p:nvPr/>
        </p:nvSpPr>
        <p:spPr>
          <a:xfrm>
            <a:off x="3505200" y="1309562"/>
            <a:ext cx="5181600" cy="735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  <a:defRPr/>
            </a:pPr>
            <a:r>
              <a:rPr lang="en-US" sz="3200" b="1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Kết</a:t>
            </a:r>
            <a:r>
              <a:rPr lang="en-US" sz="3200" b="1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luận</a:t>
            </a:r>
            <a:endParaRPr lang="en-US" sz="3200" b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1163335-84BA-8187-C058-A04309F38722}"/>
              </a:ext>
            </a:extLst>
          </p:cNvPr>
          <p:cNvSpPr/>
          <p:nvPr/>
        </p:nvSpPr>
        <p:spPr>
          <a:xfrm>
            <a:off x="482600" y="2108200"/>
            <a:ext cx="11493500" cy="336408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Lập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thời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gian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biểu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công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việc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ngày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là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việc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làm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cần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thiết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giúp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hiện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công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việc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cách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đầy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đủ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hiệu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quả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Bên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cạnh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đó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lập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thời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gian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biểu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còn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giúp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dần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hình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thành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được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nếp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sống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khoa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học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hợp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lí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hãy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cố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gắng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hiện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đầy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đủ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công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việc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theo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thời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gian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biểu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đã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xây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dựng</a:t>
            </a:r>
            <a:r>
              <a:rPr lang="fr-FR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27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191559" y="286910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children in a classroom&#10;&#10;Description automatically generated with medium confidence">
            <a:extLst>
              <a:ext uri="{FF2B5EF4-FFF2-40B4-BE49-F238E27FC236}">
                <a16:creationId xmlns:a16="http://schemas.microsoft.com/office/drawing/2014/main" id="{BA911759-D9E7-5E65-15FC-774AEA32FD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67" y="1496925"/>
            <a:ext cx="5578183" cy="5417061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98340170-51CF-0552-E68F-C00BAD9C41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037" y="1496925"/>
            <a:ext cx="6863955" cy="182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191559" y="286910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F1EF8F-580E-AAEB-21D0-69BC6446F2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4" t="15992" r="10121" b="31061"/>
          <a:stretch/>
        </p:blipFill>
        <p:spPr>
          <a:xfrm>
            <a:off x="1283110" y="2197510"/>
            <a:ext cx="9674942" cy="191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E6A322C-E5CA-FA24-3300-DA327EE21FE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38200" cy="8382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3355270" y="233314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19579" y="547550"/>
            <a:ext cx="4719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1: Em có thể làm gì để xây dựng không gian xanh trong gia đình?</a:t>
            </a:r>
            <a:endParaRPr lang="en-US" sz="4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62200" y="2667000"/>
            <a:ext cx="3733800" cy="9525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150829" y="4369669"/>
            <a:ext cx="3733801" cy="9525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62200" y="4343400"/>
            <a:ext cx="3733801" cy="9525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124700" y="2657785"/>
            <a:ext cx="3733800" cy="9525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2803756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000" dirty="0"/>
              <a:t>A. Trồng cây trong nhà, trên ban công, ngoài cửa sổ,..</a:t>
            </a:r>
            <a:endParaRPr lang="en-US" sz="36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50829" y="2803756"/>
            <a:ext cx="34691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000" dirty="0"/>
              <a:t>B. Trồng cây trong lớp học của em.</a:t>
            </a:r>
            <a:endParaRPr lang="en-US" sz="36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56318" y="4619595"/>
            <a:ext cx="3363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000" dirty="0"/>
              <a:t>D. Trồng rừng đầu nguồn.</a:t>
            </a:r>
            <a:endParaRPr lang="en-US" sz="36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7511" y="4491976"/>
            <a:ext cx="3516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000" dirty="0"/>
              <a:t>C. Trồng cây trong khuôn viên trường học.</a:t>
            </a:r>
            <a:endParaRPr lang="en-US" sz="36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5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808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81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150"/>
                            </p:stCondLst>
                            <p:childTnLst>
                              <p:par>
                                <p:cTn id="5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815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150"/>
                            </p:stCondLst>
                            <p:childTnLst>
                              <p:par>
                                <p:cTn id="7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150"/>
                            </p:stCondLst>
                            <p:childTnLst>
                              <p:par>
                                <p:cTn id="8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971800" y="307668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0173" y="603599"/>
            <a:ext cx="541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dirty="0"/>
              <a:t>Câu hỏi 2: Việc nào dưới đây giúp xây dựng không gian xanh ở gia đình?</a:t>
            </a:r>
            <a:endParaRPr lang="en-US" sz="44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34100" y="2606521"/>
            <a:ext cx="3664526" cy="93920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159208" y="4470113"/>
            <a:ext cx="3664525" cy="92332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54776" y="4470112"/>
            <a:ext cx="3752850" cy="92333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54776" y="2590799"/>
            <a:ext cx="3752849" cy="93920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76109" y="2606677"/>
            <a:ext cx="3439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B. Lắp đặt nhiều cửa kính trong nhà để tận dụng ánh sáng tự nhiên.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3098" y="2622398"/>
            <a:ext cx="3664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A. Xây nhà kín, không có cửa sổ, thông gió, cửa kính để ngăn ánh sáng chiếu vào.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2950" y="4492052"/>
            <a:ext cx="3314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D. Không vệ sinh nhà cửa để bụi bẩn làm chỗ cho cây mọc lên.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26225" y="4689158"/>
            <a:ext cx="3498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C. Luôn đóng cửa thật kín.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4A0F7D-B7BC-D3B3-414C-8D6A09757E7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8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808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81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150"/>
                            </p:stCondLst>
                            <p:childTnLst>
                              <p:par>
                                <p:cTn id="5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81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158"/>
                            </p:stCondLst>
                            <p:childTnLst>
                              <p:par>
                                <p:cTn id="7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150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mute="1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724150" y="228600"/>
            <a:ext cx="634365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2967" y="596721"/>
            <a:ext cx="54926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3: Để xây dựng ý tưởng trang trí ngôi nhà của em, em không nên làm gì?</a:t>
            </a:r>
            <a:endParaRPr lang="en-US" sz="4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0" y="4248089"/>
            <a:ext cx="3747654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52366" y="2531940"/>
            <a:ext cx="3747653" cy="8970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952496" y="4239248"/>
            <a:ext cx="3747654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27618" y="2531939"/>
            <a:ext cx="3602182" cy="8970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2146" y="4381569"/>
            <a:ext cx="374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D. Mua thật nhiều đồ trang trí về rồi mới lên ý tưởng trang trí.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64307" y="2657304"/>
            <a:ext cx="3328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B. Chuẩn bị những đồ dùng, dụng cụ cần thiết.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52366" y="2657304"/>
            <a:ext cx="3667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A. Dự kiến về cách sắp xếp đồ dùng, vật dụng.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52496" y="4335183"/>
            <a:ext cx="3476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C. Tìm người hỗ trợ việc trang trí ngôi nhà.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CF4A1F-710F-DD38-CA68-AD6F670D08E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808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815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158"/>
                            </p:stCondLst>
                            <p:childTnLst>
                              <p:par>
                                <p:cTn id="5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81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158"/>
                            </p:stCondLst>
                            <p:childTnLst>
                              <p:par>
                                <p:cTn id="7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150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971800" y="228600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0173" y="607304"/>
            <a:ext cx="541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dirty="0"/>
              <a:t>Câu hỏi 4: Vì sao em nên trang trí phòng của mình?</a:t>
            </a:r>
            <a:endParaRPr lang="en-US" sz="44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43495" y="2733207"/>
            <a:ext cx="3745058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64903" y="4343400"/>
            <a:ext cx="3745058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609725" y="4343400"/>
            <a:ext cx="3745058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64903" y="2718451"/>
            <a:ext cx="3745058" cy="8246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4470" y="2803756"/>
            <a:ext cx="3387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A</a:t>
            </a:r>
            <a:r>
              <a:rPr lang="vi-VN" dirty="0"/>
              <a:t>. Em cảm thấy thích thú khi được ở nơi mà mình thích. 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24675" y="2905593"/>
            <a:ext cx="3442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B. Để trông lạ mắt.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24675" y="4439334"/>
            <a:ext cx="3193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D. Để bố mẹ không bắt em học bài.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5251" y="4501515"/>
            <a:ext cx="3366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C. Để không ai có thể vào phòng em.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4E3DFE-B12C-13E6-B645-A92BC558907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10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808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81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150"/>
                            </p:stCondLst>
                            <p:childTnLst>
                              <p:par>
                                <p:cTn id="5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815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150"/>
                            </p:stCondLst>
                            <p:childTnLst>
                              <p:par>
                                <p:cTn id="7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150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FC1293-FC9C-53DD-01C1-D43B3BD428B2}"/>
              </a:ext>
            </a:extLst>
          </p:cNvPr>
          <p:cNvSpPr txBox="1"/>
          <p:nvPr/>
        </p:nvSpPr>
        <p:spPr>
          <a:xfrm>
            <a:off x="1371600" y="824606"/>
            <a:ext cx="9448800" cy="73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5" name="Picture 27">
            <a:extLst>
              <a:ext uri="{FF2B5EF4-FFF2-40B4-BE49-F238E27FC236}">
                <a16:creationId xmlns:a16="http://schemas.microsoft.com/office/drawing/2014/main" id="{FCD0958D-92C4-AE25-07BD-9AA85DB4C4B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46742" y="2158510"/>
            <a:ext cx="1124985" cy="7537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C2BE8A-A25D-C78C-00D6-AA8D1C06947F}"/>
              </a:ext>
            </a:extLst>
          </p:cNvPr>
          <p:cNvSpPr txBox="1"/>
          <p:nvPr/>
        </p:nvSpPr>
        <p:spPr>
          <a:xfrm>
            <a:off x="2382258" y="2141034"/>
            <a:ext cx="8743950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vi-VN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Chia sẻ thời gian biểu với người thân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68B7B256-97E4-2961-1BFF-C994B661560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219200" y="3679262"/>
            <a:ext cx="818171" cy="7537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5B4CE1-0DB8-DD6C-E866-0311499E7DA5}"/>
              </a:ext>
            </a:extLst>
          </p:cNvPr>
          <p:cNvSpPr txBox="1"/>
          <p:nvPr/>
        </p:nvSpPr>
        <p:spPr>
          <a:xfrm>
            <a:off x="2382257" y="3687005"/>
            <a:ext cx="8743950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vi-VN" sz="2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Dán thời gian biểu ở vị trí dễ thấy trong ngôi nhà của em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9921FC8B-DCFE-0DA4-B295-873FCC33F65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219200" y="5278689"/>
            <a:ext cx="702510" cy="11983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098B32-0573-CD4C-4890-AFA0981E6900}"/>
              </a:ext>
            </a:extLst>
          </p:cNvPr>
          <p:cNvSpPr txBox="1"/>
          <p:nvPr/>
        </p:nvSpPr>
        <p:spPr>
          <a:xfrm>
            <a:off x="2382257" y="5168267"/>
            <a:ext cx="874395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Thực hiện các hoạt động, công việc hằng ngày theo thời gian biểu đã xây dựng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219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67</TotalTime>
  <Words>715</Words>
  <Application>Microsoft Office PowerPoint</Application>
  <PresentationFormat>Widescreen</PresentationFormat>
  <Paragraphs>57</Paragraphs>
  <Slides>23</Slides>
  <Notes>4</Notes>
  <HiddenSlides>0</HiddenSlides>
  <MMClips>17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UTM Avo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9</cp:revision>
  <dcterms:created xsi:type="dcterms:W3CDTF">2023-03-28T03:35:09Z</dcterms:created>
  <dcterms:modified xsi:type="dcterms:W3CDTF">2023-08-21T02:16:17Z</dcterms:modified>
</cp:coreProperties>
</file>