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28"/>
  </p:notesMasterIdLst>
  <p:handoutMasterIdLst>
    <p:handoutMasterId r:id="rId29"/>
  </p:handoutMasterIdLst>
  <p:sldIdLst>
    <p:sldId id="257" r:id="rId4"/>
    <p:sldId id="364" r:id="rId5"/>
    <p:sldId id="365" r:id="rId6"/>
    <p:sldId id="256" r:id="rId7"/>
    <p:sldId id="267" r:id="rId8"/>
    <p:sldId id="260" r:id="rId9"/>
    <p:sldId id="262" r:id="rId10"/>
    <p:sldId id="366" r:id="rId11"/>
    <p:sldId id="367" r:id="rId12"/>
    <p:sldId id="378" r:id="rId13"/>
    <p:sldId id="379" r:id="rId14"/>
    <p:sldId id="368" r:id="rId15"/>
    <p:sldId id="369" r:id="rId16"/>
    <p:sldId id="259" r:id="rId17"/>
    <p:sldId id="263" r:id="rId18"/>
    <p:sldId id="261" r:id="rId19"/>
    <p:sldId id="258" r:id="rId20"/>
    <p:sldId id="274" r:id="rId21"/>
    <p:sldId id="273" r:id="rId22"/>
    <p:sldId id="272" r:id="rId23"/>
    <p:sldId id="268" r:id="rId24"/>
    <p:sldId id="380" r:id="rId25"/>
    <p:sldId id="266" r:id="rId26"/>
    <p:sldId id="3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 id="365"/>
          </p14:sldIdLst>
        </p14:section>
        <p14:section name="Sinh hoạt dưới cờ" id="{6883FF74-4500-40CE-9A00-E61B6F61929D}">
          <p14:sldIdLst>
            <p14:sldId id="256"/>
            <p14:sldId id="267"/>
          </p14:sldIdLst>
        </p14:section>
        <p14:section name="HĐ GD theo Chủ đề" id="{8E330746-F22F-416C-890D-C385F09B691D}">
          <p14:sldIdLst>
            <p14:sldId id="260"/>
            <p14:sldId id="262"/>
            <p14:sldId id="366"/>
            <p14:sldId id="367"/>
            <p14:sldId id="378"/>
            <p14:sldId id="379"/>
            <p14:sldId id="368"/>
            <p14:sldId id="369"/>
          </p14:sldIdLst>
        </p14:section>
        <p14:section name="SHL" id="{A13DB347-C564-4436-BE85-EF03CBD32C2D}">
          <p14:sldIdLst>
            <p14:sldId id="259"/>
            <p14:sldId id="263"/>
          </p14:sldIdLst>
        </p14:section>
        <p14:section name="HĐ nối tiếp" id="{3ADF448C-8E95-45D1-860C-1D3CE70BC927}">
          <p14:sldIdLst>
            <p14:sldId id="261"/>
            <p14:sldId id="258"/>
            <p14:sldId id="274"/>
            <p14:sldId id="273"/>
            <p14:sldId id="272"/>
            <p14:sldId id="268"/>
          </p14:sldIdLst>
        </p14:section>
        <p14:section name="Tự đánh giá" id="{7E3EA2DB-4ECA-46C4-AE99-1BDB6E5D3586}">
          <p14:sldIdLst/>
        </p14:section>
        <p14:section name="END" id="{09D271F4-F85F-46E8-ACF3-54DB7682D3DB}">
          <p14:sldIdLst>
            <p14:sldId id="380"/>
            <p14:sldId id="266"/>
            <p14:sldId id="38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55300E-5430-49D3-995A-0ED548395E1B}" v="129" dt="2023-04-04T04:58:18.3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4660"/>
  </p:normalViewPr>
  <p:slideViewPr>
    <p:cSldViewPr snapToGrid="0">
      <p:cViewPr varScale="1">
        <p:scale>
          <a:sx n="65" d="100"/>
          <a:sy n="65" d="100"/>
        </p:scale>
        <p:origin x="390" y="60"/>
      </p:cViewPr>
      <p:guideLst/>
    </p:cSldViewPr>
  </p:slideViewPr>
  <p:notesTextViewPr>
    <p:cViewPr>
      <p:scale>
        <a:sx n="1" d="1"/>
        <a:sy n="1" d="1"/>
      </p:scale>
      <p:origin x="0" y="0"/>
    </p:cViewPr>
  </p:notesTextViewPr>
  <p:notesViewPr>
    <p:cSldViewPr snapToGrid="0" showGuides="1">
      <p:cViewPr varScale="1">
        <p:scale>
          <a:sx n="81" d="100"/>
          <a:sy n="81"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6/11/relationships/changesInfo" Target="changesInfos/changesInfo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1C55300E-5430-49D3-995A-0ED548395E1B}"/>
    <pc:docChg chg="undo custSel addSld delSld modSld sldOrd modMainMaster modSection modHandout">
      <pc:chgData name="Nguyen Huy" userId="03e08db4-59cf-4cb4-b2d1-70d2dd8489fe" providerId="ADAL" clId="{1C55300E-5430-49D3-995A-0ED548395E1B}" dt="2023-04-04T04:58:18.399" v="399"/>
      <pc:docMkLst>
        <pc:docMk/>
      </pc:docMkLst>
      <pc:sldChg chg="modSp mod">
        <pc:chgData name="Nguyen Huy" userId="03e08db4-59cf-4cb4-b2d1-70d2dd8489fe" providerId="ADAL" clId="{1C55300E-5430-49D3-995A-0ED548395E1B}" dt="2023-04-04T04:39:18.420" v="239" actId="20577"/>
        <pc:sldMkLst>
          <pc:docMk/>
          <pc:sldMk cId="3011046548" sldId="257"/>
        </pc:sldMkLst>
        <pc:spChg chg="mod">
          <ac:chgData name="Nguyen Huy" userId="03e08db4-59cf-4cb4-b2d1-70d2dd8489fe" providerId="ADAL" clId="{1C55300E-5430-49D3-995A-0ED548395E1B}" dt="2023-04-04T04:39:18.420" v="239" actId="20577"/>
          <ac:spMkLst>
            <pc:docMk/>
            <pc:sldMk cId="3011046548" sldId="257"/>
            <ac:spMk id="5" creationId="{C689EA9C-008D-F8C1-D93B-40215D6AA835}"/>
          </ac:spMkLst>
        </pc:spChg>
      </pc:sldChg>
      <pc:sldChg chg="del">
        <pc:chgData name="Nguyen Huy" userId="03e08db4-59cf-4cb4-b2d1-70d2dd8489fe" providerId="ADAL" clId="{1C55300E-5430-49D3-995A-0ED548395E1B}" dt="2023-04-04T04:49:30.325" v="252" actId="47"/>
        <pc:sldMkLst>
          <pc:docMk/>
          <pc:sldMk cId="1567256950" sldId="258"/>
        </pc:sldMkLst>
      </pc:sldChg>
      <pc:sldChg chg="addSp modSp mod modAnim">
        <pc:chgData name="Nguyen Huy" userId="03e08db4-59cf-4cb4-b2d1-70d2dd8489fe" providerId="ADAL" clId="{1C55300E-5430-49D3-995A-0ED548395E1B}" dt="2023-04-04T04:57:30.672" v="394"/>
        <pc:sldMkLst>
          <pc:docMk/>
          <pc:sldMk cId="866177050" sldId="262"/>
        </pc:sldMkLst>
        <pc:spChg chg="add mod">
          <ac:chgData name="Nguyen Huy" userId="03e08db4-59cf-4cb4-b2d1-70d2dd8489fe" providerId="ADAL" clId="{1C55300E-5430-49D3-995A-0ED548395E1B}" dt="2023-04-04T04:36:07.226" v="171" actId="20577"/>
          <ac:spMkLst>
            <pc:docMk/>
            <pc:sldMk cId="866177050" sldId="262"/>
            <ac:spMk id="2" creationId="{3F90EFA3-9221-B482-62E0-04FC684EA461}"/>
          </ac:spMkLst>
        </pc:spChg>
        <pc:spChg chg="add mod">
          <ac:chgData name="Nguyen Huy" userId="03e08db4-59cf-4cb4-b2d1-70d2dd8489fe" providerId="ADAL" clId="{1C55300E-5430-49D3-995A-0ED548395E1B}" dt="2023-04-04T04:34:00.438" v="89" actId="1076"/>
          <ac:spMkLst>
            <pc:docMk/>
            <pc:sldMk cId="866177050" sldId="262"/>
            <ac:spMk id="3" creationId="{2150A56C-A027-D1BB-6ADC-086633746A6F}"/>
          </ac:spMkLst>
        </pc:spChg>
        <pc:picChg chg="add mod">
          <ac:chgData name="Nguyen Huy" userId="03e08db4-59cf-4cb4-b2d1-70d2dd8489fe" providerId="ADAL" clId="{1C55300E-5430-49D3-995A-0ED548395E1B}" dt="2023-04-04T04:34:03.062" v="90" actId="1076"/>
          <ac:picMkLst>
            <pc:docMk/>
            <pc:sldMk cId="866177050" sldId="262"/>
            <ac:picMk id="4" creationId="{072B9190-DFD0-D525-1A22-43B0D7226D71}"/>
          </ac:picMkLst>
        </pc:picChg>
        <pc:picChg chg="add mod">
          <ac:chgData name="Nguyen Huy" userId="03e08db4-59cf-4cb4-b2d1-70d2dd8489fe" providerId="ADAL" clId="{1C55300E-5430-49D3-995A-0ED548395E1B}" dt="2023-04-04T04:34:09.645" v="94" actId="1076"/>
          <ac:picMkLst>
            <pc:docMk/>
            <pc:sldMk cId="866177050" sldId="262"/>
            <ac:picMk id="5" creationId="{5ED663AB-B4F4-7B9D-1CA0-A5AA0BF2B5BC}"/>
          </ac:picMkLst>
        </pc:picChg>
      </pc:sldChg>
      <pc:sldChg chg="addSp modSp modAnim">
        <pc:chgData name="Nguyen Huy" userId="03e08db4-59cf-4cb4-b2d1-70d2dd8489fe" providerId="ADAL" clId="{1C55300E-5430-49D3-995A-0ED548395E1B}" dt="2023-04-04T04:45:18.055" v="249"/>
        <pc:sldMkLst>
          <pc:docMk/>
          <pc:sldMk cId="522577783" sldId="263"/>
        </pc:sldMkLst>
        <pc:picChg chg="add mod">
          <ac:chgData name="Nguyen Huy" userId="03e08db4-59cf-4cb4-b2d1-70d2dd8489fe" providerId="ADAL" clId="{1C55300E-5430-49D3-995A-0ED548395E1B}" dt="2023-04-04T04:45:18.055" v="249"/>
          <ac:picMkLst>
            <pc:docMk/>
            <pc:sldMk cId="522577783" sldId="263"/>
            <ac:picMk id="2" creationId="{38B6E4B2-D4A0-BA21-E612-D1DEC99FFCFB}"/>
          </ac:picMkLst>
        </pc:picChg>
      </pc:sldChg>
      <pc:sldChg chg="del">
        <pc:chgData name="Nguyen Huy" userId="03e08db4-59cf-4cb4-b2d1-70d2dd8489fe" providerId="ADAL" clId="{1C55300E-5430-49D3-995A-0ED548395E1B}" dt="2023-04-04T04:49:00.908" v="250" actId="47"/>
        <pc:sldMkLst>
          <pc:docMk/>
          <pc:sldMk cId="3430506704" sldId="264"/>
        </pc:sldMkLst>
      </pc:sldChg>
      <pc:sldChg chg="del">
        <pc:chgData name="Nguyen Huy" userId="03e08db4-59cf-4cb4-b2d1-70d2dd8489fe" providerId="ADAL" clId="{1C55300E-5430-49D3-995A-0ED548395E1B}" dt="2023-04-04T04:49:00.908" v="250" actId="47"/>
        <pc:sldMkLst>
          <pc:docMk/>
          <pc:sldMk cId="77109922" sldId="265"/>
        </pc:sldMkLst>
      </pc:sldChg>
      <pc:sldChg chg="addSp delSp modSp mod delAnim modAnim">
        <pc:chgData name="Nguyen Huy" userId="03e08db4-59cf-4cb4-b2d1-70d2dd8489fe" providerId="ADAL" clId="{1C55300E-5430-49D3-995A-0ED548395E1B}" dt="2023-04-04T04:57:20.975" v="392"/>
        <pc:sldMkLst>
          <pc:docMk/>
          <pc:sldMk cId="1308164110" sldId="267"/>
        </pc:sldMkLst>
        <pc:picChg chg="add del mod">
          <ac:chgData name="Nguyen Huy" userId="03e08db4-59cf-4cb4-b2d1-70d2dd8489fe" providerId="ADAL" clId="{1C55300E-5430-49D3-995A-0ED548395E1B}" dt="2023-04-04T04:42:07.136" v="243" actId="478"/>
          <ac:picMkLst>
            <pc:docMk/>
            <pc:sldMk cId="1308164110" sldId="267"/>
            <ac:picMk id="3" creationId="{BB452F3B-9B1D-9793-281D-63D165CD235E}"/>
          </ac:picMkLst>
        </pc:picChg>
        <pc:picChg chg="add mod">
          <ac:chgData name="Nguyen Huy" userId="03e08db4-59cf-4cb4-b2d1-70d2dd8489fe" providerId="ADAL" clId="{1C55300E-5430-49D3-995A-0ED548395E1B}" dt="2023-04-04T04:57:19.698" v="391" actId="1076"/>
          <ac:picMkLst>
            <pc:docMk/>
            <pc:sldMk cId="1308164110" sldId="267"/>
            <ac:picMk id="5" creationId="{E5B16550-860C-D086-C8A9-3A6DE54CC895}"/>
          </ac:picMkLst>
        </pc:picChg>
      </pc:sldChg>
      <pc:sldChg chg="delSp modSp add mod setBg">
        <pc:chgData name="Nguyen Huy" userId="03e08db4-59cf-4cb4-b2d1-70d2dd8489fe" providerId="ADAL" clId="{1C55300E-5430-49D3-995A-0ED548395E1B}" dt="2023-04-04T04:55:37.411" v="359" actId="14100"/>
        <pc:sldMkLst>
          <pc:docMk/>
          <pc:sldMk cId="1953160436" sldId="268"/>
        </pc:sldMkLst>
        <pc:spChg chg="mod">
          <ac:chgData name="Nguyen Huy" userId="03e08db4-59cf-4cb4-b2d1-70d2dd8489fe" providerId="ADAL" clId="{1C55300E-5430-49D3-995A-0ED548395E1B}" dt="2023-04-04T04:55:32.195" v="357" actId="14100"/>
          <ac:spMkLst>
            <pc:docMk/>
            <pc:sldMk cId="1953160436" sldId="268"/>
            <ac:spMk id="16" creationId="{00000000-0000-0000-0000-000000000000}"/>
          </ac:spMkLst>
        </pc:spChg>
        <pc:spChg chg="mod">
          <ac:chgData name="Nguyen Huy" userId="03e08db4-59cf-4cb4-b2d1-70d2dd8489fe" providerId="ADAL" clId="{1C55300E-5430-49D3-995A-0ED548395E1B}" dt="2023-04-04T04:55:37.411" v="359" actId="14100"/>
          <ac:spMkLst>
            <pc:docMk/>
            <pc:sldMk cId="1953160436" sldId="268"/>
            <ac:spMk id="17" creationId="{00000000-0000-0000-0000-000000000000}"/>
          </ac:spMkLst>
        </pc:spChg>
        <pc:spChg chg="mod">
          <ac:chgData name="Nguyen Huy" userId="03e08db4-59cf-4cb4-b2d1-70d2dd8489fe" providerId="ADAL" clId="{1C55300E-5430-49D3-995A-0ED548395E1B}" dt="2023-04-04T04:55:37.411" v="359" actId="14100"/>
          <ac:spMkLst>
            <pc:docMk/>
            <pc:sldMk cId="1953160436" sldId="268"/>
            <ac:spMk id="18" creationId="{00000000-0000-0000-0000-000000000000}"/>
          </ac:spMkLst>
        </pc:spChg>
        <pc:spChg chg="mod">
          <ac:chgData name="Nguyen Huy" userId="03e08db4-59cf-4cb4-b2d1-70d2dd8489fe" providerId="ADAL" clId="{1C55300E-5430-49D3-995A-0ED548395E1B}" dt="2023-04-04T04:55:37.411" v="359" actId="14100"/>
          <ac:spMkLst>
            <pc:docMk/>
            <pc:sldMk cId="1953160436" sldId="268"/>
            <ac:spMk id="19" creationId="{00000000-0000-0000-0000-000000000000}"/>
          </ac:spMkLst>
        </pc:spChg>
        <pc:spChg chg="mod">
          <ac:chgData name="Nguyen Huy" userId="03e08db4-59cf-4cb4-b2d1-70d2dd8489fe" providerId="ADAL" clId="{1C55300E-5430-49D3-995A-0ED548395E1B}" dt="2023-04-04T04:55:12.851" v="348" actId="1076"/>
          <ac:spMkLst>
            <pc:docMk/>
            <pc:sldMk cId="1953160436" sldId="268"/>
            <ac:spMk id="24" creationId="{00000000-0000-0000-0000-000000000000}"/>
          </ac:spMkLst>
        </pc:spChg>
        <pc:spChg chg="mod">
          <ac:chgData name="Nguyen Huy" userId="03e08db4-59cf-4cb4-b2d1-70d2dd8489fe" providerId="ADAL" clId="{1C55300E-5430-49D3-995A-0ED548395E1B}" dt="2023-04-04T04:54:37.225" v="337" actId="403"/>
          <ac:spMkLst>
            <pc:docMk/>
            <pc:sldMk cId="1953160436" sldId="268"/>
            <ac:spMk id="25" creationId="{00000000-0000-0000-0000-000000000000}"/>
          </ac:spMkLst>
        </pc:spChg>
        <pc:spChg chg="mod">
          <ac:chgData name="Nguyen Huy" userId="03e08db4-59cf-4cb4-b2d1-70d2dd8489fe" providerId="ADAL" clId="{1C55300E-5430-49D3-995A-0ED548395E1B}" dt="2023-04-04T04:55:12.851" v="348" actId="1076"/>
          <ac:spMkLst>
            <pc:docMk/>
            <pc:sldMk cId="1953160436" sldId="268"/>
            <ac:spMk id="26" creationId="{00000000-0000-0000-0000-000000000000}"/>
          </ac:spMkLst>
        </pc:spChg>
        <pc:spChg chg="mod">
          <ac:chgData name="Nguyen Huy" userId="03e08db4-59cf-4cb4-b2d1-70d2dd8489fe" providerId="ADAL" clId="{1C55300E-5430-49D3-995A-0ED548395E1B}" dt="2023-04-04T04:55:12.851" v="348" actId="1076"/>
          <ac:spMkLst>
            <pc:docMk/>
            <pc:sldMk cId="1953160436" sldId="268"/>
            <ac:spMk id="27" creationId="{00000000-0000-0000-0000-000000000000}"/>
          </ac:spMkLst>
        </pc:spChg>
        <pc:picChg chg="mod">
          <ac:chgData name="Nguyen Huy" userId="03e08db4-59cf-4cb4-b2d1-70d2dd8489fe" providerId="ADAL" clId="{1C55300E-5430-49D3-995A-0ED548395E1B}" dt="2023-04-04T04:55:12.851" v="348" actId="1076"/>
          <ac:picMkLst>
            <pc:docMk/>
            <pc:sldMk cId="1953160436" sldId="268"/>
            <ac:picMk id="4" creationId="{00000000-0000-0000-0000-000000000000}"/>
          </ac:picMkLst>
        </pc:picChg>
        <pc:picChg chg="mod">
          <ac:chgData name="Nguyen Huy" userId="03e08db4-59cf-4cb4-b2d1-70d2dd8489fe" providerId="ADAL" clId="{1C55300E-5430-49D3-995A-0ED548395E1B}" dt="2023-04-04T04:55:12.851" v="348" actId="1076"/>
          <ac:picMkLst>
            <pc:docMk/>
            <pc:sldMk cId="1953160436" sldId="268"/>
            <ac:picMk id="9" creationId="{00000000-0000-0000-0000-000000000000}"/>
          </ac:picMkLst>
        </pc:picChg>
        <pc:picChg chg="mod">
          <ac:chgData name="Nguyen Huy" userId="03e08db4-59cf-4cb4-b2d1-70d2dd8489fe" providerId="ADAL" clId="{1C55300E-5430-49D3-995A-0ED548395E1B}" dt="2023-04-04T04:55:12.851" v="348" actId="1076"/>
          <ac:picMkLst>
            <pc:docMk/>
            <pc:sldMk cId="1953160436" sldId="268"/>
            <ac:picMk id="10" creationId="{00000000-0000-0000-0000-000000000000}"/>
          </ac:picMkLst>
        </pc:picChg>
        <pc:picChg chg="mod">
          <ac:chgData name="Nguyen Huy" userId="03e08db4-59cf-4cb4-b2d1-70d2dd8489fe" providerId="ADAL" clId="{1C55300E-5430-49D3-995A-0ED548395E1B}" dt="2023-04-04T04:55:12.851" v="348" actId="1076"/>
          <ac:picMkLst>
            <pc:docMk/>
            <pc:sldMk cId="1953160436" sldId="268"/>
            <ac:picMk id="11" creationId="{00000000-0000-0000-0000-000000000000}"/>
          </ac:picMkLst>
        </pc:picChg>
        <pc:picChg chg="del">
          <ac:chgData name="Nguyen Huy" userId="03e08db4-59cf-4cb4-b2d1-70d2dd8489fe" providerId="ADAL" clId="{1C55300E-5430-49D3-995A-0ED548395E1B}" dt="2023-04-04T04:55:14.928" v="349" actId="478"/>
          <ac:picMkLst>
            <pc:docMk/>
            <pc:sldMk cId="1953160436" sldId="268"/>
            <ac:picMk id="23" creationId="{A26CC379-35B4-43A2-9C82-4CD30F251F6F}"/>
          </ac:picMkLst>
        </pc:picChg>
      </pc:sldChg>
      <pc:sldChg chg="delSp add del mod delAnim">
        <pc:chgData name="Nguyen Huy" userId="03e08db4-59cf-4cb4-b2d1-70d2dd8489fe" providerId="ADAL" clId="{1C55300E-5430-49D3-995A-0ED548395E1B}" dt="2023-04-04T04:35:36.203" v="121" actId="47"/>
        <pc:sldMkLst>
          <pc:docMk/>
          <pc:sldMk cId="2493086783" sldId="270"/>
        </pc:sldMkLst>
        <pc:spChg chg="del">
          <ac:chgData name="Nguyen Huy" userId="03e08db4-59cf-4cb4-b2d1-70d2dd8489fe" providerId="ADAL" clId="{1C55300E-5430-49D3-995A-0ED548395E1B}" dt="2023-04-04T04:35:12.561" v="111" actId="21"/>
          <ac:spMkLst>
            <pc:docMk/>
            <pc:sldMk cId="2493086783" sldId="270"/>
            <ac:spMk id="3" creationId="{7DA88FF3-7C2B-E23D-FB72-D749C94EB549}"/>
          </ac:spMkLst>
        </pc:spChg>
        <pc:spChg chg="del">
          <ac:chgData name="Nguyen Huy" userId="03e08db4-59cf-4cb4-b2d1-70d2dd8489fe" providerId="ADAL" clId="{1C55300E-5430-49D3-995A-0ED548395E1B}" dt="2023-04-04T04:35:12.561" v="111" actId="21"/>
          <ac:spMkLst>
            <pc:docMk/>
            <pc:sldMk cId="2493086783" sldId="270"/>
            <ac:spMk id="4" creationId="{ED2E50B5-2578-932A-175D-C8CA29A22D88}"/>
          </ac:spMkLst>
        </pc:spChg>
      </pc:sldChg>
      <pc:sldChg chg="delSp add del mod delAnim">
        <pc:chgData name="Nguyen Huy" userId="03e08db4-59cf-4cb4-b2d1-70d2dd8489fe" providerId="ADAL" clId="{1C55300E-5430-49D3-995A-0ED548395E1B}" dt="2023-04-04T04:38:43.398" v="231" actId="47"/>
        <pc:sldMkLst>
          <pc:docMk/>
          <pc:sldMk cId="2495226628" sldId="271"/>
        </pc:sldMkLst>
        <pc:spChg chg="del">
          <ac:chgData name="Nguyen Huy" userId="03e08db4-59cf-4cb4-b2d1-70d2dd8489fe" providerId="ADAL" clId="{1C55300E-5430-49D3-995A-0ED548395E1B}" dt="2023-04-04T04:38:07.820" v="215" actId="21"/>
          <ac:spMkLst>
            <pc:docMk/>
            <pc:sldMk cId="2495226628" sldId="271"/>
            <ac:spMk id="10" creationId="{0F0E181C-3B07-4B15-881D-9BC4F412D367}"/>
          </ac:spMkLst>
        </pc:spChg>
        <pc:spChg chg="del">
          <ac:chgData name="Nguyen Huy" userId="03e08db4-59cf-4cb4-b2d1-70d2dd8489fe" providerId="ADAL" clId="{1C55300E-5430-49D3-995A-0ED548395E1B}" dt="2023-04-04T04:38:07.820" v="215" actId="21"/>
          <ac:spMkLst>
            <pc:docMk/>
            <pc:sldMk cId="2495226628" sldId="271"/>
            <ac:spMk id="22" creationId="{F0F94DFD-60C3-DEE2-570B-3E030618BE12}"/>
          </ac:spMkLst>
        </pc:spChg>
      </pc:sldChg>
      <pc:sldChg chg="delSp modSp add mod setBg addAnim delAnim">
        <pc:chgData name="Nguyen Huy" userId="03e08db4-59cf-4cb4-b2d1-70d2dd8489fe" providerId="ADAL" clId="{1C55300E-5430-49D3-995A-0ED548395E1B}" dt="2023-04-04T04:54:29.281" v="334" actId="14100"/>
        <pc:sldMkLst>
          <pc:docMk/>
          <pc:sldMk cId="4281231510" sldId="272"/>
        </pc:sldMkLst>
        <pc:spChg chg="mod">
          <ac:chgData name="Nguyen Huy" userId="03e08db4-59cf-4cb4-b2d1-70d2dd8489fe" providerId="ADAL" clId="{1C55300E-5430-49D3-995A-0ED548395E1B}" dt="2023-04-04T04:54:29.281" v="334" actId="14100"/>
          <ac:spMkLst>
            <pc:docMk/>
            <pc:sldMk cId="4281231510" sldId="272"/>
            <ac:spMk id="16" creationId="{00000000-0000-0000-0000-000000000000}"/>
          </ac:spMkLst>
        </pc:spChg>
        <pc:spChg chg="mod">
          <ac:chgData name="Nguyen Huy" userId="03e08db4-59cf-4cb4-b2d1-70d2dd8489fe" providerId="ADAL" clId="{1C55300E-5430-49D3-995A-0ED548395E1B}" dt="2023-04-04T04:54:29.281" v="334" actId="14100"/>
          <ac:spMkLst>
            <pc:docMk/>
            <pc:sldMk cId="4281231510" sldId="272"/>
            <ac:spMk id="17" creationId="{00000000-0000-0000-0000-000000000000}"/>
          </ac:spMkLst>
        </pc:spChg>
        <pc:spChg chg="mod">
          <ac:chgData name="Nguyen Huy" userId="03e08db4-59cf-4cb4-b2d1-70d2dd8489fe" providerId="ADAL" clId="{1C55300E-5430-49D3-995A-0ED548395E1B}" dt="2023-04-04T04:54:29.281" v="334" actId="14100"/>
          <ac:spMkLst>
            <pc:docMk/>
            <pc:sldMk cId="4281231510" sldId="272"/>
            <ac:spMk id="18" creationId="{00000000-0000-0000-0000-000000000000}"/>
          </ac:spMkLst>
        </pc:spChg>
        <pc:spChg chg="mod">
          <ac:chgData name="Nguyen Huy" userId="03e08db4-59cf-4cb4-b2d1-70d2dd8489fe" providerId="ADAL" clId="{1C55300E-5430-49D3-995A-0ED548395E1B}" dt="2023-04-04T04:54:29.281" v="334" actId="14100"/>
          <ac:spMkLst>
            <pc:docMk/>
            <pc:sldMk cId="4281231510" sldId="272"/>
            <ac:spMk id="19" creationId="{00000000-0000-0000-0000-000000000000}"/>
          </ac:spMkLst>
        </pc:spChg>
        <pc:spChg chg="mod">
          <ac:chgData name="Nguyen Huy" userId="03e08db4-59cf-4cb4-b2d1-70d2dd8489fe" providerId="ADAL" clId="{1C55300E-5430-49D3-995A-0ED548395E1B}" dt="2023-04-04T04:54:20.432" v="332" actId="1076"/>
          <ac:spMkLst>
            <pc:docMk/>
            <pc:sldMk cId="4281231510" sldId="272"/>
            <ac:spMk id="24" creationId="{00000000-0000-0000-0000-000000000000}"/>
          </ac:spMkLst>
        </pc:spChg>
        <pc:spChg chg="mod">
          <ac:chgData name="Nguyen Huy" userId="03e08db4-59cf-4cb4-b2d1-70d2dd8489fe" providerId="ADAL" clId="{1C55300E-5430-49D3-995A-0ED548395E1B}" dt="2023-04-04T04:53:26.951" v="313" actId="1076"/>
          <ac:spMkLst>
            <pc:docMk/>
            <pc:sldMk cId="4281231510" sldId="272"/>
            <ac:spMk id="25" creationId="{00000000-0000-0000-0000-000000000000}"/>
          </ac:spMkLst>
        </pc:spChg>
        <pc:spChg chg="mod">
          <ac:chgData name="Nguyen Huy" userId="03e08db4-59cf-4cb4-b2d1-70d2dd8489fe" providerId="ADAL" clId="{1C55300E-5430-49D3-995A-0ED548395E1B}" dt="2023-04-04T04:54:20.432" v="332" actId="1076"/>
          <ac:spMkLst>
            <pc:docMk/>
            <pc:sldMk cId="4281231510" sldId="272"/>
            <ac:spMk id="26" creationId="{00000000-0000-0000-0000-000000000000}"/>
          </ac:spMkLst>
        </pc:spChg>
        <pc:spChg chg="mod">
          <ac:chgData name="Nguyen Huy" userId="03e08db4-59cf-4cb4-b2d1-70d2dd8489fe" providerId="ADAL" clId="{1C55300E-5430-49D3-995A-0ED548395E1B}" dt="2023-04-04T04:54:20.432" v="332" actId="1076"/>
          <ac:spMkLst>
            <pc:docMk/>
            <pc:sldMk cId="4281231510" sldId="272"/>
            <ac:spMk id="27" creationId="{00000000-0000-0000-0000-000000000000}"/>
          </ac:spMkLst>
        </pc:spChg>
        <pc:picChg chg="mod">
          <ac:chgData name="Nguyen Huy" userId="03e08db4-59cf-4cb4-b2d1-70d2dd8489fe" providerId="ADAL" clId="{1C55300E-5430-49D3-995A-0ED548395E1B}" dt="2023-04-04T04:54:20.432" v="332" actId="1076"/>
          <ac:picMkLst>
            <pc:docMk/>
            <pc:sldMk cId="4281231510" sldId="272"/>
            <ac:picMk id="4" creationId="{00000000-0000-0000-0000-000000000000}"/>
          </ac:picMkLst>
        </pc:picChg>
        <pc:picChg chg="mod">
          <ac:chgData name="Nguyen Huy" userId="03e08db4-59cf-4cb4-b2d1-70d2dd8489fe" providerId="ADAL" clId="{1C55300E-5430-49D3-995A-0ED548395E1B}" dt="2023-04-04T04:54:20.432" v="332" actId="1076"/>
          <ac:picMkLst>
            <pc:docMk/>
            <pc:sldMk cId="4281231510" sldId="272"/>
            <ac:picMk id="9" creationId="{00000000-0000-0000-0000-000000000000}"/>
          </ac:picMkLst>
        </pc:picChg>
        <pc:picChg chg="mod">
          <ac:chgData name="Nguyen Huy" userId="03e08db4-59cf-4cb4-b2d1-70d2dd8489fe" providerId="ADAL" clId="{1C55300E-5430-49D3-995A-0ED548395E1B}" dt="2023-04-04T04:54:20.432" v="332" actId="1076"/>
          <ac:picMkLst>
            <pc:docMk/>
            <pc:sldMk cId="4281231510" sldId="272"/>
            <ac:picMk id="10" creationId="{00000000-0000-0000-0000-000000000000}"/>
          </ac:picMkLst>
        </pc:picChg>
        <pc:picChg chg="mod">
          <ac:chgData name="Nguyen Huy" userId="03e08db4-59cf-4cb4-b2d1-70d2dd8489fe" providerId="ADAL" clId="{1C55300E-5430-49D3-995A-0ED548395E1B}" dt="2023-04-04T04:54:20.432" v="332" actId="1076"/>
          <ac:picMkLst>
            <pc:docMk/>
            <pc:sldMk cId="4281231510" sldId="272"/>
            <ac:picMk id="11" creationId="{00000000-0000-0000-0000-000000000000}"/>
          </ac:picMkLst>
        </pc:picChg>
        <pc:picChg chg="del mod">
          <ac:chgData name="Nguyen Huy" userId="03e08db4-59cf-4cb4-b2d1-70d2dd8489fe" providerId="ADAL" clId="{1C55300E-5430-49D3-995A-0ED548395E1B}" dt="2023-04-04T04:54:07.866" v="328" actId="478"/>
          <ac:picMkLst>
            <pc:docMk/>
            <pc:sldMk cId="4281231510" sldId="272"/>
            <ac:picMk id="21" creationId="{F9F4A6CC-2F7B-40A3-B105-4B925678DAF5}"/>
          </ac:picMkLst>
        </pc:picChg>
      </pc:sldChg>
      <pc:sldChg chg="delSp modSp add mod setBg">
        <pc:chgData name="Nguyen Huy" userId="03e08db4-59cf-4cb4-b2d1-70d2dd8489fe" providerId="ADAL" clId="{1C55300E-5430-49D3-995A-0ED548395E1B}" dt="2023-04-04T04:53:11.983" v="309" actId="20577"/>
        <pc:sldMkLst>
          <pc:docMk/>
          <pc:sldMk cId="3303663220" sldId="273"/>
        </pc:sldMkLst>
        <pc:spChg chg="mod">
          <ac:chgData name="Nguyen Huy" userId="03e08db4-59cf-4cb4-b2d1-70d2dd8489fe" providerId="ADAL" clId="{1C55300E-5430-49D3-995A-0ED548395E1B}" dt="2023-04-04T04:52:57.423" v="302" actId="20577"/>
          <ac:spMkLst>
            <pc:docMk/>
            <pc:sldMk cId="3303663220" sldId="273"/>
            <ac:spMk id="16" creationId="{00000000-0000-0000-0000-000000000000}"/>
          </ac:spMkLst>
        </pc:spChg>
        <pc:spChg chg="mod">
          <ac:chgData name="Nguyen Huy" userId="03e08db4-59cf-4cb4-b2d1-70d2dd8489fe" providerId="ADAL" clId="{1C55300E-5430-49D3-995A-0ED548395E1B}" dt="2023-04-04T04:53:11.983" v="309" actId="20577"/>
          <ac:spMkLst>
            <pc:docMk/>
            <pc:sldMk cId="3303663220" sldId="273"/>
            <ac:spMk id="17" creationId="{00000000-0000-0000-0000-000000000000}"/>
          </ac:spMkLst>
        </pc:spChg>
        <pc:spChg chg="mod">
          <ac:chgData name="Nguyen Huy" userId="03e08db4-59cf-4cb4-b2d1-70d2dd8489fe" providerId="ADAL" clId="{1C55300E-5430-49D3-995A-0ED548395E1B}" dt="2023-04-04T04:52:27.678" v="298" actId="1076"/>
          <ac:spMkLst>
            <pc:docMk/>
            <pc:sldMk cId="3303663220" sldId="273"/>
            <ac:spMk id="18" creationId="{00000000-0000-0000-0000-000000000000}"/>
          </ac:spMkLst>
        </pc:spChg>
        <pc:spChg chg="mod">
          <ac:chgData name="Nguyen Huy" userId="03e08db4-59cf-4cb4-b2d1-70d2dd8489fe" providerId="ADAL" clId="{1C55300E-5430-49D3-995A-0ED548395E1B}" dt="2023-04-04T04:52:16.509" v="296" actId="123"/>
          <ac:spMkLst>
            <pc:docMk/>
            <pc:sldMk cId="3303663220" sldId="273"/>
            <ac:spMk id="19" creationId="{00000000-0000-0000-0000-000000000000}"/>
          </ac:spMkLst>
        </pc:spChg>
        <pc:spChg chg="mod">
          <ac:chgData name="Nguyen Huy" userId="03e08db4-59cf-4cb4-b2d1-70d2dd8489fe" providerId="ADAL" clId="{1C55300E-5430-49D3-995A-0ED548395E1B}" dt="2023-04-04T04:51:38.423" v="286" actId="403"/>
          <ac:spMkLst>
            <pc:docMk/>
            <pc:sldMk cId="3303663220" sldId="273"/>
            <ac:spMk id="25" creationId="{00000000-0000-0000-0000-000000000000}"/>
          </ac:spMkLst>
        </pc:spChg>
        <pc:picChg chg="del">
          <ac:chgData name="Nguyen Huy" userId="03e08db4-59cf-4cb4-b2d1-70d2dd8489fe" providerId="ADAL" clId="{1C55300E-5430-49D3-995A-0ED548395E1B}" dt="2023-04-04T04:52:08.366" v="292" actId="478"/>
          <ac:picMkLst>
            <pc:docMk/>
            <pc:sldMk cId="3303663220" sldId="273"/>
            <ac:picMk id="23" creationId="{303ECCB2-A6EA-4718-86B8-83A5BE23CD33}"/>
          </ac:picMkLst>
        </pc:picChg>
      </pc:sldChg>
      <pc:sldChg chg="delSp modSp add mod setBg">
        <pc:chgData name="Nguyen Huy" userId="03e08db4-59cf-4cb4-b2d1-70d2dd8489fe" providerId="ADAL" clId="{1C55300E-5430-49D3-995A-0ED548395E1B}" dt="2023-04-04T04:51:25.294" v="283" actId="1076"/>
        <pc:sldMkLst>
          <pc:docMk/>
          <pc:sldMk cId="10905153" sldId="274"/>
        </pc:sldMkLst>
        <pc:spChg chg="mod">
          <ac:chgData name="Nguyen Huy" userId="03e08db4-59cf-4cb4-b2d1-70d2dd8489fe" providerId="ADAL" clId="{1C55300E-5430-49D3-995A-0ED548395E1B}" dt="2023-04-04T04:51:20.111" v="281" actId="1076"/>
          <ac:spMkLst>
            <pc:docMk/>
            <pc:sldMk cId="10905153" sldId="274"/>
            <ac:spMk id="16" creationId="{00000000-0000-0000-0000-000000000000}"/>
          </ac:spMkLst>
        </pc:spChg>
        <pc:spChg chg="mod">
          <ac:chgData name="Nguyen Huy" userId="03e08db4-59cf-4cb4-b2d1-70d2dd8489fe" providerId="ADAL" clId="{1C55300E-5430-49D3-995A-0ED548395E1B}" dt="2023-04-04T04:51:20.111" v="281" actId="1076"/>
          <ac:spMkLst>
            <pc:docMk/>
            <pc:sldMk cId="10905153" sldId="274"/>
            <ac:spMk id="17" creationId="{00000000-0000-0000-0000-000000000000}"/>
          </ac:spMkLst>
        </pc:spChg>
        <pc:spChg chg="mod">
          <ac:chgData name="Nguyen Huy" userId="03e08db4-59cf-4cb4-b2d1-70d2dd8489fe" providerId="ADAL" clId="{1C55300E-5430-49D3-995A-0ED548395E1B}" dt="2023-04-04T04:51:20.111" v="281" actId="1076"/>
          <ac:spMkLst>
            <pc:docMk/>
            <pc:sldMk cId="10905153" sldId="274"/>
            <ac:spMk id="18" creationId="{00000000-0000-0000-0000-000000000000}"/>
          </ac:spMkLst>
        </pc:spChg>
        <pc:spChg chg="mod">
          <ac:chgData name="Nguyen Huy" userId="03e08db4-59cf-4cb4-b2d1-70d2dd8489fe" providerId="ADAL" clId="{1C55300E-5430-49D3-995A-0ED548395E1B}" dt="2023-04-04T04:51:25.294" v="283" actId="1076"/>
          <ac:spMkLst>
            <pc:docMk/>
            <pc:sldMk cId="10905153" sldId="274"/>
            <ac:spMk id="19" creationId="{00000000-0000-0000-0000-000000000000}"/>
          </ac:spMkLst>
        </pc:spChg>
        <pc:spChg chg="mod">
          <ac:chgData name="Nguyen Huy" userId="03e08db4-59cf-4cb4-b2d1-70d2dd8489fe" providerId="ADAL" clId="{1C55300E-5430-49D3-995A-0ED548395E1B}" dt="2023-04-04T04:51:20.111" v="281" actId="1076"/>
          <ac:spMkLst>
            <pc:docMk/>
            <pc:sldMk cId="10905153" sldId="274"/>
            <ac:spMk id="24" creationId="{00000000-0000-0000-0000-000000000000}"/>
          </ac:spMkLst>
        </pc:spChg>
        <pc:spChg chg="mod">
          <ac:chgData name="Nguyen Huy" userId="03e08db4-59cf-4cb4-b2d1-70d2dd8489fe" providerId="ADAL" clId="{1C55300E-5430-49D3-995A-0ED548395E1B}" dt="2023-04-04T04:50:13.662" v="268" actId="403"/>
          <ac:spMkLst>
            <pc:docMk/>
            <pc:sldMk cId="10905153" sldId="274"/>
            <ac:spMk id="25" creationId="{00000000-0000-0000-0000-000000000000}"/>
          </ac:spMkLst>
        </pc:spChg>
        <pc:spChg chg="mod">
          <ac:chgData name="Nguyen Huy" userId="03e08db4-59cf-4cb4-b2d1-70d2dd8489fe" providerId="ADAL" clId="{1C55300E-5430-49D3-995A-0ED548395E1B}" dt="2023-04-04T04:51:22.301" v="282" actId="1076"/>
          <ac:spMkLst>
            <pc:docMk/>
            <pc:sldMk cId="10905153" sldId="274"/>
            <ac:spMk id="26" creationId="{00000000-0000-0000-0000-000000000000}"/>
          </ac:spMkLst>
        </pc:spChg>
        <pc:spChg chg="mod">
          <ac:chgData name="Nguyen Huy" userId="03e08db4-59cf-4cb4-b2d1-70d2dd8489fe" providerId="ADAL" clId="{1C55300E-5430-49D3-995A-0ED548395E1B}" dt="2023-04-04T04:51:20.111" v="281" actId="1076"/>
          <ac:spMkLst>
            <pc:docMk/>
            <pc:sldMk cId="10905153" sldId="274"/>
            <ac:spMk id="27" creationId="{00000000-0000-0000-0000-000000000000}"/>
          </ac:spMkLst>
        </pc:spChg>
        <pc:picChg chg="mod">
          <ac:chgData name="Nguyen Huy" userId="03e08db4-59cf-4cb4-b2d1-70d2dd8489fe" providerId="ADAL" clId="{1C55300E-5430-49D3-995A-0ED548395E1B}" dt="2023-04-04T04:51:20.111" v="281" actId="1076"/>
          <ac:picMkLst>
            <pc:docMk/>
            <pc:sldMk cId="10905153" sldId="274"/>
            <ac:picMk id="4" creationId="{00000000-0000-0000-0000-000000000000}"/>
          </ac:picMkLst>
        </pc:picChg>
        <pc:picChg chg="mod">
          <ac:chgData name="Nguyen Huy" userId="03e08db4-59cf-4cb4-b2d1-70d2dd8489fe" providerId="ADAL" clId="{1C55300E-5430-49D3-995A-0ED548395E1B}" dt="2023-04-04T04:51:20.111" v="281" actId="1076"/>
          <ac:picMkLst>
            <pc:docMk/>
            <pc:sldMk cId="10905153" sldId="274"/>
            <ac:picMk id="9" creationId="{00000000-0000-0000-0000-000000000000}"/>
          </ac:picMkLst>
        </pc:picChg>
        <pc:picChg chg="mod">
          <ac:chgData name="Nguyen Huy" userId="03e08db4-59cf-4cb4-b2d1-70d2dd8489fe" providerId="ADAL" clId="{1C55300E-5430-49D3-995A-0ED548395E1B}" dt="2023-04-04T04:51:20.111" v="281" actId="1076"/>
          <ac:picMkLst>
            <pc:docMk/>
            <pc:sldMk cId="10905153" sldId="274"/>
            <ac:picMk id="10" creationId="{00000000-0000-0000-0000-000000000000}"/>
          </ac:picMkLst>
        </pc:picChg>
        <pc:picChg chg="mod">
          <ac:chgData name="Nguyen Huy" userId="03e08db4-59cf-4cb4-b2d1-70d2dd8489fe" providerId="ADAL" clId="{1C55300E-5430-49D3-995A-0ED548395E1B}" dt="2023-04-04T04:51:20.111" v="281" actId="1076"/>
          <ac:picMkLst>
            <pc:docMk/>
            <pc:sldMk cId="10905153" sldId="274"/>
            <ac:picMk id="11" creationId="{00000000-0000-0000-0000-000000000000}"/>
          </ac:picMkLst>
        </pc:picChg>
        <pc:picChg chg="del mod">
          <ac:chgData name="Nguyen Huy" userId="03e08db4-59cf-4cb4-b2d1-70d2dd8489fe" providerId="ADAL" clId="{1C55300E-5430-49D3-995A-0ED548395E1B}" dt="2023-04-04T04:50:57.092" v="276" actId="478"/>
          <ac:picMkLst>
            <pc:docMk/>
            <pc:sldMk cId="10905153" sldId="274"/>
            <ac:picMk id="23" creationId="{303ECCB2-A6EA-4718-86B8-83A5BE23CD33}"/>
          </ac:picMkLst>
        </pc:picChg>
      </pc:sldChg>
      <pc:sldChg chg="addSp delSp modSp mod modAnim">
        <pc:chgData name="Nguyen Huy" userId="03e08db4-59cf-4cb4-b2d1-70d2dd8489fe" providerId="ADAL" clId="{1C55300E-5430-49D3-995A-0ED548395E1B}" dt="2023-04-04T04:30:38.475" v="8" actId="14100"/>
        <pc:sldMkLst>
          <pc:docMk/>
          <pc:sldMk cId="1309629433" sldId="364"/>
        </pc:sldMkLst>
        <pc:picChg chg="add mod">
          <ac:chgData name="Nguyen Huy" userId="03e08db4-59cf-4cb4-b2d1-70d2dd8489fe" providerId="ADAL" clId="{1C55300E-5430-49D3-995A-0ED548395E1B}" dt="2023-04-04T04:30:38.475" v="8" actId="14100"/>
          <ac:picMkLst>
            <pc:docMk/>
            <pc:sldMk cId="1309629433" sldId="364"/>
            <ac:picMk id="3" creationId="{7DCF6E86-0960-AFE4-99E1-A79703177961}"/>
          </ac:picMkLst>
        </pc:picChg>
        <pc:picChg chg="del">
          <ac:chgData name="Nguyen Huy" userId="03e08db4-59cf-4cb4-b2d1-70d2dd8489fe" providerId="ADAL" clId="{1C55300E-5430-49D3-995A-0ED548395E1B}" dt="2023-04-04T04:30:29.465" v="5" actId="478"/>
          <ac:picMkLst>
            <pc:docMk/>
            <pc:sldMk cId="1309629433" sldId="364"/>
            <ac:picMk id="15" creationId="{A9F7334A-D05B-4A20-A154-A384B206B623}"/>
          </ac:picMkLst>
        </pc:picChg>
      </pc:sldChg>
      <pc:sldChg chg="addSp delSp modSp add mod delAnim modAnim">
        <pc:chgData name="Nguyen Huy" userId="03e08db4-59cf-4cb4-b2d1-70d2dd8489fe" providerId="ADAL" clId="{1C55300E-5430-49D3-995A-0ED548395E1B}" dt="2023-04-04T04:57:13.640" v="389"/>
        <pc:sldMkLst>
          <pc:docMk/>
          <pc:sldMk cId="343655968" sldId="365"/>
        </pc:sldMkLst>
        <pc:picChg chg="del mod">
          <ac:chgData name="Nguyen Huy" userId="03e08db4-59cf-4cb4-b2d1-70d2dd8489fe" providerId="ADAL" clId="{1C55300E-5430-49D3-995A-0ED548395E1B}" dt="2023-04-04T04:30:26.163" v="4" actId="478"/>
          <ac:picMkLst>
            <pc:docMk/>
            <pc:sldMk cId="343655968" sldId="365"/>
            <ac:picMk id="3" creationId="{7DCF6E86-0960-AFE4-99E1-A79703177961}"/>
          </ac:picMkLst>
        </pc:picChg>
        <pc:picChg chg="add mod">
          <ac:chgData name="Nguyen Huy" userId="03e08db4-59cf-4cb4-b2d1-70d2dd8489fe" providerId="ADAL" clId="{1C55300E-5430-49D3-995A-0ED548395E1B}" dt="2023-04-04T04:30:55.113" v="15" actId="1076"/>
          <ac:picMkLst>
            <pc:docMk/>
            <pc:sldMk cId="343655968" sldId="365"/>
            <ac:picMk id="4" creationId="{48C54315-7385-2E43-DA62-6E1BDCBCA7C4}"/>
          </ac:picMkLst>
        </pc:picChg>
        <pc:picChg chg="add mod">
          <ac:chgData name="Nguyen Huy" userId="03e08db4-59cf-4cb4-b2d1-70d2dd8489fe" providerId="ADAL" clId="{1C55300E-5430-49D3-995A-0ED548395E1B}" dt="2023-04-04T04:30:49.258" v="12" actId="1076"/>
          <ac:picMkLst>
            <pc:docMk/>
            <pc:sldMk cId="343655968" sldId="365"/>
            <ac:picMk id="5" creationId="{973EB9E9-CEA9-0CE3-AA5A-FA3A06A84125}"/>
          </ac:picMkLst>
        </pc:picChg>
        <pc:picChg chg="add mod">
          <ac:chgData name="Nguyen Huy" userId="03e08db4-59cf-4cb4-b2d1-70d2dd8489fe" providerId="ADAL" clId="{1C55300E-5430-49D3-995A-0ED548395E1B}" dt="2023-04-04T04:31:16.955" v="26" actId="1076"/>
          <ac:picMkLst>
            <pc:docMk/>
            <pc:sldMk cId="343655968" sldId="365"/>
            <ac:picMk id="6" creationId="{DCC13E79-1064-EDF6-8F78-8BC246C44983}"/>
          </ac:picMkLst>
        </pc:picChg>
        <pc:picChg chg="add mod">
          <ac:chgData name="Nguyen Huy" userId="03e08db4-59cf-4cb4-b2d1-70d2dd8489fe" providerId="ADAL" clId="{1C55300E-5430-49D3-995A-0ED548395E1B}" dt="2023-04-04T04:31:12.042" v="23" actId="1076"/>
          <ac:picMkLst>
            <pc:docMk/>
            <pc:sldMk cId="343655968" sldId="365"/>
            <ac:picMk id="7" creationId="{296ACC2A-5BDE-7412-C03B-E7181E677F77}"/>
          </ac:picMkLst>
        </pc:picChg>
        <pc:picChg chg="add mod">
          <ac:chgData name="Nguyen Huy" userId="03e08db4-59cf-4cb4-b2d1-70d2dd8489fe" providerId="ADAL" clId="{1C55300E-5430-49D3-995A-0ED548395E1B}" dt="2023-04-04T04:31:07.410" v="20" actId="1076"/>
          <ac:picMkLst>
            <pc:docMk/>
            <pc:sldMk cId="343655968" sldId="365"/>
            <ac:picMk id="8" creationId="{739D2F91-46DA-315A-3E12-796FEB758251}"/>
          </ac:picMkLst>
        </pc:picChg>
        <pc:picChg chg="del">
          <ac:chgData name="Nguyen Huy" userId="03e08db4-59cf-4cb4-b2d1-70d2dd8489fe" providerId="ADAL" clId="{1C55300E-5430-49D3-995A-0ED548395E1B}" dt="2023-04-04T04:30:41.314" v="9" actId="478"/>
          <ac:picMkLst>
            <pc:docMk/>
            <pc:sldMk cId="343655968" sldId="365"/>
            <ac:picMk id="15" creationId="{A9F7334A-D05B-4A20-A154-A384B206B623}"/>
          </ac:picMkLst>
        </pc:picChg>
      </pc:sldChg>
      <pc:sldChg chg="addSp modSp add del mod modAnim">
        <pc:chgData name="Nguyen Huy" userId="03e08db4-59cf-4cb4-b2d1-70d2dd8489fe" providerId="ADAL" clId="{1C55300E-5430-49D3-995A-0ED548395E1B}" dt="2023-04-04T04:57:42.872" v="395"/>
        <pc:sldMkLst>
          <pc:docMk/>
          <pc:sldMk cId="138187626" sldId="366"/>
        </pc:sldMkLst>
        <pc:spChg chg="add mod">
          <ac:chgData name="Nguyen Huy" userId="03e08db4-59cf-4cb4-b2d1-70d2dd8489fe" providerId="ADAL" clId="{1C55300E-5430-49D3-995A-0ED548395E1B}" dt="2023-04-04T04:34:58.862" v="106" actId="14100"/>
          <ac:spMkLst>
            <pc:docMk/>
            <pc:sldMk cId="138187626" sldId="366"/>
            <ac:spMk id="2" creationId="{B82BB7D4-51F6-E5FF-A4DF-8C84698A44A2}"/>
          </ac:spMkLst>
        </pc:spChg>
        <pc:spChg chg="add mod">
          <ac:chgData name="Nguyen Huy" userId="03e08db4-59cf-4cb4-b2d1-70d2dd8489fe" providerId="ADAL" clId="{1C55300E-5430-49D3-995A-0ED548395E1B}" dt="2023-04-04T04:34:45.778" v="101" actId="255"/>
          <ac:spMkLst>
            <pc:docMk/>
            <pc:sldMk cId="138187626" sldId="366"/>
            <ac:spMk id="6" creationId="{5CEA3AAB-6C0A-CC72-80B4-D9378D772A15}"/>
          </ac:spMkLst>
        </pc:spChg>
        <pc:spChg chg="add mod">
          <ac:chgData name="Nguyen Huy" userId="03e08db4-59cf-4cb4-b2d1-70d2dd8489fe" providerId="ADAL" clId="{1C55300E-5430-49D3-995A-0ED548395E1B}" dt="2023-04-04T04:34:45.778" v="101" actId="255"/>
          <ac:spMkLst>
            <pc:docMk/>
            <pc:sldMk cId="138187626" sldId="366"/>
            <ac:spMk id="7" creationId="{AF6985CA-B707-8B0B-2D73-959DDB3B429D}"/>
          </ac:spMkLst>
        </pc:spChg>
        <pc:spChg chg="add mod">
          <ac:chgData name="Nguyen Huy" userId="03e08db4-59cf-4cb4-b2d1-70d2dd8489fe" providerId="ADAL" clId="{1C55300E-5430-49D3-995A-0ED548395E1B}" dt="2023-04-04T04:34:45.778" v="101" actId="255"/>
          <ac:spMkLst>
            <pc:docMk/>
            <pc:sldMk cId="138187626" sldId="366"/>
            <ac:spMk id="8" creationId="{DAA7887B-BE03-482A-EB05-11AD9E1FB747}"/>
          </ac:spMkLst>
        </pc:spChg>
        <pc:picChg chg="add mod">
          <ac:chgData name="Nguyen Huy" userId="03e08db4-59cf-4cb4-b2d1-70d2dd8489fe" providerId="ADAL" clId="{1C55300E-5430-49D3-995A-0ED548395E1B}" dt="2023-04-04T04:35:01.015" v="107" actId="1076"/>
          <ac:picMkLst>
            <pc:docMk/>
            <pc:sldMk cId="138187626" sldId="366"/>
            <ac:picMk id="3" creationId="{AA176C46-7FD4-9466-ADBA-2D6FF4BD7942}"/>
          </ac:picMkLst>
        </pc:picChg>
        <pc:picChg chg="add mod">
          <ac:chgData name="Nguyen Huy" userId="03e08db4-59cf-4cb4-b2d1-70d2dd8489fe" providerId="ADAL" clId="{1C55300E-5430-49D3-995A-0ED548395E1B}" dt="2023-04-04T04:35:02.974" v="108" actId="1076"/>
          <ac:picMkLst>
            <pc:docMk/>
            <pc:sldMk cId="138187626" sldId="366"/>
            <ac:picMk id="4" creationId="{8AC64B2C-1AE5-28F5-D5F5-F0E34065974D}"/>
          </ac:picMkLst>
        </pc:picChg>
        <pc:picChg chg="add mod">
          <ac:chgData name="Nguyen Huy" userId="03e08db4-59cf-4cb4-b2d1-70d2dd8489fe" providerId="ADAL" clId="{1C55300E-5430-49D3-995A-0ED548395E1B}" dt="2023-04-04T04:35:04.966" v="109" actId="1076"/>
          <ac:picMkLst>
            <pc:docMk/>
            <pc:sldMk cId="138187626" sldId="366"/>
            <ac:picMk id="5" creationId="{4EED1851-207F-66C6-81DB-C8BDD63F5DFE}"/>
          </ac:picMkLst>
        </pc:picChg>
      </pc:sldChg>
      <pc:sldChg chg="addSp modSp add mod modAnim">
        <pc:chgData name="Nguyen Huy" userId="03e08db4-59cf-4cb4-b2d1-70d2dd8489fe" providerId="ADAL" clId="{1C55300E-5430-49D3-995A-0ED548395E1B}" dt="2023-04-04T04:57:49.511" v="396"/>
        <pc:sldMkLst>
          <pc:docMk/>
          <pc:sldMk cId="2204125227" sldId="367"/>
        </pc:sldMkLst>
        <pc:spChg chg="add mod">
          <ac:chgData name="Nguyen Huy" userId="03e08db4-59cf-4cb4-b2d1-70d2dd8489fe" providerId="ADAL" clId="{1C55300E-5430-49D3-995A-0ED548395E1B}" dt="2023-04-04T04:35:27.584" v="118" actId="14100"/>
          <ac:spMkLst>
            <pc:docMk/>
            <pc:sldMk cId="2204125227" sldId="367"/>
            <ac:spMk id="2" creationId="{23400676-3FFB-9040-1578-A733338C321F}"/>
          </ac:spMkLst>
        </pc:spChg>
        <pc:spChg chg="add mod">
          <ac:chgData name="Nguyen Huy" userId="03e08db4-59cf-4cb4-b2d1-70d2dd8489fe" providerId="ADAL" clId="{1C55300E-5430-49D3-995A-0ED548395E1B}" dt="2023-04-04T04:35:19.783" v="115" actId="1076"/>
          <ac:spMkLst>
            <pc:docMk/>
            <pc:sldMk cId="2204125227" sldId="367"/>
            <ac:spMk id="3" creationId="{4CF926A2-9D7E-DB92-9E96-29B7852C4117}"/>
          </ac:spMkLst>
        </pc:spChg>
      </pc:sldChg>
      <pc:sldChg chg="addSp modSp add mod modAnim">
        <pc:chgData name="Nguyen Huy" userId="03e08db4-59cf-4cb4-b2d1-70d2dd8489fe" providerId="ADAL" clId="{1C55300E-5430-49D3-995A-0ED548395E1B}" dt="2023-04-04T04:58:02.688" v="397"/>
        <pc:sldMkLst>
          <pc:docMk/>
          <pc:sldMk cId="2127778323" sldId="368"/>
        </pc:sldMkLst>
        <pc:spChg chg="add mod">
          <ac:chgData name="Nguyen Huy" userId="03e08db4-59cf-4cb4-b2d1-70d2dd8489fe" providerId="ADAL" clId="{1C55300E-5430-49D3-995A-0ED548395E1B}" dt="2023-04-04T04:37:25.632" v="202" actId="113"/>
          <ac:spMkLst>
            <pc:docMk/>
            <pc:sldMk cId="2127778323" sldId="368"/>
            <ac:spMk id="14" creationId="{408F8CEB-BE76-D040-5766-50E2485347EF}"/>
          </ac:spMkLst>
        </pc:spChg>
        <pc:picChg chg="add mod">
          <ac:chgData name="Nguyen Huy" userId="03e08db4-59cf-4cb4-b2d1-70d2dd8489fe" providerId="ADAL" clId="{1C55300E-5430-49D3-995A-0ED548395E1B}" dt="2023-04-04T04:38:01.208" v="214" actId="555"/>
          <ac:picMkLst>
            <pc:docMk/>
            <pc:sldMk cId="2127778323" sldId="368"/>
            <ac:picMk id="2" creationId="{8C1220C2-772A-87B7-680C-38526356E8FA}"/>
          </ac:picMkLst>
        </pc:picChg>
        <pc:picChg chg="add mod">
          <ac:chgData name="Nguyen Huy" userId="03e08db4-59cf-4cb4-b2d1-70d2dd8489fe" providerId="ADAL" clId="{1C55300E-5430-49D3-995A-0ED548395E1B}" dt="2023-04-04T04:38:01.208" v="214" actId="555"/>
          <ac:picMkLst>
            <pc:docMk/>
            <pc:sldMk cId="2127778323" sldId="368"/>
            <ac:picMk id="3" creationId="{685DFC0B-8DDE-DED0-F517-89EF20563287}"/>
          </ac:picMkLst>
        </pc:picChg>
        <pc:picChg chg="add mod">
          <ac:chgData name="Nguyen Huy" userId="03e08db4-59cf-4cb4-b2d1-70d2dd8489fe" providerId="ADAL" clId="{1C55300E-5430-49D3-995A-0ED548395E1B}" dt="2023-04-04T04:38:01.208" v="214" actId="555"/>
          <ac:picMkLst>
            <pc:docMk/>
            <pc:sldMk cId="2127778323" sldId="368"/>
            <ac:picMk id="4" creationId="{7034E7EB-62F8-582E-C59D-F4BB3D19DDFE}"/>
          </ac:picMkLst>
        </pc:picChg>
        <pc:picChg chg="add mod">
          <ac:chgData name="Nguyen Huy" userId="03e08db4-59cf-4cb4-b2d1-70d2dd8489fe" providerId="ADAL" clId="{1C55300E-5430-49D3-995A-0ED548395E1B}" dt="2023-04-04T04:38:01.208" v="214" actId="555"/>
          <ac:picMkLst>
            <pc:docMk/>
            <pc:sldMk cId="2127778323" sldId="368"/>
            <ac:picMk id="5" creationId="{BFCF2F71-B8B1-8877-ACF4-D9D6A0F6156B}"/>
          </ac:picMkLst>
        </pc:picChg>
        <pc:picChg chg="add mod">
          <ac:chgData name="Nguyen Huy" userId="03e08db4-59cf-4cb4-b2d1-70d2dd8489fe" providerId="ADAL" clId="{1C55300E-5430-49D3-995A-0ED548395E1B}" dt="2023-04-04T04:38:01.208" v="214" actId="555"/>
          <ac:picMkLst>
            <pc:docMk/>
            <pc:sldMk cId="2127778323" sldId="368"/>
            <ac:picMk id="6" creationId="{655DB05D-3384-C799-245B-0B6E2445E745}"/>
          </ac:picMkLst>
        </pc:picChg>
        <pc:picChg chg="add mod">
          <ac:chgData name="Nguyen Huy" userId="03e08db4-59cf-4cb4-b2d1-70d2dd8489fe" providerId="ADAL" clId="{1C55300E-5430-49D3-995A-0ED548395E1B}" dt="2023-04-04T04:38:01.208" v="214" actId="555"/>
          <ac:picMkLst>
            <pc:docMk/>
            <pc:sldMk cId="2127778323" sldId="368"/>
            <ac:picMk id="7" creationId="{0864E4F0-EA58-CE2D-A03F-8D2364EFCEE8}"/>
          </ac:picMkLst>
        </pc:picChg>
        <pc:picChg chg="add mod">
          <ac:chgData name="Nguyen Huy" userId="03e08db4-59cf-4cb4-b2d1-70d2dd8489fe" providerId="ADAL" clId="{1C55300E-5430-49D3-995A-0ED548395E1B}" dt="2023-04-04T04:38:01.208" v="214" actId="555"/>
          <ac:picMkLst>
            <pc:docMk/>
            <pc:sldMk cId="2127778323" sldId="368"/>
            <ac:picMk id="8" creationId="{04A0E6D6-6537-355D-2A85-51A4FADEDB10}"/>
          </ac:picMkLst>
        </pc:picChg>
        <pc:picChg chg="add mod">
          <ac:chgData name="Nguyen Huy" userId="03e08db4-59cf-4cb4-b2d1-70d2dd8489fe" providerId="ADAL" clId="{1C55300E-5430-49D3-995A-0ED548395E1B}" dt="2023-04-04T04:38:01.208" v="214" actId="555"/>
          <ac:picMkLst>
            <pc:docMk/>
            <pc:sldMk cId="2127778323" sldId="368"/>
            <ac:picMk id="9" creationId="{4FCFD33C-65D6-03B5-F007-C414E94A4D0A}"/>
          </ac:picMkLst>
        </pc:picChg>
        <pc:picChg chg="add mod">
          <ac:chgData name="Nguyen Huy" userId="03e08db4-59cf-4cb4-b2d1-70d2dd8489fe" providerId="ADAL" clId="{1C55300E-5430-49D3-995A-0ED548395E1B}" dt="2023-04-04T04:38:01.208" v="214" actId="555"/>
          <ac:picMkLst>
            <pc:docMk/>
            <pc:sldMk cId="2127778323" sldId="368"/>
            <ac:picMk id="10" creationId="{2BBA59E3-08D4-BF04-AEDF-679AD87EA272}"/>
          </ac:picMkLst>
        </pc:picChg>
        <pc:picChg chg="add mod">
          <ac:chgData name="Nguyen Huy" userId="03e08db4-59cf-4cb4-b2d1-70d2dd8489fe" providerId="ADAL" clId="{1C55300E-5430-49D3-995A-0ED548395E1B}" dt="2023-04-04T04:37:06.824" v="195"/>
          <ac:picMkLst>
            <pc:docMk/>
            <pc:sldMk cId="2127778323" sldId="368"/>
            <ac:picMk id="11" creationId="{270CEEC5-5FDD-4FFC-9754-3D4ADDBE1C47}"/>
          </ac:picMkLst>
        </pc:picChg>
        <pc:picChg chg="add mod">
          <ac:chgData name="Nguyen Huy" userId="03e08db4-59cf-4cb4-b2d1-70d2dd8489fe" providerId="ADAL" clId="{1C55300E-5430-49D3-995A-0ED548395E1B}" dt="2023-04-04T04:37:06.824" v="195"/>
          <ac:picMkLst>
            <pc:docMk/>
            <pc:sldMk cId="2127778323" sldId="368"/>
            <ac:picMk id="12" creationId="{12D83D6F-A9E2-AE86-19C8-B1F23E754225}"/>
          </ac:picMkLst>
        </pc:picChg>
        <pc:picChg chg="add mod">
          <ac:chgData name="Nguyen Huy" userId="03e08db4-59cf-4cb4-b2d1-70d2dd8489fe" providerId="ADAL" clId="{1C55300E-5430-49D3-995A-0ED548395E1B}" dt="2023-04-04T04:37:06.824" v="195"/>
          <ac:picMkLst>
            <pc:docMk/>
            <pc:sldMk cId="2127778323" sldId="368"/>
            <ac:picMk id="13" creationId="{E14315BA-AA8E-CE39-279A-947C7E5413C0}"/>
          </ac:picMkLst>
        </pc:picChg>
      </pc:sldChg>
      <pc:sldChg chg="addSp delSp modSp add mod delAnim modAnim">
        <pc:chgData name="Nguyen Huy" userId="03e08db4-59cf-4cb4-b2d1-70d2dd8489fe" providerId="ADAL" clId="{1C55300E-5430-49D3-995A-0ED548395E1B}" dt="2023-04-04T04:58:07.776" v="398"/>
        <pc:sldMkLst>
          <pc:docMk/>
          <pc:sldMk cId="3581550337" sldId="369"/>
        </pc:sldMkLst>
        <pc:spChg chg="add mod">
          <ac:chgData name="Nguyen Huy" userId="03e08db4-59cf-4cb4-b2d1-70d2dd8489fe" providerId="ADAL" clId="{1C55300E-5430-49D3-995A-0ED548395E1B}" dt="2023-04-04T04:38:37.930" v="229" actId="12788"/>
          <ac:spMkLst>
            <pc:docMk/>
            <pc:sldMk cId="3581550337" sldId="369"/>
            <ac:spMk id="2" creationId="{AB4372CF-6A41-03E5-70CE-218531ECD6AB}"/>
          </ac:spMkLst>
        </pc:spChg>
        <pc:spChg chg="add mod">
          <ac:chgData name="Nguyen Huy" userId="03e08db4-59cf-4cb4-b2d1-70d2dd8489fe" providerId="ADAL" clId="{1C55300E-5430-49D3-995A-0ED548395E1B}" dt="2023-04-04T04:38:17.658" v="221" actId="1076"/>
          <ac:spMkLst>
            <pc:docMk/>
            <pc:sldMk cId="3581550337" sldId="369"/>
            <ac:spMk id="3" creationId="{6957D856-A600-C812-70DB-CEDBFE203DF7}"/>
          </ac:spMkLst>
        </pc:spChg>
        <pc:spChg chg="add del mod">
          <ac:chgData name="Nguyen Huy" userId="03e08db4-59cf-4cb4-b2d1-70d2dd8489fe" providerId="ADAL" clId="{1C55300E-5430-49D3-995A-0ED548395E1B}" dt="2023-04-04T04:38:25.586" v="226" actId="478"/>
          <ac:spMkLst>
            <pc:docMk/>
            <pc:sldMk cId="3581550337" sldId="369"/>
            <ac:spMk id="4" creationId="{5712F04A-C9E8-3D71-A5D6-31B7E15841FC}"/>
          </ac:spMkLst>
        </pc:spChg>
      </pc:sldChg>
      <pc:sldChg chg="add del">
        <pc:chgData name="Nguyen Huy" userId="03e08db4-59cf-4cb4-b2d1-70d2dd8489fe" providerId="ADAL" clId="{1C55300E-5430-49D3-995A-0ED548395E1B}" dt="2023-04-04T04:38:40.698" v="230" actId="47"/>
        <pc:sldMkLst>
          <pc:docMk/>
          <pc:sldMk cId="2821938086" sldId="370"/>
        </pc:sldMkLst>
      </pc:sldChg>
      <pc:sldChg chg="add del">
        <pc:chgData name="Nguyen Huy" userId="03e08db4-59cf-4cb4-b2d1-70d2dd8489fe" providerId="ADAL" clId="{1C55300E-5430-49D3-995A-0ED548395E1B}" dt="2023-04-04T04:34:31.811" v="97" actId="47"/>
        <pc:sldMkLst>
          <pc:docMk/>
          <pc:sldMk cId="0" sldId="371"/>
        </pc:sldMkLst>
      </pc:sldChg>
      <pc:sldChg chg="add del">
        <pc:chgData name="Nguyen Huy" userId="03e08db4-59cf-4cb4-b2d1-70d2dd8489fe" providerId="ADAL" clId="{1C55300E-5430-49D3-995A-0ED548395E1B}" dt="2023-04-04T04:35:09.925" v="110" actId="47"/>
        <pc:sldMkLst>
          <pc:docMk/>
          <pc:sldMk cId="0" sldId="372"/>
        </pc:sldMkLst>
      </pc:sldChg>
      <pc:sldChg chg="delSp add del mod delAnim">
        <pc:chgData name="Nguyen Huy" userId="03e08db4-59cf-4cb4-b2d1-70d2dd8489fe" providerId="ADAL" clId="{1C55300E-5430-49D3-995A-0ED548395E1B}" dt="2023-04-04T04:36:58.031" v="191" actId="47"/>
        <pc:sldMkLst>
          <pc:docMk/>
          <pc:sldMk cId="0" sldId="373"/>
        </pc:sldMkLst>
        <pc:spChg chg="del">
          <ac:chgData name="Nguyen Huy" userId="03e08db4-59cf-4cb4-b2d1-70d2dd8489fe" providerId="ADAL" clId="{1C55300E-5430-49D3-995A-0ED548395E1B}" dt="2023-04-04T04:35:43.570" v="124" actId="21"/>
          <ac:spMkLst>
            <pc:docMk/>
            <pc:sldMk cId="0" sldId="373"/>
            <ac:spMk id="18" creationId="{29DA5422-0D27-E88F-4F70-5F9A0FB5481F}"/>
          </ac:spMkLst>
        </pc:spChg>
        <pc:spChg chg="del">
          <ac:chgData name="Nguyen Huy" userId="03e08db4-59cf-4cb4-b2d1-70d2dd8489fe" providerId="ADAL" clId="{1C55300E-5430-49D3-995A-0ED548395E1B}" dt="2023-04-04T04:35:43.570" v="124" actId="21"/>
          <ac:spMkLst>
            <pc:docMk/>
            <pc:sldMk cId="0" sldId="373"/>
            <ac:spMk id="20" creationId="{CCD83914-0F9C-726B-3F61-9821F5A0B205}"/>
          </ac:spMkLst>
        </pc:spChg>
        <pc:picChg chg="del">
          <ac:chgData name="Nguyen Huy" userId="03e08db4-59cf-4cb4-b2d1-70d2dd8489fe" providerId="ADAL" clId="{1C55300E-5430-49D3-995A-0ED548395E1B}" dt="2023-04-04T04:35:43.570" v="124" actId="21"/>
          <ac:picMkLst>
            <pc:docMk/>
            <pc:sldMk cId="0" sldId="373"/>
            <ac:picMk id="25" creationId="{86D54DAC-A327-0080-E924-434BEC292623}"/>
          </ac:picMkLst>
        </pc:picChg>
      </pc:sldChg>
      <pc:sldChg chg="delSp modSp add del mod delAnim">
        <pc:chgData name="Nguyen Huy" userId="03e08db4-59cf-4cb4-b2d1-70d2dd8489fe" providerId="ADAL" clId="{1C55300E-5430-49D3-995A-0ED548395E1B}" dt="2023-04-04T04:36:58.031" v="191" actId="47"/>
        <pc:sldMkLst>
          <pc:docMk/>
          <pc:sldMk cId="0" sldId="374"/>
        </pc:sldMkLst>
        <pc:spChg chg="del mod">
          <ac:chgData name="Nguyen Huy" userId="03e08db4-59cf-4cb4-b2d1-70d2dd8489fe" providerId="ADAL" clId="{1C55300E-5430-49D3-995A-0ED548395E1B}" dt="2023-04-04T04:36:29.187" v="180" actId="21"/>
          <ac:spMkLst>
            <pc:docMk/>
            <pc:sldMk cId="0" sldId="374"/>
            <ac:spMk id="19" creationId="{1EBA24C3-6617-85AC-E1E8-FF5EC09213ED}"/>
          </ac:spMkLst>
        </pc:spChg>
        <pc:spChg chg="del mod">
          <ac:chgData name="Nguyen Huy" userId="03e08db4-59cf-4cb4-b2d1-70d2dd8489fe" providerId="ADAL" clId="{1C55300E-5430-49D3-995A-0ED548395E1B}" dt="2023-04-04T04:36:29.187" v="180" actId="21"/>
          <ac:spMkLst>
            <pc:docMk/>
            <pc:sldMk cId="0" sldId="374"/>
            <ac:spMk id="22" creationId="{F0F94DFD-60C3-DEE2-570B-3E030618BE12}"/>
          </ac:spMkLst>
        </pc:spChg>
        <pc:picChg chg="del mod">
          <ac:chgData name="Nguyen Huy" userId="03e08db4-59cf-4cb4-b2d1-70d2dd8489fe" providerId="ADAL" clId="{1C55300E-5430-49D3-995A-0ED548395E1B}" dt="2023-04-04T04:36:29.187" v="180" actId="21"/>
          <ac:picMkLst>
            <pc:docMk/>
            <pc:sldMk cId="0" sldId="374"/>
            <ac:picMk id="24" creationId="{A7BCBD24-A722-39B8-B366-E0E1F81509E6}"/>
          </ac:picMkLst>
        </pc:picChg>
        <pc:picChg chg="del mod">
          <ac:chgData name="Nguyen Huy" userId="03e08db4-59cf-4cb4-b2d1-70d2dd8489fe" providerId="ADAL" clId="{1C55300E-5430-49D3-995A-0ED548395E1B}" dt="2023-04-04T04:36:29.187" v="180" actId="21"/>
          <ac:picMkLst>
            <pc:docMk/>
            <pc:sldMk cId="0" sldId="374"/>
            <ac:picMk id="25" creationId="{E30E8488-834B-C14E-AD20-21F9DF74C7B0}"/>
          </ac:picMkLst>
        </pc:picChg>
      </pc:sldChg>
      <pc:sldChg chg="delSp modSp add del mod delAnim">
        <pc:chgData name="Nguyen Huy" userId="03e08db4-59cf-4cb4-b2d1-70d2dd8489fe" providerId="ADAL" clId="{1C55300E-5430-49D3-995A-0ED548395E1B}" dt="2023-04-04T04:36:58.031" v="191" actId="47"/>
        <pc:sldMkLst>
          <pc:docMk/>
          <pc:sldMk cId="273978166" sldId="375"/>
        </pc:sldMkLst>
        <pc:spChg chg="del">
          <ac:chgData name="Nguyen Huy" userId="03e08db4-59cf-4cb4-b2d1-70d2dd8489fe" providerId="ADAL" clId="{1C55300E-5430-49D3-995A-0ED548395E1B}" dt="2023-04-04T04:36:44.796" v="186" actId="21"/>
          <ac:spMkLst>
            <pc:docMk/>
            <pc:sldMk cId="273978166" sldId="375"/>
            <ac:spMk id="19" creationId="{1EBA24C3-6617-85AC-E1E8-FF5EC09213ED}"/>
          </ac:spMkLst>
        </pc:spChg>
        <pc:spChg chg="del mod">
          <ac:chgData name="Nguyen Huy" userId="03e08db4-59cf-4cb4-b2d1-70d2dd8489fe" providerId="ADAL" clId="{1C55300E-5430-49D3-995A-0ED548395E1B}" dt="2023-04-04T04:36:44.796" v="186" actId="21"/>
          <ac:spMkLst>
            <pc:docMk/>
            <pc:sldMk cId="273978166" sldId="375"/>
            <ac:spMk id="22" creationId="{F0F94DFD-60C3-DEE2-570B-3E030618BE12}"/>
          </ac:spMkLst>
        </pc:spChg>
        <pc:picChg chg="del">
          <ac:chgData name="Nguyen Huy" userId="03e08db4-59cf-4cb4-b2d1-70d2dd8489fe" providerId="ADAL" clId="{1C55300E-5430-49D3-995A-0ED548395E1B}" dt="2023-04-04T04:36:44.796" v="186" actId="21"/>
          <ac:picMkLst>
            <pc:docMk/>
            <pc:sldMk cId="273978166" sldId="375"/>
            <ac:picMk id="24" creationId="{A7BCBD24-A722-39B8-B366-E0E1F81509E6}"/>
          </ac:picMkLst>
        </pc:picChg>
        <pc:picChg chg="del mod">
          <ac:chgData name="Nguyen Huy" userId="03e08db4-59cf-4cb4-b2d1-70d2dd8489fe" providerId="ADAL" clId="{1C55300E-5430-49D3-995A-0ED548395E1B}" dt="2023-04-04T04:36:44.796" v="186" actId="21"/>
          <ac:picMkLst>
            <pc:docMk/>
            <pc:sldMk cId="273978166" sldId="375"/>
            <ac:picMk id="25" creationId="{E30E8488-834B-C14E-AD20-21F9DF74C7B0}"/>
          </ac:picMkLst>
        </pc:picChg>
      </pc:sldChg>
      <pc:sldChg chg="delSp modSp add del mod delAnim">
        <pc:chgData name="Nguyen Huy" userId="03e08db4-59cf-4cb4-b2d1-70d2dd8489fe" providerId="ADAL" clId="{1C55300E-5430-49D3-995A-0ED548395E1B}" dt="2023-04-04T04:38:43.398" v="231" actId="47"/>
        <pc:sldMkLst>
          <pc:docMk/>
          <pc:sldMk cId="0" sldId="376"/>
        </pc:sldMkLst>
        <pc:spChg chg="del mod">
          <ac:chgData name="Nguyen Huy" userId="03e08db4-59cf-4cb4-b2d1-70d2dd8489fe" providerId="ADAL" clId="{1C55300E-5430-49D3-995A-0ED548395E1B}" dt="2023-04-04T04:37:06.180" v="194" actId="21"/>
          <ac:spMkLst>
            <pc:docMk/>
            <pc:sldMk cId="0" sldId="376"/>
            <ac:spMk id="27" creationId="{F78417D4-6581-914F-BB1A-692B4DCF17B5}"/>
          </ac:spMkLst>
        </pc:spChg>
        <pc:picChg chg="del">
          <ac:chgData name="Nguyen Huy" userId="03e08db4-59cf-4cb4-b2d1-70d2dd8489fe" providerId="ADAL" clId="{1C55300E-5430-49D3-995A-0ED548395E1B}" dt="2023-04-04T04:37:06.180" v="194" actId="21"/>
          <ac:picMkLst>
            <pc:docMk/>
            <pc:sldMk cId="0" sldId="376"/>
            <ac:picMk id="3" creationId="{00000000-0000-0000-0000-000000000000}"/>
          </ac:picMkLst>
        </pc:picChg>
        <pc:picChg chg="del mod">
          <ac:chgData name="Nguyen Huy" userId="03e08db4-59cf-4cb4-b2d1-70d2dd8489fe" providerId="ADAL" clId="{1C55300E-5430-49D3-995A-0ED548395E1B}" dt="2023-04-04T04:37:06.180" v="194" actId="21"/>
          <ac:picMkLst>
            <pc:docMk/>
            <pc:sldMk cId="0" sldId="376"/>
            <ac:picMk id="4" creationId="{00000000-0000-0000-0000-000000000000}"/>
          </ac:picMkLst>
        </pc:picChg>
        <pc:picChg chg="del mod">
          <ac:chgData name="Nguyen Huy" userId="03e08db4-59cf-4cb4-b2d1-70d2dd8489fe" providerId="ADAL" clId="{1C55300E-5430-49D3-995A-0ED548395E1B}" dt="2023-04-04T04:37:06.180" v="194" actId="21"/>
          <ac:picMkLst>
            <pc:docMk/>
            <pc:sldMk cId="0" sldId="376"/>
            <ac:picMk id="5" creationId="{00000000-0000-0000-0000-000000000000}"/>
          </ac:picMkLst>
        </pc:picChg>
        <pc:picChg chg="del mod">
          <ac:chgData name="Nguyen Huy" userId="03e08db4-59cf-4cb4-b2d1-70d2dd8489fe" providerId="ADAL" clId="{1C55300E-5430-49D3-995A-0ED548395E1B}" dt="2023-04-04T04:37:06.180" v="194" actId="21"/>
          <ac:picMkLst>
            <pc:docMk/>
            <pc:sldMk cId="0" sldId="376"/>
            <ac:picMk id="6" creationId="{00000000-0000-0000-0000-000000000000}"/>
          </ac:picMkLst>
        </pc:picChg>
        <pc:picChg chg="del mod">
          <ac:chgData name="Nguyen Huy" userId="03e08db4-59cf-4cb4-b2d1-70d2dd8489fe" providerId="ADAL" clId="{1C55300E-5430-49D3-995A-0ED548395E1B}" dt="2023-04-04T04:37:06.180" v="194" actId="21"/>
          <ac:picMkLst>
            <pc:docMk/>
            <pc:sldMk cId="0" sldId="376"/>
            <ac:picMk id="7" creationId="{00000000-0000-0000-0000-000000000000}"/>
          </ac:picMkLst>
        </pc:picChg>
        <pc:picChg chg="del mod">
          <ac:chgData name="Nguyen Huy" userId="03e08db4-59cf-4cb4-b2d1-70d2dd8489fe" providerId="ADAL" clId="{1C55300E-5430-49D3-995A-0ED548395E1B}" dt="2023-04-04T04:37:06.180" v="194" actId="21"/>
          <ac:picMkLst>
            <pc:docMk/>
            <pc:sldMk cId="0" sldId="376"/>
            <ac:picMk id="8" creationId="{00000000-0000-0000-0000-000000000000}"/>
          </ac:picMkLst>
        </pc:picChg>
        <pc:picChg chg="del mod">
          <ac:chgData name="Nguyen Huy" userId="03e08db4-59cf-4cb4-b2d1-70d2dd8489fe" providerId="ADAL" clId="{1C55300E-5430-49D3-995A-0ED548395E1B}" dt="2023-04-04T04:37:06.180" v="194" actId="21"/>
          <ac:picMkLst>
            <pc:docMk/>
            <pc:sldMk cId="0" sldId="376"/>
            <ac:picMk id="9" creationId="{00000000-0000-0000-0000-000000000000}"/>
          </ac:picMkLst>
        </pc:picChg>
        <pc:picChg chg="del mod">
          <ac:chgData name="Nguyen Huy" userId="03e08db4-59cf-4cb4-b2d1-70d2dd8489fe" providerId="ADAL" clId="{1C55300E-5430-49D3-995A-0ED548395E1B}" dt="2023-04-04T04:37:06.180" v="194" actId="21"/>
          <ac:picMkLst>
            <pc:docMk/>
            <pc:sldMk cId="0" sldId="376"/>
            <ac:picMk id="19" creationId="{00000000-0000-0000-0000-000000000000}"/>
          </ac:picMkLst>
        </pc:picChg>
        <pc:picChg chg="del mod">
          <ac:chgData name="Nguyen Huy" userId="03e08db4-59cf-4cb4-b2d1-70d2dd8489fe" providerId="ADAL" clId="{1C55300E-5430-49D3-995A-0ED548395E1B}" dt="2023-04-04T04:37:06.180" v="194" actId="21"/>
          <ac:picMkLst>
            <pc:docMk/>
            <pc:sldMk cId="0" sldId="376"/>
            <ac:picMk id="20" creationId="{00000000-0000-0000-0000-000000000000}"/>
          </ac:picMkLst>
        </pc:picChg>
        <pc:picChg chg="del mod">
          <ac:chgData name="Nguyen Huy" userId="03e08db4-59cf-4cb4-b2d1-70d2dd8489fe" providerId="ADAL" clId="{1C55300E-5430-49D3-995A-0ED548395E1B}" dt="2023-04-04T04:37:06.180" v="194" actId="21"/>
          <ac:picMkLst>
            <pc:docMk/>
            <pc:sldMk cId="0" sldId="376"/>
            <ac:picMk id="24" creationId="{4630B8E2-D8A5-5457-089C-1E21C40FCDCC}"/>
          </ac:picMkLst>
        </pc:picChg>
        <pc:picChg chg="del mod">
          <ac:chgData name="Nguyen Huy" userId="03e08db4-59cf-4cb4-b2d1-70d2dd8489fe" providerId="ADAL" clId="{1C55300E-5430-49D3-995A-0ED548395E1B}" dt="2023-04-04T04:37:06.180" v="194" actId="21"/>
          <ac:picMkLst>
            <pc:docMk/>
            <pc:sldMk cId="0" sldId="376"/>
            <ac:picMk id="25" creationId="{2A5344C7-C392-9ADB-FADB-D5FBB3E4A13F}"/>
          </ac:picMkLst>
        </pc:picChg>
        <pc:picChg chg="del mod">
          <ac:chgData name="Nguyen Huy" userId="03e08db4-59cf-4cb4-b2d1-70d2dd8489fe" providerId="ADAL" clId="{1C55300E-5430-49D3-995A-0ED548395E1B}" dt="2023-04-04T04:37:06.180" v="194" actId="21"/>
          <ac:picMkLst>
            <pc:docMk/>
            <pc:sldMk cId="0" sldId="376"/>
            <ac:picMk id="26" creationId="{7B80484C-5E21-8B47-E9F6-4D61FF5062B1}"/>
          </ac:picMkLst>
        </pc:picChg>
      </pc:sldChg>
      <pc:sldChg chg="addSp delSp modSp add del mod ord delAnim modAnim">
        <pc:chgData name="Nguyen Huy" userId="03e08db4-59cf-4cb4-b2d1-70d2dd8489fe" providerId="ADAL" clId="{1C55300E-5430-49D3-995A-0ED548395E1B}" dt="2023-04-04T04:55:49.758" v="364" actId="47"/>
        <pc:sldMkLst>
          <pc:docMk/>
          <pc:sldMk cId="3440192534" sldId="377"/>
        </pc:sldMkLst>
        <pc:spChg chg="del">
          <ac:chgData name="Nguyen Huy" userId="03e08db4-59cf-4cb4-b2d1-70d2dd8489fe" providerId="ADAL" clId="{1C55300E-5430-49D3-995A-0ED548395E1B}" dt="2023-04-04T04:35:34.608" v="120" actId="478"/>
          <ac:spMkLst>
            <pc:docMk/>
            <pc:sldMk cId="3440192534" sldId="377"/>
            <ac:spMk id="2" creationId="{23400676-3FFB-9040-1578-A733338C321F}"/>
          </ac:spMkLst>
        </pc:spChg>
        <pc:spChg chg="del">
          <ac:chgData name="Nguyen Huy" userId="03e08db4-59cf-4cb4-b2d1-70d2dd8489fe" providerId="ADAL" clId="{1C55300E-5430-49D3-995A-0ED548395E1B}" dt="2023-04-04T04:35:34.608" v="120" actId="478"/>
          <ac:spMkLst>
            <pc:docMk/>
            <pc:sldMk cId="3440192534" sldId="377"/>
            <ac:spMk id="3" creationId="{4CF926A2-9D7E-DB92-9E96-29B7852C4117}"/>
          </ac:spMkLst>
        </pc:spChg>
        <pc:spChg chg="add del mod">
          <ac:chgData name="Nguyen Huy" userId="03e08db4-59cf-4cb4-b2d1-70d2dd8489fe" providerId="ADAL" clId="{1C55300E-5430-49D3-995A-0ED548395E1B}" dt="2023-04-04T04:55:47.283" v="363" actId="478"/>
          <ac:spMkLst>
            <pc:docMk/>
            <pc:sldMk cId="3440192534" sldId="377"/>
            <ac:spMk id="4" creationId="{572EDDC3-4C8A-87D3-CEA2-4F889C500EE2}"/>
          </ac:spMkLst>
        </pc:spChg>
        <pc:spChg chg="add del mod">
          <ac:chgData name="Nguyen Huy" userId="03e08db4-59cf-4cb4-b2d1-70d2dd8489fe" providerId="ADAL" clId="{1C55300E-5430-49D3-995A-0ED548395E1B}" dt="2023-04-04T04:55:47.283" v="363" actId="478"/>
          <ac:spMkLst>
            <pc:docMk/>
            <pc:sldMk cId="3440192534" sldId="377"/>
            <ac:spMk id="5" creationId="{B9390FC0-0471-E86C-5BBA-81AA52B026BF}"/>
          </ac:spMkLst>
        </pc:spChg>
        <pc:picChg chg="add del mod">
          <ac:chgData name="Nguyen Huy" userId="03e08db4-59cf-4cb4-b2d1-70d2dd8489fe" providerId="ADAL" clId="{1C55300E-5430-49D3-995A-0ED548395E1B}" dt="2023-04-04T04:55:47.283" v="363" actId="478"/>
          <ac:picMkLst>
            <pc:docMk/>
            <pc:sldMk cId="3440192534" sldId="377"/>
            <ac:picMk id="6" creationId="{83172CBF-4D6A-60EF-A1D8-247E19A54E16}"/>
          </ac:picMkLst>
        </pc:picChg>
      </pc:sldChg>
      <pc:sldChg chg="addSp modSp add mod modAnim">
        <pc:chgData name="Nguyen Huy" userId="03e08db4-59cf-4cb4-b2d1-70d2dd8489fe" providerId="ADAL" clId="{1C55300E-5430-49D3-995A-0ED548395E1B}" dt="2023-04-04T04:36:35.256" v="184" actId="1076"/>
        <pc:sldMkLst>
          <pc:docMk/>
          <pc:sldMk cId="267757723" sldId="378"/>
        </pc:sldMkLst>
        <pc:spChg chg="add mod">
          <ac:chgData name="Nguyen Huy" userId="03e08db4-59cf-4cb4-b2d1-70d2dd8489fe" providerId="ADAL" clId="{1C55300E-5430-49D3-995A-0ED548395E1B}" dt="2023-04-04T04:36:35.256" v="184" actId="1076"/>
          <ac:spMkLst>
            <pc:docMk/>
            <pc:sldMk cId="267757723" sldId="378"/>
            <ac:spMk id="2" creationId="{F507DACD-3D9B-D2E2-623A-F65CEC4F2A0F}"/>
          </ac:spMkLst>
        </pc:spChg>
        <pc:spChg chg="add mod">
          <ac:chgData name="Nguyen Huy" userId="03e08db4-59cf-4cb4-b2d1-70d2dd8489fe" providerId="ADAL" clId="{1C55300E-5430-49D3-995A-0ED548395E1B}" dt="2023-04-04T04:36:35.256" v="184" actId="1076"/>
          <ac:spMkLst>
            <pc:docMk/>
            <pc:sldMk cId="267757723" sldId="378"/>
            <ac:spMk id="3" creationId="{EB67E501-86FD-DDF7-A363-B8446F75D11A}"/>
          </ac:spMkLst>
        </pc:spChg>
        <pc:picChg chg="add mod">
          <ac:chgData name="Nguyen Huy" userId="03e08db4-59cf-4cb4-b2d1-70d2dd8489fe" providerId="ADAL" clId="{1C55300E-5430-49D3-995A-0ED548395E1B}" dt="2023-04-04T04:36:35.256" v="184" actId="1076"/>
          <ac:picMkLst>
            <pc:docMk/>
            <pc:sldMk cId="267757723" sldId="378"/>
            <ac:picMk id="4" creationId="{23175FFE-09FE-7EDE-22FB-25C8DD3937E0}"/>
          </ac:picMkLst>
        </pc:picChg>
        <pc:picChg chg="add mod">
          <ac:chgData name="Nguyen Huy" userId="03e08db4-59cf-4cb4-b2d1-70d2dd8489fe" providerId="ADAL" clId="{1C55300E-5430-49D3-995A-0ED548395E1B}" dt="2023-04-04T04:36:35.256" v="184" actId="1076"/>
          <ac:picMkLst>
            <pc:docMk/>
            <pc:sldMk cId="267757723" sldId="378"/>
            <ac:picMk id="5" creationId="{5C227796-CD80-3271-E0F8-2AC01DCA842D}"/>
          </ac:picMkLst>
        </pc:picChg>
      </pc:sldChg>
      <pc:sldChg chg="addSp modSp add mod modAnim">
        <pc:chgData name="Nguyen Huy" userId="03e08db4-59cf-4cb4-b2d1-70d2dd8489fe" providerId="ADAL" clId="{1C55300E-5430-49D3-995A-0ED548395E1B}" dt="2023-04-04T04:36:55.505" v="190" actId="1076"/>
        <pc:sldMkLst>
          <pc:docMk/>
          <pc:sldMk cId="71372133" sldId="379"/>
        </pc:sldMkLst>
        <pc:spChg chg="add mod">
          <ac:chgData name="Nguyen Huy" userId="03e08db4-59cf-4cb4-b2d1-70d2dd8489fe" providerId="ADAL" clId="{1C55300E-5430-49D3-995A-0ED548395E1B}" dt="2023-04-04T04:36:52.657" v="189" actId="1076"/>
          <ac:spMkLst>
            <pc:docMk/>
            <pc:sldMk cId="71372133" sldId="379"/>
            <ac:spMk id="2" creationId="{35E3EF96-E4B1-D536-52E6-412A57D2FB0C}"/>
          </ac:spMkLst>
        </pc:spChg>
        <pc:spChg chg="add mod">
          <ac:chgData name="Nguyen Huy" userId="03e08db4-59cf-4cb4-b2d1-70d2dd8489fe" providerId="ADAL" clId="{1C55300E-5430-49D3-995A-0ED548395E1B}" dt="2023-04-04T04:36:55.505" v="190" actId="1076"/>
          <ac:spMkLst>
            <pc:docMk/>
            <pc:sldMk cId="71372133" sldId="379"/>
            <ac:spMk id="3" creationId="{A7AAA247-CE0C-1FEF-862A-11BC2B282671}"/>
          </ac:spMkLst>
        </pc:spChg>
        <pc:picChg chg="add mod">
          <ac:chgData name="Nguyen Huy" userId="03e08db4-59cf-4cb4-b2d1-70d2dd8489fe" providerId="ADAL" clId="{1C55300E-5430-49D3-995A-0ED548395E1B}" dt="2023-04-04T04:36:52.657" v="189" actId="1076"/>
          <ac:picMkLst>
            <pc:docMk/>
            <pc:sldMk cId="71372133" sldId="379"/>
            <ac:picMk id="4" creationId="{F2AF8C24-E36F-B79C-3E19-FC46362D8A56}"/>
          </ac:picMkLst>
        </pc:picChg>
        <pc:picChg chg="add mod">
          <ac:chgData name="Nguyen Huy" userId="03e08db4-59cf-4cb4-b2d1-70d2dd8489fe" providerId="ADAL" clId="{1C55300E-5430-49D3-995A-0ED548395E1B}" dt="2023-04-04T04:36:55.505" v="190" actId="1076"/>
          <ac:picMkLst>
            <pc:docMk/>
            <pc:sldMk cId="71372133" sldId="379"/>
            <ac:picMk id="5" creationId="{C9309B88-934E-88EF-D435-B65D90E1ABEE}"/>
          </ac:picMkLst>
        </pc:picChg>
      </pc:sldChg>
      <pc:sldChg chg="addSp delSp modSp add mod ord delAnim modAnim">
        <pc:chgData name="Nguyen Huy" userId="03e08db4-59cf-4cb4-b2d1-70d2dd8489fe" providerId="ADAL" clId="{1C55300E-5430-49D3-995A-0ED548395E1B}" dt="2023-04-04T04:58:18.399" v="399"/>
        <pc:sldMkLst>
          <pc:docMk/>
          <pc:sldMk cId="2567904035" sldId="380"/>
        </pc:sldMkLst>
        <pc:spChg chg="add mod">
          <ac:chgData name="Nguyen Huy" userId="03e08db4-59cf-4cb4-b2d1-70d2dd8489fe" providerId="ADAL" clId="{1C55300E-5430-49D3-995A-0ED548395E1B}" dt="2023-04-04T04:56:26.539" v="374" actId="12788"/>
          <ac:spMkLst>
            <pc:docMk/>
            <pc:sldMk cId="2567904035" sldId="380"/>
            <ac:spMk id="3" creationId="{63485383-0032-B81E-112B-A8E8FA4DDEF5}"/>
          </ac:spMkLst>
        </pc:spChg>
        <pc:spChg chg="add mod">
          <ac:chgData name="Nguyen Huy" userId="03e08db4-59cf-4cb4-b2d1-70d2dd8489fe" providerId="ADAL" clId="{1C55300E-5430-49D3-995A-0ED548395E1B}" dt="2023-04-04T04:57:02.236" v="388" actId="1076"/>
          <ac:spMkLst>
            <pc:docMk/>
            <pc:sldMk cId="2567904035" sldId="380"/>
            <ac:spMk id="12" creationId="{788274AD-F4E5-AEE7-3FD3-59D97324ACB5}"/>
          </ac:spMkLst>
        </pc:spChg>
        <pc:spChg chg="add mod">
          <ac:chgData name="Nguyen Huy" userId="03e08db4-59cf-4cb4-b2d1-70d2dd8489fe" providerId="ADAL" clId="{1C55300E-5430-49D3-995A-0ED548395E1B}" dt="2023-04-04T04:57:02.236" v="388" actId="1076"/>
          <ac:spMkLst>
            <pc:docMk/>
            <pc:sldMk cId="2567904035" sldId="380"/>
            <ac:spMk id="13" creationId="{196B0766-4D8D-AC4F-4674-F4E4A4126182}"/>
          </ac:spMkLst>
        </pc:spChg>
        <pc:spChg chg="add mod">
          <ac:chgData name="Nguyen Huy" userId="03e08db4-59cf-4cb4-b2d1-70d2dd8489fe" providerId="ADAL" clId="{1C55300E-5430-49D3-995A-0ED548395E1B}" dt="2023-04-04T04:57:02.236" v="388" actId="1076"/>
          <ac:spMkLst>
            <pc:docMk/>
            <pc:sldMk cId="2567904035" sldId="380"/>
            <ac:spMk id="14" creationId="{4595773B-DC0E-22ED-9A0D-842425EF4803}"/>
          </ac:spMkLst>
        </pc:spChg>
        <pc:picChg chg="del">
          <ac:chgData name="Nguyen Huy" userId="03e08db4-59cf-4cb4-b2d1-70d2dd8489fe" providerId="ADAL" clId="{1C55300E-5430-49D3-995A-0ED548395E1B}" dt="2023-04-04T04:56:00.451" v="368" actId="478"/>
          <ac:picMkLst>
            <pc:docMk/>
            <pc:sldMk cId="2567904035" sldId="380"/>
            <ac:picMk id="4" creationId="{48C54315-7385-2E43-DA62-6E1BDCBCA7C4}"/>
          </ac:picMkLst>
        </pc:picChg>
        <pc:picChg chg="del mod">
          <ac:chgData name="Nguyen Huy" userId="03e08db4-59cf-4cb4-b2d1-70d2dd8489fe" providerId="ADAL" clId="{1C55300E-5430-49D3-995A-0ED548395E1B}" dt="2023-04-04T04:56:00.451" v="368" actId="478"/>
          <ac:picMkLst>
            <pc:docMk/>
            <pc:sldMk cId="2567904035" sldId="380"/>
            <ac:picMk id="5" creationId="{973EB9E9-CEA9-0CE3-AA5A-FA3A06A84125}"/>
          </ac:picMkLst>
        </pc:picChg>
        <pc:picChg chg="del mod">
          <ac:chgData name="Nguyen Huy" userId="03e08db4-59cf-4cb4-b2d1-70d2dd8489fe" providerId="ADAL" clId="{1C55300E-5430-49D3-995A-0ED548395E1B}" dt="2023-04-04T04:56:00.451" v="368" actId="478"/>
          <ac:picMkLst>
            <pc:docMk/>
            <pc:sldMk cId="2567904035" sldId="380"/>
            <ac:picMk id="6" creationId="{DCC13E79-1064-EDF6-8F78-8BC246C44983}"/>
          </ac:picMkLst>
        </pc:picChg>
        <pc:picChg chg="del mod">
          <ac:chgData name="Nguyen Huy" userId="03e08db4-59cf-4cb4-b2d1-70d2dd8489fe" providerId="ADAL" clId="{1C55300E-5430-49D3-995A-0ED548395E1B}" dt="2023-04-04T04:56:00.451" v="368" actId="478"/>
          <ac:picMkLst>
            <pc:docMk/>
            <pc:sldMk cId="2567904035" sldId="380"/>
            <ac:picMk id="7" creationId="{296ACC2A-5BDE-7412-C03B-E7181E677F77}"/>
          </ac:picMkLst>
        </pc:picChg>
        <pc:picChg chg="add mod">
          <ac:chgData name="Nguyen Huy" userId="03e08db4-59cf-4cb4-b2d1-70d2dd8489fe" providerId="ADAL" clId="{1C55300E-5430-49D3-995A-0ED548395E1B}" dt="2023-04-04T04:57:02.236" v="388" actId="1076"/>
          <ac:picMkLst>
            <pc:docMk/>
            <pc:sldMk cId="2567904035" sldId="380"/>
            <ac:picMk id="9" creationId="{1109DDD3-BCE5-E283-B41F-E278AD8879CC}"/>
          </ac:picMkLst>
        </pc:picChg>
        <pc:picChg chg="add mod">
          <ac:chgData name="Nguyen Huy" userId="03e08db4-59cf-4cb4-b2d1-70d2dd8489fe" providerId="ADAL" clId="{1C55300E-5430-49D3-995A-0ED548395E1B}" dt="2023-04-04T04:57:02.236" v="388" actId="1076"/>
          <ac:picMkLst>
            <pc:docMk/>
            <pc:sldMk cId="2567904035" sldId="380"/>
            <ac:picMk id="10" creationId="{161255DB-6284-FB61-59DE-686CBFC4AFA1}"/>
          </ac:picMkLst>
        </pc:picChg>
        <pc:picChg chg="add mod">
          <ac:chgData name="Nguyen Huy" userId="03e08db4-59cf-4cb4-b2d1-70d2dd8489fe" providerId="ADAL" clId="{1C55300E-5430-49D3-995A-0ED548395E1B}" dt="2023-04-04T04:57:02.236" v="388" actId="1076"/>
          <ac:picMkLst>
            <pc:docMk/>
            <pc:sldMk cId="2567904035" sldId="380"/>
            <ac:picMk id="11" creationId="{E0BA5A9F-B9D9-4ED7-9781-DD695F85BF1A}"/>
          </ac:picMkLst>
        </pc:picChg>
      </pc:sldChg>
      <pc:sldMasterChg chg="modSldLayout">
        <pc:chgData name="Nguyen Huy" userId="03e08db4-59cf-4cb4-b2d1-70d2dd8489fe" providerId="ADAL" clId="{1C55300E-5430-49D3-995A-0ED548395E1B}" dt="2023-04-04T04:33:15.862" v="77"/>
        <pc:sldMasterMkLst>
          <pc:docMk/>
          <pc:sldMasterMk cId="27313813" sldId="2147483648"/>
        </pc:sldMasterMkLst>
        <pc:sldLayoutChg chg="addSp delSp modSp">
          <pc:chgData name="Nguyen Huy" userId="03e08db4-59cf-4cb4-b2d1-70d2dd8489fe" providerId="ADAL" clId="{1C55300E-5430-49D3-995A-0ED548395E1B}" dt="2023-04-04T04:33:15.862" v="77"/>
          <pc:sldLayoutMkLst>
            <pc:docMk/>
            <pc:sldMasterMk cId="27313813" sldId="2147483648"/>
            <pc:sldLayoutMk cId="2084784519" sldId="2147483655"/>
          </pc:sldLayoutMkLst>
          <pc:spChg chg="del">
            <ac:chgData name="Nguyen Huy" userId="03e08db4-59cf-4cb4-b2d1-70d2dd8489fe" providerId="ADAL" clId="{1C55300E-5430-49D3-995A-0ED548395E1B}" dt="2023-04-04T04:33:14.005" v="75"/>
            <ac:spMkLst>
              <pc:docMk/>
              <pc:sldMasterMk cId="27313813" sldId="2147483648"/>
              <pc:sldLayoutMk cId="2084784519" sldId="2147483655"/>
              <ac:spMk id="2" creationId="{00000000-0000-0000-0000-000000000000}"/>
            </ac:spMkLst>
          </pc:spChg>
          <pc:spChg chg="del">
            <ac:chgData name="Nguyen Huy" userId="03e08db4-59cf-4cb4-b2d1-70d2dd8489fe" providerId="ADAL" clId="{1C55300E-5430-49D3-995A-0ED548395E1B}" dt="2023-04-04T04:33:14.005" v="75"/>
            <ac:spMkLst>
              <pc:docMk/>
              <pc:sldMasterMk cId="27313813" sldId="2147483648"/>
              <pc:sldLayoutMk cId="2084784519" sldId="2147483655"/>
              <ac:spMk id="3" creationId="{00000000-0000-0000-0000-000000000000}"/>
            </ac:spMkLst>
          </pc:spChg>
          <pc:spChg chg="del">
            <ac:chgData name="Nguyen Huy" userId="03e08db4-59cf-4cb4-b2d1-70d2dd8489fe" providerId="ADAL" clId="{1C55300E-5430-49D3-995A-0ED548395E1B}" dt="2023-04-04T04:33:14.005" v="75"/>
            <ac:spMkLst>
              <pc:docMk/>
              <pc:sldMasterMk cId="27313813" sldId="2147483648"/>
              <pc:sldLayoutMk cId="2084784519" sldId="2147483655"/>
              <ac:spMk id="4" creationId="{00000000-0000-0000-0000-000000000000}"/>
            </ac:spMkLst>
          </pc:spChg>
          <pc:spChg chg="add del mod">
            <ac:chgData name="Nguyen Huy" userId="03e08db4-59cf-4cb4-b2d1-70d2dd8489fe" providerId="ADAL" clId="{1C55300E-5430-49D3-995A-0ED548395E1B}" dt="2023-04-04T04:33:13.509" v="74"/>
            <ac:spMkLst>
              <pc:docMk/>
              <pc:sldMasterMk cId="27313813" sldId="2147483648"/>
              <pc:sldLayoutMk cId="2084784519" sldId="2147483655"/>
              <ac:spMk id="5" creationId="{C8CA89F5-1148-2CFC-051F-A3CEEBFFC254}"/>
            </ac:spMkLst>
          </pc:spChg>
          <pc:spChg chg="add del mod">
            <ac:chgData name="Nguyen Huy" userId="03e08db4-59cf-4cb4-b2d1-70d2dd8489fe" providerId="ADAL" clId="{1C55300E-5430-49D3-995A-0ED548395E1B}" dt="2023-04-04T04:33:15.862" v="77"/>
            <ac:spMkLst>
              <pc:docMk/>
              <pc:sldMasterMk cId="27313813" sldId="2147483648"/>
              <pc:sldLayoutMk cId="2084784519" sldId="2147483655"/>
              <ac:spMk id="6" creationId="{6CD81946-D83D-4837-C71C-2FF4A859E6A2}"/>
            </ac:spMkLst>
          </pc:spChg>
          <pc:spChg chg="add del mod">
            <ac:chgData name="Nguyen Huy" userId="03e08db4-59cf-4cb4-b2d1-70d2dd8489fe" providerId="ADAL" clId="{1C55300E-5430-49D3-995A-0ED548395E1B}" dt="2023-04-04T04:33:15.862" v="77"/>
            <ac:spMkLst>
              <pc:docMk/>
              <pc:sldMasterMk cId="27313813" sldId="2147483648"/>
              <pc:sldLayoutMk cId="2084784519" sldId="2147483655"/>
              <ac:spMk id="7" creationId="{1378ECB1-676D-7E17-A825-D38C288689DF}"/>
            </ac:spMkLst>
          </pc:spChg>
          <pc:spChg chg="add del mod">
            <ac:chgData name="Nguyen Huy" userId="03e08db4-59cf-4cb4-b2d1-70d2dd8489fe" providerId="ADAL" clId="{1C55300E-5430-49D3-995A-0ED548395E1B}" dt="2023-04-04T04:33:15.862" v="77"/>
            <ac:spMkLst>
              <pc:docMk/>
              <pc:sldMasterMk cId="27313813" sldId="2147483648"/>
              <pc:sldLayoutMk cId="2084784519" sldId="2147483655"/>
              <ac:spMk id="8" creationId="{4FBD3410-8D03-2CCC-F6B4-C5DA43AD684E}"/>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D6E1358-E74F-9B4F-4C88-93448C8D977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E717738E-383D-B592-2BB1-12FB592741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E280EE7-A2B3-1D0D-DD09-7DC04F5CC8F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15A24C-4869-4CEF-820A-30A05ACC04A5}" type="slidenum">
              <a:rPr lang="en-US" smtClean="0"/>
              <a:t>‹#›</a:t>
            </a:fld>
            <a:endParaRPr lang="en-US"/>
          </a:p>
        </p:txBody>
      </p:sp>
    </p:spTree>
    <p:extLst>
      <p:ext uri="{BB962C8B-B14F-4D97-AF65-F5344CB8AC3E}">
        <p14:creationId xmlns:p14="http://schemas.microsoft.com/office/powerpoint/2010/main" val="274266039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D6BAAE-F89C-4CCB-9423-677B60D49538}"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B766AD-1250-43E1-9DFA-742DF5C09EBB}" type="slidenum">
              <a:rPr lang="en-US" smtClean="0"/>
              <a:t>‹#›</a:t>
            </a:fld>
            <a:endParaRPr lang="en-US"/>
          </a:p>
        </p:txBody>
      </p:sp>
    </p:spTree>
    <p:extLst>
      <p:ext uri="{BB962C8B-B14F-4D97-AF65-F5344CB8AC3E}">
        <p14:creationId xmlns:p14="http://schemas.microsoft.com/office/powerpoint/2010/main" val="1494480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18</a:t>
            </a:fld>
            <a:endParaRPr lang="en-US"/>
          </a:p>
        </p:txBody>
      </p:sp>
    </p:spTree>
    <p:extLst>
      <p:ext uri="{BB962C8B-B14F-4D97-AF65-F5344CB8AC3E}">
        <p14:creationId xmlns:p14="http://schemas.microsoft.com/office/powerpoint/2010/main" val="4168756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19</a:t>
            </a:fld>
            <a:endParaRPr lang="en-US"/>
          </a:p>
        </p:txBody>
      </p:sp>
    </p:spTree>
    <p:extLst>
      <p:ext uri="{BB962C8B-B14F-4D97-AF65-F5344CB8AC3E}">
        <p14:creationId xmlns:p14="http://schemas.microsoft.com/office/powerpoint/2010/main" val="2959353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20</a:t>
            </a:fld>
            <a:endParaRPr lang="en-US"/>
          </a:p>
        </p:txBody>
      </p:sp>
    </p:spTree>
    <p:extLst>
      <p:ext uri="{BB962C8B-B14F-4D97-AF65-F5344CB8AC3E}">
        <p14:creationId xmlns:p14="http://schemas.microsoft.com/office/powerpoint/2010/main" val="2635619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21</a:t>
            </a:fld>
            <a:endParaRPr lang="en-US"/>
          </a:p>
        </p:txBody>
      </p:sp>
    </p:spTree>
    <p:extLst>
      <p:ext uri="{BB962C8B-B14F-4D97-AF65-F5344CB8AC3E}">
        <p14:creationId xmlns:p14="http://schemas.microsoft.com/office/powerpoint/2010/main" val="3971284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472973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4066959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49034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5676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722143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763299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9922530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4283228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4966414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493841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993920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488528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17269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765059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512106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99808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22878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884316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872491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577315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305327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95472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155911132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52677917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3/1/136/31/" TargetMode="External"/><Relationship Id="rId2" Type="http://schemas.openxmlformats.org/officeDocument/2006/relationships/image" Target="../media/image10.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3/1/136/31/" TargetMode="External"/><Relationship Id="rId2" Type="http://schemas.openxmlformats.org/officeDocument/2006/relationships/image" Target="../media/image1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hoat-dong-trai-nghiem-3/1/136/32/" TargetMode="External"/><Relationship Id="rId2" Type="http://schemas.openxmlformats.org/officeDocument/2006/relationships/image" Target="../media/image2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hoat-dong-trai-nghiem-3/1/136/32/" TargetMode="External"/><Relationship Id="rId2" Type="http://schemas.openxmlformats.org/officeDocument/2006/relationships/image" Target="../media/image2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14.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audio" Target="../media/audio1.wav"/><Relationship Id="rId7" Type="http://schemas.openxmlformats.org/officeDocument/2006/relationships/image" Target="../media/image33.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2.gif"/><Relationship Id="rId5" Type="http://schemas.openxmlformats.org/officeDocument/2006/relationships/image" Target="../media/image31.jpg"/><Relationship Id="rId4" Type="http://schemas.openxmlformats.org/officeDocument/2006/relationships/audio" Target="../media/audio2.wav"/><Relationship Id="rId9" Type="http://schemas.openxmlformats.org/officeDocument/2006/relationships/image" Target="../media/image35.jpe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audio" Target="../media/audio1.wav"/><Relationship Id="rId7" Type="http://schemas.openxmlformats.org/officeDocument/2006/relationships/image" Target="../media/image33.gi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2.gif"/><Relationship Id="rId5" Type="http://schemas.openxmlformats.org/officeDocument/2006/relationships/image" Target="../media/image31.jpg"/><Relationship Id="rId4" Type="http://schemas.openxmlformats.org/officeDocument/2006/relationships/audio" Target="../media/audio2.wav"/><Relationship Id="rId9" Type="http://schemas.openxmlformats.org/officeDocument/2006/relationships/image" Target="../media/image35.jpe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audio" Target="../media/audio1.wav"/><Relationship Id="rId7" Type="http://schemas.openxmlformats.org/officeDocument/2006/relationships/image" Target="../media/image33.gi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2.gif"/><Relationship Id="rId5" Type="http://schemas.openxmlformats.org/officeDocument/2006/relationships/image" Target="../media/image31.jpg"/><Relationship Id="rId4" Type="http://schemas.openxmlformats.org/officeDocument/2006/relationships/audio" Target="../media/audio2.wav"/><Relationship Id="rId9" Type="http://schemas.openxmlformats.org/officeDocument/2006/relationships/image" Target="../media/image35.jpeg"/></Relationships>
</file>

<file path=ppt/slides/_rels/slide2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audio" Target="../media/audio1.wav"/><Relationship Id="rId7" Type="http://schemas.openxmlformats.org/officeDocument/2006/relationships/image" Target="../media/image33.gi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2.gif"/><Relationship Id="rId5" Type="http://schemas.openxmlformats.org/officeDocument/2006/relationships/image" Target="../media/image31.jpg"/><Relationship Id="rId4" Type="http://schemas.openxmlformats.org/officeDocument/2006/relationships/audio" Target="../media/audio2.wav"/><Relationship Id="rId9"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24.xml"/><Relationship Id="rId6" Type="http://schemas.microsoft.com/office/2007/relationships/hdphoto" Target="../media/hdphoto2.wdp"/><Relationship Id="rId5" Type="http://schemas.openxmlformats.org/officeDocument/2006/relationships/image" Target="../media/image4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3:</a:t>
            </a:r>
            <a:endParaRPr lang="en-US" sz="5200" b="1" dirty="0">
              <a:solidFill>
                <a:srgbClr val="002060"/>
              </a:solidFill>
              <a:latin typeface="UTM Avo" panose="02040603050506020204" pitchFamily="18" charset="0"/>
            </a:endParaRPr>
          </a:p>
          <a:p>
            <a:pPr>
              <a:lnSpc>
                <a:spcPct val="150000"/>
              </a:lnSpc>
            </a:pPr>
            <a:r>
              <a:rPr lang="en-US" sz="5200" b="1" dirty="0" err="1">
                <a:solidFill>
                  <a:srgbClr val="002060"/>
                </a:solidFill>
                <a:latin typeface="UTM Avo" panose="02040603050506020204" pitchFamily="18" charset="0"/>
              </a:rPr>
              <a:t>Em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yêu</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lao</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động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10</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4"/>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5"/>
          <a:stretch>
            <a:fillRect/>
          </a:stretch>
        </p:blipFill>
        <p:spPr>
          <a:xfrm>
            <a:off x="1" y="0"/>
            <a:ext cx="12192000" cy="608174"/>
          </a:xfrm>
          <a:prstGeom prst="rect">
            <a:avLst/>
          </a:prstGeom>
        </p:spPr>
      </p:pic>
      <p:pic>
        <p:nvPicPr>
          <p:cNvPr id="3" name="MẸO SẮP XẾP VÀ TRANG TRÍ NHÀ CỬA XỊN SÒ __ Ý Tưởng Tự Làm Cho Phòng Ngủ 🛏">
            <a:hlinkClick r:id="" action="ppaction://media"/>
            <a:extLst>
              <a:ext uri="{FF2B5EF4-FFF2-40B4-BE49-F238E27FC236}">
                <a16:creationId xmlns:a16="http://schemas.microsoft.com/office/drawing/2014/main" id="{7DCF6E86-0960-AFE4-99E1-A7970317796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608174"/>
            <a:ext cx="12192000" cy="6250781"/>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88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4" name="Picture 3">
            <a:extLst>
              <a:ext uri="{FF2B5EF4-FFF2-40B4-BE49-F238E27FC236}">
                <a16:creationId xmlns:a16="http://schemas.microsoft.com/office/drawing/2014/main" id="{48C54315-7385-2E43-DA62-6E1BDCBCA7C4}"/>
              </a:ext>
            </a:extLst>
          </p:cNvPr>
          <p:cNvPicPr>
            <a:picLocks noChangeAspect="1"/>
          </p:cNvPicPr>
          <p:nvPr/>
        </p:nvPicPr>
        <p:blipFill rotWithShape="1">
          <a:blip r:embed="rId4"/>
          <a:srcRect l="11455" t="28519" r="58692" b="32222"/>
          <a:stretch/>
        </p:blipFill>
        <p:spPr>
          <a:xfrm>
            <a:off x="6354466" y="1709293"/>
            <a:ext cx="4170308" cy="3084841"/>
          </a:xfrm>
          <a:prstGeom prst="rect">
            <a:avLst/>
          </a:prstGeom>
        </p:spPr>
      </p:pic>
      <p:pic>
        <p:nvPicPr>
          <p:cNvPr id="5" name="Picture 4">
            <a:extLst>
              <a:ext uri="{FF2B5EF4-FFF2-40B4-BE49-F238E27FC236}">
                <a16:creationId xmlns:a16="http://schemas.microsoft.com/office/drawing/2014/main" id="{973EB9E9-CEA9-0CE3-AA5A-FA3A06A84125}"/>
              </a:ext>
            </a:extLst>
          </p:cNvPr>
          <p:cNvPicPr>
            <a:picLocks noChangeAspect="1"/>
          </p:cNvPicPr>
          <p:nvPr/>
        </p:nvPicPr>
        <p:blipFill>
          <a:blip r:embed="rId5"/>
          <a:stretch>
            <a:fillRect/>
          </a:stretch>
        </p:blipFill>
        <p:spPr>
          <a:xfrm>
            <a:off x="373874" y="1709293"/>
            <a:ext cx="4756926" cy="3084841"/>
          </a:xfrm>
          <a:prstGeom prst="rect">
            <a:avLst/>
          </a:prstGeom>
        </p:spPr>
      </p:pic>
      <p:pic>
        <p:nvPicPr>
          <p:cNvPr id="6" name="Picture 10">
            <a:extLst>
              <a:ext uri="{FF2B5EF4-FFF2-40B4-BE49-F238E27FC236}">
                <a16:creationId xmlns:a16="http://schemas.microsoft.com/office/drawing/2014/main" id="{DCC13E79-1064-EDF6-8F78-8BC246C44983}"/>
              </a:ext>
            </a:extLst>
          </p:cNvPr>
          <p:cNvPicPr>
            <a:picLocks noChangeAspect="1"/>
          </p:cNvPicPr>
          <p:nvPr/>
        </p:nvPicPr>
        <p:blipFill>
          <a:blip r:embed="rId6"/>
          <a:srcRect/>
          <a:stretch>
            <a:fillRect/>
          </a:stretch>
        </p:blipFill>
        <p:spPr>
          <a:xfrm>
            <a:off x="2515626" y="5778412"/>
            <a:ext cx="764952" cy="1013182"/>
          </a:xfrm>
          <a:prstGeom prst="rect">
            <a:avLst/>
          </a:prstGeom>
        </p:spPr>
      </p:pic>
      <p:pic>
        <p:nvPicPr>
          <p:cNvPr id="7" name="Picture 11">
            <a:extLst>
              <a:ext uri="{FF2B5EF4-FFF2-40B4-BE49-F238E27FC236}">
                <a16:creationId xmlns:a16="http://schemas.microsoft.com/office/drawing/2014/main" id="{296ACC2A-5BDE-7412-C03B-E7181E677F77}"/>
              </a:ext>
            </a:extLst>
          </p:cNvPr>
          <p:cNvPicPr>
            <a:picLocks noChangeAspect="1"/>
          </p:cNvPicPr>
          <p:nvPr/>
        </p:nvPicPr>
        <p:blipFill>
          <a:blip r:embed="rId6"/>
          <a:srcRect/>
          <a:stretch>
            <a:fillRect/>
          </a:stretch>
        </p:blipFill>
        <p:spPr>
          <a:xfrm>
            <a:off x="6271141" y="5872755"/>
            <a:ext cx="693723" cy="918839"/>
          </a:xfrm>
          <a:prstGeom prst="rect">
            <a:avLst/>
          </a:prstGeom>
        </p:spPr>
      </p:pic>
      <p:pic>
        <p:nvPicPr>
          <p:cNvPr id="8" name="Picture 14">
            <a:extLst>
              <a:ext uri="{FF2B5EF4-FFF2-40B4-BE49-F238E27FC236}">
                <a16:creationId xmlns:a16="http://schemas.microsoft.com/office/drawing/2014/main" id="{739D2F91-46DA-315A-3E12-796FEB758251}"/>
              </a:ext>
            </a:extLst>
          </p:cNvPr>
          <p:cNvPicPr>
            <a:picLocks noChangeAspect="1"/>
          </p:cNvPicPr>
          <p:nvPr/>
        </p:nvPicPr>
        <p:blipFill>
          <a:blip r:embed="rId7"/>
          <a:srcRect/>
          <a:stretch>
            <a:fillRect/>
          </a:stretch>
        </p:blipFill>
        <p:spPr>
          <a:xfrm>
            <a:off x="10752126" y="1034252"/>
            <a:ext cx="1439874" cy="968315"/>
          </a:xfrm>
          <a:prstGeom prst="rect">
            <a:avLst/>
          </a:prstGeom>
        </p:spPr>
      </p:pic>
    </p:spTree>
    <p:extLst>
      <p:ext uri="{BB962C8B-B14F-4D97-AF65-F5344CB8AC3E}">
        <p14:creationId xmlns:p14="http://schemas.microsoft.com/office/powerpoint/2010/main" val="343655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26031" y="2882551"/>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E5B16550-860C-D086-C8A9-3A6DE54CC8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999" y="1625090"/>
            <a:ext cx="10136482" cy="5131310"/>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26031" y="2882551"/>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90EFA3-9221-B482-62E0-04FC684EA461}"/>
              </a:ext>
            </a:extLst>
          </p:cNvPr>
          <p:cNvSpPr txBox="1"/>
          <p:nvPr/>
        </p:nvSpPr>
        <p:spPr>
          <a:xfrm>
            <a:off x="-984250" y="1450152"/>
            <a:ext cx="10848897" cy="614592"/>
          </a:xfrm>
          <a:prstGeom prst="rect">
            <a:avLst/>
          </a:prstGeom>
          <a:noFill/>
        </p:spPr>
        <p:txBody>
          <a:bodyPr wrap="square" rtlCol="0">
            <a:spAutoFit/>
          </a:bodyPr>
          <a:lstStyle/>
          <a:p>
            <a:pPr algn="ctr">
              <a:lnSpc>
                <a:spcPct val="150000"/>
              </a:lnSpc>
            </a:pPr>
            <a:r>
              <a:rPr lang="en-US" sz="2600" b="1" dirty="0" err="1">
                <a:solidFill>
                  <a:srgbClr val="FF0000"/>
                </a:solidFill>
                <a:latin typeface="UTM Avo" panose="02040603050506020204" pitchFamily="18" charset="0"/>
                <a:ea typeface="UD Digi Kyokasho N-B" panose="02020700000000000000" pitchFamily="18" charset="-128"/>
                <a:cs typeface="Arial" panose="020B0604020202020204" pitchFamily="34" charset="0"/>
              </a:rPr>
              <a:t>Hoạt</a:t>
            </a:r>
            <a:r>
              <a:rPr lang="en-US" sz="2600" b="1" dirty="0">
                <a:solidFill>
                  <a:srgbClr val="FF0000"/>
                </a:solidFill>
                <a:latin typeface="UTM Avo" panose="02040603050506020204" pitchFamily="18" charset="0"/>
                <a:ea typeface="UD Digi Kyokasho N-B" panose="02020700000000000000" pitchFamily="18" charset="-128"/>
                <a:cs typeface="Arial" panose="020B0604020202020204" pitchFamily="34" charset="0"/>
              </a:rPr>
              <a:t> </a:t>
            </a:r>
            <a:r>
              <a:rPr lang="en-US" sz="2600" b="1" dirty="0" err="1">
                <a:solidFill>
                  <a:srgbClr val="FF0000"/>
                </a:solidFill>
                <a:latin typeface="UTM Avo" panose="02040603050506020204" pitchFamily="18" charset="0"/>
                <a:ea typeface="UD Digi Kyokasho N-B" panose="02020700000000000000" pitchFamily="18" charset="-128"/>
                <a:cs typeface="Arial" panose="020B0604020202020204" pitchFamily="34" charset="0"/>
              </a:rPr>
              <a:t>động</a:t>
            </a:r>
            <a:r>
              <a:rPr lang="en-US" sz="2600" b="1" dirty="0">
                <a:solidFill>
                  <a:srgbClr val="FF0000"/>
                </a:solidFill>
                <a:latin typeface="UTM Avo" panose="02040603050506020204" pitchFamily="18" charset="0"/>
                <a:ea typeface="UD Digi Kyokasho N-B" panose="02020700000000000000" pitchFamily="18" charset="-128"/>
                <a:cs typeface="Arial" panose="020B0604020202020204" pitchFamily="34" charset="0"/>
              </a:rPr>
              <a:t> 1: </a:t>
            </a:r>
            <a:r>
              <a:rPr lang="en-US" sz="2600" dirty="0" err="1">
                <a:solidFill>
                  <a:srgbClr val="FF0000"/>
                </a:solidFill>
                <a:latin typeface="UTM Avo" panose="02040603050506020204" pitchFamily="18" charset="0"/>
                <a:ea typeface="UD Digi Kyokasho N-B" panose="02020700000000000000" pitchFamily="18" charset="-128"/>
                <a:cs typeface="Arial" panose="020B0604020202020204" pitchFamily="34" charset="0"/>
              </a:rPr>
              <a:t>Tìm</a:t>
            </a:r>
            <a:r>
              <a:rPr lang="en-US" sz="2600" dirty="0">
                <a:solidFill>
                  <a:srgbClr val="FF0000"/>
                </a:solidFill>
                <a:latin typeface="UTM Avo" panose="02040603050506020204" pitchFamily="18" charset="0"/>
                <a:ea typeface="UD Digi Kyokasho N-B" panose="02020700000000000000" pitchFamily="18" charset="-128"/>
                <a:cs typeface="Arial" panose="020B0604020202020204" pitchFamily="34" charset="0"/>
              </a:rPr>
              <a:t> </a:t>
            </a:r>
            <a:r>
              <a:rPr lang="en-US" sz="2600" dirty="0" err="1">
                <a:solidFill>
                  <a:srgbClr val="FF0000"/>
                </a:solidFill>
                <a:latin typeface="UTM Avo" panose="02040603050506020204" pitchFamily="18" charset="0"/>
                <a:ea typeface="UD Digi Kyokasho N-B" panose="02020700000000000000" pitchFamily="18" charset="-128"/>
                <a:cs typeface="Arial" panose="020B0604020202020204" pitchFamily="34" charset="0"/>
              </a:rPr>
              <a:t>hiểu</a:t>
            </a:r>
            <a:r>
              <a:rPr lang="en-US" sz="2600" dirty="0">
                <a:solidFill>
                  <a:srgbClr val="FF0000"/>
                </a:solidFill>
                <a:latin typeface="UTM Avo" panose="02040603050506020204" pitchFamily="18" charset="0"/>
                <a:ea typeface="UD Digi Kyokasho N-B" panose="02020700000000000000" pitchFamily="18" charset="-128"/>
                <a:cs typeface="Arial" panose="020B0604020202020204" pitchFamily="34" charset="0"/>
              </a:rPr>
              <a:t> </a:t>
            </a:r>
            <a:r>
              <a:rPr lang="en-US" sz="2600" dirty="0" err="1">
                <a:solidFill>
                  <a:srgbClr val="FF0000"/>
                </a:solidFill>
                <a:latin typeface="UTM Avo" panose="02040603050506020204" pitchFamily="18" charset="0"/>
                <a:ea typeface="UD Digi Kyokasho N-B" panose="02020700000000000000" pitchFamily="18" charset="-128"/>
                <a:cs typeface="Arial" panose="020B0604020202020204" pitchFamily="34" charset="0"/>
              </a:rPr>
              <a:t>cách</a:t>
            </a:r>
            <a:r>
              <a:rPr lang="en-US" sz="2600" dirty="0">
                <a:solidFill>
                  <a:srgbClr val="FF0000"/>
                </a:solidFill>
                <a:latin typeface="UTM Avo" panose="02040603050506020204" pitchFamily="18" charset="0"/>
                <a:ea typeface="UD Digi Kyokasho N-B" panose="02020700000000000000" pitchFamily="18" charset="-128"/>
                <a:cs typeface="Arial" panose="020B0604020202020204" pitchFamily="34" charset="0"/>
              </a:rPr>
              <a:t> </a:t>
            </a:r>
            <a:r>
              <a:rPr lang="en-US" sz="2600" dirty="0" err="1">
                <a:solidFill>
                  <a:srgbClr val="FF0000"/>
                </a:solidFill>
                <a:latin typeface="UTM Avo" panose="02040603050506020204" pitchFamily="18" charset="0"/>
                <a:ea typeface="UD Digi Kyokasho N-B" panose="02020700000000000000" pitchFamily="18" charset="-128"/>
                <a:cs typeface="Arial" panose="020B0604020202020204" pitchFamily="34" charset="0"/>
              </a:rPr>
              <a:t>trang</a:t>
            </a:r>
            <a:r>
              <a:rPr lang="en-US" sz="2600" dirty="0">
                <a:solidFill>
                  <a:srgbClr val="FF0000"/>
                </a:solidFill>
                <a:latin typeface="UTM Avo" panose="02040603050506020204" pitchFamily="18" charset="0"/>
                <a:ea typeface="UD Digi Kyokasho N-B" panose="02020700000000000000" pitchFamily="18" charset="-128"/>
                <a:cs typeface="Arial" panose="020B0604020202020204" pitchFamily="34" charset="0"/>
              </a:rPr>
              <a:t> </a:t>
            </a:r>
            <a:r>
              <a:rPr lang="en-US" sz="2600" dirty="0" err="1">
                <a:solidFill>
                  <a:srgbClr val="FF0000"/>
                </a:solidFill>
                <a:latin typeface="UTM Avo" panose="02040603050506020204" pitchFamily="18" charset="0"/>
                <a:ea typeface="UD Digi Kyokasho N-B" panose="02020700000000000000" pitchFamily="18" charset="-128"/>
                <a:cs typeface="Arial" panose="020B0604020202020204" pitchFamily="34" charset="0"/>
              </a:rPr>
              <a:t>trí</a:t>
            </a:r>
            <a:r>
              <a:rPr lang="en-US" sz="2600" dirty="0">
                <a:solidFill>
                  <a:srgbClr val="FF0000"/>
                </a:solidFill>
                <a:latin typeface="UTM Avo" panose="02040603050506020204" pitchFamily="18" charset="0"/>
                <a:ea typeface="UD Digi Kyokasho N-B" panose="02020700000000000000" pitchFamily="18" charset="-128"/>
                <a:cs typeface="Arial" panose="020B0604020202020204" pitchFamily="34" charset="0"/>
              </a:rPr>
              <a:t> </a:t>
            </a:r>
            <a:r>
              <a:rPr lang="en-US" sz="2600" dirty="0" err="1">
                <a:solidFill>
                  <a:srgbClr val="FF0000"/>
                </a:solidFill>
                <a:latin typeface="UTM Avo" panose="02040603050506020204" pitchFamily="18" charset="0"/>
                <a:ea typeface="UD Digi Kyokasho N-B" panose="02020700000000000000" pitchFamily="18" charset="-128"/>
                <a:cs typeface="Arial" panose="020B0604020202020204" pitchFamily="34" charset="0"/>
              </a:rPr>
              <a:t>ngôi</a:t>
            </a:r>
            <a:r>
              <a:rPr lang="en-US" sz="2600" dirty="0">
                <a:solidFill>
                  <a:srgbClr val="FF0000"/>
                </a:solidFill>
                <a:latin typeface="UTM Avo" panose="02040603050506020204" pitchFamily="18" charset="0"/>
                <a:ea typeface="UD Digi Kyokasho N-B" panose="02020700000000000000" pitchFamily="18" charset="-128"/>
                <a:cs typeface="Arial" panose="020B0604020202020204" pitchFamily="34" charset="0"/>
              </a:rPr>
              <a:t> </a:t>
            </a:r>
            <a:r>
              <a:rPr lang="en-US" sz="2600" dirty="0" err="1">
                <a:solidFill>
                  <a:srgbClr val="FF0000"/>
                </a:solidFill>
                <a:latin typeface="UTM Avo" panose="02040603050506020204" pitchFamily="18" charset="0"/>
                <a:ea typeface="UD Digi Kyokasho N-B" panose="02020700000000000000" pitchFamily="18" charset="-128"/>
                <a:cs typeface="Arial" panose="020B0604020202020204" pitchFamily="34" charset="0"/>
              </a:rPr>
              <a:t>nhà</a:t>
            </a:r>
            <a:endParaRPr lang="en-US" sz="2600" dirty="0">
              <a:solidFill>
                <a:srgbClr val="FF0000"/>
              </a:solidFill>
              <a:latin typeface="UTM Avo" panose="02040603050506020204" pitchFamily="18" charset="0"/>
              <a:ea typeface="UD Digi Kyokasho N-B" panose="02020700000000000000" pitchFamily="18" charset="-128"/>
              <a:cs typeface="Arial" panose="020B0604020202020204" pitchFamily="34" charset="0"/>
            </a:endParaRPr>
          </a:p>
        </p:txBody>
      </p:sp>
      <p:sp>
        <p:nvSpPr>
          <p:cNvPr id="3" name="Line Callout 1 (Border and Accent Bar) 3">
            <a:extLst>
              <a:ext uri="{FF2B5EF4-FFF2-40B4-BE49-F238E27FC236}">
                <a16:creationId xmlns:a16="http://schemas.microsoft.com/office/drawing/2014/main" id="{2150A56C-A027-D1BB-6ADC-086633746A6F}"/>
              </a:ext>
            </a:extLst>
          </p:cNvPr>
          <p:cNvSpPr/>
          <p:nvPr/>
        </p:nvSpPr>
        <p:spPr>
          <a:xfrm>
            <a:off x="526969" y="2213979"/>
            <a:ext cx="3016331" cy="614592"/>
          </a:xfrm>
          <a:prstGeom prst="accentBorderCallout1">
            <a:avLst>
              <a:gd name="adj1" fmla="val 18750"/>
              <a:gd name="adj2" fmla="val -3127"/>
              <a:gd name="adj3" fmla="val 17954"/>
              <a:gd name="adj4" fmla="val -17509"/>
            </a:avLst>
          </a:prstGeom>
          <a:solidFill>
            <a:srgbClr val="F1854F">
              <a:lumMod val="60000"/>
              <a:lumOff val="40000"/>
            </a:srgbClr>
          </a:solidFill>
          <a:ln w="25400" cap="flat" cmpd="sng" algn="ctr">
            <a:solidFill>
              <a:srgbClr val="F9D555">
                <a:lumMod val="50000"/>
              </a:srgbClr>
            </a:solidFill>
            <a:prstDash val="solid"/>
          </a:ln>
          <a:effectLst>
            <a:outerShdw blurRad="50800" dist="38100" dir="18900000" algn="bl" rotWithShape="0">
              <a:prstClr val="black">
                <a:alpha val="40000"/>
              </a:prstClr>
            </a:outerShdw>
          </a:effectLst>
        </p:spPr>
        <p:txBody>
          <a:bodyPr rtlCol="0" anchor="ctr"/>
          <a:lstStyle/>
          <a:p>
            <a:pPr algn="ctr" defTabSz="609630">
              <a:lnSpc>
                <a:spcPct val="150000"/>
              </a:lnSpc>
              <a:buClr>
                <a:srgbClr val="000000"/>
              </a:buClr>
              <a:defRPr/>
            </a:pPr>
            <a:r>
              <a:rPr lang="en-US" sz="2400" b="1" kern="0" dirty="0" err="1">
                <a:solidFill>
                  <a:schemeClr val="bg2">
                    <a:lumMod val="25000"/>
                  </a:schemeClr>
                </a:solidFill>
                <a:latin typeface="+mj-lt"/>
                <a:sym typeface="Arial"/>
              </a:rPr>
              <a:t>Thảo</a:t>
            </a:r>
            <a:r>
              <a:rPr lang="en-US" sz="2400" b="1" kern="0" dirty="0">
                <a:solidFill>
                  <a:schemeClr val="bg2">
                    <a:lumMod val="25000"/>
                  </a:schemeClr>
                </a:solidFill>
                <a:latin typeface="+mj-lt"/>
                <a:sym typeface="Arial"/>
              </a:rPr>
              <a:t> </a:t>
            </a:r>
            <a:r>
              <a:rPr lang="en-US" sz="2400" b="1" kern="0" dirty="0" err="1">
                <a:solidFill>
                  <a:schemeClr val="bg2">
                    <a:lumMod val="25000"/>
                  </a:schemeClr>
                </a:solidFill>
                <a:latin typeface="+mj-lt"/>
                <a:sym typeface="Arial"/>
              </a:rPr>
              <a:t>luận</a:t>
            </a:r>
            <a:r>
              <a:rPr lang="en-US" sz="2400" b="1" kern="0" dirty="0">
                <a:solidFill>
                  <a:schemeClr val="bg2">
                    <a:lumMod val="25000"/>
                  </a:schemeClr>
                </a:solidFill>
                <a:latin typeface="+mj-lt"/>
                <a:sym typeface="Arial"/>
              </a:rPr>
              <a:t> </a:t>
            </a:r>
            <a:r>
              <a:rPr lang="en-US" sz="2400" b="1" kern="0" dirty="0" err="1">
                <a:solidFill>
                  <a:schemeClr val="bg2">
                    <a:lumMod val="25000"/>
                  </a:schemeClr>
                </a:solidFill>
                <a:latin typeface="+mj-lt"/>
                <a:sym typeface="Arial"/>
              </a:rPr>
              <a:t>nhóm</a:t>
            </a:r>
            <a:r>
              <a:rPr lang="en-US" sz="2400" b="1" kern="0" dirty="0">
                <a:solidFill>
                  <a:schemeClr val="bg2">
                    <a:lumMod val="25000"/>
                  </a:schemeClr>
                </a:solidFill>
                <a:latin typeface="+mj-lt"/>
                <a:sym typeface="Arial"/>
              </a:rPr>
              <a:t> </a:t>
            </a:r>
          </a:p>
        </p:txBody>
      </p:sp>
      <p:pic>
        <p:nvPicPr>
          <p:cNvPr id="4" name="Picture 3">
            <a:extLst>
              <a:ext uri="{FF2B5EF4-FFF2-40B4-BE49-F238E27FC236}">
                <a16:creationId xmlns:a16="http://schemas.microsoft.com/office/drawing/2014/main" id="{072B9190-DFD0-D525-1A22-43B0D7226D71}"/>
              </a:ext>
            </a:extLst>
          </p:cNvPr>
          <p:cNvPicPr>
            <a:picLocks noChangeAspect="1"/>
          </p:cNvPicPr>
          <p:nvPr/>
        </p:nvPicPr>
        <p:blipFill rotWithShape="1">
          <a:blip r:embed="rId3">
            <a:extLst>
              <a:ext uri="{28A0092B-C50C-407E-A947-70E740481C1C}">
                <a14:useLocalDpi xmlns:a14="http://schemas.microsoft.com/office/drawing/2010/main" val="0"/>
              </a:ext>
            </a:extLst>
          </a:blip>
          <a:srcRect l="12567" t="33147" r="48419" b="11237"/>
          <a:stretch/>
        </p:blipFill>
        <p:spPr>
          <a:xfrm>
            <a:off x="859630" y="2977806"/>
            <a:ext cx="4220371" cy="3764114"/>
          </a:xfrm>
          <a:prstGeom prst="rect">
            <a:avLst/>
          </a:prstGeom>
        </p:spPr>
      </p:pic>
      <p:pic>
        <p:nvPicPr>
          <p:cNvPr id="5" name="Picture 4">
            <a:extLst>
              <a:ext uri="{FF2B5EF4-FFF2-40B4-BE49-F238E27FC236}">
                <a16:creationId xmlns:a16="http://schemas.microsoft.com/office/drawing/2014/main" id="{5ED663AB-B4F4-7B9D-1CA0-A5AA0BF2B5BC}"/>
              </a:ext>
            </a:extLst>
          </p:cNvPr>
          <p:cNvPicPr>
            <a:picLocks noChangeAspect="1"/>
          </p:cNvPicPr>
          <p:nvPr/>
        </p:nvPicPr>
        <p:blipFill rotWithShape="1">
          <a:blip r:embed="rId3">
            <a:extLst>
              <a:ext uri="{28A0092B-C50C-407E-A947-70E740481C1C}">
                <a14:useLocalDpi xmlns:a14="http://schemas.microsoft.com/office/drawing/2010/main" val="0"/>
              </a:ext>
            </a:extLst>
          </a:blip>
          <a:srcRect l="50918" t="32589" r="10459" b="10395"/>
          <a:stretch/>
        </p:blipFill>
        <p:spPr>
          <a:xfrm>
            <a:off x="5371304" y="2213979"/>
            <a:ext cx="4413250" cy="4076084"/>
          </a:xfrm>
          <a:prstGeom prst="rect">
            <a:avLst/>
          </a:prstGeom>
        </p:spPr>
      </p:pic>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ppt_w/2"/>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ppt_w</p:attrName>
                                        </p:attrNameLst>
                                      </p:cBhvr>
                                      <p:tavLst>
                                        <p:tav tm="0">
                                          <p:val>
                                            <p:fltVal val="0"/>
                                          </p:val>
                                        </p:tav>
                                        <p:tav tm="100000">
                                          <p:val>
                                            <p:strVal val="#ppt_w"/>
                                          </p:val>
                                        </p:tav>
                                      </p:tavLst>
                                    </p:anim>
                                    <p:anim calcmode="lin" valueType="num">
                                      <p:cBhvr>
                                        <p:cTn id="10" dur="500" fill="hold"/>
                                        <p:tgtEl>
                                          <p:spTgt spid="3"/>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2">
            <a:extLst>
              <a:ext uri="{FF2B5EF4-FFF2-40B4-BE49-F238E27FC236}">
                <a16:creationId xmlns:a16="http://schemas.microsoft.com/office/drawing/2014/main" id="{B82BB7D4-51F6-E5FF-A4DF-8C84698A44A2}"/>
              </a:ext>
            </a:extLst>
          </p:cNvPr>
          <p:cNvSpPr/>
          <p:nvPr/>
        </p:nvSpPr>
        <p:spPr>
          <a:xfrm>
            <a:off x="3150058" y="1499878"/>
            <a:ext cx="5763812" cy="605147"/>
          </a:xfrm>
          <a:prstGeom prst="wedgeRoundRectCallout">
            <a:avLst>
              <a:gd name="adj1" fmla="val -57862"/>
              <a:gd name="adj2" fmla="val 51149"/>
              <a:gd name="adj3" fmla="val 16667"/>
            </a:avLst>
          </a:prstGeom>
          <a:solidFill>
            <a:srgbClr val="6C3D7C">
              <a:lumMod val="20000"/>
              <a:lumOff val="80000"/>
            </a:srgbClr>
          </a:solidFill>
          <a:ln w="25400" cap="flat" cmpd="sng" algn="ctr">
            <a:solidFill>
              <a:srgbClr val="6C3D7C">
                <a:lumMod val="20000"/>
                <a:lumOff val="80000"/>
              </a:srgbClr>
            </a:solidFill>
            <a:prstDash val="solid"/>
          </a:ln>
          <a:effectLst>
            <a:outerShdw blurRad="50800" dist="38100" dir="2700000" algn="tl" rotWithShape="0">
              <a:prstClr val="black">
                <a:alpha val="40000"/>
              </a:prstClr>
            </a:outerShdw>
          </a:effectLst>
        </p:spPr>
        <p:txBody>
          <a:bodyPr rtlCol="0" anchor="ctr"/>
          <a:lstStyle/>
          <a:p>
            <a:pPr algn="ctr" defTabSz="609630">
              <a:lnSpc>
                <a:spcPct val="150000"/>
              </a:lnSpc>
              <a:buClr>
                <a:srgbClr val="000000"/>
              </a:buClr>
              <a:defRPr/>
            </a:pPr>
            <a:r>
              <a:rPr lang="en-US" sz="2600" b="1" kern="0" dirty="0" err="1">
                <a:solidFill>
                  <a:srgbClr val="6C3D7C">
                    <a:lumMod val="50000"/>
                  </a:srgbClr>
                </a:solidFill>
                <a:latin typeface="+mj-lt"/>
                <a:sym typeface="Arial"/>
              </a:rPr>
              <a:t>Một</a:t>
            </a:r>
            <a:r>
              <a:rPr lang="en-US" sz="2600" b="1" kern="0" dirty="0">
                <a:solidFill>
                  <a:srgbClr val="6C3D7C">
                    <a:lumMod val="50000"/>
                  </a:srgbClr>
                </a:solidFill>
                <a:latin typeface="+mj-lt"/>
                <a:sym typeface="Arial"/>
              </a:rPr>
              <a:t> </a:t>
            </a:r>
            <a:r>
              <a:rPr lang="en-US" sz="2600" b="1" kern="0" dirty="0" err="1">
                <a:solidFill>
                  <a:srgbClr val="6C3D7C">
                    <a:lumMod val="50000"/>
                  </a:srgbClr>
                </a:solidFill>
                <a:latin typeface="+mj-lt"/>
                <a:sym typeface="Arial"/>
              </a:rPr>
              <a:t>số</a:t>
            </a:r>
            <a:r>
              <a:rPr lang="en-US" sz="2600" b="1" kern="0" dirty="0">
                <a:solidFill>
                  <a:srgbClr val="6C3D7C">
                    <a:lumMod val="50000"/>
                  </a:srgbClr>
                </a:solidFill>
                <a:latin typeface="+mj-lt"/>
                <a:sym typeface="Arial"/>
              </a:rPr>
              <a:t> ý </a:t>
            </a:r>
            <a:r>
              <a:rPr lang="en-US" sz="2600" b="1" kern="0" dirty="0" err="1">
                <a:solidFill>
                  <a:srgbClr val="6C3D7C">
                    <a:lumMod val="50000"/>
                  </a:srgbClr>
                </a:solidFill>
                <a:latin typeface="+mj-lt"/>
                <a:sym typeface="Arial"/>
              </a:rPr>
              <a:t>tưởng</a:t>
            </a:r>
            <a:r>
              <a:rPr lang="en-US" sz="2600" b="1" kern="0" dirty="0">
                <a:solidFill>
                  <a:srgbClr val="6C3D7C">
                    <a:lumMod val="50000"/>
                  </a:srgbClr>
                </a:solidFill>
                <a:latin typeface="+mj-lt"/>
                <a:sym typeface="Arial"/>
              </a:rPr>
              <a:t> </a:t>
            </a:r>
            <a:r>
              <a:rPr lang="en-US" sz="2600" b="1" kern="0" dirty="0" err="1">
                <a:solidFill>
                  <a:srgbClr val="6C3D7C">
                    <a:lumMod val="50000"/>
                  </a:srgbClr>
                </a:solidFill>
                <a:latin typeface="+mj-lt"/>
                <a:sym typeface="Arial"/>
              </a:rPr>
              <a:t>trang</a:t>
            </a:r>
            <a:r>
              <a:rPr lang="en-US" sz="2600" b="1" kern="0" dirty="0">
                <a:solidFill>
                  <a:srgbClr val="6C3D7C">
                    <a:lumMod val="50000"/>
                  </a:srgbClr>
                </a:solidFill>
                <a:latin typeface="+mj-lt"/>
                <a:sym typeface="Arial"/>
              </a:rPr>
              <a:t> </a:t>
            </a:r>
            <a:r>
              <a:rPr lang="en-US" sz="2600" b="1" kern="0" dirty="0" err="1">
                <a:solidFill>
                  <a:srgbClr val="6C3D7C">
                    <a:lumMod val="50000"/>
                  </a:srgbClr>
                </a:solidFill>
                <a:latin typeface="+mj-lt"/>
                <a:sym typeface="Arial"/>
              </a:rPr>
              <a:t>trí</a:t>
            </a:r>
            <a:endParaRPr lang="en-US" sz="2600" b="1" kern="0" dirty="0">
              <a:solidFill>
                <a:srgbClr val="6C3D7C">
                  <a:lumMod val="50000"/>
                </a:srgbClr>
              </a:solidFill>
              <a:latin typeface="+mj-lt"/>
              <a:sym typeface="Arial"/>
            </a:endParaRPr>
          </a:p>
        </p:txBody>
      </p:sp>
      <p:pic>
        <p:nvPicPr>
          <p:cNvPr id="3" name="Picture 2">
            <a:extLst>
              <a:ext uri="{FF2B5EF4-FFF2-40B4-BE49-F238E27FC236}">
                <a16:creationId xmlns:a16="http://schemas.microsoft.com/office/drawing/2014/main" id="{AA176C46-7FD4-9466-ADBA-2D6FF4BD7942}"/>
              </a:ext>
            </a:extLst>
          </p:cNvPr>
          <p:cNvPicPr>
            <a:picLocks noChangeAspect="1"/>
          </p:cNvPicPr>
          <p:nvPr/>
        </p:nvPicPr>
        <p:blipFill>
          <a:blip r:embed="rId3"/>
          <a:stretch>
            <a:fillRect/>
          </a:stretch>
        </p:blipFill>
        <p:spPr>
          <a:xfrm>
            <a:off x="460732" y="2969926"/>
            <a:ext cx="3119386" cy="1783050"/>
          </a:xfrm>
          <a:prstGeom prst="rect">
            <a:avLst/>
          </a:prstGeom>
        </p:spPr>
      </p:pic>
      <p:pic>
        <p:nvPicPr>
          <p:cNvPr id="4" name="Picture 3">
            <a:extLst>
              <a:ext uri="{FF2B5EF4-FFF2-40B4-BE49-F238E27FC236}">
                <a16:creationId xmlns:a16="http://schemas.microsoft.com/office/drawing/2014/main" id="{8AC64B2C-1AE5-28F5-D5F5-F0E34065974D}"/>
              </a:ext>
            </a:extLst>
          </p:cNvPr>
          <p:cNvPicPr>
            <a:picLocks noChangeAspect="1"/>
          </p:cNvPicPr>
          <p:nvPr/>
        </p:nvPicPr>
        <p:blipFill>
          <a:blip r:embed="rId4"/>
          <a:stretch>
            <a:fillRect/>
          </a:stretch>
        </p:blipFill>
        <p:spPr>
          <a:xfrm>
            <a:off x="4632390" y="3153319"/>
            <a:ext cx="2659601" cy="2695308"/>
          </a:xfrm>
          <a:prstGeom prst="rect">
            <a:avLst/>
          </a:prstGeom>
        </p:spPr>
      </p:pic>
      <p:pic>
        <p:nvPicPr>
          <p:cNvPr id="5" name="Picture 4">
            <a:extLst>
              <a:ext uri="{FF2B5EF4-FFF2-40B4-BE49-F238E27FC236}">
                <a16:creationId xmlns:a16="http://schemas.microsoft.com/office/drawing/2014/main" id="{4EED1851-207F-66C6-81DB-C8BDD63F5DFE}"/>
              </a:ext>
            </a:extLst>
          </p:cNvPr>
          <p:cNvPicPr>
            <a:picLocks noChangeAspect="1"/>
          </p:cNvPicPr>
          <p:nvPr/>
        </p:nvPicPr>
        <p:blipFill>
          <a:blip r:embed="rId5"/>
          <a:stretch>
            <a:fillRect/>
          </a:stretch>
        </p:blipFill>
        <p:spPr>
          <a:xfrm>
            <a:off x="8056637" y="2801949"/>
            <a:ext cx="2983964" cy="2119003"/>
          </a:xfrm>
          <a:prstGeom prst="rect">
            <a:avLst/>
          </a:prstGeom>
        </p:spPr>
      </p:pic>
      <p:sp>
        <p:nvSpPr>
          <p:cNvPr id="6" name="Rectangle 5">
            <a:extLst>
              <a:ext uri="{FF2B5EF4-FFF2-40B4-BE49-F238E27FC236}">
                <a16:creationId xmlns:a16="http://schemas.microsoft.com/office/drawing/2014/main" id="{5CEA3AAB-6C0A-CC72-80B4-D9378D772A15}"/>
              </a:ext>
            </a:extLst>
          </p:cNvPr>
          <p:cNvSpPr/>
          <p:nvPr/>
        </p:nvSpPr>
        <p:spPr>
          <a:xfrm>
            <a:off x="793889" y="4895872"/>
            <a:ext cx="1990381" cy="49078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i="1" dirty="0" err="1">
                <a:solidFill>
                  <a:schemeClr val="tx1"/>
                </a:solidFill>
                <a:latin typeface="+mj-lt"/>
                <a:cs typeface="Arial" panose="020B0604020202020204" pitchFamily="34" charset="0"/>
              </a:rPr>
              <a:t>Phòng</a:t>
            </a:r>
            <a:r>
              <a:rPr lang="en-US" sz="2400" i="1" dirty="0">
                <a:solidFill>
                  <a:schemeClr val="tx1"/>
                </a:solidFill>
                <a:latin typeface="+mj-lt"/>
                <a:cs typeface="Arial" panose="020B0604020202020204" pitchFamily="34" charset="0"/>
              </a:rPr>
              <a:t> </a:t>
            </a:r>
            <a:r>
              <a:rPr lang="en-US" sz="2400" i="1" dirty="0" err="1">
                <a:solidFill>
                  <a:schemeClr val="tx1"/>
                </a:solidFill>
                <a:latin typeface="+mj-lt"/>
                <a:cs typeface="Arial" panose="020B0604020202020204" pitchFamily="34" charset="0"/>
              </a:rPr>
              <a:t>bếp</a:t>
            </a:r>
            <a:endParaRPr lang="en-US" sz="2400" i="1" dirty="0">
              <a:solidFill>
                <a:schemeClr val="tx1"/>
              </a:solidFill>
              <a:latin typeface="+mj-lt"/>
              <a:cs typeface="Arial" panose="020B0604020202020204" pitchFamily="34" charset="0"/>
            </a:endParaRPr>
          </a:p>
        </p:txBody>
      </p:sp>
      <p:sp>
        <p:nvSpPr>
          <p:cNvPr id="7" name="Rectangle 6">
            <a:extLst>
              <a:ext uri="{FF2B5EF4-FFF2-40B4-BE49-F238E27FC236}">
                <a16:creationId xmlns:a16="http://schemas.microsoft.com/office/drawing/2014/main" id="{AF6985CA-B707-8B0B-2D73-959DDB3B429D}"/>
              </a:ext>
            </a:extLst>
          </p:cNvPr>
          <p:cNvSpPr/>
          <p:nvPr/>
        </p:nvSpPr>
        <p:spPr>
          <a:xfrm>
            <a:off x="5029200" y="2318414"/>
            <a:ext cx="1865982" cy="45018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i="1" dirty="0">
                <a:solidFill>
                  <a:schemeClr val="tx1"/>
                </a:solidFill>
                <a:latin typeface="+mj-lt"/>
                <a:cs typeface="Arial" panose="020B0604020202020204" pitchFamily="34" charset="0"/>
              </a:rPr>
              <a:t>Ban </a:t>
            </a:r>
            <a:r>
              <a:rPr lang="en-US" sz="2400" i="1" dirty="0" err="1">
                <a:solidFill>
                  <a:schemeClr val="tx1"/>
                </a:solidFill>
                <a:latin typeface="+mj-lt"/>
                <a:cs typeface="Arial" panose="020B0604020202020204" pitchFamily="34" charset="0"/>
              </a:rPr>
              <a:t>công</a:t>
            </a:r>
            <a:endParaRPr lang="en-US" sz="2400" i="1" dirty="0">
              <a:solidFill>
                <a:schemeClr val="tx1"/>
              </a:solidFill>
              <a:latin typeface="+mj-lt"/>
              <a:cs typeface="Arial" panose="020B0604020202020204" pitchFamily="34" charset="0"/>
            </a:endParaRPr>
          </a:p>
        </p:txBody>
      </p:sp>
      <p:sp>
        <p:nvSpPr>
          <p:cNvPr id="8" name="Rectangle 7">
            <a:extLst>
              <a:ext uri="{FF2B5EF4-FFF2-40B4-BE49-F238E27FC236}">
                <a16:creationId xmlns:a16="http://schemas.microsoft.com/office/drawing/2014/main" id="{DAA7887B-BE03-482A-EB05-11AD9E1FB747}"/>
              </a:ext>
            </a:extLst>
          </p:cNvPr>
          <p:cNvSpPr/>
          <p:nvPr/>
        </p:nvSpPr>
        <p:spPr>
          <a:xfrm>
            <a:off x="8728457" y="5135998"/>
            <a:ext cx="2179146" cy="51944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i="1" dirty="0" err="1">
                <a:solidFill>
                  <a:schemeClr val="tx1"/>
                </a:solidFill>
                <a:latin typeface="+mj-lt"/>
                <a:cs typeface="Arial" panose="020B0604020202020204" pitchFamily="34" charset="0"/>
              </a:rPr>
              <a:t>Góc</a:t>
            </a:r>
            <a:r>
              <a:rPr lang="en-US" sz="2400" i="1" dirty="0">
                <a:solidFill>
                  <a:schemeClr val="tx1"/>
                </a:solidFill>
                <a:latin typeface="+mj-lt"/>
                <a:cs typeface="Arial" panose="020B0604020202020204" pitchFamily="34" charset="0"/>
              </a:rPr>
              <a:t> </a:t>
            </a:r>
            <a:r>
              <a:rPr lang="en-US" sz="2400" i="1" dirty="0" err="1">
                <a:solidFill>
                  <a:schemeClr val="tx1"/>
                </a:solidFill>
                <a:latin typeface="+mj-lt"/>
                <a:cs typeface="Arial" panose="020B0604020202020204" pitchFamily="34" charset="0"/>
              </a:rPr>
              <a:t>học</a:t>
            </a:r>
            <a:r>
              <a:rPr lang="en-US" sz="2400" i="1" dirty="0">
                <a:solidFill>
                  <a:schemeClr val="tx1"/>
                </a:solidFill>
                <a:latin typeface="+mj-lt"/>
                <a:cs typeface="Arial" panose="020B0604020202020204" pitchFamily="34" charset="0"/>
              </a:rPr>
              <a:t> </a:t>
            </a:r>
            <a:r>
              <a:rPr lang="en-US" sz="2400" i="1" dirty="0" err="1">
                <a:solidFill>
                  <a:schemeClr val="tx1"/>
                </a:solidFill>
                <a:latin typeface="+mj-lt"/>
                <a:cs typeface="Arial" panose="020B0604020202020204" pitchFamily="34" charset="0"/>
              </a:rPr>
              <a:t>tập</a:t>
            </a:r>
            <a:endParaRPr lang="en-US" sz="2400" i="1"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13818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500"/>
                                        <p:tgtEl>
                                          <p:spTgt spid="3"/>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500"/>
                                        <p:tgtEl>
                                          <p:spTgt spid="7"/>
                                        </p:tgtEl>
                                      </p:cBhvr>
                                    </p:animEffect>
                                  </p:childTnLst>
                                </p:cTn>
                              </p:par>
                              <p:par>
                                <p:cTn id="23" presetID="6" presetClass="entr" presetSubtype="16"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circle(in)">
                                      <p:cBhvr>
                                        <p:cTn id="30" dur="500"/>
                                        <p:tgtEl>
                                          <p:spTgt spid="5"/>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circle(in)">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2">
            <a:extLst>
              <a:ext uri="{FF2B5EF4-FFF2-40B4-BE49-F238E27FC236}">
                <a16:creationId xmlns:a16="http://schemas.microsoft.com/office/drawing/2014/main" id="{23400676-3FFB-9040-1578-A733338C321F}"/>
              </a:ext>
            </a:extLst>
          </p:cNvPr>
          <p:cNvSpPr/>
          <p:nvPr/>
        </p:nvSpPr>
        <p:spPr>
          <a:xfrm>
            <a:off x="717550" y="2292350"/>
            <a:ext cx="10464800" cy="3184525"/>
          </a:xfrm>
          <a:prstGeom prst="wedgeRoundRectCallout">
            <a:avLst>
              <a:gd name="adj1" fmla="val 4365"/>
              <a:gd name="adj2" fmla="val -61409"/>
              <a:gd name="adj3" fmla="val 16667"/>
            </a:avLst>
          </a:prstGeom>
          <a:solidFill>
            <a:schemeClr val="accent2">
              <a:lumMod val="20000"/>
              <a:lumOff val="80000"/>
            </a:schemeClr>
          </a:solidFill>
          <a:ln w="25400" cap="flat" cmpd="sng" algn="ctr">
            <a:solidFill>
              <a:srgbClr val="6C3D7C">
                <a:lumMod val="20000"/>
                <a:lumOff val="80000"/>
              </a:srgbClr>
            </a:solidFill>
            <a:prstDash val="solid"/>
          </a:ln>
          <a:effectLst>
            <a:outerShdw blurRad="50800" dist="38100" dir="2700000" algn="tl" rotWithShape="0">
              <a:prstClr val="black">
                <a:alpha val="40000"/>
              </a:prstClr>
            </a:outerShdw>
          </a:effectLst>
        </p:spPr>
        <p:txBody>
          <a:bodyPr rtlCol="0" anchor="ctr"/>
          <a:lstStyle/>
          <a:p>
            <a:pPr algn="just">
              <a:lnSpc>
                <a:spcPct val="150000"/>
              </a:lnSpc>
            </a:pPr>
            <a:r>
              <a:rPr lang="vi-VN" sz="2400" dirty="0"/>
              <a:t>Ngôi nhà là không gian sinh hoạt của mỗi gia đình. Vì thế, nó cần </a:t>
            </a:r>
            <a:r>
              <a:rPr lang="vi-VN" sz="2400"/>
              <a:t>được dọn</a:t>
            </a:r>
            <a:r>
              <a:rPr lang="en-US" sz="2400"/>
              <a:t> </a:t>
            </a:r>
            <a:r>
              <a:rPr lang="vi-VN" sz="2400"/>
              <a:t>dẹp </a:t>
            </a:r>
            <a:r>
              <a:rPr lang="vi-VN" sz="2400" dirty="0"/>
              <a:t>gọn gàng và trang trí cho đẹp. Mỗi ngôi nhà và từng khu vực trong nhà đều có những cách trang trí riêng để nó trở nên gọn gàng, sạch đẹp hơn. Các em </a:t>
            </a:r>
            <a:r>
              <a:rPr lang="vi-VN" sz="2400"/>
              <a:t>cần lựa</a:t>
            </a:r>
            <a:r>
              <a:rPr lang="en-US" sz="2400"/>
              <a:t> </a:t>
            </a:r>
            <a:r>
              <a:rPr lang="vi-VN" sz="2400"/>
              <a:t>chọn </a:t>
            </a:r>
            <a:r>
              <a:rPr lang="vi-VN" sz="2400" dirty="0"/>
              <a:t>cách trang trí phù hợp với ngôi nhà của mình.</a:t>
            </a:r>
            <a:endParaRPr lang="en-US" sz="2400" dirty="0"/>
          </a:p>
        </p:txBody>
      </p:sp>
      <p:sp>
        <p:nvSpPr>
          <p:cNvPr id="3" name="TextBox 2">
            <a:extLst>
              <a:ext uri="{FF2B5EF4-FFF2-40B4-BE49-F238E27FC236}">
                <a16:creationId xmlns:a16="http://schemas.microsoft.com/office/drawing/2014/main" id="{4CF926A2-9D7E-DB92-9E96-29B7852C4117}"/>
              </a:ext>
            </a:extLst>
          </p:cNvPr>
          <p:cNvSpPr txBox="1"/>
          <p:nvPr/>
        </p:nvSpPr>
        <p:spPr>
          <a:xfrm>
            <a:off x="3505200" y="1381125"/>
            <a:ext cx="2844800" cy="658835"/>
          </a:xfrm>
          <a:prstGeom prst="rect">
            <a:avLst/>
          </a:prstGeom>
          <a:noFill/>
        </p:spPr>
        <p:txBody>
          <a:bodyPr wrap="square" rtlCol="0">
            <a:spAutoFit/>
          </a:bodyPr>
          <a:lstStyle/>
          <a:p>
            <a:pPr algn="ctr">
              <a:lnSpc>
                <a:spcPct val="150000"/>
              </a:lnSpc>
            </a:pPr>
            <a:r>
              <a:rPr lang="en-US" sz="2800" b="1" dirty="0" err="1">
                <a:solidFill>
                  <a:srgbClr val="FF0000"/>
                </a:solidFill>
                <a:latin typeface="Arial" panose="020B0604020202020204" pitchFamily="34" charset="0"/>
                <a:cs typeface="Arial" panose="020B0604020202020204" pitchFamily="34" charset="0"/>
              </a:rPr>
              <a:t>Kết</a:t>
            </a:r>
            <a:r>
              <a:rPr lang="en-US" sz="2800" b="1" dirty="0">
                <a:solidFill>
                  <a:srgbClr val="FF0000"/>
                </a:solidFill>
                <a:latin typeface="Arial" panose="020B0604020202020204" pitchFamily="34" charset="0"/>
                <a:cs typeface="Arial" panose="020B0604020202020204" pitchFamily="34" charset="0"/>
              </a:rPr>
              <a:t> </a:t>
            </a:r>
            <a:r>
              <a:rPr lang="en-US" sz="2800" b="1" dirty="0" err="1">
                <a:solidFill>
                  <a:srgbClr val="FF0000"/>
                </a:solidFill>
                <a:latin typeface="Arial" panose="020B0604020202020204" pitchFamily="34" charset="0"/>
                <a:cs typeface="Arial" panose="020B0604020202020204" pitchFamily="34" charset="0"/>
              </a:rPr>
              <a:t>luận</a:t>
            </a:r>
            <a:endParaRPr lang="en-US" sz="2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4125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7">
            <a:extLst>
              <a:ext uri="{FF2B5EF4-FFF2-40B4-BE49-F238E27FC236}">
                <a16:creationId xmlns:a16="http://schemas.microsoft.com/office/drawing/2014/main" id="{F507DACD-3D9B-D2E2-623A-F65CEC4F2A0F}"/>
              </a:ext>
            </a:extLst>
          </p:cNvPr>
          <p:cNvSpPr/>
          <p:nvPr/>
        </p:nvSpPr>
        <p:spPr>
          <a:xfrm>
            <a:off x="1685925" y="1749440"/>
            <a:ext cx="9499600" cy="1532148"/>
          </a:xfrm>
          <a:prstGeom prst="roundRect">
            <a:avLst/>
          </a:prstGeom>
          <a:solidFill>
            <a:schemeClr val="accent4">
              <a:lumMod val="20000"/>
              <a:lumOff val="80000"/>
            </a:schemeClr>
          </a:solidFill>
          <a:ln w="38100">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2">
                    <a:lumMod val="50000"/>
                  </a:schemeClr>
                </a:solidFill>
              </a:rPr>
              <a:t>Xác định khu vực trong ngôi nhà sẽ trang trí góc học tập, phòng ngủ</a:t>
            </a:r>
            <a:r>
              <a:rPr lang="vi-VN" sz="2400">
                <a:solidFill>
                  <a:schemeClr val="tx2">
                    <a:lumMod val="50000"/>
                  </a:schemeClr>
                </a:solidFill>
              </a:rPr>
              <a:t>, ph</a:t>
            </a:r>
            <a:r>
              <a:rPr lang="en-US" sz="2400">
                <a:solidFill>
                  <a:schemeClr val="tx2">
                    <a:lumMod val="50000"/>
                  </a:schemeClr>
                </a:solidFill>
              </a:rPr>
              <a:t>ò</a:t>
            </a:r>
            <a:r>
              <a:rPr lang="vi-VN" sz="2400">
                <a:solidFill>
                  <a:schemeClr val="tx2">
                    <a:lumMod val="50000"/>
                  </a:schemeClr>
                </a:solidFill>
              </a:rPr>
              <a:t>ng </a:t>
            </a:r>
            <a:r>
              <a:rPr lang="vi-VN" sz="2400" dirty="0">
                <a:solidFill>
                  <a:schemeClr val="tx2">
                    <a:lumMod val="50000"/>
                  </a:schemeClr>
                </a:solidFill>
              </a:rPr>
              <a:t>khách, phòng bếp, ban công,...</a:t>
            </a:r>
            <a:endParaRPr lang="en-US" sz="2400" dirty="0">
              <a:solidFill>
                <a:schemeClr val="tx2">
                  <a:lumMod val="50000"/>
                </a:schemeClr>
              </a:solidFill>
            </a:endParaRPr>
          </a:p>
        </p:txBody>
      </p:sp>
      <p:sp>
        <p:nvSpPr>
          <p:cNvPr id="3" name="Rounded Rectangle 7">
            <a:extLst>
              <a:ext uri="{FF2B5EF4-FFF2-40B4-BE49-F238E27FC236}">
                <a16:creationId xmlns:a16="http://schemas.microsoft.com/office/drawing/2014/main" id="{EB67E501-86FD-DDF7-A363-B8446F75D11A}"/>
              </a:ext>
            </a:extLst>
          </p:cNvPr>
          <p:cNvSpPr/>
          <p:nvPr/>
        </p:nvSpPr>
        <p:spPr>
          <a:xfrm>
            <a:off x="1685925" y="4180664"/>
            <a:ext cx="9499600" cy="2235200"/>
          </a:xfrm>
          <a:prstGeom prst="roundRect">
            <a:avLst/>
          </a:prstGeom>
          <a:solidFill>
            <a:schemeClr val="accent4">
              <a:lumMod val="20000"/>
              <a:lumOff val="80000"/>
            </a:schemeClr>
          </a:solidFill>
          <a:ln w="38100">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a:solidFill>
                  <a:schemeClr val="tx2">
                    <a:lumMod val="50000"/>
                  </a:schemeClr>
                </a:solidFill>
              </a:rPr>
              <a:t>Lên ý tưởng trang trí như thế nào</a:t>
            </a:r>
            <a:r>
              <a:rPr lang="en-US" sz="2400">
                <a:solidFill>
                  <a:schemeClr val="tx2">
                    <a:lumMod val="50000"/>
                  </a:schemeClr>
                </a:solidFill>
              </a:rPr>
              <a:t> </a:t>
            </a:r>
            <a:r>
              <a:rPr lang="vi-VN" sz="2400">
                <a:solidFill>
                  <a:schemeClr val="tx2">
                    <a:lumMod val="50000"/>
                  </a:schemeClr>
                </a:solidFill>
              </a:rPr>
              <a:t>(vệ sinh sạch sẽ cho khu vực đã xác định: ý tưởng về cách sắp xếp, bài trí đồ dùng, vật dụng)</a:t>
            </a:r>
            <a:endParaRPr lang="en-US" sz="2400">
              <a:solidFill>
                <a:schemeClr val="tx2">
                  <a:lumMod val="50000"/>
                </a:schemeClr>
              </a:solidFill>
            </a:endParaRPr>
          </a:p>
        </p:txBody>
      </p:sp>
      <p:pic>
        <p:nvPicPr>
          <p:cNvPr id="4" name="Picture 3">
            <a:extLst>
              <a:ext uri="{FF2B5EF4-FFF2-40B4-BE49-F238E27FC236}">
                <a16:creationId xmlns:a16="http://schemas.microsoft.com/office/drawing/2014/main" id="{23175FFE-09FE-7EDE-22FB-25C8DD3937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771" b="21298"/>
          <a:stretch/>
        </p:blipFill>
        <p:spPr>
          <a:xfrm>
            <a:off x="194645" y="2181278"/>
            <a:ext cx="1195195" cy="668473"/>
          </a:xfrm>
          <a:prstGeom prst="rect">
            <a:avLst/>
          </a:prstGeom>
        </p:spPr>
      </p:pic>
      <p:pic>
        <p:nvPicPr>
          <p:cNvPr id="5" name="Picture 4">
            <a:extLst>
              <a:ext uri="{FF2B5EF4-FFF2-40B4-BE49-F238E27FC236}">
                <a16:creationId xmlns:a16="http://schemas.microsoft.com/office/drawing/2014/main" id="{5C227796-CD80-3271-E0F8-2AC01DCA842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771" b="21298"/>
          <a:stretch/>
        </p:blipFill>
        <p:spPr>
          <a:xfrm>
            <a:off x="250128" y="5121275"/>
            <a:ext cx="1195195" cy="668473"/>
          </a:xfrm>
          <a:prstGeom prst="rect">
            <a:avLst/>
          </a:prstGeom>
        </p:spPr>
      </p:pic>
    </p:spTree>
    <p:extLst>
      <p:ext uri="{BB962C8B-B14F-4D97-AF65-F5344CB8AC3E}">
        <p14:creationId xmlns:p14="http://schemas.microsoft.com/office/powerpoint/2010/main" val="26775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par>
                                <p:cTn id="14" presetID="12" presetClass="entr" presetSubtype="8"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7">
            <a:extLst>
              <a:ext uri="{FF2B5EF4-FFF2-40B4-BE49-F238E27FC236}">
                <a16:creationId xmlns:a16="http://schemas.microsoft.com/office/drawing/2014/main" id="{35E3EF96-E4B1-D536-52E6-412A57D2FB0C}"/>
              </a:ext>
            </a:extLst>
          </p:cNvPr>
          <p:cNvSpPr/>
          <p:nvPr/>
        </p:nvSpPr>
        <p:spPr>
          <a:xfrm>
            <a:off x="1695450" y="1896852"/>
            <a:ext cx="9499600" cy="1532148"/>
          </a:xfrm>
          <a:prstGeom prst="roundRect">
            <a:avLst/>
          </a:prstGeom>
          <a:solidFill>
            <a:schemeClr val="accent4">
              <a:lumMod val="20000"/>
              <a:lumOff val="80000"/>
            </a:schemeClr>
          </a:solidFill>
          <a:ln w="38100">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50000"/>
              </a:lnSpc>
            </a:pPr>
            <a:r>
              <a:rPr lang="vi-VN" sz="2400">
                <a:solidFill>
                  <a:schemeClr val="tx2">
                    <a:lumMod val="50000"/>
                  </a:schemeClr>
                </a:solidFill>
              </a:rPr>
              <a:t>Chuẩn bị những đồ dùng, dụng cụ cần thiết gì phục vụ việc trang trí ngôi nhà?</a:t>
            </a:r>
            <a:endParaRPr lang="en-US" sz="2400">
              <a:solidFill>
                <a:schemeClr val="tx2">
                  <a:lumMod val="50000"/>
                </a:schemeClr>
              </a:solidFill>
              <a:latin typeface="Calibri"/>
            </a:endParaRPr>
          </a:p>
        </p:txBody>
      </p:sp>
      <p:sp>
        <p:nvSpPr>
          <p:cNvPr id="3" name="Rounded Rectangle 7">
            <a:extLst>
              <a:ext uri="{FF2B5EF4-FFF2-40B4-BE49-F238E27FC236}">
                <a16:creationId xmlns:a16="http://schemas.microsoft.com/office/drawing/2014/main" id="{A7AAA247-CE0C-1FEF-862A-11BC2B282671}"/>
              </a:ext>
            </a:extLst>
          </p:cNvPr>
          <p:cNvSpPr/>
          <p:nvPr/>
        </p:nvSpPr>
        <p:spPr>
          <a:xfrm>
            <a:off x="1762125" y="4282699"/>
            <a:ext cx="9499600" cy="1670845"/>
          </a:xfrm>
          <a:prstGeom prst="roundRect">
            <a:avLst/>
          </a:prstGeom>
          <a:solidFill>
            <a:schemeClr val="accent4">
              <a:lumMod val="20000"/>
              <a:lumOff val="80000"/>
            </a:schemeClr>
          </a:solidFill>
          <a:ln w="38100">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sz="2400" dirty="0">
              <a:solidFill>
                <a:schemeClr val="tx2">
                  <a:lumMod val="50000"/>
                </a:schemeClr>
              </a:solidFill>
            </a:endParaRPr>
          </a:p>
          <a:p>
            <a:pPr algn="just">
              <a:lnSpc>
                <a:spcPct val="150000"/>
              </a:lnSpc>
            </a:pPr>
            <a:r>
              <a:rPr lang="vi-VN" sz="2400" dirty="0">
                <a:solidFill>
                  <a:schemeClr val="tx2">
                    <a:lumMod val="50000"/>
                  </a:schemeClr>
                </a:solidFill>
              </a:rPr>
              <a:t>Các em có thể tìm ai để hỗ trợ việc trang trí ngôi nhà gia đình?</a:t>
            </a:r>
            <a:endParaRPr lang="en-US" sz="2400" dirty="0">
              <a:solidFill>
                <a:schemeClr val="tx2">
                  <a:lumMod val="50000"/>
                </a:schemeClr>
              </a:solidFill>
            </a:endParaRPr>
          </a:p>
          <a:p>
            <a:pPr algn="just" defTabSz="609630">
              <a:lnSpc>
                <a:spcPct val="150000"/>
              </a:lnSpc>
              <a:defRPr/>
            </a:pPr>
            <a:endParaRPr lang="en-US" sz="2400" dirty="0">
              <a:solidFill>
                <a:srgbClr val="1F497D">
                  <a:lumMod val="50000"/>
                </a:srgbClr>
              </a:solidFill>
              <a:latin typeface="Calibri"/>
            </a:endParaRPr>
          </a:p>
        </p:txBody>
      </p:sp>
      <p:pic>
        <p:nvPicPr>
          <p:cNvPr id="4" name="Picture 3">
            <a:extLst>
              <a:ext uri="{FF2B5EF4-FFF2-40B4-BE49-F238E27FC236}">
                <a16:creationId xmlns:a16="http://schemas.microsoft.com/office/drawing/2014/main" id="{F2AF8C24-E36F-B79C-3E19-FC46362D8A5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771" b="21298"/>
          <a:stretch/>
        </p:blipFill>
        <p:spPr>
          <a:xfrm>
            <a:off x="204170" y="2328690"/>
            <a:ext cx="1195195" cy="668473"/>
          </a:xfrm>
          <a:prstGeom prst="rect">
            <a:avLst/>
          </a:prstGeom>
        </p:spPr>
      </p:pic>
      <p:pic>
        <p:nvPicPr>
          <p:cNvPr id="5" name="Picture 4">
            <a:extLst>
              <a:ext uri="{FF2B5EF4-FFF2-40B4-BE49-F238E27FC236}">
                <a16:creationId xmlns:a16="http://schemas.microsoft.com/office/drawing/2014/main" id="{C9309B88-934E-88EF-D435-B65D90E1ABE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771" b="21298"/>
          <a:stretch/>
        </p:blipFill>
        <p:spPr>
          <a:xfrm>
            <a:off x="326328" y="4892299"/>
            <a:ext cx="1195195" cy="668473"/>
          </a:xfrm>
          <a:prstGeom prst="rect">
            <a:avLst/>
          </a:prstGeom>
        </p:spPr>
      </p:pic>
    </p:spTree>
    <p:extLst>
      <p:ext uri="{BB962C8B-B14F-4D97-AF65-F5344CB8AC3E}">
        <p14:creationId xmlns:p14="http://schemas.microsoft.com/office/powerpoint/2010/main" val="71372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par>
                                <p:cTn id="14" presetID="12" presetClass="entr" presetSubtype="8"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8C1220C2-772A-87B7-680C-38526356E8FA}"/>
              </a:ext>
            </a:extLst>
          </p:cNvPr>
          <p:cNvPicPr>
            <a:picLocks noChangeAspect="1"/>
          </p:cNvPicPr>
          <p:nvPr/>
        </p:nvPicPr>
        <p:blipFill>
          <a:blip r:embed="rId3"/>
          <a:srcRect/>
          <a:stretch>
            <a:fillRect/>
          </a:stretch>
        </p:blipFill>
        <p:spPr>
          <a:xfrm flipH="1">
            <a:off x="192354" y="5984642"/>
            <a:ext cx="659385" cy="873358"/>
          </a:xfrm>
          <a:prstGeom prst="rect">
            <a:avLst/>
          </a:prstGeom>
        </p:spPr>
      </p:pic>
      <p:pic>
        <p:nvPicPr>
          <p:cNvPr id="3" name="Picture 4">
            <a:extLst>
              <a:ext uri="{FF2B5EF4-FFF2-40B4-BE49-F238E27FC236}">
                <a16:creationId xmlns:a16="http://schemas.microsoft.com/office/drawing/2014/main" id="{685DFC0B-8DDE-DED0-F517-89EF20563287}"/>
              </a:ext>
            </a:extLst>
          </p:cNvPr>
          <p:cNvPicPr>
            <a:picLocks noChangeAspect="1"/>
          </p:cNvPicPr>
          <p:nvPr/>
        </p:nvPicPr>
        <p:blipFill>
          <a:blip r:embed="rId3"/>
          <a:srcRect/>
          <a:stretch>
            <a:fillRect/>
          </a:stretch>
        </p:blipFill>
        <p:spPr>
          <a:xfrm flipH="1">
            <a:off x="1170601" y="5984642"/>
            <a:ext cx="659385" cy="873358"/>
          </a:xfrm>
          <a:prstGeom prst="rect">
            <a:avLst/>
          </a:prstGeom>
        </p:spPr>
      </p:pic>
      <p:pic>
        <p:nvPicPr>
          <p:cNvPr id="4" name="Picture 5">
            <a:extLst>
              <a:ext uri="{FF2B5EF4-FFF2-40B4-BE49-F238E27FC236}">
                <a16:creationId xmlns:a16="http://schemas.microsoft.com/office/drawing/2014/main" id="{7034E7EB-62F8-582E-C59D-F4BB3D19DDFE}"/>
              </a:ext>
            </a:extLst>
          </p:cNvPr>
          <p:cNvPicPr>
            <a:picLocks noChangeAspect="1"/>
          </p:cNvPicPr>
          <p:nvPr/>
        </p:nvPicPr>
        <p:blipFill>
          <a:blip r:embed="rId3"/>
          <a:srcRect/>
          <a:stretch>
            <a:fillRect/>
          </a:stretch>
        </p:blipFill>
        <p:spPr>
          <a:xfrm flipH="1">
            <a:off x="3127095" y="5984642"/>
            <a:ext cx="659385" cy="873358"/>
          </a:xfrm>
          <a:prstGeom prst="rect">
            <a:avLst/>
          </a:prstGeom>
        </p:spPr>
      </p:pic>
      <p:pic>
        <p:nvPicPr>
          <p:cNvPr id="5" name="Picture 6">
            <a:extLst>
              <a:ext uri="{FF2B5EF4-FFF2-40B4-BE49-F238E27FC236}">
                <a16:creationId xmlns:a16="http://schemas.microsoft.com/office/drawing/2014/main" id="{BFCF2F71-B8B1-8877-ACF4-D9D6A0F6156B}"/>
              </a:ext>
            </a:extLst>
          </p:cNvPr>
          <p:cNvPicPr>
            <a:picLocks noChangeAspect="1"/>
          </p:cNvPicPr>
          <p:nvPr/>
        </p:nvPicPr>
        <p:blipFill>
          <a:blip r:embed="rId3"/>
          <a:srcRect/>
          <a:stretch>
            <a:fillRect/>
          </a:stretch>
        </p:blipFill>
        <p:spPr>
          <a:xfrm flipH="1">
            <a:off x="5083589" y="5984642"/>
            <a:ext cx="659385" cy="873358"/>
          </a:xfrm>
          <a:prstGeom prst="rect">
            <a:avLst/>
          </a:prstGeom>
        </p:spPr>
      </p:pic>
      <p:pic>
        <p:nvPicPr>
          <p:cNvPr id="6" name="Picture 7">
            <a:extLst>
              <a:ext uri="{FF2B5EF4-FFF2-40B4-BE49-F238E27FC236}">
                <a16:creationId xmlns:a16="http://schemas.microsoft.com/office/drawing/2014/main" id="{655DB05D-3384-C799-245B-0B6E2445E745}"/>
              </a:ext>
            </a:extLst>
          </p:cNvPr>
          <p:cNvPicPr>
            <a:picLocks noChangeAspect="1"/>
          </p:cNvPicPr>
          <p:nvPr/>
        </p:nvPicPr>
        <p:blipFill>
          <a:blip r:embed="rId3"/>
          <a:srcRect/>
          <a:stretch>
            <a:fillRect/>
          </a:stretch>
        </p:blipFill>
        <p:spPr>
          <a:xfrm flipH="1">
            <a:off x="6061836" y="5984642"/>
            <a:ext cx="659385" cy="873358"/>
          </a:xfrm>
          <a:prstGeom prst="rect">
            <a:avLst/>
          </a:prstGeom>
        </p:spPr>
      </p:pic>
      <p:pic>
        <p:nvPicPr>
          <p:cNvPr id="7" name="Picture 8">
            <a:extLst>
              <a:ext uri="{FF2B5EF4-FFF2-40B4-BE49-F238E27FC236}">
                <a16:creationId xmlns:a16="http://schemas.microsoft.com/office/drawing/2014/main" id="{0864E4F0-EA58-CE2D-A03F-8D2364EFCEE8}"/>
              </a:ext>
            </a:extLst>
          </p:cNvPr>
          <p:cNvPicPr>
            <a:picLocks noChangeAspect="1"/>
          </p:cNvPicPr>
          <p:nvPr/>
        </p:nvPicPr>
        <p:blipFill>
          <a:blip r:embed="rId3"/>
          <a:srcRect/>
          <a:stretch>
            <a:fillRect/>
          </a:stretch>
        </p:blipFill>
        <p:spPr>
          <a:xfrm flipH="1">
            <a:off x="7040083" y="5984642"/>
            <a:ext cx="659385" cy="873358"/>
          </a:xfrm>
          <a:prstGeom prst="rect">
            <a:avLst/>
          </a:prstGeom>
        </p:spPr>
      </p:pic>
      <p:pic>
        <p:nvPicPr>
          <p:cNvPr id="8" name="Picture 9">
            <a:extLst>
              <a:ext uri="{FF2B5EF4-FFF2-40B4-BE49-F238E27FC236}">
                <a16:creationId xmlns:a16="http://schemas.microsoft.com/office/drawing/2014/main" id="{04A0E6D6-6537-355D-2A85-51A4FADEDB10}"/>
              </a:ext>
            </a:extLst>
          </p:cNvPr>
          <p:cNvPicPr>
            <a:picLocks noChangeAspect="1"/>
          </p:cNvPicPr>
          <p:nvPr/>
        </p:nvPicPr>
        <p:blipFill>
          <a:blip r:embed="rId3"/>
          <a:srcRect/>
          <a:stretch>
            <a:fillRect/>
          </a:stretch>
        </p:blipFill>
        <p:spPr>
          <a:xfrm flipH="1">
            <a:off x="8018333" y="5984642"/>
            <a:ext cx="659385" cy="873358"/>
          </a:xfrm>
          <a:prstGeom prst="rect">
            <a:avLst/>
          </a:prstGeom>
        </p:spPr>
      </p:pic>
      <p:pic>
        <p:nvPicPr>
          <p:cNvPr id="9" name="Picture 19">
            <a:extLst>
              <a:ext uri="{FF2B5EF4-FFF2-40B4-BE49-F238E27FC236}">
                <a16:creationId xmlns:a16="http://schemas.microsoft.com/office/drawing/2014/main" id="{4FCFD33C-65D6-03B5-F007-C414E94A4D0A}"/>
              </a:ext>
            </a:extLst>
          </p:cNvPr>
          <p:cNvPicPr>
            <a:picLocks noChangeAspect="1"/>
          </p:cNvPicPr>
          <p:nvPr/>
        </p:nvPicPr>
        <p:blipFill>
          <a:blip r:embed="rId3"/>
          <a:srcRect/>
          <a:stretch>
            <a:fillRect/>
          </a:stretch>
        </p:blipFill>
        <p:spPr>
          <a:xfrm flipH="1">
            <a:off x="4105342" y="5984642"/>
            <a:ext cx="659385" cy="873358"/>
          </a:xfrm>
          <a:prstGeom prst="rect">
            <a:avLst/>
          </a:prstGeom>
        </p:spPr>
      </p:pic>
      <p:pic>
        <p:nvPicPr>
          <p:cNvPr id="10" name="Picture 20">
            <a:extLst>
              <a:ext uri="{FF2B5EF4-FFF2-40B4-BE49-F238E27FC236}">
                <a16:creationId xmlns:a16="http://schemas.microsoft.com/office/drawing/2014/main" id="{2BBA59E3-08D4-BF04-AEDF-679AD87EA272}"/>
              </a:ext>
            </a:extLst>
          </p:cNvPr>
          <p:cNvPicPr>
            <a:picLocks noChangeAspect="1"/>
          </p:cNvPicPr>
          <p:nvPr/>
        </p:nvPicPr>
        <p:blipFill>
          <a:blip r:embed="rId3"/>
          <a:srcRect/>
          <a:stretch>
            <a:fillRect/>
          </a:stretch>
        </p:blipFill>
        <p:spPr>
          <a:xfrm flipH="1">
            <a:off x="2148848" y="5984642"/>
            <a:ext cx="659385" cy="873358"/>
          </a:xfrm>
          <a:prstGeom prst="rect">
            <a:avLst/>
          </a:prstGeom>
        </p:spPr>
      </p:pic>
      <p:pic>
        <p:nvPicPr>
          <p:cNvPr id="11" name="Picture 10">
            <a:extLst>
              <a:ext uri="{FF2B5EF4-FFF2-40B4-BE49-F238E27FC236}">
                <a16:creationId xmlns:a16="http://schemas.microsoft.com/office/drawing/2014/main" id="{270CEEC5-5FDD-4FFC-9754-3D4ADDBE1C47}"/>
              </a:ext>
            </a:extLst>
          </p:cNvPr>
          <p:cNvPicPr>
            <a:picLocks noChangeAspect="1"/>
          </p:cNvPicPr>
          <p:nvPr/>
        </p:nvPicPr>
        <p:blipFill rotWithShape="1">
          <a:blip r:embed="rId4"/>
          <a:srcRect l="25416" t="26296" r="42975" b="41852"/>
          <a:stretch/>
        </p:blipFill>
        <p:spPr>
          <a:xfrm>
            <a:off x="269694" y="2417797"/>
            <a:ext cx="3853734" cy="2184400"/>
          </a:xfrm>
          <a:prstGeom prst="rect">
            <a:avLst/>
          </a:prstGeom>
        </p:spPr>
      </p:pic>
      <p:pic>
        <p:nvPicPr>
          <p:cNvPr id="12" name="Picture 11">
            <a:extLst>
              <a:ext uri="{FF2B5EF4-FFF2-40B4-BE49-F238E27FC236}">
                <a16:creationId xmlns:a16="http://schemas.microsoft.com/office/drawing/2014/main" id="{12D83D6F-A9E2-AE86-19C8-B1F23E754225}"/>
              </a:ext>
            </a:extLst>
          </p:cNvPr>
          <p:cNvPicPr>
            <a:picLocks noChangeAspect="1"/>
          </p:cNvPicPr>
          <p:nvPr/>
        </p:nvPicPr>
        <p:blipFill rotWithShape="1">
          <a:blip r:embed="rId5"/>
          <a:srcRect l="23241" t="21736" r="37917" b="26826"/>
          <a:stretch/>
        </p:blipFill>
        <p:spPr>
          <a:xfrm>
            <a:off x="4628725" y="2219189"/>
            <a:ext cx="3465676" cy="2581616"/>
          </a:xfrm>
          <a:prstGeom prst="rect">
            <a:avLst/>
          </a:prstGeom>
        </p:spPr>
      </p:pic>
      <p:pic>
        <p:nvPicPr>
          <p:cNvPr id="13" name="Picture 12">
            <a:extLst>
              <a:ext uri="{FF2B5EF4-FFF2-40B4-BE49-F238E27FC236}">
                <a16:creationId xmlns:a16="http://schemas.microsoft.com/office/drawing/2014/main" id="{E14315BA-AA8E-CE39-279A-947C7E5413C0}"/>
              </a:ext>
            </a:extLst>
          </p:cNvPr>
          <p:cNvPicPr>
            <a:picLocks noChangeAspect="1"/>
          </p:cNvPicPr>
          <p:nvPr/>
        </p:nvPicPr>
        <p:blipFill rotWithShape="1">
          <a:blip r:embed="rId6"/>
          <a:srcRect l="23241" t="16269" r="37917" b="34339"/>
          <a:stretch/>
        </p:blipFill>
        <p:spPr>
          <a:xfrm>
            <a:off x="8677718" y="2472341"/>
            <a:ext cx="2977678" cy="2129857"/>
          </a:xfrm>
          <a:prstGeom prst="rect">
            <a:avLst/>
          </a:prstGeom>
        </p:spPr>
      </p:pic>
      <p:sp>
        <p:nvSpPr>
          <p:cNvPr id="14" name="TextBox 13">
            <a:extLst>
              <a:ext uri="{FF2B5EF4-FFF2-40B4-BE49-F238E27FC236}">
                <a16:creationId xmlns:a16="http://schemas.microsoft.com/office/drawing/2014/main" id="{408F8CEB-BE76-D040-5766-50E2485347EF}"/>
              </a:ext>
            </a:extLst>
          </p:cNvPr>
          <p:cNvSpPr txBox="1"/>
          <p:nvPr/>
        </p:nvSpPr>
        <p:spPr>
          <a:xfrm>
            <a:off x="3266894" y="1341576"/>
            <a:ext cx="5486400" cy="577850"/>
          </a:xfrm>
          <a:prstGeom prst="rect">
            <a:avLst/>
          </a:prstGeom>
          <a:noFill/>
        </p:spPr>
        <p:txBody>
          <a:bodyPr wrap="square" rtlCol="0">
            <a:spAutoFit/>
          </a:bodyPr>
          <a:lstStyle/>
          <a:p>
            <a:pPr algn="ctr">
              <a:lnSpc>
                <a:spcPct val="150000"/>
              </a:lnSpc>
            </a:pPr>
            <a:r>
              <a:rPr lang="en-US" sz="2400" i="1" dirty="0" err="1">
                <a:solidFill>
                  <a:schemeClr val="bg2">
                    <a:lumMod val="25000"/>
                  </a:schemeClr>
                </a:solidFill>
                <a:latin typeface="+mj-lt"/>
                <a:cs typeface="Arial" panose="020B0604020202020204" pitchFamily="34" charset="0"/>
              </a:rPr>
              <a:t>Một</a:t>
            </a:r>
            <a:r>
              <a:rPr lang="en-US" sz="2400" i="1" dirty="0">
                <a:solidFill>
                  <a:schemeClr val="bg2">
                    <a:lumMod val="25000"/>
                  </a:schemeClr>
                </a:solidFill>
                <a:latin typeface="+mj-lt"/>
                <a:cs typeface="Arial" panose="020B0604020202020204" pitchFamily="34" charset="0"/>
              </a:rPr>
              <a:t> </a:t>
            </a:r>
            <a:r>
              <a:rPr lang="en-US" sz="2400" i="1" dirty="0" err="1">
                <a:solidFill>
                  <a:schemeClr val="bg2">
                    <a:lumMod val="25000"/>
                  </a:schemeClr>
                </a:solidFill>
                <a:latin typeface="+mj-lt"/>
                <a:cs typeface="Arial" panose="020B0604020202020204" pitchFamily="34" charset="0"/>
              </a:rPr>
              <a:t>số</a:t>
            </a:r>
            <a:r>
              <a:rPr lang="en-US" sz="2400" i="1" dirty="0">
                <a:solidFill>
                  <a:schemeClr val="bg2">
                    <a:lumMod val="25000"/>
                  </a:schemeClr>
                </a:solidFill>
                <a:latin typeface="+mj-lt"/>
                <a:cs typeface="Arial" panose="020B0604020202020204" pitchFamily="34" charset="0"/>
              </a:rPr>
              <a:t> ý </a:t>
            </a:r>
            <a:r>
              <a:rPr lang="en-US" sz="2400" i="1" dirty="0" err="1">
                <a:solidFill>
                  <a:schemeClr val="bg2">
                    <a:lumMod val="25000"/>
                  </a:schemeClr>
                </a:solidFill>
                <a:latin typeface="+mj-lt"/>
                <a:cs typeface="Arial" panose="020B0604020202020204" pitchFamily="34" charset="0"/>
              </a:rPr>
              <a:t>tưởng</a:t>
            </a:r>
            <a:r>
              <a:rPr lang="en-US" sz="2400" i="1" dirty="0">
                <a:solidFill>
                  <a:schemeClr val="bg2">
                    <a:lumMod val="25000"/>
                  </a:schemeClr>
                </a:solidFill>
                <a:latin typeface="+mj-lt"/>
                <a:cs typeface="Arial" panose="020B0604020202020204" pitchFamily="34" charset="0"/>
              </a:rPr>
              <a:t> </a:t>
            </a:r>
            <a:r>
              <a:rPr lang="en-US" sz="2400" i="1" dirty="0" err="1">
                <a:solidFill>
                  <a:schemeClr val="bg2">
                    <a:lumMod val="25000"/>
                  </a:schemeClr>
                </a:solidFill>
                <a:latin typeface="+mj-lt"/>
                <a:cs typeface="Arial" panose="020B0604020202020204" pitchFamily="34" charset="0"/>
              </a:rPr>
              <a:t>trang</a:t>
            </a:r>
            <a:r>
              <a:rPr lang="en-US" sz="2400" i="1" dirty="0">
                <a:solidFill>
                  <a:schemeClr val="bg2">
                    <a:lumMod val="25000"/>
                  </a:schemeClr>
                </a:solidFill>
                <a:latin typeface="+mj-lt"/>
                <a:cs typeface="Arial" panose="020B0604020202020204" pitchFamily="34" charset="0"/>
              </a:rPr>
              <a:t> </a:t>
            </a:r>
            <a:r>
              <a:rPr lang="en-US" sz="2400" i="1" dirty="0" err="1">
                <a:solidFill>
                  <a:schemeClr val="bg2">
                    <a:lumMod val="25000"/>
                  </a:schemeClr>
                </a:solidFill>
                <a:latin typeface="+mj-lt"/>
                <a:cs typeface="Arial" panose="020B0604020202020204" pitchFamily="34" charset="0"/>
              </a:rPr>
              <a:t>trí</a:t>
            </a:r>
            <a:endParaRPr lang="en-US" sz="2400" i="1" dirty="0">
              <a:solidFill>
                <a:schemeClr val="bg2">
                  <a:lumMod val="25000"/>
                </a:schemeClr>
              </a:solidFill>
              <a:latin typeface="+mj-lt"/>
              <a:cs typeface="Arial" panose="020B0604020202020204" pitchFamily="34" charset="0"/>
            </a:endParaRPr>
          </a:p>
        </p:txBody>
      </p:sp>
    </p:spTree>
    <p:extLst>
      <p:ext uri="{BB962C8B-B14F-4D97-AF65-F5344CB8AC3E}">
        <p14:creationId xmlns:p14="http://schemas.microsoft.com/office/powerpoint/2010/main" val="2127778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7">
            <a:extLst>
              <a:ext uri="{FF2B5EF4-FFF2-40B4-BE49-F238E27FC236}">
                <a16:creationId xmlns:a16="http://schemas.microsoft.com/office/drawing/2014/main" id="{AB4372CF-6A41-03E5-70CE-218531ECD6AB}"/>
              </a:ext>
            </a:extLst>
          </p:cNvPr>
          <p:cNvSpPr/>
          <p:nvPr/>
        </p:nvSpPr>
        <p:spPr>
          <a:xfrm>
            <a:off x="1066800" y="2184400"/>
            <a:ext cx="10058400" cy="3589704"/>
          </a:xfrm>
          <a:prstGeom prst="roundRect">
            <a:avLst/>
          </a:prstGeom>
          <a:solidFill>
            <a:schemeClr val="accent4">
              <a:lumMod val="20000"/>
              <a:lumOff val="80000"/>
            </a:schemeClr>
          </a:solidFill>
          <a:ln w="38100">
            <a:solidFill>
              <a:schemeClr val="accent4">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defRPr/>
            </a:pPr>
            <a:endParaRPr lang="en-US" sz="2400" dirty="0">
              <a:solidFill>
                <a:schemeClr val="tx1"/>
              </a:solidFill>
              <a:latin typeface="+mj-lt"/>
              <a:cs typeface="Arial" panose="020B0604020202020204" pitchFamily="34" charset="0"/>
            </a:endParaRPr>
          </a:p>
          <a:p>
            <a:pPr algn="just">
              <a:lnSpc>
                <a:spcPct val="150000"/>
              </a:lnSpc>
              <a:defRPr/>
            </a:pPr>
            <a:r>
              <a:rPr lang="vi-VN" sz="2400" dirty="0">
                <a:solidFill>
                  <a:schemeClr val="tx1"/>
                </a:solidFill>
                <a:latin typeface="+mj-lt"/>
                <a:cs typeface="Arial" panose="020B0604020202020204" pitchFamily="34" charset="0"/>
              </a:rPr>
              <a:t>Để ngôi nhà sạch và đẹp hơn thì mỗi khu vực trong nhà đều cần được sắp xếp, trang trí. Các công việc cần thực hiện để </a:t>
            </a:r>
            <a:r>
              <a:rPr lang="vi-VN" sz="2400">
                <a:solidFill>
                  <a:schemeClr val="tx1"/>
                </a:solidFill>
                <a:latin typeface="+mj-lt"/>
                <a:cs typeface="Arial" panose="020B0604020202020204" pitchFamily="34" charset="0"/>
              </a:rPr>
              <a:t>trang tr</a:t>
            </a:r>
            <a:r>
              <a:rPr lang="en-US" sz="2400">
                <a:solidFill>
                  <a:schemeClr val="tx1"/>
                </a:solidFill>
                <a:latin typeface="+mj-lt"/>
                <a:cs typeface="Arial" panose="020B0604020202020204" pitchFamily="34" charset="0"/>
              </a:rPr>
              <a:t>í</a:t>
            </a:r>
            <a:r>
              <a:rPr lang="vi-VN" sz="2400">
                <a:solidFill>
                  <a:schemeClr val="tx1"/>
                </a:solidFill>
                <a:latin typeface="+mj-lt"/>
                <a:cs typeface="Arial" panose="020B0604020202020204" pitchFamily="34" charset="0"/>
              </a:rPr>
              <a:t> </a:t>
            </a:r>
            <a:r>
              <a:rPr lang="vi-VN" sz="2400" dirty="0">
                <a:solidFill>
                  <a:schemeClr val="tx1"/>
                </a:solidFill>
                <a:latin typeface="+mj-lt"/>
                <a:cs typeface="Arial" panose="020B0604020202020204" pitchFamily="34" charset="0"/>
              </a:rPr>
              <a:t>bao gồm: dọn vệ sinh sạch sẽ; sắp xếp và bài trí </a:t>
            </a:r>
            <a:r>
              <a:rPr lang="vi-VN" sz="2400">
                <a:solidFill>
                  <a:schemeClr val="tx1"/>
                </a:solidFill>
                <a:latin typeface="+mj-lt"/>
                <a:cs typeface="Arial" panose="020B0604020202020204" pitchFamily="34" charset="0"/>
              </a:rPr>
              <a:t>đồ d</a:t>
            </a:r>
            <a:r>
              <a:rPr lang="en-US" sz="2400">
                <a:solidFill>
                  <a:schemeClr val="tx1"/>
                </a:solidFill>
                <a:latin typeface="+mj-lt"/>
                <a:cs typeface="Arial" panose="020B0604020202020204" pitchFamily="34" charset="0"/>
              </a:rPr>
              <a:t>ù</a:t>
            </a:r>
            <a:r>
              <a:rPr lang="vi-VN" sz="2400">
                <a:solidFill>
                  <a:schemeClr val="tx1"/>
                </a:solidFill>
                <a:latin typeface="+mj-lt"/>
                <a:cs typeface="Arial" panose="020B0604020202020204" pitchFamily="34" charset="0"/>
              </a:rPr>
              <a:t>ng</a:t>
            </a:r>
            <a:r>
              <a:rPr lang="vi-VN" sz="2400" dirty="0">
                <a:solidFill>
                  <a:schemeClr val="tx1"/>
                </a:solidFill>
                <a:latin typeface="+mj-lt"/>
                <a:cs typeface="Arial" panose="020B0604020202020204" pitchFamily="34" charset="0"/>
              </a:rPr>
              <a:t>, vật dụng gọn gàng, đẹp mắt. Để thực hiện trang trí cho ngôi nhà, em cần chuẩn bị các đồ dùng, dụng cụ cần thiết, đồng thời có </a:t>
            </a:r>
            <a:r>
              <a:rPr lang="vi-VN" sz="2400">
                <a:solidFill>
                  <a:schemeClr val="tx1"/>
                </a:solidFill>
                <a:latin typeface="+mj-lt"/>
                <a:cs typeface="Arial" panose="020B0604020202020204" pitchFamily="34" charset="0"/>
              </a:rPr>
              <a:t>thể nh</a:t>
            </a:r>
            <a:r>
              <a:rPr lang="en-US" sz="2400">
                <a:solidFill>
                  <a:schemeClr val="tx1"/>
                </a:solidFill>
                <a:latin typeface="+mj-lt"/>
                <a:cs typeface="Arial" panose="020B0604020202020204" pitchFamily="34" charset="0"/>
              </a:rPr>
              <a:t>ờ</a:t>
            </a:r>
            <a:r>
              <a:rPr lang="vi-VN" sz="2400">
                <a:solidFill>
                  <a:schemeClr val="tx1"/>
                </a:solidFill>
                <a:latin typeface="+mj-lt"/>
                <a:cs typeface="Arial" panose="020B0604020202020204" pitchFamily="34" charset="0"/>
              </a:rPr>
              <a:t> </a:t>
            </a:r>
            <a:r>
              <a:rPr lang="vi-VN" sz="2400" dirty="0">
                <a:solidFill>
                  <a:schemeClr val="tx1"/>
                </a:solidFill>
                <a:latin typeface="+mj-lt"/>
                <a:cs typeface="Arial" panose="020B0604020202020204" pitchFamily="34" charset="0"/>
              </a:rPr>
              <a:t>người thân hỗ trợ việc trang trí</a:t>
            </a:r>
            <a:endParaRPr lang="en-US" sz="2400" dirty="0">
              <a:solidFill>
                <a:schemeClr val="tx1"/>
              </a:solidFill>
              <a:latin typeface="+mj-lt"/>
              <a:cs typeface="Arial" panose="020B0604020202020204" pitchFamily="34" charset="0"/>
            </a:endParaRPr>
          </a:p>
          <a:p>
            <a:pPr algn="just" defTabSz="609630">
              <a:lnSpc>
                <a:spcPct val="150000"/>
              </a:lnSpc>
              <a:defRPr/>
            </a:pPr>
            <a:endParaRPr lang="en-US" sz="2400" dirty="0">
              <a:solidFill>
                <a:srgbClr val="1F497D">
                  <a:lumMod val="50000"/>
                </a:srgbClr>
              </a:solidFill>
              <a:latin typeface="+mj-lt"/>
            </a:endParaRPr>
          </a:p>
        </p:txBody>
      </p:sp>
      <p:sp>
        <p:nvSpPr>
          <p:cNvPr id="3" name="TextBox 2">
            <a:extLst>
              <a:ext uri="{FF2B5EF4-FFF2-40B4-BE49-F238E27FC236}">
                <a16:creationId xmlns:a16="http://schemas.microsoft.com/office/drawing/2014/main" id="{6957D856-A600-C812-70DB-CEDBFE203DF7}"/>
              </a:ext>
            </a:extLst>
          </p:cNvPr>
          <p:cNvSpPr txBox="1"/>
          <p:nvPr/>
        </p:nvSpPr>
        <p:spPr>
          <a:xfrm>
            <a:off x="4713699" y="1405957"/>
            <a:ext cx="2764602" cy="584775"/>
          </a:xfrm>
          <a:prstGeom prst="rect">
            <a:avLst/>
          </a:prstGeom>
          <a:noFill/>
        </p:spPr>
        <p:txBody>
          <a:bodyPr wrap="square" rtlCol="0">
            <a:spAutoFit/>
          </a:bodyPr>
          <a:lstStyle/>
          <a:p>
            <a:pPr algn="ctr"/>
            <a:r>
              <a:rPr lang="en-US" sz="3200" b="1">
                <a:solidFill>
                  <a:srgbClr val="FF0000"/>
                </a:solidFill>
                <a:latin typeface="+mj-lt"/>
                <a:cs typeface="Arial" panose="020B0604020202020204" pitchFamily="34" charset="0"/>
              </a:rPr>
              <a:t>Kết luận</a:t>
            </a:r>
          </a:p>
        </p:txBody>
      </p:sp>
    </p:spTree>
    <p:extLst>
      <p:ext uri="{BB962C8B-B14F-4D97-AF65-F5344CB8AC3E}">
        <p14:creationId xmlns:p14="http://schemas.microsoft.com/office/powerpoint/2010/main" val="358155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26031" y="2882551"/>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Graphical user interface, application&#10;&#10;Description automatically generated">
            <a:extLst>
              <a:ext uri="{FF2B5EF4-FFF2-40B4-BE49-F238E27FC236}">
                <a16:creationId xmlns:a16="http://schemas.microsoft.com/office/drawing/2014/main" id="{38B6E4B2-D4A0-BA21-E612-D1DEC99FFC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498" y="1479801"/>
            <a:ext cx="12942498" cy="4616199"/>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26031" y="2882551"/>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730C53-572E-80F9-6788-1F42163BA1EC}"/>
              </a:ext>
            </a:extLst>
          </p:cNvPr>
          <p:cNvPicPr>
            <a:picLocks noChangeAspect="1"/>
          </p:cNvPicPr>
          <p:nvPr/>
        </p:nvPicPr>
        <p:blipFill rotWithShape="1">
          <a:blip r:embed="rId3">
            <a:extLst>
              <a:ext uri="{28A0092B-C50C-407E-A947-70E740481C1C}">
                <a14:useLocalDpi xmlns:a14="http://schemas.microsoft.com/office/drawing/2010/main" val="0"/>
              </a:ext>
            </a:extLst>
          </a:blip>
          <a:srcRect l="10404" t="21784" r="10000" b="33386"/>
          <a:stretch/>
        </p:blipFill>
        <p:spPr>
          <a:xfrm>
            <a:off x="1268361" y="3429000"/>
            <a:ext cx="9704440" cy="1460091"/>
          </a:xfrm>
          <a:prstGeom prst="rect">
            <a:avLst/>
          </a:prstGeom>
        </p:spPr>
      </p:pic>
      <p:pic>
        <p:nvPicPr>
          <p:cNvPr id="7" name="Picture 6">
            <a:extLst>
              <a:ext uri="{FF2B5EF4-FFF2-40B4-BE49-F238E27FC236}">
                <a16:creationId xmlns:a16="http://schemas.microsoft.com/office/drawing/2014/main" id="{61CED3F2-3756-E611-71DB-7074A5963B53}"/>
              </a:ext>
            </a:extLst>
          </p:cNvPr>
          <p:cNvPicPr>
            <a:picLocks noChangeAspect="1"/>
          </p:cNvPicPr>
          <p:nvPr/>
        </p:nvPicPr>
        <p:blipFill rotWithShape="1">
          <a:blip r:embed="rId4">
            <a:extLst>
              <a:ext uri="{28A0092B-C50C-407E-A947-70E740481C1C}">
                <a14:useLocalDpi xmlns:a14="http://schemas.microsoft.com/office/drawing/2010/main" val="0"/>
              </a:ext>
            </a:extLst>
          </a:blip>
          <a:srcRect l="10404" t="16599" r="10000" b="29392"/>
          <a:stretch/>
        </p:blipFill>
        <p:spPr>
          <a:xfrm>
            <a:off x="1268361" y="1843548"/>
            <a:ext cx="9704440" cy="1585452"/>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4000" b="-14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96978" y="2182816"/>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2218" y="5520681"/>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45205" y="4447698"/>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45206" y="3327501"/>
            <a:ext cx="817945" cy="882413"/>
          </a:xfrm>
          <a:prstGeom prst="rect">
            <a:avLst/>
          </a:prstGeom>
          <a:effectLst>
            <a:outerShdw blurRad="50800" dist="38100" dir="16200000" rotWithShape="0">
              <a:prstClr val="black">
                <a:alpha val="40000"/>
              </a:prstClr>
            </a:outerShdw>
          </a:effectLst>
        </p:spPr>
      </p:pic>
      <p:sp>
        <p:nvSpPr>
          <p:cNvPr id="16" name="danana"/>
          <p:cNvSpPr txBox="1"/>
          <p:nvPr/>
        </p:nvSpPr>
        <p:spPr>
          <a:xfrm>
            <a:off x="3130986" y="5763894"/>
            <a:ext cx="6999842" cy="400110"/>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000" dirty="0"/>
              <a:t>A. Trồng cây trong nhà, trên ban công, ngoài cửa sổ,...</a:t>
            </a:r>
            <a:endParaRPr lang="en-US" sz="3600" dirty="0">
              <a:latin typeface="UTM Avo" panose="02040603050506020204" pitchFamily="18" charset="0"/>
              <a:cs typeface="Times New Roman" pitchFamily="18" charset="0"/>
            </a:endParaRPr>
          </a:p>
        </p:txBody>
      </p:sp>
      <p:sp>
        <p:nvSpPr>
          <p:cNvPr id="17" name="dapanb"/>
          <p:cNvSpPr txBox="1"/>
          <p:nvPr/>
        </p:nvSpPr>
        <p:spPr>
          <a:xfrm>
            <a:off x="3130985" y="3507096"/>
            <a:ext cx="6999842" cy="400110"/>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000" dirty="0"/>
              <a:t>B. Trồng cây trong lớp học của em.</a:t>
            </a:r>
            <a:endParaRPr lang="en-US" sz="3600" dirty="0">
              <a:latin typeface="UTM Avo" panose="02040603050506020204" pitchFamily="18" charset="0"/>
              <a:cs typeface="Times New Roman" pitchFamily="18" charset="0"/>
            </a:endParaRPr>
          </a:p>
        </p:txBody>
      </p:sp>
      <p:sp>
        <p:nvSpPr>
          <p:cNvPr id="18" name="dapanc"/>
          <p:cNvSpPr txBox="1"/>
          <p:nvPr/>
        </p:nvSpPr>
        <p:spPr>
          <a:xfrm>
            <a:off x="3130986" y="4635495"/>
            <a:ext cx="6999842" cy="400110"/>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000" dirty="0"/>
              <a:t>C. Trồng cây trong khuôn viên trường học.</a:t>
            </a:r>
            <a:endParaRPr lang="en-US" sz="3600" dirty="0">
              <a:latin typeface="UTM Avo" panose="02040603050506020204" pitchFamily="18" charset="0"/>
              <a:cs typeface="Times New Roman" pitchFamily="18" charset="0"/>
            </a:endParaRPr>
          </a:p>
        </p:txBody>
      </p:sp>
      <p:sp>
        <p:nvSpPr>
          <p:cNvPr id="19" name="dapand"/>
          <p:cNvSpPr txBox="1"/>
          <p:nvPr/>
        </p:nvSpPr>
        <p:spPr>
          <a:xfrm>
            <a:off x="3130985" y="2402518"/>
            <a:ext cx="6999842" cy="400110"/>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000" dirty="0"/>
              <a:t>D. Trồng rừng đầu nguồn.</a:t>
            </a:r>
            <a:endParaRPr lang="en-US" sz="3600" dirty="0">
              <a:latin typeface="UTM Avo" panose="02040603050506020204" pitchFamily="18" charset="0"/>
              <a:cs typeface="Times New Roman" pitchFamily="18" charset="0"/>
            </a:endParaRPr>
          </a:p>
        </p:txBody>
      </p:sp>
      <p:sp>
        <p:nvSpPr>
          <p:cNvPr id="22" name="cauhoi"/>
          <p:cNvSpPr/>
          <p:nvPr/>
        </p:nvSpPr>
        <p:spPr>
          <a:xfrm>
            <a:off x="2893884" y="29022"/>
            <a:ext cx="6019800" cy="15820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4" name="nhanb"/>
          <p:cNvSpPr/>
          <p:nvPr/>
        </p:nvSpPr>
        <p:spPr>
          <a:xfrm>
            <a:off x="2048750" y="3270798"/>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6" name="nhand"/>
          <p:cNvSpPr/>
          <p:nvPr/>
        </p:nvSpPr>
        <p:spPr>
          <a:xfrm>
            <a:off x="2061173" y="2101881"/>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0000"/>
              </a:solidFill>
              <a:latin typeface="UTM Avo" panose="02040603050506020204" pitchFamily="18" charset="0"/>
            </a:endParaRPr>
          </a:p>
        </p:txBody>
      </p:sp>
      <p:sp>
        <p:nvSpPr>
          <p:cNvPr id="27" name="nhanc"/>
          <p:cNvSpPr/>
          <p:nvPr/>
        </p:nvSpPr>
        <p:spPr>
          <a:xfrm>
            <a:off x="2133989" y="439430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593933" y="292897"/>
            <a:ext cx="4724400" cy="1200329"/>
          </a:xfrm>
          <a:prstGeom prst="rect">
            <a:avLst/>
          </a:prstGeom>
          <a:noFill/>
        </p:spPr>
        <p:txBody>
          <a:bodyPr wrap="square" rtlCol="0">
            <a:spAutoFit/>
          </a:bodyPr>
          <a:lstStyle/>
          <a:p>
            <a:pPr algn="ctr"/>
            <a:r>
              <a:rPr lang="vi-VN" sz="2400" dirty="0"/>
              <a:t>Câu hỏi 1: Em có thể làm gì để xây dựng không gian xanh trong gia đình? </a:t>
            </a:r>
            <a:endParaRPr lang="en-US" sz="4000" dirty="0">
              <a:latin typeface="UTM Avo" panose="02040603050506020204" pitchFamily="18" charset="0"/>
              <a:cs typeface="Times New Roman" pitchFamily="18" charset="0"/>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35070" y="0"/>
            <a:ext cx="1137802" cy="1137802"/>
          </a:xfrm>
          <a:prstGeom prst="rect">
            <a:avLst/>
          </a:prstGeom>
        </p:spPr>
      </p:pic>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090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750" fill="hold"/>
                                        <p:tgtEl>
                                          <p:spTgt spid="4"/>
                                        </p:tgtEl>
                                        <p:attrNameLst>
                                          <p:attrName>ppt_x</p:attrName>
                                        </p:attrNameLst>
                                      </p:cBhvr>
                                      <p:tavLst>
                                        <p:tav tm="0">
                                          <p:val>
                                            <p:strVal val="#ppt_x"/>
                                          </p:val>
                                        </p:tav>
                                        <p:tav tm="100000">
                                          <p:val>
                                            <p:strVal val="#ppt_x"/>
                                          </p:val>
                                        </p:tav>
                                      </p:tavLst>
                                    </p:anim>
                                    <p:anim calcmode="lin" valueType="num">
                                      <p:cBhvr additive="base">
                                        <p:cTn id="15" dur="75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750" fill="hold"/>
                                        <p:tgtEl>
                                          <p:spTgt spid="19"/>
                                        </p:tgtEl>
                                        <p:attrNameLst>
                                          <p:attrName>ppt_x</p:attrName>
                                        </p:attrNameLst>
                                      </p:cBhvr>
                                      <p:tavLst>
                                        <p:tav tm="0">
                                          <p:val>
                                            <p:strVal val="#ppt_x"/>
                                          </p:val>
                                        </p:tav>
                                        <p:tav tm="100000">
                                          <p:val>
                                            <p:strVal val="#ppt_x"/>
                                          </p:val>
                                        </p:tav>
                                      </p:tavLst>
                                    </p:anim>
                                    <p:anim calcmode="lin" valueType="num">
                                      <p:cBhvr additive="base">
                                        <p:cTn id="19" dur="75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750" fill="hold"/>
                                        <p:tgtEl>
                                          <p:spTgt spid="11"/>
                                        </p:tgtEl>
                                        <p:attrNameLst>
                                          <p:attrName>ppt_x</p:attrName>
                                        </p:attrNameLst>
                                      </p:cBhvr>
                                      <p:tavLst>
                                        <p:tav tm="0">
                                          <p:val>
                                            <p:strVal val="#ppt_x"/>
                                          </p:val>
                                        </p:tav>
                                        <p:tav tm="100000">
                                          <p:val>
                                            <p:strVal val="#ppt_x"/>
                                          </p:val>
                                        </p:tav>
                                      </p:tavLst>
                                    </p:anim>
                                    <p:anim calcmode="lin" valueType="num">
                                      <p:cBhvr additive="base">
                                        <p:cTn id="23" dur="75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750" fill="hold"/>
                                        <p:tgtEl>
                                          <p:spTgt spid="17"/>
                                        </p:tgtEl>
                                        <p:attrNameLst>
                                          <p:attrName>ppt_x</p:attrName>
                                        </p:attrNameLst>
                                      </p:cBhvr>
                                      <p:tavLst>
                                        <p:tav tm="0">
                                          <p:val>
                                            <p:strVal val="#ppt_x"/>
                                          </p:val>
                                        </p:tav>
                                        <p:tav tm="100000">
                                          <p:val>
                                            <p:strVal val="#ppt_x"/>
                                          </p:val>
                                        </p:tav>
                                      </p:tavLst>
                                    </p:anim>
                                    <p:anim calcmode="lin" valueType="num">
                                      <p:cBhvr additive="base">
                                        <p:cTn id="27" dur="75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750" fill="hold"/>
                                        <p:tgtEl>
                                          <p:spTgt spid="10"/>
                                        </p:tgtEl>
                                        <p:attrNameLst>
                                          <p:attrName>ppt_x</p:attrName>
                                        </p:attrNameLst>
                                      </p:cBhvr>
                                      <p:tavLst>
                                        <p:tav tm="0">
                                          <p:val>
                                            <p:strVal val="#ppt_x"/>
                                          </p:val>
                                        </p:tav>
                                        <p:tav tm="100000">
                                          <p:val>
                                            <p:strVal val="#ppt_x"/>
                                          </p:val>
                                        </p:tav>
                                      </p:tavLst>
                                    </p:anim>
                                    <p:anim calcmode="lin" valueType="num">
                                      <p:cBhvr additive="base">
                                        <p:cTn id="31" dur="75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750" fill="hold"/>
                                        <p:tgtEl>
                                          <p:spTgt spid="18"/>
                                        </p:tgtEl>
                                        <p:attrNameLst>
                                          <p:attrName>ppt_x</p:attrName>
                                        </p:attrNameLst>
                                      </p:cBhvr>
                                      <p:tavLst>
                                        <p:tav tm="0">
                                          <p:val>
                                            <p:strVal val="#ppt_x"/>
                                          </p:val>
                                        </p:tav>
                                        <p:tav tm="100000">
                                          <p:val>
                                            <p:strVal val="#ppt_x"/>
                                          </p:val>
                                        </p:tav>
                                      </p:tavLst>
                                    </p:anim>
                                    <p:anim calcmode="lin" valueType="num">
                                      <p:cBhvr additive="base">
                                        <p:cTn id="35" dur="750" fill="hold"/>
                                        <p:tgtEl>
                                          <p:spTgt spid="18"/>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750" fill="hold"/>
                                        <p:tgtEl>
                                          <p:spTgt spid="9"/>
                                        </p:tgtEl>
                                        <p:attrNameLst>
                                          <p:attrName>ppt_x</p:attrName>
                                        </p:attrNameLst>
                                      </p:cBhvr>
                                      <p:tavLst>
                                        <p:tav tm="0">
                                          <p:val>
                                            <p:strVal val="#ppt_x"/>
                                          </p:val>
                                        </p:tav>
                                        <p:tav tm="100000">
                                          <p:val>
                                            <p:strVal val="#ppt_x"/>
                                          </p:val>
                                        </p:tav>
                                      </p:tavLst>
                                    </p:anim>
                                    <p:anim calcmode="lin" valueType="num">
                                      <p:cBhvr additive="base">
                                        <p:cTn id="39" dur="75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750" fill="hold"/>
                                        <p:tgtEl>
                                          <p:spTgt spid="16"/>
                                        </p:tgtEl>
                                        <p:attrNameLst>
                                          <p:attrName>ppt_x</p:attrName>
                                        </p:attrNameLst>
                                      </p:cBhvr>
                                      <p:tavLst>
                                        <p:tav tm="0">
                                          <p:val>
                                            <p:strVal val="#ppt_x"/>
                                          </p:val>
                                        </p:tav>
                                        <p:tav tm="100000">
                                          <p:val>
                                            <p:strVal val="#ppt_x"/>
                                          </p:val>
                                        </p:tav>
                                      </p:tavLst>
                                    </p:anim>
                                    <p:anim calcmode="lin" valueType="num">
                                      <p:cBhvr additive="base">
                                        <p:cTn id="43"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0" presetClass="path" presetSubtype="0" accel="50000" decel="50000" fill="hold" nodeType="clickEffect">
                                  <p:stCondLst>
                                    <p:cond delay="0"/>
                                  </p:stCondLst>
                                  <p:childTnLst>
                                    <p:animMotion origin="layout" path="M 0.10174 0.42292 C 0.09583 0.40973 0.10833 0.39954 0.1191 0.39074 C 0.1217 0.38264 0.13403 0.36482 0.14149 0.35857 C 0.15035 0.33056 0.20399 0.3213 0.23438 0.31806 C 0.24948 0.31875 0.26528 0.31621 0.27969 0.31991 C 0.28542 0.3213 0.28628 0.32824 0.28976 0.33241 C 0.2941 0.33773 0.2974 0.34954 0.29983 0.35648 C 0.30156 0.36181 0.30503 0.37246 0.30503 0.37269 C 0.30417 0.38866 0.30382 0.40486 0.30243 0.42107 C 0.30174 0.42662 0.29774 0.42848 0.29497 0.4331 C 0.27882 0.45903 0.24965 0.46875 0.21458 0.47361 C 0.19392 0.47176 0.19479 0.47477 0.18177 0.46551 C 0.17569 0.46111 0.16424 0.45139 0.16424 0.45162 C 0.16042 0.44213 0.15677 0.42292 0.15677 0.42315 C 0.15955 0.3831 0.15156 0.39422 0.1691 0.37454 C 0.18056 0.36181 0.16719 0.37037 0.18177 0.36273 C 0.19306 0.34931 0.20712 0.33681 0.22431 0.32824 C 0.2276 0.32662 0.23108 0.325 0.23438 0.32408 C 0.24115 0.32223 0.25451 0.31991 0.25451 0.32014 C 0.26215 0.3206 0.26979 0.32037 0.27726 0.32199 C 0.27969 0.32246 0.28056 0.325 0.28229 0.32639 C 0.29375 0.33426 0.30069 0.34167 0.30729 0.35255 C 0.31215 0.37894 0.32691 0.4338 0.30503 0.45139 C 0.28628 0.46644 0.25747 0.47616 0.23212 0.47963 C 0.21458 0.47778 0.21059 0.47848 0.19931 0.46945 C 0.19184 0.45672 0.18924 0.44468 0.18698 0.43102 C 0.18837 0.39723 0.1809 0.37778 0.20451 0.35463 C 0.21146 0.34792 0.21337 0.34329 0.22431 0.34051 C 0.23212 0.33635 0.23854 0.33449 0.24705 0.33241 C 0.27309 0.33426 0.26389 0.33426 0.27465 0.33426 L 0.25208 0.34861 L 0.27222 0.32824 " pathEditMode="relative" rAng="0" ptsTypes="fffffffffffffffffffffffffffffAAA">
                                      <p:cBhvr>
                                        <p:cTn id="48" dur="2000" fill="hold"/>
                                        <p:tgtEl>
                                          <p:spTgt spid="8"/>
                                        </p:tgtEl>
                                        <p:attrNameLst>
                                          <p:attrName>ppt_x</p:attrName>
                                          <p:attrName>ppt_y</p:attrName>
                                        </p:attrNameLst>
                                      </p:cBhvr>
                                      <p:rCtr x="10955" y="-2500"/>
                                    </p:animMotion>
                                  </p:childTnLst>
                                  <p:subTnLst>
                                    <p:audio>
                                      <p:cMediaNode>
                                        <p:cTn display="0" masterRel="sameClick">
                                          <p:stCondLst>
                                            <p:cond evt="begin" delay="0">
                                              <p:tn val="47"/>
                                            </p:cond>
                                          </p:stCondLst>
                                          <p:endCondLst>
                                            <p:cond evt="onStopAudio" delay="0">
                                              <p:tgtEl>
                                                <p:sldTgt/>
                                              </p:tgtEl>
                                            </p:cond>
                                          </p:endCondLst>
                                        </p:cTn>
                                        <p:tgtEl>
                                          <p:sndTgt r:embed="rId3" name="applause.wav"/>
                                        </p:tgtEl>
                                      </p:cMediaNode>
                                    </p:audio>
                                  </p:subTnLst>
                                </p:cTn>
                              </p:par>
                              <p:par>
                                <p:cTn id="49" presetID="1" presetClass="emph" presetSubtype="2" fill="hold" nodeType="withEffect">
                                  <p:stCondLst>
                                    <p:cond delay="0"/>
                                  </p:stCondLst>
                                  <p:childTnLst>
                                    <p:animClr clrSpc="rgb" dir="cw">
                                      <p:cBhvr>
                                        <p:cTn id="50" dur="2000" fill="hold"/>
                                        <p:tgtEl>
                                          <p:spTgt spid="16"/>
                                        </p:tgtEl>
                                        <p:attrNameLst>
                                          <p:attrName>fillcolor</p:attrName>
                                        </p:attrNameLst>
                                      </p:cBhvr>
                                      <p:to>
                                        <a:srgbClr val="00B050"/>
                                      </p:to>
                                    </p:animClr>
                                    <p:set>
                                      <p:cBhvr>
                                        <p:cTn id="51" dur="2000" fill="hold"/>
                                        <p:tgtEl>
                                          <p:spTgt spid="16"/>
                                        </p:tgtEl>
                                        <p:attrNameLst>
                                          <p:attrName>fill.type</p:attrName>
                                        </p:attrNameLst>
                                      </p:cBhvr>
                                      <p:to>
                                        <p:strVal val="solid"/>
                                      </p:to>
                                    </p:set>
                                    <p:set>
                                      <p:cBhvr>
                                        <p:cTn id="52"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53" restart="whenNotActive" fill="hold" evtFilter="cancelBubble" nodeType="interactiveSeq">
                <p:stCondLst>
                  <p:cond evt="onClick" delay="0">
                    <p:tgtEl>
                      <p:spTgt spid="33"/>
                    </p:tgtEl>
                  </p:cond>
                </p:stCondLst>
                <p:endSync evt="end" delay="0">
                  <p:rtn val="all"/>
                </p:endSync>
                <p:childTnLst>
                  <p:par>
                    <p:cTn id="54" fill="hold">
                      <p:stCondLst>
                        <p:cond delay="0"/>
                      </p:stCondLst>
                      <p:childTnLst>
                        <p:par>
                          <p:cTn id="55" fill="hold">
                            <p:stCondLst>
                              <p:cond delay="0"/>
                            </p:stCondLst>
                            <p:childTnLst>
                              <p:par>
                                <p:cTn id="56" presetID="42" presetClass="path" presetSubtype="0" accel="50000" decel="50000" fill="hold" nodeType="clickEffect">
                                  <p:stCondLst>
                                    <p:cond delay="0"/>
                                  </p:stCondLst>
                                  <p:childTnLst>
                                    <p:animMotion origin="layout" path="M 9.62772E-17 2.22222E-6 L 0.00456 1.06667 " pathEditMode="relative" rAng="0" ptsTypes="AA">
                                      <p:cBhvr>
                                        <p:cTn id="57" dur="2000" fill="hold"/>
                                        <p:tgtEl>
                                          <p:spTgt spid="33"/>
                                        </p:tgtEl>
                                        <p:attrNameLst>
                                          <p:attrName>ppt_x</p:attrName>
                                          <p:attrName>ppt_y</p:attrName>
                                        </p:attrNameLst>
                                      </p:cBhvr>
                                      <p:rCtr x="313" y="53588"/>
                                    </p:animMotion>
                                  </p:childTnLst>
                                </p:cTn>
                              </p:par>
                            </p:childTnLst>
                          </p:cTn>
                        </p:par>
                      </p:childTnLst>
                    </p:cTn>
                  </p:par>
                </p:childTnLst>
              </p:cTn>
              <p:nextCondLst>
                <p:cond evt="onClick" delay="0">
                  <p:tgtEl>
                    <p:spTgt spid="33"/>
                  </p:tgtEl>
                </p:cond>
              </p:nextCondLst>
            </p:seq>
            <p:seq concurrent="1" nextAc="seek">
              <p:cTn id="58" restart="whenNotActive" fill="hold" evtFilter="cancelBubble" nodeType="interactiveSeq">
                <p:stCondLst>
                  <p:cond evt="onClick" delay="0">
                    <p:tgtEl>
                      <p:spTgt spid="17"/>
                    </p:tgtEl>
                  </p:cond>
                </p:stCondLst>
                <p:endSync evt="end" delay="0">
                  <p:rtn val="all"/>
                </p:endSync>
                <p:childTnLst>
                  <p:par>
                    <p:cTn id="59" fill="hold">
                      <p:stCondLst>
                        <p:cond delay="0"/>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subTnLst>
                                    <p:audio>
                                      <p:cMediaNode>
                                        <p:cTn display="0" masterRel="sameClick">
                                          <p:stCondLst>
                                            <p:cond evt="begin" delay="0">
                                              <p:tn val="61"/>
                                            </p:cond>
                                          </p:stCondLst>
                                          <p:endCondLst>
                                            <p:cond evt="onStopAudio" delay="0">
                                              <p:tgtEl>
                                                <p:sldTgt/>
                                              </p:tgtEl>
                                            </p:cond>
                                          </p:endCondLst>
                                        </p:cTn>
                                        <p:tgtEl>
                                          <p:sndTgt r:embed="rId4" name="Sai1.wav"/>
                                        </p:tgtEl>
                                      </p:cMediaNode>
                                    </p:audio>
                                  </p:subTnLst>
                                </p:cTn>
                              </p:par>
                              <p:par>
                                <p:cTn id="66" presetID="1" presetClass="emph" presetSubtype="2" fill="hold" nodeType="withEffect">
                                  <p:stCondLst>
                                    <p:cond delay="0"/>
                                  </p:stCondLst>
                                  <p:childTnLst>
                                    <p:animClr clrSpc="rgb" dir="cw">
                                      <p:cBhvr>
                                        <p:cTn id="67" dur="2000" fill="hold"/>
                                        <p:tgtEl>
                                          <p:spTgt spid="17"/>
                                        </p:tgtEl>
                                        <p:attrNameLst>
                                          <p:attrName>fillcolor</p:attrName>
                                        </p:attrNameLst>
                                      </p:cBhvr>
                                      <p:to>
                                        <a:srgbClr val="FF0000"/>
                                      </p:to>
                                    </p:animClr>
                                    <p:set>
                                      <p:cBhvr>
                                        <p:cTn id="68" dur="2000" fill="hold"/>
                                        <p:tgtEl>
                                          <p:spTgt spid="17"/>
                                        </p:tgtEl>
                                        <p:attrNameLst>
                                          <p:attrName>fill.type</p:attrName>
                                        </p:attrNameLst>
                                      </p:cBhvr>
                                      <p:to>
                                        <p:strVal val="solid"/>
                                      </p:to>
                                    </p:set>
                                    <p:set>
                                      <p:cBhvr>
                                        <p:cTn id="69"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70" restart="whenNotActive" fill="hold" evtFilter="cancelBubble" nodeType="interactiveSeq">
                <p:stCondLst>
                  <p:cond evt="onClick" delay="0">
                    <p:tgtEl>
                      <p:spTgt spid="18"/>
                    </p:tgtEl>
                  </p:cond>
                </p:stCondLst>
                <p:endSync evt="end" delay="0">
                  <p:rtn val="all"/>
                </p:endSync>
                <p:childTnLst>
                  <p:par>
                    <p:cTn id="71" fill="hold">
                      <p:stCondLst>
                        <p:cond delay="0"/>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fltVal val="0"/>
                                          </p:val>
                                        </p:tav>
                                        <p:tav tm="100000">
                                          <p:val>
                                            <p:strVal val="#ppt_h"/>
                                          </p:val>
                                        </p:tav>
                                      </p:tavLst>
                                    </p:anim>
                                    <p:animEffect transition="in" filter="fade">
                                      <p:cBhvr>
                                        <p:cTn id="77" dur="500"/>
                                        <p:tgtEl>
                                          <p:spTgt spid="27"/>
                                        </p:tgtEl>
                                      </p:cBhvr>
                                    </p:animEffect>
                                  </p:childTnLst>
                                  <p:subTnLst>
                                    <p:audio>
                                      <p:cMediaNode>
                                        <p:cTn display="0" masterRel="sameClick">
                                          <p:stCondLst>
                                            <p:cond evt="begin" delay="0">
                                              <p:tn val="73"/>
                                            </p:cond>
                                          </p:stCondLst>
                                          <p:endCondLst>
                                            <p:cond evt="onStopAudio" delay="0">
                                              <p:tgtEl>
                                                <p:sldTgt/>
                                              </p:tgtEl>
                                            </p:cond>
                                          </p:endCondLst>
                                        </p:cTn>
                                        <p:tgtEl>
                                          <p:sndTgt r:embed="rId4" name="Sai1.wav"/>
                                        </p:tgtEl>
                                      </p:cMediaNode>
                                    </p:audio>
                                  </p:subTnLst>
                                </p:cTn>
                              </p:par>
                              <p:par>
                                <p:cTn id="78" presetID="1" presetClass="emph" presetSubtype="2" fill="hold" nodeType="withEffect">
                                  <p:stCondLst>
                                    <p:cond delay="0"/>
                                  </p:stCondLst>
                                  <p:childTnLst>
                                    <p:animClr clrSpc="rgb" dir="cw">
                                      <p:cBhvr>
                                        <p:cTn id="79" dur="2000" fill="hold"/>
                                        <p:tgtEl>
                                          <p:spTgt spid="18"/>
                                        </p:tgtEl>
                                        <p:attrNameLst>
                                          <p:attrName>fillcolor</p:attrName>
                                        </p:attrNameLst>
                                      </p:cBhvr>
                                      <p:to>
                                        <a:srgbClr val="FF0000"/>
                                      </p:to>
                                    </p:animClr>
                                    <p:set>
                                      <p:cBhvr>
                                        <p:cTn id="80" dur="2000" fill="hold"/>
                                        <p:tgtEl>
                                          <p:spTgt spid="18"/>
                                        </p:tgtEl>
                                        <p:attrNameLst>
                                          <p:attrName>fill.type</p:attrName>
                                        </p:attrNameLst>
                                      </p:cBhvr>
                                      <p:to>
                                        <p:strVal val="solid"/>
                                      </p:to>
                                    </p:set>
                                    <p:set>
                                      <p:cBhvr>
                                        <p:cTn id="81"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82" restart="whenNotActive" fill="hold" evtFilter="cancelBubble" nodeType="interactiveSeq">
                <p:stCondLst>
                  <p:cond evt="onClick" delay="0">
                    <p:tgtEl>
                      <p:spTgt spid="19"/>
                    </p:tgtEl>
                  </p:cond>
                </p:stCondLst>
                <p:endSync evt="end" delay="0">
                  <p:rtn val="all"/>
                </p:endSync>
                <p:childTnLst>
                  <p:par>
                    <p:cTn id="83" fill="hold">
                      <p:stCondLst>
                        <p:cond delay="0"/>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Effect transition="in" filter="fade">
                                      <p:cBhvr>
                                        <p:cTn id="89" dur="500"/>
                                        <p:tgtEl>
                                          <p:spTgt spid="26"/>
                                        </p:tgtEl>
                                      </p:cBhvr>
                                    </p:animEffect>
                                  </p:childTnLst>
                                  <p:subTnLst>
                                    <p:audio>
                                      <p:cMediaNode>
                                        <p:cTn display="0" masterRel="sameClick">
                                          <p:stCondLst>
                                            <p:cond evt="begin" delay="0">
                                              <p:tn val="85"/>
                                            </p:cond>
                                          </p:stCondLst>
                                          <p:endCondLst>
                                            <p:cond evt="onStopAudio" delay="0">
                                              <p:tgtEl>
                                                <p:sldTgt/>
                                              </p:tgtEl>
                                            </p:cond>
                                          </p:endCondLst>
                                        </p:cTn>
                                        <p:tgtEl>
                                          <p:sndTgt r:embed="rId4" name="Sai1.wav"/>
                                        </p:tgtEl>
                                      </p:cMediaNode>
                                    </p:audio>
                                  </p:subTnLst>
                                </p:cTn>
                              </p:par>
                              <p:par>
                                <p:cTn id="90" presetID="1" presetClass="emph" presetSubtype="2" fill="hold" nodeType="withEffect">
                                  <p:stCondLst>
                                    <p:cond delay="0"/>
                                  </p:stCondLst>
                                  <p:childTnLst>
                                    <p:animClr clrSpc="rgb" dir="cw">
                                      <p:cBhvr>
                                        <p:cTn id="91" dur="2000" fill="hold"/>
                                        <p:tgtEl>
                                          <p:spTgt spid="19"/>
                                        </p:tgtEl>
                                        <p:attrNameLst>
                                          <p:attrName>fillcolor</p:attrName>
                                        </p:attrNameLst>
                                      </p:cBhvr>
                                      <p:to>
                                        <a:srgbClr val="FF0000"/>
                                      </p:to>
                                    </p:animClr>
                                    <p:set>
                                      <p:cBhvr>
                                        <p:cTn id="92" dur="2000" fill="hold"/>
                                        <p:tgtEl>
                                          <p:spTgt spid="19"/>
                                        </p:tgtEl>
                                        <p:attrNameLst>
                                          <p:attrName>fill.type</p:attrName>
                                        </p:attrNameLst>
                                      </p:cBhvr>
                                      <p:to>
                                        <p:strVal val="solid"/>
                                      </p:to>
                                    </p:set>
                                    <p:set>
                                      <p:cBhvr>
                                        <p:cTn id="93"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4000" b="-14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75988" y="2128496"/>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61228" y="5466361"/>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4215" y="4393378"/>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4216" y="3273181"/>
            <a:ext cx="817945" cy="882413"/>
          </a:xfrm>
          <a:prstGeom prst="rect">
            <a:avLst/>
          </a:prstGeom>
          <a:effectLst>
            <a:outerShdw blurRad="50800" dist="38100" dir="16200000" rotWithShape="0">
              <a:prstClr val="black">
                <a:alpha val="40000"/>
              </a:prstClr>
            </a:outerShdw>
          </a:effectLst>
        </p:spPr>
      </p:pic>
      <p:sp>
        <p:nvSpPr>
          <p:cNvPr id="16" name="danana"/>
          <p:cNvSpPr txBox="1"/>
          <p:nvPr/>
        </p:nvSpPr>
        <p:spPr>
          <a:xfrm>
            <a:off x="3809995" y="5622167"/>
            <a:ext cx="6175975" cy="646331"/>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vi-VN" dirty="0"/>
              <a:t>D. Lắp đặt nhiều cửa kính trong nhà để tận dụng ánh sáng tự nhiên. </a:t>
            </a:r>
            <a:endParaRPr lang="en-US" sz="3200" dirty="0">
              <a:latin typeface="UTM Avo" panose="02040603050506020204" pitchFamily="18" charset="0"/>
              <a:cs typeface="Times New Roman" pitchFamily="18" charset="0"/>
            </a:endParaRPr>
          </a:p>
        </p:txBody>
      </p:sp>
      <p:sp>
        <p:nvSpPr>
          <p:cNvPr id="17" name="dapanb"/>
          <p:cNvSpPr txBox="1"/>
          <p:nvPr/>
        </p:nvSpPr>
        <p:spPr>
          <a:xfrm>
            <a:off x="3809996" y="3452776"/>
            <a:ext cx="6175976" cy="646331"/>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vi-VN" dirty="0"/>
              <a:t>B. Không vệ sinh nhà cửa để bụi bẩn làm chỗ cho cây mọc lên. </a:t>
            </a:r>
            <a:endParaRPr lang="en-US" sz="3200" dirty="0">
              <a:latin typeface="UTM Avo" panose="02040603050506020204" pitchFamily="18" charset="0"/>
              <a:cs typeface="Times New Roman" pitchFamily="18" charset="0"/>
            </a:endParaRPr>
          </a:p>
        </p:txBody>
      </p:sp>
      <p:sp>
        <p:nvSpPr>
          <p:cNvPr id="18" name="dapanc"/>
          <p:cNvSpPr txBox="1"/>
          <p:nvPr/>
        </p:nvSpPr>
        <p:spPr>
          <a:xfrm>
            <a:off x="3809995" y="4649972"/>
            <a:ext cx="6175975" cy="369332"/>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vi-VN" dirty="0"/>
              <a:t>C. Luôn đóng cửa thật kín.</a:t>
            </a:r>
            <a:endParaRPr lang="en-US" sz="3200" dirty="0">
              <a:latin typeface="UTM Avo" panose="02040603050506020204" pitchFamily="18" charset="0"/>
              <a:cs typeface="Times New Roman" pitchFamily="18" charset="0"/>
            </a:endParaRPr>
          </a:p>
        </p:txBody>
      </p:sp>
      <p:sp>
        <p:nvSpPr>
          <p:cNvPr id="19" name="dapand"/>
          <p:cNvSpPr txBox="1"/>
          <p:nvPr/>
        </p:nvSpPr>
        <p:spPr>
          <a:xfrm>
            <a:off x="3809996" y="2255580"/>
            <a:ext cx="6175976" cy="646331"/>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vi-VN" dirty="0"/>
              <a:t>A. Xây nhà kín, không có cửa sổ, thông gió, cửa kính để ngăn ánh sáng chiếu vào.</a:t>
            </a:r>
            <a:endParaRPr lang="en-US" sz="3200" dirty="0">
              <a:latin typeface="UTM Avo" panose="02040603050506020204" pitchFamily="18" charset="0"/>
              <a:cs typeface="Times New Roman" pitchFamily="18" charset="0"/>
            </a:endParaRPr>
          </a:p>
        </p:txBody>
      </p:sp>
      <p:sp>
        <p:nvSpPr>
          <p:cNvPr id="22" name="cauhoi"/>
          <p:cNvSpPr/>
          <p:nvPr/>
        </p:nvSpPr>
        <p:spPr>
          <a:xfrm>
            <a:off x="2893884" y="29022"/>
            <a:ext cx="6019800" cy="15820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4" name="nhanb"/>
          <p:cNvSpPr/>
          <p:nvPr/>
        </p:nvSpPr>
        <p:spPr>
          <a:xfrm>
            <a:off x="2727760" y="3216478"/>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6" name="nhand"/>
          <p:cNvSpPr/>
          <p:nvPr/>
        </p:nvSpPr>
        <p:spPr>
          <a:xfrm>
            <a:off x="2685137" y="205999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0000"/>
              </a:solidFill>
              <a:latin typeface="UTM Avo" panose="02040603050506020204" pitchFamily="18" charset="0"/>
            </a:endParaRPr>
          </a:p>
        </p:txBody>
      </p:sp>
      <p:sp>
        <p:nvSpPr>
          <p:cNvPr id="27" name="nhanc"/>
          <p:cNvSpPr/>
          <p:nvPr/>
        </p:nvSpPr>
        <p:spPr>
          <a:xfrm>
            <a:off x="2812999" y="433998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593933" y="292897"/>
            <a:ext cx="4724400" cy="1200329"/>
          </a:xfrm>
          <a:prstGeom prst="rect">
            <a:avLst/>
          </a:prstGeom>
          <a:noFill/>
        </p:spPr>
        <p:txBody>
          <a:bodyPr wrap="square" rtlCol="0">
            <a:spAutoFit/>
          </a:bodyPr>
          <a:lstStyle/>
          <a:p>
            <a:pPr algn="ctr"/>
            <a:r>
              <a:rPr lang="vi-VN" sz="2400" dirty="0"/>
              <a:t>Câu hỏi 2: Việc nào dưới đây giúp xây dựng không gian xanh ở gia đình?</a:t>
            </a:r>
            <a:endParaRPr lang="en-US" sz="4000" dirty="0">
              <a:latin typeface="UTM Avo" panose="02040603050506020204" pitchFamily="18" charset="0"/>
              <a:cs typeface="Times New Roman" pitchFamily="18" charset="0"/>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35070" y="0"/>
            <a:ext cx="1137802" cy="1137802"/>
          </a:xfrm>
          <a:prstGeom prst="rect">
            <a:avLst/>
          </a:prstGeom>
        </p:spPr>
      </p:pic>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330366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750" fill="hold"/>
                                        <p:tgtEl>
                                          <p:spTgt spid="4"/>
                                        </p:tgtEl>
                                        <p:attrNameLst>
                                          <p:attrName>ppt_x</p:attrName>
                                        </p:attrNameLst>
                                      </p:cBhvr>
                                      <p:tavLst>
                                        <p:tav tm="0">
                                          <p:val>
                                            <p:strVal val="#ppt_x"/>
                                          </p:val>
                                        </p:tav>
                                        <p:tav tm="100000">
                                          <p:val>
                                            <p:strVal val="#ppt_x"/>
                                          </p:val>
                                        </p:tav>
                                      </p:tavLst>
                                    </p:anim>
                                    <p:anim calcmode="lin" valueType="num">
                                      <p:cBhvr additive="base">
                                        <p:cTn id="15" dur="75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750" fill="hold"/>
                                        <p:tgtEl>
                                          <p:spTgt spid="19"/>
                                        </p:tgtEl>
                                        <p:attrNameLst>
                                          <p:attrName>ppt_x</p:attrName>
                                        </p:attrNameLst>
                                      </p:cBhvr>
                                      <p:tavLst>
                                        <p:tav tm="0">
                                          <p:val>
                                            <p:strVal val="#ppt_x"/>
                                          </p:val>
                                        </p:tav>
                                        <p:tav tm="100000">
                                          <p:val>
                                            <p:strVal val="#ppt_x"/>
                                          </p:val>
                                        </p:tav>
                                      </p:tavLst>
                                    </p:anim>
                                    <p:anim calcmode="lin" valueType="num">
                                      <p:cBhvr additive="base">
                                        <p:cTn id="19" dur="75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750" fill="hold"/>
                                        <p:tgtEl>
                                          <p:spTgt spid="11"/>
                                        </p:tgtEl>
                                        <p:attrNameLst>
                                          <p:attrName>ppt_x</p:attrName>
                                        </p:attrNameLst>
                                      </p:cBhvr>
                                      <p:tavLst>
                                        <p:tav tm="0">
                                          <p:val>
                                            <p:strVal val="#ppt_x"/>
                                          </p:val>
                                        </p:tav>
                                        <p:tav tm="100000">
                                          <p:val>
                                            <p:strVal val="#ppt_x"/>
                                          </p:val>
                                        </p:tav>
                                      </p:tavLst>
                                    </p:anim>
                                    <p:anim calcmode="lin" valueType="num">
                                      <p:cBhvr additive="base">
                                        <p:cTn id="23" dur="75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750" fill="hold"/>
                                        <p:tgtEl>
                                          <p:spTgt spid="17"/>
                                        </p:tgtEl>
                                        <p:attrNameLst>
                                          <p:attrName>ppt_x</p:attrName>
                                        </p:attrNameLst>
                                      </p:cBhvr>
                                      <p:tavLst>
                                        <p:tav tm="0">
                                          <p:val>
                                            <p:strVal val="#ppt_x"/>
                                          </p:val>
                                        </p:tav>
                                        <p:tav tm="100000">
                                          <p:val>
                                            <p:strVal val="#ppt_x"/>
                                          </p:val>
                                        </p:tav>
                                      </p:tavLst>
                                    </p:anim>
                                    <p:anim calcmode="lin" valueType="num">
                                      <p:cBhvr additive="base">
                                        <p:cTn id="27" dur="75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750" fill="hold"/>
                                        <p:tgtEl>
                                          <p:spTgt spid="10"/>
                                        </p:tgtEl>
                                        <p:attrNameLst>
                                          <p:attrName>ppt_x</p:attrName>
                                        </p:attrNameLst>
                                      </p:cBhvr>
                                      <p:tavLst>
                                        <p:tav tm="0">
                                          <p:val>
                                            <p:strVal val="#ppt_x"/>
                                          </p:val>
                                        </p:tav>
                                        <p:tav tm="100000">
                                          <p:val>
                                            <p:strVal val="#ppt_x"/>
                                          </p:val>
                                        </p:tav>
                                      </p:tavLst>
                                    </p:anim>
                                    <p:anim calcmode="lin" valueType="num">
                                      <p:cBhvr additive="base">
                                        <p:cTn id="31" dur="75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750" fill="hold"/>
                                        <p:tgtEl>
                                          <p:spTgt spid="18"/>
                                        </p:tgtEl>
                                        <p:attrNameLst>
                                          <p:attrName>ppt_x</p:attrName>
                                        </p:attrNameLst>
                                      </p:cBhvr>
                                      <p:tavLst>
                                        <p:tav tm="0">
                                          <p:val>
                                            <p:strVal val="#ppt_x"/>
                                          </p:val>
                                        </p:tav>
                                        <p:tav tm="100000">
                                          <p:val>
                                            <p:strVal val="#ppt_x"/>
                                          </p:val>
                                        </p:tav>
                                      </p:tavLst>
                                    </p:anim>
                                    <p:anim calcmode="lin" valueType="num">
                                      <p:cBhvr additive="base">
                                        <p:cTn id="35" dur="750" fill="hold"/>
                                        <p:tgtEl>
                                          <p:spTgt spid="18"/>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750" fill="hold"/>
                                        <p:tgtEl>
                                          <p:spTgt spid="9"/>
                                        </p:tgtEl>
                                        <p:attrNameLst>
                                          <p:attrName>ppt_x</p:attrName>
                                        </p:attrNameLst>
                                      </p:cBhvr>
                                      <p:tavLst>
                                        <p:tav tm="0">
                                          <p:val>
                                            <p:strVal val="#ppt_x"/>
                                          </p:val>
                                        </p:tav>
                                        <p:tav tm="100000">
                                          <p:val>
                                            <p:strVal val="#ppt_x"/>
                                          </p:val>
                                        </p:tav>
                                      </p:tavLst>
                                    </p:anim>
                                    <p:anim calcmode="lin" valueType="num">
                                      <p:cBhvr additive="base">
                                        <p:cTn id="39" dur="75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750" fill="hold"/>
                                        <p:tgtEl>
                                          <p:spTgt spid="16"/>
                                        </p:tgtEl>
                                        <p:attrNameLst>
                                          <p:attrName>ppt_x</p:attrName>
                                        </p:attrNameLst>
                                      </p:cBhvr>
                                      <p:tavLst>
                                        <p:tav tm="0">
                                          <p:val>
                                            <p:strVal val="#ppt_x"/>
                                          </p:val>
                                        </p:tav>
                                        <p:tav tm="100000">
                                          <p:val>
                                            <p:strVal val="#ppt_x"/>
                                          </p:val>
                                        </p:tav>
                                      </p:tavLst>
                                    </p:anim>
                                    <p:anim calcmode="lin" valueType="num">
                                      <p:cBhvr additive="base">
                                        <p:cTn id="43"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0" presetClass="path" presetSubtype="0" accel="50000" decel="50000" fill="hold" nodeType="clickEffect">
                                  <p:stCondLst>
                                    <p:cond delay="0"/>
                                  </p:stCondLst>
                                  <p:childTnLst>
                                    <p:animMotion origin="layout" path="M 0.10174 0.42292 C 0.09583 0.40973 0.10833 0.39954 0.1191 0.39074 C 0.1217 0.38264 0.13403 0.36482 0.14149 0.35857 C 0.15035 0.33056 0.20399 0.3213 0.23438 0.31806 C 0.24948 0.31875 0.26528 0.31621 0.27969 0.31991 C 0.28542 0.3213 0.28628 0.32824 0.28976 0.33241 C 0.2941 0.33773 0.2974 0.34954 0.29983 0.35648 C 0.30156 0.36181 0.30503 0.37246 0.30503 0.37269 C 0.30417 0.38866 0.30382 0.40486 0.30243 0.42107 C 0.30174 0.42662 0.29774 0.42848 0.29497 0.4331 C 0.27882 0.45903 0.24965 0.46875 0.21458 0.47361 C 0.19392 0.47176 0.19479 0.47477 0.18177 0.46551 C 0.17569 0.46111 0.16424 0.45139 0.16424 0.45162 C 0.16042 0.44213 0.15677 0.42292 0.15677 0.42315 C 0.15955 0.3831 0.15156 0.39422 0.1691 0.37454 C 0.18056 0.36181 0.16719 0.37037 0.18177 0.36273 C 0.19306 0.34931 0.20712 0.33681 0.22431 0.32824 C 0.2276 0.32662 0.23108 0.325 0.23438 0.32408 C 0.24115 0.32223 0.25451 0.31991 0.25451 0.32014 C 0.26215 0.3206 0.26979 0.32037 0.27726 0.32199 C 0.27969 0.32246 0.28056 0.325 0.28229 0.32639 C 0.29375 0.33426 0.30069 0.34167 0.30729 0.35255 C 0.31215 0.37894 0.32691 0.4338 0.30503 0.45139 C 0.28628 0.46644 0.25747 0.47616 0.23212 0.47963 C 0.21458 0.47778 0.21059 0.47848 0.19931 0.46945 C 0.19184 0.45672 0.18924 0.44468 0.18698 0.43102 C 0.18837 0.39723 0.1809 0.37778 0.20451 0.35463 C 0.21146 0.34792 0.21337 0.34329 0.22431 0.34051 C 0.23212 0.33635 0.23854 0.33449 0.24705 0.33241 C 0.27309 0.33426 0.26389 0.33426 0.27465 0.33426 L 0.25208 0.34861 L 0.27222 0.32824 " pathEditMode="relative" rAng="0" ptsTypes="fffffffffffffffffffffffffffffAAA">
                                      <p:cBhvr>
                                        <p:cTn id="48" dur="2000" fill="hold"/>
                                        <p:tgtEl>
                                          <p:spTgt spid="8"/>
                                        </p:tgtEl>
                                        <p:attrNameLst>
                                          <p:attrName>ppt_x</p:attrName>
                                          <p:attrName>ppt_y</p:attrName>
                                        </p:attrNameLst>
                                      </p:cBhvr>
                                      <p:rCtr x="10955" y="-2500"/>
                                    </p:animMotion>
                                  </p:childTnLst>
                                  <p:subTnLst>
                                    <p:audio>
                                      <p:cMediaNode>
                                        <p:cTn display="0" masterRel="sameClick">
                                          <p:stCondLst>
                                            <p:cond evt="begin" delay="0">
                                              <p:tn val="47"/>
                                            </p:cond>
                                          </p:stCondLst>
                                          <p:endCondLst>
                                            <p:cond evt="onStopAudio" delay="0">
                                              <p:tgtEl>
                                                <p:sldTgt/>
                                              </p:tgtEl>
                                            </p:cond>
                                          </p:endCondLst>
                                        </p:cTn>
                                        <p:tgtEl>
                                          <p:sndTgt r:embed="rId3" name="applause.wav"/>
                                        </p:tgtEl>
                                      </p:cMediaNode>
                                    </p:audio>
                                  </p:subTnLst>
                                </p:cTn>
                              </p:par>
                              <p:par>
                                <p:cTn id="49" presetID="1" presetClass="emph" presetSubtype="2" fill="hold" nodeType="withEffect">
                                  <p:stCondLst>
                                    <p:cond delay="0"/>
                                  </p:stCondLst>
                                  <p:childTnLst>
                                    <p:animClr clrSpc="rgb" dir="cw">
                                      <p:cBhvr>
                                        <p:cTn id="50" dur="2000" fill="hold"/>
                                        <p:tgtEl>
                                          <p:spTgt spid="16"/>
                                        </p:tgtEl>
                                        <p:attrNameLst>
                                          <p:attrName>fillcolor</p:attrName>
                                        </p:attrNameLst>
                                      </p:cBhvr>
                                      <p:to>
                                        <a:srgbClr val="00B050"/>
                                      </p:to>
                                    </p:animClr>
                                    <p:set>
                                      <p:cBhvr>
                                        <p:cTn id="51" dur="2000" fill="hold"/>
                                        <p:tgtEl>
                                          <p:spTgt spid="16"/>
                                        </p:tgtEl>
                                        <p:attrNameLst>
                                          <p:attrName>fill.type</p:attrName>
                                        </p:attrNameLst>
                                      </p:cBhvr>
                                      <p:to>
                                        <p:strVal val="solid"/>
                                      </p:to>
                                    </p:set>
                                    <p:set>
                                      <p:cBhvr>
                                        <p:cTn id="52"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53" restart="whenNotActive" fill="hold" evtFilter="cancelBubble" nodeType="interactiveSeq">
                <p:stCondLst>
                  <p:cond evt="onClick" delay="0">
                    <p:tgtEl>
                      <p:spTgt spid="33"/>
                    </p:tgtEl>
                  </p:cond>
                </p:stCondLst>
                <p:endSync evt="end" delay="0">
                  <p:rtn val="all"/>
                </p:endSync>
                <p:childTnLst>
                  <p:par>
                    <p:cTn id="54" fill="hold">
                      <p:stCondLst>
                        <p:cond delay="0"/>
                      </p:stCondLst>
                      <p:childTnLst>
                        <p:par>
                          <p:cTn id="55" fill="hold">
                            <p:stCondLst>
                              <p:cond delay="0"/>
                            </p:stCondLst>
                            <p:childTnLst>
                              <p:par>
                                <p:cTn id="56" presetID="42" presetClass="path" presetSubtype="0" accel="50000" decel="50000" fill="hold" nodeType="clickEffect">
                                  <p:stCondLst>
                                    <p:cond delay="0"/>
                                  </p:stCondLst>
                                  <p:childTnLst>
                                    <p:animMotion origin="layout" path="M 9.62772E-17 2.22222E-6 L 0.00456 1.06667 " pathEditMode="relative" rAng="0" ptsTypes="AA">
                                      <p:cBhvr>
                                        <p:cTn id="57" dur="2000" fill="hold"/>
                                        <p:tgtEl>
                                          <p:spTgt spid="33"/>
                                        </p:tgtEl>
                                        <p:attrNameLst>
                                          <p:attrName>ppt_x</p:attrName>
                                          <p:attrName>ppt_y</p:attrName>
                                        </p:attrNameLst>
                                      </p:cBhvr>
                                      <p:rCtr x="313" y="53588"/>
                                    </p:animMotion>
                                  </p:childTnLst>
                                </p:cTn>
                              </p:par>
                            </p:childTnLst>
                          </p:cTn>
                        </p:par>
                      </p:childTnLst>
                    </p:cTn>
                  </p:par>
                </p:childTnLst>
              </p:cTn>
              <p:nextCondLst>
                <p:cond evt="onClick" delay="0">
                  <p:tgtEl>
                    <p:spTgt spid="33"/>
                  </p:tgtEl>
                </p:cond>
              </p:nextCondLst>
            </p:seq>
            <p:seq concurrent="1" nextAc="seek">
              <p:cTn id="58" restart="whenNotActive" fill="hold" evtFilter="cancelBubble" nodeType="interactiveSeq">
                <p:stCondLst>
                  <p:cond evt="onClick" delay="0">
                    <p:tgtEl>
                      <p:spTgt spid="17"/>
                    </p:tgtEl>
                  </p:cond>
                </p:stCondLst>
                <p:endSync evt="end" delay="0">
                  <p:rtn val="all"/>
                </p:endSync>
                <p:childTnLst>
                  <p:par>
                    <p:cTn id="59" fill="hold">
                      <p:stCondLst>
                        <p:cond delay="0"/>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subTnLst>
                                    <p:audio>
                                      <p:cMediaNode>
                                        <p:cTn display="0" masterRel="sameClick">
                                          <p:stCondLst>
                                            <p:cond evt="begin" delay="0">
                                              <p:tn val="61"/>
                                            </p:cond>
                                          </p:stCondLst>
                                          <p:endCondLst>
                                            <p:cond evt="onStopAudio" delay="0">
                                              <p:tgtEl>
                                                <p:sldTgt/>
                                              </p:tgtEl>
                                            </p:cond>
                                          </p:endCondLst>
                                        </p:cTn>
                                        <p:tgtEl>
                                          <p:sndTgt r:embed="rId4" name="Sai1.wav"/>
                                        </p:tgtEl>
                                      </p:cMediaNode>
                                    </p:audio>
                                  </p:subTnLst>
                                </p:cTn>
                              </p:par>
                              <p:par>
                                <p:cTn id="66" presetID="1" presetClass="emph" presetSubtype="2" fill="hold" nodeType="withEffect">
                                  <p:stCondLst>
                                    <p:cond delay="0"/>
                                  </p:stCondLst>
                                  <p:childTnLst>
                                    <p:animClr clrSpc="rgb" dir="cw">
                                      <p:cBhvr>
                                        <p:cTn id="67" dur="2000" fill="hold"/>
                                        <p:tgtEl>
                                          <p:spTgt spid="17"/>
                                        </p:tgtEl>
                                        <p:attrNameLst>
                                          <p:attrName>fillcolor</p:attrName>
                                        </p:attrNameLst>
                                      </p:cBhvr>
                                      <p:to>
                                        <a:srgbClr val="FF0000"/>
                                      </p:to>
                                    </p:animClr>
                                    <p:set>
                                      <p:cBhvr>
                                        <p:cTn id="68" dur="2000" fill="hold"/>
                                        <p:tgtEl>
                                          <p:spTgt spid="17"/>
                                        </p:tgtEl>
                                        <p:attrNameLst>
                                          <p:attrName>fill.type</p:attrName>
                                        </p:attrNameLst>
                                      </p:cBhvr>
                                      <p:to>
                                        <p:strVal val="solid"/>
                                      </p:to>
                                    </p:set>
                                    <p:set>
                                      <p:cBhvr>
                                        <p:cTn id="69"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70" restart="whenNotActive" fill="hold" evtFilter="cancelBubble" nodeType="interactiveSeq">
                <p:stCondLst>
                  <p:cond evt="onClick" delay="0">
                    <p:tgtEl>
                      <p:spTgt spid="18"/>
                    </p:tgtEl>
                  </p:cond>
                </p:stCondLst>
                <p:endSync evt="end" delay="0">
                  <p:rtn val="all"/>
                </p:endSync>
                <p:childTnLst>
                  <p:par>
                    <p:cTn id="71" fill="hold">
                      <p:stCondLst>
                        <p:cond delay="0"/>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fltVal val="0"/>
                                          </p:val>
                                        </p:tav>
                                        <p:tav tm="100000">
                                          <p:val>
                                            <p:strVal val="#ppt_h"/>
                                          </p:val>
                                        </p:tav>
                                      </p:tavLst>
                                    </p:anim>
                                    <p:animEffect transition="in" filter="fade">
                                      <p:cBhvr>
                                        <p:cTn id="77" dur="500"/>
                                        <p:tgtEl>
                                          <p:spTgt spid="27"/>
                                        </p:tgtEl>
                                      </p:cBhvr>
                                    </p:animEffect>
                                  </p:childTnLst>
                                  <p:subTnLst>
                                    <p:audio>
                                      <p:cMediaNode>
                                        <p:cTn display="0" masterRel="sameClick">
                                          <p:stCondLst>
                                            <p:cond evt="begin" delay="0">
                                              <p:tn val="73"/>
                                            </p:cond>
                                          </p:stCondLst>
                                          <p:endCondLst>
                                            <p:cond evt="onStopAudio" delay="0">
                                              <p:tgtEl>
                                                <p:sldTgt/>
                                              </p:tgtEl>
                                            </p:cond>
                                          </p:endCondLst>
                                        </p:cTn>
                                        <p:tgtEl>
                                          <p:sndTgt r:embed="rId4" name="Sai1.wav"/>
                                        </p:tgtEl>
                                      </p:cMediaNode>
                                    </p:audio>
                                  </p:subTnLst>
                                </p:cTn>
                              </p:par>
                              <p:par>
                                <p:cTn id="78" presetID="1" presetClass="emph" presetSubtype="2" fill="hold" nodeType="withEffect">
                                  <p:stCondLst>
                                    <p:cond delay="0"/>
                                  </p:stCondLst>
                                  <p:childTnLst>
                                    <p:animClr clrSpc="rgb" dir="cw">
                                      <p:cBhvr>
                                        <p:cTn id="79" dur="2000" fill="hold"/>
                                        <p:tgtEl>
                                          <p:spTgt spid="18"/>
                                        </p:tgtEl>
                                        <p:attrNameLst>
                                          <p:attrName>fillcolor</p:attrName>
                                        </p:attrNameLst>
                                      </p:cBhvr>
                                      <p:to>
                                        <a:srgbClr val="FF0000"/>
                                      </p:to>
                                    </p:animClr>
                                    <p:set>
                                      <p:cBhvr>
                                        <p:cTn id="80" dur="2000" fill="hold"/>
                                        <p:tgtEl>
                                          <p:spTgt spid="18"/>
                                        </p:tgtEl>
                                        <p:attrNameLst>
                                          <p:attrName>fill.type</p:attrName>
                                        </p:attrNameLst>
                                      </p:cBhvr>
                                      <p:to>
                                        <p:strVal val="solid"/>
                                      </p:to>
                                    </p:set>
                                    <p:set>
                                      <p:cBhvr>
                                        <p:cTn id="81"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82" restart="whenNotActive" fill="hold" evtFilter="cancelBubble" nodeType="interactiveSeq">
                <p:stCondLst>
                  <p:cond evt="onClick" delay="0">
                    <p:tgtEl>
                      <p:spTgt spid="19"/>
                    </p:tgtEl>
                  </p:cond>
                </p:stCondLst>
                <p:endSync evt="end" delay="0">
                  <p:rtn val="all"/>
                </p:endSync>
                <p:childTnLst>
                  <p:par>
                    <p:cTn id="83" fill="hold">
                      <p:stCondLst>
                        <p:cond delay="0"/>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Effect transition="in" filter="fade">
                                      <p:cBhvr>
                                        <p:cTn id="89" dur="500"/>
                                        <p:tgtEl>
                                          <p:spTgt spid="26"/>
                                        </p:tgtEl>
                                      </p:cBhvr>
                                    </p:animEffect>
                                  </p:childTnLst>
                                  <p:subTnLst>
                                    <p:audio>
                                      <p:cMediaNode>
                                        <p:cTn display="0" masterRel="sameClick">
                                          <p:stCondLst>
                                            <p:cond evt="begin" delay="0">
                                              <p:tn val="85"/>
                                            </p:cond>
                                          </p:stCondLst>
                                          <p:endCondLst>
                                            <p:cond evt="onStopAudio" delay="0">
                                              <p:tgtEl>
                                                <p:sldTgt/>
                                              </p:tgtEl>
                                            </p:cond>
                                          </p:endCondLst>
                                        </p:cTn>
                                        <p:tgtEl>
                                          <p:sndTgt r:embed="rId4" name="Sai1.wav"/>
                                        </p:tgtEl>
                                      </p:cMediaNode>
                                    </p:audio>
                                  </p:subTnLst>
                                </p:cTn>
                              </p:par>
                              <p:par>
                                <p:cTn id="90" presetID="1" presetClass="emph" presetSubtype="2" fill="hold" nodeType="withEffect">
                                  <p:stCondLst>
                                    <p:cond delay="0"/>
                                  </p:stCondLst>
                                  <p:childTnLst>
                                    <p:animClr clrSpc="rgb" dir="cw">
                                      <p:cBhvr>
                                        <p:cTn id="91" dur="2000" fill="hold"/>
                                        <p:tgtEl>
                                          <p:spTgt spid="19"/>
                                        </p:tgtEl>
                                        <p:attrNameLst>
                                          <p:attrName>fillcolor</p:attrName>
                                        </p:attrNameLst>
                                      </p:cBhvr>
                                      <p:to>
                                        <a:srgbClr val="FF0000"/>
                                      </p:to>
                                    </p:animClr>
                                    <p:set>
                                      <p:cBhvr>
                                        <p:cTn id="92" dur="2000" fill="hold"/>
                                        <p:tgtEl>
                                          <p:spTgt spid="19"/>
                                        </p:tgtEl>
                                        <p:attrNameLst>
                                          <p:attrName>fill.type</p:attrName>
                                        </p:attrNameLst>
                                      </p:cBhvr>
                                      <p:to>
                                        <p:strVal val="solid"/>
                                      </p:to>
                                    </p:set>
                                    <p:set>
                                      <p:cBhvr>
                                        <p:cTn id="93"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4000" b="-14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59877" y="2137550"/>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45117" y="5475415"/>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8104" y="4402432"/>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8105" y="3282235"/>
            <a:ext cx="817945" cy="882413"/>
          </a:xfrm>
          <a:prstGeom prst="rect">
            <a:avLst/>
          </a:prstGeom>
          <a:effectLst>
            <a:outerShdw blurRad="50800" dist="38100" dir="16200000" rotWithShape="0">
              <a:prstClr val="black">
                <a:alpha val="40000"/>
              </a:prstClr>
            </a:outerShdw>
          </a:effectLst>
        </p:spPr>
      </p:pic>
      <p:sp>
        <p:nvSpPr>
          <p:cNvPr id="16" name="danana"/>
          <p:cNvSpPr txBox="1"/>
          <p:nvPr/>
        </p:nvSpPr>
        <p:spPr>
          <a:xfrm>
            <a:off x="2893886" y="2317146"/>
            <a:ext cx="7752989" cy="400110"/>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000" dirty="0"/>
              <a:t>A. Mua thật nhiều đồ trang trí về rồi mới lên ý tưởng trang trí.</a:t>
            </a:r>
            <a:endParaRPr lang="en-US" sz="3600" dirty="0">
              <a:latin typeface="UTM Avo" panose="02040603050506020204" pitchFamily="18" charset="0"/>
              <a:cs typeface="Times New Roman" pitchFamily="18" charset="0"/>
            </a:endParaRPr>
          </a:p>
        </p:txBody>
      </p:sp>
      <p:sp>
        <p:nvSpPr>
          <p:cNvPr id="17" name="dapanb"/>
          <p:cNvSpPr txBox="1"/>
          <p:nvPr/>
        </p:nvSpPr>
        <p:spPr>
          <a:xfrm>
            <a:off x="2893885" y="3461830"/>
            <a:ext cx="7752986" cy="400110"/>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000" dirty="0"/>
              <a:t>B. Chuẩn bị những đồ dùng, dụng cụ cần thiết.</a:t>
            </a:r>
            <a:endParaRPr lang="en-US" sz="3600" dirty="0">
              <a:latin typeface="UTM Avo" panose="02040603050506020204" pitchFamily="18" charset="0"/>
              <a:cs typeface="Times New Roman" pitchFamily="18" charset="0"/>
            </a:endParaRPr>
          </a:p>
        </p:txBody>
      </p:sp>
      <p:sp>
        <p:nvSpPr>
          <p:cNvPr id="18" name="dapanc"/>
          <p:cNvSpPr txBox="1"/>
          <p:nvPr/>
        </p:nvSpPr>
        <p:spPr>
          <a:xfrm>
            <a:off x="2893884" y="4551250"/>
            <a:ext cx="7752985" cy="400110"/>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000" dirty="0"/>
              <a:t>C. Tìm người hỗ trợ việc trang trí ngôi nhà.</a:t>
            </a:r>
            <a:endParaRPr lang="en-US" sz="3600" dirty="0">
              <a:latin typeface="UTM Avo" panose="02040603050506020204" pitchFamily="18" charset="0"/>
              <a:cs typeface="Times New Roman" pitchFamily="18" charset="0"/>
            </a:endParaRPr>
          </a:p>
        </p:txBody>
      </p:sp>
      <p:sp>
        <p:nvSpPr>
          <p:cNvPr id="19" name="dapand"/>
          <p:cNvSpPr txBox="1"/>
          <p:nvPr/>
        </p:nvSpPr>
        <p:spPr>
          <a:xfrm>
            <a:off x="2893884" y="5585631"/>
            <a:ext cx="7752985" cy="400110"/>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000" dirty="0"/>
              <a:t>D. Dự kiến về cách sắp xếp đồ dùng, vật dụng.</a:t>
            </a:r>
            <a:endParaRPr lang="en-US" sz="3600" dirty="0">
              <a:latin typeface="UTM Avo" panose="02040603050506020204" pitchFamily="18" charset="0"/>
              <a:cs typeface="Times New Roman" pitchFamily="18" charset="0"/>
            </a:endParaRPr>
          </a:p>
        </p:txBody>
      </p:sp>
      <p:sp>
        <p:nvSpPr>
          <p:cNvPr id="22" name="cauhoi"/>
          <p:cNvSpPr/>
          <p:nvPr/>
        </p:nvSpPr>
        <p:spPr>
          <a:xfrm>
            <a:off x="2893884" y="29022"/>
            <a:ext cx="6019800" cy="15820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4" name="nhanb"/>
          <p:cNvSpPr/>
          <p:nvPr/>
        </p:nvSpPr>
        <p:spPr>
          <a:xfrm>
            <a:off x="1848661" y="3184482"/>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6" name="nhand"/>
          <p:cNvSpPr/>
          <p:nvPr/>
        </p:nvSpPr>
        <p:spPr>
          <a:xfrm>
            <a:off x="1811648" y="5475414"/>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0000"/>
              </a:solidFill>
              <a:latin typeface="UTM Avo" panose="02040603050506020204" pitchFamily="18" charset="0"/>
            </a:endParaRPr>
          </a:p>
        </p:txBody>
      </p:sp>
      <p:sp>
        <p:nvSpPr>
          <p:cNvPr id="27" name="nhanc"/>
          <p:cNvSpPr/>
          <p:nvPr/>
        </p:nvSpPr>
        <p:spPr>
          <a:xfrm>
            <a:off x="1859876" y="4349034"/>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593933" y="163875"/>
            <a:ext cx="4724400" cy="1200329"/>
          </a:xfrm>
          <a:prstGeom prst="rect">
            <a:avLst/>
          </a:prstGeom>
          <a:noFill/>
        </p:spPr>
        <p:txBody>
          <a:bodyPr wrap="square" rtlCol="0">
            <a:spAutoFit/>
          </a:bodyPr>
          <a:lstStyle/>
          <a:p>
            <a:pPr algn="ctr"/>
            <a:r>
              <a:rPr lang="vi-VN" sz="2400" dirty="0"/>
              <a:t>Câu hỏi 3: Để xây dựng ý tưởng trang trí ngôi nhà của em, em không nên làm gì?</a:t>
            </a:r>
            <a:endParaRPr lang="en-US" sz="4000" dirty="0">
              <a:latin typeface="UTM Avo" panose="02040603050506020204" pitchFamily="18" charset="0"/>
              <a:cs typeface="Times New Roman" pitchFamily="18" charset="0"/>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55768" y="29022"/>
            <a:ext cx="1137802" cy="1137802"/>
          </a:xfrm>
          <a:prstGeom prst="rect">
            <a:avLst/>
          </a:prstGeom>
        </p:spPr>
      </p:pic>
      <p:pic>
        <p:nvPicPr>
          <p:cNvPr id="20" name="Picture 19">
            <a:extLst>
              <a:ext uri="{FF2B5EF4-FFF2-40B4-BE49-F238E27FC236}">
                <a16:creationId xmlns:a16="http://schemas.microsoft.com/office/drawing/2014/main" id="{E45997B1-1714-4ED1-9087-70955DE5122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428123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2" restart="whenNotActive" fill="hold" evtFilter="cancelBubble" nodeType="interactiveSeq">
                <p:stCondLst>
                  <p:cond evt="onClick" delay="0">
                    <p:tgtEl>
                      <p:spTgt spid="16"/>
                    </p:tgtEl>
                  </p:cond>
                </p:stCondLst>
                <p:endSync evt="end" delay="0">
                  <p:rtn val="all"/>
                </p:endSync>
                <p:childTnLst>
                  <p:par>
                    <p:cTn id="53" fill="hold">
                      <p:stCondLst>
                        <p:cond delay="0"/>
                      </p:stCondLst>
                      <p:childTnLst>
                        <p:par>
                          <p:cTn id="54" fill="hold">
                            <p:stCondLst>
                              <p:cond delay="0"/>
                            </p:stCondLst>
                            <p:childTnLst>
                              <p:par>
                                <p:cTn id="55" presetID="0" presetClass="path" presetSubtype="0" accel="50000" decel="50000" fill="hold" nodeType="clickEffect">
                                  <p:stCondLst>
                                    <p:cond delay="0"/>
                                  </p:stCondLst>
                                  <p:childTnLst>
                                    <p:animMotion origin="layout" path="M 0.0684 -0.04347 C 0.0625 -0.05665 0.075 -0.06682 0.08576 -0.0756 C 0.08837 -0.0837 0.10069 -0.10173 0.10816 -0.10797 C 0.11701 -0.13595 0.17066 -0.1452 0.20104 -0.14844 C 0.21615 -0.14774 0.23194 -0.15029 0.24635 -0.14659 C 0.25208 -0.1452 0.25295 -0.13826 0.25642 -0.1341 C 0.26076 -0.12878 0.26406 -0.11699 0.26649 -0.11006 C 0.26823 -0.10474 0.2717 -0.09387 0.2717 -0.09364 C 0.27083 -0.07769 0.27049 -0.0615 0.2691 -0.04532 C 0.2684 -0.03977 0.26441 -0.03792 0.26163 -0.03329 C 0.24549 -0.0074 0.21632 0.00231 0.18125 0.00717 C 0.16059 0.00532 0.16146 0.00833 0.14844 -0.00092 C 0.14236 -0.00532 0.1309 -0.01503 0.1309 -0.0148 C 0.12708 -0.02428 0.12344 -0.04347 0.12344 -0.04323 C 0.12622 -0.08323 0.11823 -0.07214 0.13576 -0.09179 C 0.14722 -0.10474 0.13385 -0.09618 0.14844 -0.10381 C 0.15972 -0.11722 0.17378 -0.12971 0.19097 -0.13826 C 0.19427 -0.13988 0.19774 -0.1415 0.20104 -0.14243 C 0.20781 -0.14428 0.22118 -0.14659 0.22118 -0.14636 C 0.22882 -0.14589 0.23646 -0.14612 0.24392 -0.14451 C 0.24635 -0.14404 0.24722 -0.1415 0.24896 -0.14011 C 0.26042 -0.13225 0.26736 -0.12485 0.27396 -0.11399 C 0.27882 -0.0874 0.29358 -0.0326 0.2717 -0.01503 C 0.25295 -2.19653E-6 0.22413 0.00971 0.19878 0.01318 C 0.18125 0.01133 0.17726 0.01203 0.16597 0.00301 C 0.15851 -0.00971 0.1559 -0.02173 0.15365 -0.03537 C 0.15503 -0.06913 0.14757 -0.08855 0.17118 -0.11191 C 0.17813 -0.11861 0.18003 -0.12323 0.19097 -0.12601 C 0.19878 -0.13017 0.20521 -0.13202 0.21372 -0.1341 C 0.23976 -0.13225 0.23056 -0.13225 0.24132 -0.13225 L 0.21875 -0.11792 L 0.23889 -0.13826 " pathEditMode="relative" rAng="0" ptsTypes="fffffffffffffffffffffffffffffAAA">
                                      <p:cBhvr>
                                        <p:cTn id="56" dur="2000" fill="hold"/>
                                        <p:tgtEl>
                                          <p:spTgt spid="8"/>
                                        </p:tgtEl>
                                        <p:attrNameLst>
                                          <p:attrName>ppt_x</p:attrName>
                                          <p:attrName>ppt_y</p:attrName>
                                        </p:attrNameLst>
                                      </p:cBhvr>
                                      <p:rCtr x="10955" y="-2520"/>
                                    </p:animMotion>
                                  </p:childTnLst>
                                  <p:subTnLst>
                                    <p:audio>
                                      <p:cMediaNode>
                                        <p:cTn display="0" masterRel="sameClick">
                                          <p:stCondLst>
                                            <p:cond evt="begin" delay="0">
                                              <p:tn val="55"/>
                                            </p:cond>
                                          </p:stCondLst>
                                          <p:endCondLst>
                                            <p:cond evt="onStopAudio" delay="0">
                                              <p:tgtEl>
                                                <p:sldTgt/>
                                              </p:tgtEl>
                                            </p:cond>
                                          </p:endCondLst>
                                        </p:cTn>
                                        <p:tgtEl>
                                          <p:sndTgt r:embed="rId3" name="applause.wav"/>
                                        </p:tgtEl>
                                      </p:cMediaNode>
                                    </p:audio>
                                  </p:subTnLst>
                                </p:cTn>
                              </p:par>
                              <p:par>
                                <p:cTn id="57" presetID="1" presetClass="emph" presetSubtype="2" fill="hold" nodeType="withEffect">
                                  <p:stCondLst>
                                    <p:cond delay="0"/>
                                  </p:stCondLst>
                                  <p:childTnLst>
                                    <p:animClr clrSpc="rgb" dir="cw">
                                      <p:cBhvr>
                                        <p:cTn id="58" dur="2000" fill="hold"/>
                                        <p:tgtEl>
                                          <p:spTgt spid="16"/>
                                        </p:tgtEl>
                                        <p:attrNameLst>
                                          <p:attrName>fillcolor</p:attrName>
                                        </p:attrNameLst>
                                      </p:cBhvr>
                                      <p:to>
                                        <a:srgbClr val="00B050"/>
                                      </p:to>
                                    </p:animClr>
                                    <p:set>
                                      <p:cBhvr>
                                        <p:cTn id="59" dur="2000" fill="hold"/>
                                        <p:tgtEl>
                                          <p:spTgt spid="16"/>
                                        </p:tgtEl>
                                        <p:attrNameLst>
                                          <p:attrName>fill.type</p:attrName>
                                        </p:attrNameLst>
                                      </p:cBhvr>
                                      <p:to>
                                        <p:strVal val="solid"/>
                                      </p:to>
                                    </p:set>
                                    <p:set>
                                      <p:cBhvr>
                                        <p:cTn id="60"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61" restart="whenNotActive" fill="hold" evtFilter="cancelBubble" nodeType="interactiveSeq">
                <p:stCondLst>
                  <p:cond evt="onClick" delay="0">
                    <p:tgtEl>
                      <p:spTgt spid="33"/>
                    </p:tgtEl>
                  </p:cond>
                </p:stCondLst>
                <p:endSync evt="end" delay="0">
                  <p:rtn val="all"/>
                </p:endSync>
                <p:childTnLst>
                  <p:par>
                    <p:cTn id="62" fill="hold">
                      <p:stCondLst>
                        <p:cond delay="0"/>
                      </p:stCondLst>
                      <p:childTnLst>
                        <p:par>
                          <p:cTn id="63" fill="hold">
                            <p:stCondLst>
                              <p:cond delay="0"/>
                            </p:stCondLst>
                            <p:childTnLst>
                              <p:par>
                                <p:cTn id="64" presetID="42" presetClass="path" presetSubtype="0" accel="50000" decel="50000" fill="hold" nodeType="clickEffect">
                                  <p:stCondLst>
                                    <p:cond delay="0"/>
                                  </p:stCondLst>
                                  <p:childTnLst>
                                    <p:animMotion origin="layout" path="M -2.29167E-6 2.96296E-6 L 0.00482 1.02407 " pathEditMode="relative" rAng="0" ptsTypes="AA">
                                      <p:cBhvr>
                                        <p:cTn id="65" dur="2000" fill="hold"/>
                                        <p:tgtEl>
                                          <p:spTgt spid="33"/>
                                        </p:tgtEl>
                                        <p:attrNameLst>
                                          <p:attrName>ppt_x</p:attrName>
                                          <p:attrName>ppt_y</p:attrName>
                                        </p:attrNameLst>
                                      </p:cBhvr>
                                      <p:rCtr x="234" y="51204"/>
                                    </p:animMotion>
                                  </p:childTnLst>
                                </p:cTn>
                              </p:par>
                            </p:childTnLst>
                          </p:cTn>
                        </p:par>
                      </p:childTnLst>
                    </p:cTn>
                  </p:par>
                </p:childTnLst>
              </p:cTn>
              <p:nextCondLst>
                <p:cond evt="onClick" delay="0">
                  <p:tgtEl>
                    <p:spTgt spid="33"/>
                  </p:tgtEl>
                </p:cond>
              </p:nextCondLst>
            </p:seq>
            <p:seq concurrent="1" nextAc="seek">
              <p:cTn id="66" restart="whenNotActive" fill="hold" evtFilter="cancelBubble" nodeType="interactiveSeq">
                <p:stCondLst>
                  <p:cond evt="onClick" delay="0">
                    <p:tgtEl>
                      <p:spTgt spid="17"/>
                    </p:tgtEl>
                  </p:cond>
                </p:stCondLst>
                <p:endSync evt="end" delay="0">
                  <p:rtn val="all"/>
                </p:endSync>
                <p:childTnLst>
                  <p:par>
                    <p:cTn id="67" fill="hold">
                      <p:stCondLst>
                        <p:cond delay="0"/>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fltVal val="0"/>
                                          </p:val>
                                        </p:tav>
                                        <p:tav tm="100000">
                                          <p:val>
                                            <p:strVal val="#ppt_h"/>
                                          </p:val>
                                        </p:tav>
                                      </p:tavLst>
                                    </p:anim>
                                    <p:animEffect transition="in" filter="fade">
                                      <p:cBhvr>
                                        <p:cTn id="73" dur="500"/>
                                        <p:tgtEl>
                                          <p:spTgt spid="24"/>
                                        </p:tgtEl>
                                      </p:cBhvr>
                                    </p:animEffect>
                                  </p:childTnLst>
                                  <p:subTnLst>
                                    <p:audio>
                                      <p:cMediaNode>
                                        <p:cTn display="0" masterRel="sameClick">
                                          <p:stCondLst>
                                            <p:cond evt="begin" delay="0">
                                              <p:tn val="69"/>
                                            </p:cond>
                                          </p:stCondLst>
                                          <p:endCondLst>
                                            <p:cond evt="onStopAudio" delay="0">
                                              <p:tgtEl>
                                                <p:sldTgt/>
                                              </p:tgtEl>
                                            </p:cond>
                                          </p:endCondLst>
                                        </p:cTn>
                                        <p:tgtEl>
                                          <p:sndTgt r:embed="rId4" name="Sai1.wav"/>
                                        </p:tgtEl>
                                      </p:cMediaNode>
                                    </p:audio>
                                  </p:subTnLst>
                                </p:cTn>
                              </p:par>
                              <p:par>
                                <p:cTn id="74" presetID="1" presetClass="emph" presetSubtype="2" fill="hold" nodeType="withEffect">
                                  <p:stCondLst>
                                    <p:cond delay="0"/>
                                  </p:stCondLst>
                                  <p:childTnLst>
                                    <p:animClr clrSpc="rgb" dir="cw">
                                      <p:cBhvr>
                                        <p:cTn id="75" dur="2000" fill="hold"/>
                                        <p:tgtEl>
                                          <p:spTgt spid="17"/>
                                        </p:tgtEl>
                                        <p:attrNameLst>
                                          <p:attrName>fillcolor</p:attrName>
                                        </p:attrNameLst>
                                      </p:cBhvr>
                                      <p:to>
                                        <a:srgbClr val="FF0000"/>
                                      </p:to>
                                    </p:animClr>
                                    <p:set>
                                      <p:cBhvr>
                                        <p:cTn id="76" dur="2000" fill="hold"/>
                                        <p:tgtEl>
                                          <p:spTgt spid="17"/>
                                        </p:tgtEl>
                                        <p:attrNameLst>
                                          <p:attrName>fill.type</p:attrName>
                                        </p:attrNameLst>
                                      </p:cBhvr>
                                      <p:to>
                                        <p:strVal val="solid"/>
                                      </p:to>
                                    </p:set>
                                    <p:set>
                                      <p:cBhvr>
                                        <p:cTn id="77"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78" restart="whenNotActive" fill="hold" evtFilter="cancelBubble" nodeType="interactiveSeq">
                <p:stCondLst>
                  <p:cond evt="onClick" delay="0">
                    <p:tgtEl>
                      <p:spTgt spid="18"/>
                    </p:tgtEl>
                  </p:cond>
                </p:stCondLst>
                <p:endSync evt="end" delay="0">
                  <p:rtn val="all"/>
                </p:endSync>
                <p:childTnLst>
                  <p:par>
                    <p:cTn id="79" fill="hold">
                      <p:stCondLst>
                        <p:cond delay="0"/>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subTnLst>
                                    <p:audio>
                                      <p:cMediaNode>
                                        <p:cTn display="0" masterRel="sameClick">
                                          <p:stCondLst>
                                            <p:cond evt="begin" delay="0">
                                              <p:tn val="81"/>
                                            </p:cond>
                                          </p:stCondLst>
                                          <p:endCondLst>
                                            <p:cond evt="onStopAudio" delay="0">
                                              <p:tgtEl>
                                                <p:sldTgt/>
                                              </p:tgtEl>
                                            </p:cond>
                                          </p:endCondLst>
                                        </p:cTn>
                                        <p:tgtEl>
                                          <p:sndTgt r:embed="rId4" name="Sai1.wav"/>
                                        </p:tgtEl>
                                      </p:cMediaNode>
                                    </p:audio>
                                  </p:subTnLst>
                                </p:cTn>
                              </p:par>
                              <p:par>
                                <p:cTn id="86" presetID="1" presetClass="emph" presetSubtype="2" fill="hold" nodeType="withEffect">
                                  <p:stCondLst>
                                    <p:cond delay="0"/>
                                  </p:stCondLst>
                                  <p:childTnLst>
                                    <p:animClr clrSpc="rgb" dir="cw">
                                      <p:cBhvr>
                                        <p:cTn id="87" dur="2000" fill="hold"/>
                                        <p:tgtEl>
                                          <p:spTgt spid="18"/>
                                        </p:tgtEl>
                                        <p:attrNameLst>
                                          <p:attrName>fillcolor</p:attrName>
                                        </p:attrNameLst>
                                      </p:cBhvr>
                                      <p:to>
                                        <a:srgbClr val="FF0000"/>
                                      </p:to>
                                    </p:animClr>
                                    <p:set>
                                      <p:cBhvr>
                                        <p:cTn id="88" dur="2000" fill="hold"/>
                                        <p:tgtEl>
                                          <p:spTgt spid="18"/>
                                        </p:tgtEl>
                                        <p:attrNameLst>
                                          <p:attrName>fill.type</p:attrName>
                                        </p:attrNameLst>
                                      </p:cBhvr>
                                      <p:to>
                                        <p:strVal val="solid"/>
                                      </p:to>
                                    </p:set>
                                    <p:set>
                                      <p:cBhvr>
                                        <p:cTn id="89"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90" restart="whenNotActive" fill="hold" evtFilter="cancelBubble" nodeType="interactiveSeq">
                <p:stCondLst>
                  <p:cond evt="onClick" delay="0">
                    <p:tgtEl>
                      <p:spTgt spid="19"/>
                    </p:tgtEl>
                  </p:cond>
                </p:stCondLst>
                <p:endSync evt="end" delay="0">
                  <p:rtn val="all"/>
                </p:endSync>
                <p:childTnLst>
                  <p:par>
                    <p:cTn id="91" fill="hold">
                      <p:stCondLst>
                        <p:cond delay="0"/>
                      </p:stCondLst>
                      <p:childTnLst>
                        <p:par>
                          <p:cTn id="92" fill="hold">
                            <p:stCondLst>
                              <p:cond delay="0"/>
                            </p:stCondLst>
                            <p:childTnLst>
                              <p:par>
                                <p:cTn id="93" presetID="1" presetClass="emph" presetSubtype="2" fill="hold" nodeType="withEffect">
                                  <p:stCondLst>
                                    <p:cond delay="0"/>
                                  </p:stCondLst>
                                  <p:childTnLst>
                                    <p:animClr clrSpc="rgb" dir="cw">
                                      <p:cBhvr>
                                        <p:cTn id="94" dur="2000" fill="hold"/>
                                        <p:tgtEl>
                                          <p:spTgt spid="19"/>
                                        </p:tgtEl>
                                        <p:attrNameLst>
                                          <p:attrName>fillcolor</p:attrName>
                                        </p:attrNameLst>
                                      </p:cBhvr>
                                      <p:to>
                                        <a:srgbClr val="FF0000"/>
                                      </p:to>
                                    </p:animClr>
                                    <p:set>
                                      <p:cBhvr>
                                        <p:cTn id="95" dur="2000" fill="hold"/>
                                        <p:tgtEl>
                                          <p:spTgt spid="19"/>
                                        </p:tgtEl>
                                        <p:attrNameLst>
                                          <p:attrName>fill.type</p:attrName>
                                        </p:attrNameLst>
                                      </p:cBhvr>
                                      <p:to>
                                        <p:strVal val="solid"/>
                                      </p:to>
                                    </p:set>
                                    <p:set>
                                      <p:cBhvr>
                                        <p:cTn id="96" dur="2000" fill="hold"/>
                                        <p:tgtEl>
                                          <p:spTgt spid="19"/>
                                        </p:tgtEl>
                                        <p:attrNameLst>
                                          <p:attrName>fill.on</p:attrName>
                                        </p:attrNameLst>
                                      </p:cBhvr>
                                      <p:to>
                                        <p:strVal val="true"/>
                                      </p:to>
                                    </p:set>
                                  </p:childTnLst>
                                </p:cTn>
                              </p:par>
                              <p:par>
                                <p:cTn id="97" presetID="53" presetClass="entr" presetSubtype="16"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subTnLst>
                                    <p:audio>
                                      <p:cMediaNode>
                                        <p:cTn display="0" masterRel="sameClick">
                                          <p:stCondLst>
                                            <p:cond evt="begin" delay="0">
                                              <p:tn val="9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4000" b="-14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44309" y="2132453"/>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29549" y="5470318"/>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92536" y="4397335"/>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92537" y="3277138"/>
            <a:ext cx="817945" cy="882413"/>
          </a:xfrm>
          <a:prstGeom prst="rect">
            <a:avLst/>
          </a:prstGeom>
          <a:effectLst>
            <a:outerShdw blurRad="50800" dist="38100" dir="16200000" rotWithShape="0">
              <a:prstClr val="black">
                <a:alpha val="40000"/>
              </a:prstClr>
            </a:outerShdw>
          </a:effectLst>
        </p:spPr>
      </p:pic>
      <p:sp>
        <p:nvSpPr>
          <p:cNvPr id="16" name="danana"/>
          <p:cNvSpPr txBox="1"/>
          <p:nvPr/>
        </p:nvSpPr>
        <p:spPr>
          <a:xfrm>
            <a:off x="3278316" y="4380922"/>
            <a:ext cx="7187489" cy="400110"/>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vi-VN" sz="2000" dirty="0"/>
              <a:t>C. Em cảm thấy thích thú khi được ở nơi mà mình thích. </a:t>
            </a:r>
            <a:endParaRPr lang="en-US" sz="3600" dirty="0">
              <a:latin typeface="UTM Avo" panose="02040603050506020204" pitchFamily="18" charset="0"/>
              <a:cs typeface="Times New Roman" pitchFamily="18" charset="0"/>
            </a:endParaRPr>
          </a:p>
        </p:txBody>
      </p:sp>
      <p:sp>
        <p:nvSpPr>
          <p:cNvPr id="17" name="dapanb"/>
          <p:cNvSpPr txBox="1"/>
          <p:nvPr/>
        </p:nvSpPr>
        <p:spPr>
          <a:xfrm>
            <a:off x="3278315" y="3456733"/>
            <a:ext cx="7187486" cy="400110"/>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vi-VN" sz="2000" dirty="0"/>
              <a:t>B. Để không ai có thể vào phòng em.</a:t>
            </a:r>
            <a:endParaRPr lang="en-US" sz="3600" dirty="0">
              <a:latin typeface="UTM Avo" panose="02040603050506020204" pitchFamily="18" charset="0"/>
              <a:cs typeface="Times New Roman" pitchFamily="18" charset="0"/>
            </a:endParaRPr>
          </a:p>
        </p:txBody>
      </p:sp>
      <p:sp>
        <p:nvSpPr>
          <p:cNvPr id="18" name="dapanc"/>
          <p:cNvSpPr txBox="1"/>
          <p:nvPr/>
        </p:nvSpPr>
        <p:spPr>
          <a:xfrm>
            <a:off x="3278315" y="2312362"/>
            <a:ext cx="7187486" cy="400110"/>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vi-VN" sz="2000" dirty="0"/>
              <a:t>A. Để trông lạ mắt.</a:t>
            </a:r>
            <a:endParaRPr lang="en-US" sz="3600" dirty="0">
              <a:latin typeface="UTM Avo" panose="02040603050506020204" pitchFamily="18" charset="0"/>
              <a:cs typeface="Times New Roman" pitchFamily="18" charset="0"/>
            </a:endParaRPr>
          </a:p>
        </p:txBody>
      </p:sp>
      <p:sp>
        <p:nvSpPr>
          <p:cNvPr id="19" name="dapand"/>
          <p:cNvSpPr txBox="1"/>
          <p:nvPr/>
        </p:nvSpPr>
        <p:spPr>
          <a:xfrm>
            <a:off x="3278314" y="5470318"/>
            <a:ext cx="7187489" cy="400110"/>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vi-VN" sz="2000" dirty="0"/>
              <a:t>D. Để bố mẹ không bắt em học bài.</a:t>
            </a:r>
            <a:endParaRPr lang="en-US" sz="3600" dirty="0">
              <a:latin typeface="UTM Avo" panose="02040603050506020204" pitchFamily="18" charset="0"/>
              <a:cs typeface="Times New Roman" pitchFamily="18" charset="0"/>
            </a:endParaRPr>
          </a:p>
        </p:txBody>
      </p:sp>
      <p:sp>
        <p:nvSpPr>
          <p:cNvPr id="22" name="cauhoi"/>
          <p:cNvSpPr/>
          <p:nvPr/>
        </p:nvSpPr>
        <p:spPr>
          <a:xfrm>
            <a:off x="2893884" y="29022"/>
            <a:ext cx="6019800" cy="15820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4" name="nhanb"/>
          <p:cNvSpPr/>
          <p:nvPr/>
        </p:nvSpPr>
        <p:spPr>
          <a:xfrm>
            <a:off x="2196081" y="3220435"/>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6" name="nhand"/>
          <p:cNvSpPr/>
          <p:nvPr/>
        </p:nvSpPr>
        <p:spPr>
          <a:xfrm>
            <a:off x="2267465" y="544032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0000"/>
              </a:solidFill>
              <a:latin typeface="UTM Avo" panose="02040603050506020204" pitchFamily="18" charset="0"/>
            </a:endParaRPr>
          </a:p>
        </p:txBody>
      </p:sp>
      <p:sp>
        <p:nvSpPr>
          <p:cNvPr id="27" name="nhanc"/>
          <p:cNvSpPr/>
          <p:nvPr/>
        </p:nvSpPr>
        <p:spPr>
          <a:xfrm>
            <a:off x="2196080" y="2063947"/>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642159" y="457200"/>
            <a:ext cx="4724400" cy="830997"/>
          </a:xfrm>
          <a:prstGeom prst="rect">
            <a:avLst/>
          </a:prstGeom>
          <a:noFill/>
        </p:spPr>
        <p:txBody>
          <a:bodyPr wrap="square" rtlCol="0">
            <a:spAutoFit/>
          </a:bodyPr>
          <a:lstStyle/>
          <a:p>
            <a:pPr algn="ctr"/>
            <a:r>
              <a:rPr lang="vi-VN" sz="2400" dirty="0"/>
              <a:t>Câu hỏi 4: Vì sao em nên trang trí phòng của mình?</a:t>
            </a:r>
            <a:endParaRPr lang="en-US" sz="4000" dirty="0">
              <a:latin typeface="UTM Avo" panose="02040603050506020204" pitchFamily="18" charset="0"/>
              <a:cs typeface="Times New Roman" pitchFamily="18" charset="0"/>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35070" y="0"/>
            <a:ext cx="1137802" cy="1137802"/>
          </a:xfrm>
          <a:prstGeom prst="rect">
            <a:avLst/>
          </a:prstGeom>
        </p:spPr>
      </p:pic>
      <p:pic>
        <p:nvPicPr>
          <p:cNvPr id="21" name="Picture 20">
            <a:extLst>
              <a:ext uri="{FF2B5EF4-FFF2-40B4-BE49-F238E27FC236}">
                <a16:creationId xmlns:a16="http://schemas.microsoft.com/office/drawing/2014/main" id="{398E9635-A8AC-4538-91B8-14D1EA3D110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95316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ppt_x"/>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0" presetClass="path" presetSubtype="0" accel="50000" decel="50000" fill="hold" nodeType="clickEffect">
                                  <p:stCondLst>
                                    <p:cond delay="0"/>
                                  </p:stCondLst>
                                  <p:childTnLst>
                                    <p:animMotion origin="layout" path="M 0.10174 0.25619 C 0.09583 0.24301 0.10833 0.23283 0.1191 0.22405 C 0.1217 0.21596 0.13403 0.19792 0.14149 0.19168 C 0.15035 0.1637 0.20399 0.15445 0.23438 0.15122 C 0.24948 0.15191 0.26528 0.14937 0.27969 0.15307 C 0.28542 0.15445 0.28628 0.16139 0.28976 0.16555 C 0.2941 0.17087 0.2974 0.18266 0.29983 0.1896 C 0.30156 0.19492 0.30503 0.20578 0.30503 0.20601 C 0.30417 0.22197 0.30382 0.23815 0.30243 0.25434 C 0.30174 0.25989 0.29774 0.26174 0.29497 0.26636 C 0.27882 0.29226 0.24965 0.30197 0.21458 0.30682 C 0.19392 0.30497 0.19479 0.30798 0.18177 0.29873 C 0.17569 0.29434 0.16424 0.28463 0.16424 0.28486 C 0.16042 0.27538 0.15677 0.25619 0.15677 0.25642 C 0.15955 0.21642 0.15156 0.22752 0.1691 0.20786 C 0.18056 0.19492 0.16719 0.20347 0.18177 0.19584 C 0.19306 0.18243 0.20712 0.16994 0.22431 0.16139 C 0.2276 0.15977 0.23108 0.15815 0.23438 0.15723 C 0.24115 0.15538 0.25451 0.15307 0.25451 0.1533 C 0.26215 0.15376 0.26979 0.15353 0.27726 0.15515 C 0.27969 0.15561 0.28056 0.15815 0.28229 0.15954 C 0.29375 0.1674 0.30069 0.1748 0.30729 0.18567 C 0.31215 0.21226 0.32691 0.26705 0.30503 0.28463 C 0.28628 0.29966 0.25747 0.30937 0.23212 0.31283 C 0.21458 0.31098 0.21059 0.31168 0.19931 0.30266 C 0.19184 0.28994 0.18924 0.27792 0.18698 0.26428 C 0.18837 0.23052 0.1809 0.2111 0.20451 0.18775 C 0.21146 0.18104 0.21337 0.17642 0.22431 0.17364 C 0.23212 0.16948 0.23854 0.16763 0.24705 0.16555 C 0.27309 0.1674 0.26389 0.1674 0.27465 0.1674 L 0.25208 0.18174 L 0.27222 0.16139 " pathEditMode="relative" rAng="0" ptsTypes="fffffffffffffffffffffffffffffAAA">
                                      <p:cBhvr>
                                        <p:cTn id="48" dur="2000" fill="hold"/>
                                        <p:tgtEl>
                                          <p:spTgt spid="8"/>
                                        </p:tgtEl>
                                        <p:attrNameLst>
                                          <p:attrName>ppt_x</p:attrName>
                                          <p:attrName>ppt_y</p:attrName>
                                        </p:attrNameLst>
                                      </p:cBhvr>
                                      <p:rCtr x="10955" y="-2520"/>
                                    </p:animMotion>
                                  </p:childTnLst>
                                  <p:subTnLst>
                                    <p:audio>
                                      <p:cMediaNode>
                                        <p:cTn display="0" masterRel="sameClick">
                                          <p:stCondLst>
                                            <p:cond evt="begin" delay="0">
                                              <p:tn val="47"/>
                                            </p:cond>
                                          </p:stCondLst>
                                          <p:endCondLst>
                                            <p:cond evt="onStopAudio" delay="0">
                                              <p:tgtEl>
                                                <p:sldTgt/>
                                              </p:tgtEl>
                                            </p:cond>
                                          </p:endCondLst>
                                        </p:cTn>
                                        <p:tgtEl>
                                          <p:sndTgt r:embed="rId3" name="applause.wav"/>
                                        </p:tgtEl>
                                      </p:cMediaNode>
                                    </p:audio>
                                  </p:subTnLst>
                                </p:cTn>
                              </p:par>
                            </p:childTnLst>
                          </p:cTn>
                        </p:par>
                      </p:childTnLst>
                    </p:cTn>
                  </p:par>
                  <p:par>
                    <p:cTn id="49" fill="hold">
                      <p:stCondLst>
                        <p:cond delay="indefinite"/>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16"/>
                                        </p:tgtEl>
                                        <p:attrNameLst>
                                          <p:attrName>fillcolor</p:attrName>
                                        </p:attrNameLst>
                                      </p:cBhvr>
                                      <p:to>
                                        <a:srgbClr val="00B050"/>
                                      </p:to>
                                    </p:animClr>
                                    <p:set>
                                      <p:cBhvr>
                                        <p:cTn id="53" dur="2000" fill="hold"/>
                                        <p:tgtEl>
                                          <p:spTgt spid="16"/>
                                        </p:tgtEl>
                                        <p:attrNameLst>
                                          <p:attrName>fill.type</p:attrName>
                                        </p:attrNameLst>
                                      </p:cBhvr>
                                      <p:to>
                                        <p:strVal val="solid"/>
                                      </p:to>
                                    </p:set>
                                    <p:set>
                                      <p:cBhvr>
                                        <p:cTn id="54"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55" restart="whenNotActive" fill="hold" evtFilter="cancelBubble" nodeType="interactiveSeq">
                <p:stCondLst>
                  <p:cond evt="onClick" delay="0">
                    <p:tgtEl>
                      <p:spTgt spid="17"/>
                    </p:tgtEl>
                  </p:cond>
                </p:stCondLst>
                <p:endSync evt="end" delay="0">
                  <p:rtn val="all"/>
                </p:endSync>
                <p:childTnLst>
                  <p:par>
                    <p:cTn id="56" fill="hold">
                      <p:stCondLst>
                        <p:cond delay="0"/>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p:cTn id="60" dur="500" fill="hold"/>
                                        <p:tgtEl>
                                          <p:spTgt spid="24"/>
                                        </p:tgtEl>
                                        <p:attrNameLst>
                                          <p:attrName>ppt_w</p:attrName>
                                        </p:attrNameLst>
                                      </p:cBhvr>
                                      <p:tavLst>
                                        <p:tav tm="0">
                                          <p:val>
                                            <p:fltVal val="0"/>
                                          </p:val>
                                        </p:tav>
                                        <p:tav tm="100000">
                                          <p:val>
                                            <p:strVal val="#ppt_w"/>
                                          </p:val>
                                        </p:tav>
                                      </p:tavLst>
                                    </p:anim>
                                    <p:anim calcmode="lin" valueType="num">
                                      <p:cBhvr>
                                        <p:cTn id="61" dur="500" fill="hold"/>
                                        <p:tgtEl>
                                          <p:spTgt spid="24"/>
                                        </p:tgtEl>
                                        <p:attrNameLst>
                                          <p:attrName>ppt_h</p:attrName>
                                        </p:attrNameLst>
                                      </p:cBhvr>
                                      <p:tavLst>
                                        <p:tav tm="0">
                                          <p:val>
                                            <p:fltVal val="0"/>
                                          </p:val>
                                        </p:tav>
                                        <p:tav tm="100000">
                                          <p:val>
                                            <p:strVal val="#ppt_h"/>
                                          </p:val>
                                        </p:tav>
                                      </p:tavLst>
                                    </p:anim>
                                    <p:animEffect transition="in" filter="fade">
                                      <p:cBhvr>
                                        <p:cTn id="62" dur="500"/>
                                        <p:tgtEl>
                                          <p:spTgt spid="24"/>
                                        </p:tgtEl>
                                      </p:cBhvr>
                                    </p:animEffect>
                                  </p:childTnLst>
                                  <p:subTnLst>
                                    <p:audio>
                                      <p:cMediaNode>
                                        <p:cTn display="0" masterRel="sameClick">
                                          <p:stCondLst>
                                            <p:cond evt="begin" delay="0">
                                              <p:tn val="58"/>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63" restart="whenNotActive" fill="hold" evtFilter="cancelBubble" nodeType="interactiveSeq">
                <p:stCondLst>
                  <p:cond evt="onClick" delay="0">
                    <p:tgtEl>
                      <p:spTgt spid="18"/>
                    </p:tgtEl>
                  </p:cond>
                </p:stCondLst>
                <p:endSync evt="end" delay="0">
                  <p:rtn val="all"/>
                </p:endSync>
                <p:childTnLst>
                  <p:par>
                    <p:cTn id="64" fill="hold">
                      <p:stCondLst>
                        <p:cond delay="0"/>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Effect transition="in" filter="fade">
                                      <p:cBhvr>
                                        <p:cTn id="70" dur="500"/>
                                        <p:tgtEl>
                                          <p:spTgt spid="27"/>
                                        </p:tgtEl>
                                      </p:cBhvr>
                                    </p:animEffect>
                                  </p:childTnLst>
                                  <p:subTnLst>
                                    <p:audio>
                                      <p:cMediaNode>
                                        <p:cTn display="0" masterRel="sameClick">
                                          <p:stCondLst>
                                            <p:cond evt="begin" delay="0">
                                              <p:tn val="66"/>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71" restart="whenNotActive" fill="hold" evtFilter="cancelBubble" nodeType="interactiveSeq">
                <p:stCondLst>
                  <p:cond evt="onClick" delay="0">
                    <p:tgtEl>
                      <p:spTgt spid="19"/>
                    </p:tgtEl>
                  </p:cond>
                </p:stCondLst>
                <p:endSync evt="end" delay="0">
                  <p:rtn val="all"/>
                </p:endSync>
                <p:childTnLst>
                  <p:par>
                    <p:cTn id="72" fill="hold">
                      <p:stCondLst>
                        <p:cond delay="0"/>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subTnLst>
                                    <p:audio>
                                      <p:cMediaNode>
                                        <p:cTn display="0" masterRel="sameClick">
                                          <p:stCondLst>
                                            <p:cond evt="begin" delay="0">
                                              <p:tn val="7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seq concurrent="1" nextAc="seek">
              <p:cTn id="79" restart="whenNotActive" fill="hold" evtFilter="cancelBubble" nodeType="interactiveSeq">
                <p:stCondLst>
                  <p:cond evt="onClick" delay="0">
                    <p:tgtEl>
                      <p:spTgt spid="33"/>
                    </p:tgtEl>
                  </p:cond>
                </p:stCondLst>
                <p:endSync evt="end" delay="0">
                  <p:rtn val="all"/>
                </p:endSync>
                <p:childTnLst>
                  <p:par>
                    <p:cTn id="80" fill="hold">
                      <p:stCondLst>
                        <p:cond delay="0"/>
                      </p:stCondLst>
                      <p:childTnLst>
                        <p:par>
                          <p:cTn id="81" fill="hold">
                            <p:stCondLst>
                              <p:cond delay="0"/>
                            </p:stCondLst>
                            <p:childTnLst>
                              <p:par>
                                <p:cTn id="82" presetID="42" presetClass="path" presetSubtype="0" accel="50000" decel="50000" fill="hold" nodeType="clickEffect">
                                  <p:stCondLst>
                                    <p:cond delay="0"/>
                                  </p:stCondLst>
                                  <p:childTnLst>
                                    <p:animMotion origin="layout" path="M -2.70833E-6 -3.7037E-7 L 0.01081 1.00602 " pathEditMode="relative" rAng="0" ptsTypes="AA">
                                      <p:cBhvr>
                                        <p:cTn id="83" dur="2000" fill="hold"/>
                                        <p:tgtEl>
                                          <p:spTgt spid="33"/>
                                        </p:tgtEl>
                                        <p:attrNameLst>
                                          <p:attrName>ppt_x</p:attrName>
                                          <p:attrName>ppt_y</p:attrName>
                                        </p:attrNameLst>
                                      </p:cBhvr>
                                      <p:rCtr x="534" y="50301"/>
                                    </p:animMotion>
                                  </p:childTnLst>
                                </p:cTn>
                              </p:par>
                            </p:childTnLst>
                          </p:cTn>
                        </p:par>
                      </p:childTnLst>
                    </p:cTn>
                  </p:par>
                </p:childTnLst>
              </p:cTn>
              <p:nextCondLst>
                <p:cond evt="onClick" delay="0">
                  <p:tgtEl>
                    <p:spTgt spid="33"/>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8" name="Picture 14">
            <a:extLst>
              <a:ext uri="{FF2B5EF4-FFF2-40B4-BE49-F238E27FC236}">
                <a16:creationId xmlns:a16="http://schemas.microsoft.com/office/drawing/2014/main" id="{739D2F91-46DA-315A-3E12-796FEB758251}"/>
              </a:ext>
            </a:extLst>
          </p:cNvPr>
          <p:cNvPicPr>
            <a:picLocks noChangeAspect="1"/>
          </p:cNvPicPr>
          <p:nvPr/>
        </p:nvPicPr>
        <p:blipFill>
          <a:blip r:embed="rId4"/>
          <a:srcRect/>
          <a:stretch>
            <a:fillRect/>
          </a:stretch>
        </p:blipFill>
        <p:spPr>
          <a:xfrm>
            <a:off x="10752126" y="1034252"/>
            <a:ext cx="1439874" cy="968315"/>
          </a:xfrm>
          <a:prstGeom prst="rect">
            <a:avLst/>
          </a:prstGeom>
        </p:spPr>
      </p:pic>
      <p:sp>
        <p:nvSpPr>
          <p:cNvPr id="3" name="TextBox 2">
            <a:extLst>
              <a:ext uri="{FF2B5EF4-FFF2-40B4-BE49-F238E27FC236}">
                <a16:creationId xmlns:a16="http://schemas.microsoft.com/office/drawing/2014/main" id="{63485383-0032-B81E-112B-A8E8FA4DDEF5}"/>
              </a:ext>
            </a:extLst>
          </p:cNvPr>
          <p:cNvSpPr txBox="1"/>
          <p:nvPr/>
        </p:nvSpPr>
        <p:spPr>
          <a:xfrm>
            <a:off x="114300" y="1057020"/>
            <a:ext cx="11963400" cy="735138"/>
          </a:xfrm>
          <a:prstGeom prst="rect">
            <a:avLst/>
          </a:prstGeom>
          <a:noFill/>
        </p:spPr>
        <p:txBody>
          <a:bodyPr wrap="square" rtlCol="0">
            <a:spAutoFit/>
          </a:bodyPr>
          <a:lstStyle/>
          <a:p>
            <a:pPr algn="ctr">
              <a:lnSpc>
                <a:spcPct val="150000"/>
              </a:lnSpc>
            </a:pPr>
            <a:r>
              <a:rPr lang="en-US" sz="3200" b="1">
                <a:latin typeface="+mj-lt"/>
                <a:cs typeface="Arial" panose="020B0604020202020204" pitchFamily="34" charset="0"/>
              </a:rPr>
              <a:t>HƯỚNG DẪN VỀ NHÀ</a:t>
            </a:r>
          </a:p>
        </p:txBody>
      </p:sp>
      <p:pic>
        <p:nvPicPr>
          <p:cNvPr id="9" name="Picture 18">
            <a:extLst>
              <a:ext uri="{FF2B5EF4-FFF2-40B4-BE49-F238E27FC236}">
                <a16:creationId xmlns:a16="http://schemas.microsoft.com/office/drawing/2014/main" id="{1109DDD3-BCE5-E283-B41F-E278AD8879CC}"/>
              </a:ext>
            </a:extLst>
          </p:cNvPr>
          <p:cNvPicPr>
            <a:picLocks noChangeAspect="1"/>
          </p:cNvPicPr>
          <p:nvPr/>
        </p:nvPicPr>
        <p:blipFill>
          <a:blip r:embed="rId5"/>
          <a:srcRect/>
          <a:stretch>
            <a:fillRect/>
          </a:stretch>
        </p:blipFill>
        <p:spPr>
          <a:xfrm>
            <a:off x="895279" y="3401986"/>
            <a:ext cx="964985" cy="940861"/>
          </a:xfrm>
          <a:prstGeom prst="rect">
            <a:avLst/>
          </a:prstGeom>
        </p:spPr>
      </p:pic>
      <p:pic>
        <p:nvPicPr>
          <p:cNvPr id="10" name="Picture 6">
            <a:extLst>
              <a:ext uri="{FF2B5EF4-FFF2-40B4-BE49-F238E27FC236}">
                <a16:creationId xmlns:a16="http://schemas.microsoft.com/office/drawing/2014/main" id="{161255DB-6284-FB61-59DE-686CBFC4AFA1}"/>
              </a:ext>
            </a:extLst>
          </p:cNvPr>
          <p:cNvPicPr>
            <a:picLocks noChangeAspect="1"/>
          </p:cNvPicPr>
          <p:nvPr/>
        </p:nvPicPr>
        <p:blipFill>
          <a:blip r:embed="rId6"/>
          <a:srcRect/>
          <a:stretch>
            <a:fillRect/>
          </a:stretch>
        </p:blipFill>
        <p:spPr>
          <a:xfrm>
            <a:off x="991290" y="1814926"/>
            <a:ext cx="763273" cy="940860"/>
          </a:xfrm>
          <a:prstGeom prst="rect">
            <a:avLst/>
          </a:prstGeom>
        </p:spPr>
      </p:pic>
      <p:pic>
        <p:nvPicPr>
          <p:cNvPr id="11" name="Picture 17">
            <a:extLst>
              <a:ext uri="{FF2B5EF4-FFF2-40B4-BE49-F238E27FC236}">
                <a16:creationId xmlns:a16="http://schemas.microsoft.com/office/drawing/2014/main" id="{E0BA5A9F-B9D9-4ED7-9781-DD695F85BF1A}"/>
              </a:ext>
            </a:extLst>
          </p:cNvPr>
          <p:cNvPicPr>
            <a:picLocks noChangeAspect="1"/>
          </p:cNvPicPr>
          <p:nvPr/>
        </p:nvPicPr>
        <p:blipFill>
          <a:blip r:embed="rId7"/>
          <a:srcRect/>
          <a:stretch>
            <a:fillRect/>
          </a:stretch>
        </p:blipFill>
        <p:spPr>
          <a:xfrm>
            <a:off x="991290" y="4737297"/>
            <a:ext cx="749160" cy="940860"/>
          </a:xfrm>
          <a:prstGeom prst="rect">
            <a:avLst/>
          </a:prstGeom>
        </p:spPr>
      </p:pic>
      <p:sp>
        <p:nvSpPr>
          <p:cNvPr id="12" name="TextBox 11">
            <a:extLst>
              <a:ext uri="{FF2B5EF4-FFF2-40B4-BE49-F238E27FC236}">
                <a16:creationId xmlns:a16="http://schemas.microsoft.com/office/drawing/2014/main" id="{788274AD-F4E5-AEE7-3FD3-59D97324ACB5}"/>
              </a:ext>
            </a:extLst>
          </p:cNvPr>
          <p:cNvSpPr txBox="1"/>
          <p:nvPr/>
        </p:nvSpPr>
        <p:spPr>
          <a:xfrm>
            <a:off x="2195082" y="2088447"/>
            <a:ext cx="7187380" cy="567848"/>
          </a:xfrm>
          <a:prstGeom prst="rect">
            <a:avLst/>
          </a:prstGeom>
          <a:noFill/>
        </p:spPr>
        <p:txBody>
          <a:bodyPr wrap="square">
            <a:spAutoFit/>
          </a:bodyPr>
          <a:lstStyle/>
          <a:p>
            <a:pPr marL="0" marR="0" algn="just">
              <a:lnSpc>
                <a:spcPct val="150000"/>
              </a:lnSpc>
            </a:pPr>
            <a:r>
              <a:rPr lang="nl-NL" sz="2400" dirty="0">
                <a:solidFill>
                  <a:srgbClr val="000000"/>
                </a:solidFill>
                <a:effectLst/>
                <a:latin typeface="+mj-lt"/>
                <a:ea typeface="Times New Roman" panose="02020603050405020304" pitchFamily="18" charset="0"/>
                <a:cs typeface="Arial" panose="020B0604020202020204" pitchFamily="34" charset="0"/>
              </a:rPr>
              <a:t>Ôn lại nội dung Tiết học.</a:t>
            </a:r>
            <a:endParaRPr lang="en-US" sz="2400" dirty="0">
              <a:effectLst/>
              <a:latin typeface="+mj-lt"/>
              <a:ea typeface="Times New Roman" panose="02020603050405020304" pitchFamily="18" charset="0"/>
              <a:cs typeface="Arial" panose="020B0604020202020204" pitchFamily="34" charset="0"/>
            </a:endParaRPr>
          </a:p>
        </p:txBody>
      </p:sp>
      <p:sp>
        <p:nvSpPr>
          <p:cNvPr id="13" name="TextBox 12">
            <a:extLst>
              <a:ext uri="{FF2B5EF4-FFF2-40B4-BE49-F238E27FC236}">
                <a16:creationId xmlns:a16="http://schemas.microsoft.com/office/drawing/2014/main" id="{196B0766-4D8D-AC4F-4674-F4E4A4126182}"/>
              </a:ext>
            </a:extLst>
          </p:cNvPr>
          <p:cNvSpPr txBox="1"/>
          <p:nvPr/>
        </p:nvSpPr>
        <p:spPr>
          <a:xfrm>
            <a:off x="2195082" y="3455882"/>
            <a:ext cx="8600587" cy="1121846"/>
          </a:xfrm>
          <a:prstGeom prst="rect">
            <a:avLst/>
          </a:prstGeom>
          <a:noFill/>
        </p:spPr>
        <p:txBody>
          <a:bodyPr wrap="square">
            <a:spAutoFit/>
          </a:bodyPr>
          <a:lstStyle/>
          <a:p>
            <a:pPr marL="0" marR="0" algn="just">
              <a:lnSpc>
                <a:spcPct val="150000"/>
              </a:lnSpc>
              <a:spcBef>
                <a:spcPts val="0"/>
              </a:spcBef>
              <a:spcAft>
                <a:spcPts val="0"/>
              </a:spcAft>
            </a:pPr>
            <a:r>
              <a:rPr lang="nl-NL" sz="2400" dirty="0">
                <a:solidFill>
                  <a:srgbClr val="000000"/>
                </a:solidFill>
                <a:effectLst/>
                <a:latin typeface="+mj-lt"/>
                <a:ea typeface="Times New Roman" panose="02020603050405020304" pitchFamily="18" charset="0"/>
                <a:cs typeface="Arial" panose="020B0604020202020204" pitchFamily="34" charset="0"/>
              </a:rPr>
              <a:t>Trao đổi, </a:t>
            </a:r>
            <a:r>
              <a:rPr lang="vi-VN" sz="2400" dirty="0">
                <a:solidFill>
                  <a:srgbClr val="000000"/>
                </a:solidFill>
                <a:effectLst/>
                <a:latin typeface="+mj-lt"/>
                <a:ea typeface="Times New Roman" panose="02020603050405020304" pitchFamily="18" charset="0"/>
                <a:cs typeface="Arial" panose="020B0604020202020204" pitchFamily="34" charset="0"/>
              </a:rPr>
              <a:t>cùng người thân trang trí ngôi nhà của em theo ý tưởng của mình</a:t>
            </a:r>
            <a:endParaRPr lang="en-US" sz="2400" dirty="0">
              <a:effectLst/>
              <a:latin typeface="+mj-lt"/>
              <a:ea typeface="Times New Roman" panose="02020603050405020304" pitchFamily="18" charset="0"/>
              <a:cs typeface="Arial" panose="020B0604020202020204" pitchFamily="34" charset="0"/>
            </a:endParaRPr>
          </a:p>
        </p:txBody>
      </p:sp>
      <p:sp>
        <p:nvSpPr>
          <p:cNvPr id="14" name="TextBox 13">
            <a:extLst>
              <a:ext uri="{FF2B5EF4-FFF2-40B4-BE49-F238E27FC236}">
                <a16:creationId xmlns:a16="http://schemas.microsoft.com/office/drawing/2014/main" id="{4595773B-DC0E-22ED-9A0D-842425EF4803}"/>
              </a:ext>
            </a:extLst>
          </p:cNvPr>
          <p:cNvSpPr txBox="1"/>
          <p:nvPr/>
        </p:nvSpPr>
        <p:spPr>
          <a:xfrm>
            <a:off x="2195082" y="5068961"/>
            <a:ext cx="13572360" cy="567848"/>
          </a:xfrm>
          <a:prstGeom prst="rect">
            <a:avLst/>
          </a:prstGeom>
          <a:noFill/>
        </p:spPr>
        <p:txBody>
          <a:bodyPr wrap="square">
            <a:spAutoFit/>
          </a:bodyPr>
          <a:lstStyle/>
          <a:p>
            <a:pPr algn="just">
              <a:lnSpc>
                <a:spcPct val="150000"/>
              </a:lnSpc>
            </a:pPr>
            <a:r>
              <a:rPr lang="nl-NL" sz="2400" dirty="0">
                <a:solidFill>
                  <a:srgbClr val="000000"/>
                </a:solidFill>
                <a:effectLst/>
                <a:latin typeface="+mj-lt"/>
                <a:ea typeface="Calibri" panose="020F0502020204030204" pitchFamily="34" charset="0"/>
                <a:cs typeface="Arial" panose="020B0604020202020204" pitchFamily="34" charset="0"/>
              </a:rPr>
              <a:t>Chuẩn bị trước một bức ảnh </a:t>
            </a:r>
            <a:r>
              <a:rPr lang="vi-VN" sz="2400" dirty="0">
                <a:solidFill>
                  <a:srgbClr val="000000"/>
                </a:solidFill>
                <a:effectLst/>
                <a:latin typeface="+mj-lt"/>
                <a:ea typeface="Calibri" panose="020F0502020204030204" pitchFamily="34" charset="0"/>
                <a:cs typeface="Arial" panose="020B0604020202020204" pitchFamily="34" charset="0"/>
              </a:rPr>
              <a:t>chụp lại kết quả gửi thầy cô</a:t>
            </a:r>
            <a:endParaRPr lang="en-US" sz="2400" dirty="0">
              <a:latin typeface="+mj-lt"/>
              <a:cs typeface="Arial" panose="020B0604020202020204" pitchFamily="34" charset="0"/>
            </a:endParaRPr>
          </a:p>
        </p:txBody>
      </p:sp>
    </p:spTree>
    <p:extLst>
      <p:ext uri="{BB962C8B-B14F-4D97-AF65-F5344CB8AC3E}">
        <p14:creationId xmlns:p14="http://schemas.microsoft.com/office/powerpoint/2010/main" val="25679040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500"/>
                                        <p:tgtEl>
                                          <p:spTgt spid="11"/>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41</TotalTime>
  <Words>765</Words>
  <Application>Microsoft Office PowerPoint</Application>
  <PresentationFormat>Widescreen</PresentationFormat>
  <Paragraphs>62</Paragraphs>
  <Slides>24</Slides>
  <Notes>4</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24</vt:i4>
      </vt:variant>
    </vt:vector>
  </HeadingPairs>
  <TitlesOfParts>
    <vt:vector size="32" baseType="lpstr">
      <vt:lpstr>Arial</vt:lpstr>
      <vt:lpstr>Calibri</vt:lpstr>
      <vt:lpstr>Calibri Light</vt:lpstr>
      <vt:lpstr>UTM Avo</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6</cp:revision>
  <dcterms:created xsi:type="dcterms:W3CDTF">2023-03-28T03:35:09Z</dcterms:created>
  <dcterms:modified xsi:type="dcterms:W3CDTF">2023-08-21T02:19:12Z</dcterms:modified>
</cp:coreProperties>
</file>