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21"/>
  </p:notesMasterIdLst>
  <p:handoutMasterIdLst>
    <p:handoutMasterId r:id="rId22"/>
  </p:handoutMasterIdLst>
  <p:sldIdLst>
    <p:sldId id="257" r:id="rId3"/>
    <p:sldId id="365" r:id="rId4"/>
    <p:sldId id="256" r:id="rId5"/>
    <p:sldId id="267" r:id="rId6"/>
    <p:sldId id="260" r:id="rId7"/>
    <p:sldId id="262" r:id="rId8"/>
    <p:sldId id="366" r:id="rId9"/>
    <p:sldId id="367" r:id="rId10"/>
    <p:sldId id="368" r:id="rId11"/>
    <p:sldId id="259" r:id="rId12"/>
    <p:sldId id="263" r:id="rId13"/>
    <p:sldId id="274" r:id="rId14"/>
    <p:sldId id="273" r:id="rId15"/>
    <p:sldId id="272" r:id="rId16"/>
    <p:sldId id="268" r:id="rId17"/>
    <p:sldId id="369" r:id="rId18"/>
    <p:sldId id="266" r:id="rId19"/>
    <p:sldId id="37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rt" id="{FA20E497-9D87-493A-88EB-972A2648A7B0}">
          <p14:sldIdLst>
            <p14:sldId id="257"/>
            <p14:sldId id="365"/>
          </p14:sldIdLst>
        </p14:section>
        <p14:section name="Sinh hoạt dưới cờ" id="{6883FF74-4500-40CE-9A00-E61B6F61929D}">
          <p14:sldIdLst>
            <p14:sldId id="256"/>
            <p14:sldId id="267"/>
          </p14:sldIdLst>
        </p14:section>
        <p14:section name="HĐ GD theo Chủ đề" id="{8E330746-F22F-416C-890D-C385F09B691D}">
          <p14:sldIdLst>
            <p14:sldId id="260"/>
            <p14:sldId id="262"/>
            <p14:sldId id="366"/>
            <p14:sldId id="367"/>
            <p14:sldId id="368"/>
          </p14:sldIdLst>
        </p14:section>
        <p14:section name="SHL" id="{A13DB347-C564-4436-BE85-EF03CBD32C2D}">
          <p14:sldIdLst>
            <p14:sldId id="259"/>
            <p14:sldId id="263"/>
          </p14:sldIdLst>
        </p14:section>
        <p14:section name="HĐ nối tiếp" id="{3ADF448C-8E95-45D1-860C-1D3CE70BC927}">
          <p14:sldIdLst>
            <p14:sldId id="274"/>
            <p14:sldId id="273"/>
            <p14:sldId id="272"/>
            <p14:sldId id="268"/>
          </p14:sldIdLst>
        </p14:section>
        <p14:section name="Tự đánh giá" id="{7E3EA2DB-4ECA-46C4-AE99-1BDB6E5D3586}">
          <p14:sldIdLst/>
        </p14:section>
        <p14:section name="END" id="{09D271F4-F85F-46E8-ACF3-54DB7682D3DB}">
          <p14:sldIdLst>
            <p14:sldId id="369"/>
            <p14:sldId id="266"/>
            <p14:sldId id="370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1F6280-CF88-468E-9218-FEFED9DEC220}" v="91" dt="2023-04-04T07:15:29.3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352" autoAdjust="0"/>
    <p:restoredTop sz="94660"/>
  </p:normalViewPr>
  <p:slideViewPr>
    <p:cSldViewPr snapToGrid="0">
      <p:cViewPr varScale="1">
        <p:scale>
          <a:sx n="65" d="100"/>
          <a:sy n="65" d="100"/>
        </p:scale>
        <p:origin x="108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1" d="100"/>
          <a:sy n="81" d="100"/>
        </p:scale>
        <p:origin x="389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guyen Huy" userId="03e08db4-59cf-4cb4-b2d1-70d2dd8489fe" providerId="ADAL" clId="{B81F6280-CF88-468E-9218-FEFED9DEC220}"/>
    <pc:docChg chg="undo custSel addSld delSld modSld sldOrd modSection">
      <pc:chgData name="Nguyen Huy" userId="03e08db4-59cf-4cb4-b2d1-70d2dd8489fe" providerId="ADAL" clId="{B81F6280-CF88-468E-9218-FEFED9DEC220}" dt="2023-04-04T07:15:35.687" v="371" actId="465"/>
      <pc:docMkLst>
        <pc:docMk/>
      </pc:docMkLst>
      <pc:sldChg chg="del">
        <pc:chgData name="Nguyen Huy" userId="03e08db4-59cf-4cb4-b2d1-70d2dd8489fe" providerId="ADAL" clId="{B81F6280-CF88-468E-9218-FEFED9DEC220}" dt="2023-04-04T07:10:43.236" v="300" actId="47"/>
        <pc:sldMkLst>
          <pc:docMk/>
          <pc:sldMk cId="1567256950" sldId="258"/>
        </pc:sldMkLst>
      </pc:sldChg>
      <pc:sldChg chg="addSp delSp modSp mod">
        <pc:chgData name="Nguyen Huy" userId="03e08db4-59cf-4cb4-b2d1-70d2dd8489fe" providerId="ADAL" clId="{B81F6280-CF88-468E-9218-FEFED9DEC220}" dt="2023-04-04T07:07:45.256" v="262" actId="21"/>
        <pc:sldMkLst>
          <pc:docMk/>
          <pc:sldMk cId="4121275429" sldId="259"/>
        </pc:sldMkLst>
        <pc:picChg chg="add del mod">
          <ac:chgData name="Nguyen Huy" userId="03e08db4-59cf-4cb4-b2d1-70d2dd8489fe" providerId="ADAL" clId="{B81F6280-CF88-468E-9218-FEFED9DEC220}" dt="2023-04-04T07:07:45.256" v="262" actId="21"/>
          <ac:picMkLst>
            <pc:docMk/>
            <pc:sldMk cId="4121275429" sldId="259"/>
            <ac:picMk id="3" creationId="{89F2A01C-D26B-1EBB-ADC1-0A6AA2FE5108}"/>
          </ac:picMkLst>
        </pc:picChg>
      </pc:sldChg>
      <pc:sldChg chg="addSp delSp modSp mod delAnim modAnim">
        <pc:chgData name="Nguyen Huy" userId="03e08db4-59cf-4cb4-b2d1-70d2dd8489fe" providerId="ADAL" clId="{B81F6280-CF88-468E-9218-FEFED9DEC220}" dt="2023-04-04T07:01:04.356" v="120" actId="1076"/>
        <pc:sldMkLst>
          <pc:docMk/>
          <pc:sldMk cId="866177050" sldId="262"/>
        </pc:sldMkLst>
        <pc:spChg chg="del">
          <ac:chgData name="Nguyen Huy" userId="03e08db4-59cf-4cb4-b2d1-70d2dd8489fe" providerId="ADAL" clId="{B81F6280-CF88-468E-9218-FEFED9DEC220}" dt="2023-04-04T06:59:44.503" v="57" actId="478"/>
          <ac:spMkLst>
            <pc:docMk/>
            <pc:sldMk cId="866177050" sldId="262"/>
            <ac:spMk id="2" creationId="{3F90EFA3-9221-B482-62E0-04FC684EA461}"/>
          </ac:spMkLst>
        </pc:spChg>
        <pc:spChg chg="del">
          <ac:chgData name="Nguyen Huy" userId="03e08db4-59cf-4cb4-b2d1-70d2dd8489fe" providerId="ADAL" clId="{B81F6280-CF88-468E-9218-FEFED9DEC220}" dt="2023-04-04T06:59:44.503" v="57" actId="478"/>
          <ac:spMkLst>
            <pc:docMk/>
            <pc:sldMk cId="866177050" sldId="262"/>
            <ac:spMk id="3" creationId="{2150A56C-A027-D1BB-6ADC-086633746A6F}"/>
          </ac:spMkLst>
        </pc:spChg>
        <pc:spChg chg="add del mod">
          <ac:chgData name="Nguyen Huy" userId="03e08db4-59cf-4cb4-b2d1-70d2dd8489fe" providerId="ADAL" clId="{B81F6280-CF88-468E-9218-FEFED9DEC220}" dt="2023-04-04T07:00:35.643" v="77" actId="478"/>
          <ac:spMkLst>
            <pc:docMk/>
            <pc:sldMk cId="866177050" sldId="262"/>
            <ac:spMk id="6" creationId="{36A84C7D-4BBD-C2C5-4A5A-6C856A00C213}"/>
          </ac:spMkLst>
        </pc:spChg>
        <pc:spChg chg="add mod">
          <ac:chgData name="Nguyen Huy" userId="03e08db4-59cf-4cb4-b2d1-70d2dd8489fe" providerId="ADAL" clId="{B81F6280-CF88-468E-9218-FEFED9DEC220}" dt="2023-04-04T07:00:54.433" v="114" actId="164"/>
          <ac:spMkLst>
            <pc:docMk/>
            <pc:sldMk cId="866177050" sldId="262"/>
            <ac:spMk id="7" creationId="{9F4C2883-E7BA-E7C1-A48D-34B7E964DB55}"/>
          </ac:spMkLst>
        </pc:spChg>
        <pc:spChg chg="add mod">
          <ac:chgData name="Nguyen Huy" userId="03e08db4-59cf-4cb4-b2d1-70d2dd8489fe" providerId="ADAL" clId="{B81F6280-CF88-468E-9218-FEFED9DEC220}" dt="2023-04-04T07:00:51.803" v="111" actId="1076"/>
          <ac:spMkLst>
            <pc:docMk/>
            <pc:sldMk cId="866177050" sldId="262"/>
            <ac:spMk id="11" creationId="{4F3485AE-DC35-854E-F4D0-1791DFC05ED5}"/>
          </ac:spMkLst>
        </pc:spChg>
        <pc:grpChg chg="add mod">
          <ac:chgData name="Nguyen Huy" userId="03e08db4-59cf-4cb4-b2d1-70d2dd8489fe" providerId="ADAL" clId="{B81F6280-CF88-468E-9218-FEFED9DEC220}" dt="2023-04-04T07:00:56.075" v="115" actId="1076"/>
          <ac:grpSpMkLst>
            <pc:docMk/>
            <pc:sldMk cId="866177050" sldId="262"/>
            <ac:grpSpMk id="12" creationId="{918A160E-885E-11B4-596B-BD5032D5CC4E}"/>
          </ac:grpSpMkLst>
        </pc:grpChg>
        <pc:picChg chg="del">
          <ac:chgData name="Nguyen Huy" userId="03e08db4-59cf-4cb4-b2d1-70d2dd8489fe" providerId="ADAL" clId="{B81F6280-CF88-468E-9218-FEFED9DEC220}" dt="2023-04-04T06:59:44.503" v="57" actId="478"/>
          <ac:picMkLst>
            <pc:docMk/>
            <pc:sldMk cId="866177050" sldId="262"/>
            <ac:picMk id="4" creationId="{072B9190-DFD0-D525-1A22-43B0D7226D71}"/>
          </ac:picMkLst>
        </pc:picChg>
        <pc:picChg chg="del">
          <ac:chgData name="Nguyen Huy" userId="03e08db4-59cf-4cb4-b2d1-70d2dd8489fe" providerId="ADAL" clId="{B81F6280-CF88-468E-9218-FEFED9DEC220}" dt="2023-04-04T06:59:44.503" v="57" actId="478"/>
          <ac:picMkLst>
            <pc:docMk/>
            <pc:sldMk cId="866177050" sldId="262"/>
            <ac:picMk id="5" creationId="{5ED663AB-B4F4-7B9D-1CA0-A5AA0BF2B5BC}"/>
          </ac:picMkLst>
        </pc:picChg>
        <pc:picChg chg="add mod">
          <ac:chgData name="Nguyen Huy" userId="03e08db4-59cf-4cb4-b2d1-70d2dd8489fe" providerId="ADAL" clId="{B81F6280-CF88-468E-9218-FEFED9DEC220}" dt="2023-04-04T07:00:54.433" v="114" actId="164"/>
          <ac:picMkLst>
            <pc:docMk/>
            <pc:sldMk cId="866177050" sldId="262"/>
            <ac:picMk id="8" creationId="{7D60A0A4-6BC0-BAFA-7C44-E951E06D7250}"/>
          </ac:picMkLst>
        </pc:picChg>
        <pc:picChg chg="add mod">
          <ac:chgData name="Nguyen Huy" userId="03e08db4-59cf-4cb4-b2d1-70d2dd8489fe" providerId="ADAL" clId="{B81F6280-CF88-468E-9218-FEFED9DEC220}" dt="2023-04-04T07:00:57.483" v="116" actId="1076"/>
          <ac:picMkLst>
            <pc:docMk/>
            <pc:sldMk cId="866177050" sldId="262"/>
            <ac:picMk id="9" creationId="{6BF995CE-1CB6-08F3-CE27-15F04109DC6D}"/>
          </ac:picMkLst>
        </pc:picChg>
        <pc:picChg chg="add mod">
          <ac:chgData name="Nguyen Huy" userId="03e08db4-59cf-4cb4-b2d1-70d2dd8489fe" providerId="ADAL" clId="{B81F6280-CF88-468E-9218-FEFED9DEC220}" dt="2023-04-04T07:01:04.356" v="120" actId="1076"/>
          <ac:picMkLst>
            <pc:docMk/>
            <pc:sldMk cId="866177050" sldId="262"/>
            <ac:picMk id="13" creationId="{175E38B7-2462-E20E-CF71-58A587599A23}"/>
          </ac:picMkLst>
        </pc:picChg>
      </pc:sldChg>
      <pc:sldChg chg="addSp modSp mod">
        <pc:chgData name="Nguyen Huy" userId="03e08db4-59cf-4cb4-b2d1-70d2dd8489fe" providerId="ADAL" clId="{B81F6280-CF88-468E-9218-FEFED9DEC220}" dt="2023-04-04T07:07:56.357" v="268" actId="1076"/>
        <pc:sldMkLst>
          <pc:docMk/>
          <pc:sldMk cId="522577783" sldId="263"/>
        </pc:sldMkLst>
        <pc:picChg chg="add mod">
          <ac:chgData name="Nguyen Huy" userId="03e08db4-59cf-4cb4-b2d1-70d2dd8489fe" providerId="ADAL" clId="{B81F6280-CF88-468E-9218-FEFED9DEC220}" dt="2023-04-04T07:07:56.357" v="268" actId="1076"/>
          <ac:picMkLst>
            <pc:docMk/>
            <pc:sldMk cId="522577783" sldId="263"/>
            <ac:picMk id="2" creationId="{288F5F58-F193-27F5-4EA3-409B217E54AA}"/>
          </ac:picMkLst>
        </pc:picChg>
      </pc:sldChg>
      <pc:sldChg chg="del">
        <pc:chgData name="Nguyen Huy" userId="03e08db4-59cf-4cb4-b2d1-70d2dd8489fe" providerId="ADAL" clId="{B81F6280-CF88-468E-9218-FEFED9DEC220}" dt="2023-04-04T07:05:43.068" v="234" actId="47"/>
        <pc:sldMkLst>
          <pc:docMk/>
          <pc:sldMk cId="3430506704" sldId="264"/>
        </pc:sldMkLst>
      </pc:sldChg>
      <pc:sldChg chg="del">
        <pc:chgData name="Nguyen Huy" userId="03e08db4-59cf-4cb4-b2d1-70d2dd8489fe" providerId="ADAL" clId="{B81F6280-CF88-468E-9218-FEFED9DEC220}" dt="2023-04-04T07:05:43.068" v="234" actId="47"/>
        <pc:sldMkLst>
          <pc:docMk/>
          <pc:sldMk cId="77109922" sldId="265"/>
        </pc:sldMkLst>
      </pc:sldChg>
      <pc:sldChg chg="delSp modSp mod">
        <pc:chgData name="Nguyen Huy" userId="03e08db4-59cf-4cb4-b2d1-70d2dd8489fe" providerId="ADAL" clId="{B81F6280-CF88-468E-9218-FEFED9DEC220}" dt="2023-04-04T04:42:00.615" v="1" actId="478"/>
        <pc:sldMkLst>
          <pc:docMk/>
          <pc:sldMk cId="1308164110" sldId="267"/>
        </pc:sldMkLst>
        <pc:picChg chg="del mod">
          <ac:chgData name="Nguyen Huy" userId="03e08db4-59cf-4cb4-b2d1-70d2dd8489fe" providerId="ADAL" clId="{B81F6280-CF88-468E-9218-FEFED9DEC220}" dt="2023-04-04T04:42:00.615" v="1" actId="478"/>
          <ac:picMkLst>
            <pc:docMk/>
            <pc:sldMk cId="1308164110" sldId="267"/>
            <ac:picMk id="5" creationId="{E5B16550-860C-D086-C8A9-3A6DE54CC895}"/>
          </ac:picMkLst>
        </pc:picChg>
      </pc:sldChg>
      <pc:sldChg chg="delSp modSp add mod setBg delAnim">
        <pc:chgData name="Nguyen Huy" userId="03e08db4-59cf-4cb4-b2d1-70d2dd8489fe" providerId="ADAL" clId="{B81F6280-CF88-468E-9218-FEFED9DEC220}" dt="2023-04-04T07:15:35.687" v="371" actId="465"/>
        <pc:sldMkLst>
          <pc:docMk/>
          <pc:sldMk cId="1953160436" sldId="268"/>
        </pc:sldMkLst>
        <pc:spChg chg="mod">
          <ac:chgData name="Nguyen Huy" userId="03e08db4-59cf-4cb4-b2d1-70d2dd8489fe" providerId="ADAL" clId="{B81F6280-CF88-468E-9218-FEFED9DEC220}" dt="2023-04-04T07:15:35.687" v="371" actId="465"/>
          <ac:spMkLst>
            <pc:docMk/>
            <pc:sldMk cId="1953160436" sldId="268"/>
            <ac:spMk id="16" creationId="{00000000-0000-0000-0000-000000000000}"/>
          </ac:spMkLst>
        </pc:spChg>
        <pc:spChg chg="mod">
          <ac:chgData name="Nguyen Huy" userId="03e08db4-59cf-4cb4-b2d1-70d2dd8489fe" providerId="ADAL" clId="{B81F6280-CF88-468E-9218-FEFED9DEC220}" dt="2023-04-04T07:15:35.687" v="371" actId="465"/>
          <ac:spMkLst>
            <pc:docMk/>
            <pc:sldMk cId="1953160436" sldId="268"/>
            <ac:spMk id="17" creationId="{00000000-0000-0000-0000-000000000000}"/>
          </ac:spMkLst>
        </pc:spChg>
        <pc:spChg chg="mod">
          <ac:chgData name="Nguyen Huy" userId="03e08db4-59cf-4cb4-b2d1-70d2dd8489fe" providerId="ADAL" clId="{B81F6280-CF88-468E-9218-FEFED9DEC220}" dt="2023-04-04T07:15:32.380" v="370" actId="1076"/>
          <ac:spMkLst>
            <pc:docMk/>
            <pc:sldMk cId="1953160436" sldId="268"/>
            <ac:spMk id="18" creationId="{00000000-0000-0000-0000-000000000000}"/>
          </ac:spMkLst>
        </pc:spChg>
        <pc:spChg chg="mod">
          <ac:chgData name="Nguyen Huy" userId="03e08db4-59cf-4cb4-b2d1-70d2dd8489fe" providerId="ADAL" clId="{B81F6280-CF88-468E-9218-FEFED9DEC220}" dt="2023-04-04T07:15:32.380" v="370" actId="1076"/>
          <ac:spMkLst>
            <pc:docMk/>
            <pc:sldMk cId="1953160436" sldId="268"/>
            <ac:spMk id="19" creationId="{00000000-0000-0000-0000-000000000000}"/>
          </ac:spMkLst>
        </pc:spChg>
        <pc:spChg chg="del">
          <ac:chgData name="Nguyen Huy" userId="03e08db4-59cf-4cb4-b2d1-70d2dd8489fe" providerId="ADAL" clId="{B81F6280-CF88-468E-9218-FEFED9DEC220}" dt="2023-04-04T07:09:41.134" v="284" actId="478"/>
          <ac:spMkLst>
            <pc:docMk/>
            <pc:sldMk cId="1953160436" sldId="268"/>
            <ac:spMk id="24" creationId="{00000000-0000-0000-0000-000000000000}"/>
          </ac:spMkLst>
        </pc:spChg>
        <pc:spChg chg="mod">
          <ac:chgData name="Nguyen Huy" userId="03e08db4-59cf-4cb4-b2d1-70d2dd8489fe" providerId="ADAL" clId="{B81F6280-CF88-468E-9218-FEFED9DEC220}" dt="2023-04-04T07:14:49.468" v="357" actId="1076"/>
          <ac:spMkLst>
            <pc:docMk/>
            <pc:sldMk cId="1953160436" sldId="268"/>
            <ac:spMk id="25" creationId="{00000000-0000-0000-0000-000000000000}"/>
          </ac:spMkLst>
        </pc:spChg>
        <pc:spChg chg="del">
          <ac:chgData name="Nguyen Huy" userId="03e08db4-59cf-4cb4-b2d1-70d2dd8489fe" providerId="ADAL" clId="{B81F6280-CF88-468E-9218-FEFED9DEC220}" dt="2023-04-04T07:09:41.134" v="284" actId="478"/>
          <ac:spMkLst>
            <pc:docMk/>
            <pc:sldMk cId="1953160436" sldId="268"/>
            <ac:spMk id="26" creationId="{00000000-0000-0000-0000-000000000000}"/>
          </ac:spMkLst>
        </pc:spChg>
        <pc:spChg chg="del">
          <ac:chgData name="Nguyen Huy" userId="03e08db4-59cf-4cb4-b2d1-70d2dd8489fe" providerId="ADAL" clId="{B81F6280-CF88-468E-9218-FEFED9DEC220}" dt="2023-04-04T07:09:41.134" v="284" actId="478"/>
          <ac:spMkLst>
            <pc:docMk/>
            <pc:sldMk cId="1953160436" sldId="268"/>
            <ac:spMk id="27" creationId="{00000000-0000-0000-0000-000000000000}"/>
          </ac:spMkLst>
        </pc:spChg>
        <pc:picChg chg="del">
          <ac:chgData name="Nguyen Huy" userId="03e08db4-59cf-4cb4-b2d1-70d2dd8489fe" providerId="ADAL" clId="{B81F6280-CF88-468E-9218-FEFED9DEC220}" dt="2023-04-04T07:09:41.134" v="284" actId="478"/>
          <ac:picMkLst>
            <pc:docMk/>
            <pc:sldMk cId="1953160436" sldId="268"/>
            <ac:picMk id="4" creationId="{00000000-0000-0000-0000-000000000000}"/>
          </ac:picMkLst>
        </pc:picChg>
        <pc:picChg chg="del">
          <ac:chgData name="Nguyen Huy" userId="03e08db4-59cf-4cb4-b2d1-70d2dd8489fe" providerId="ADAL" clId="{B81F6280-CF88-468E-9218-FEFED9DEC220}" dt="2023-04-04T07:09:41.134" v="284" actId="478"/>
          <ac:picMkLst>
            <pc:docMk/>
            <pc:sldMk cId="1953160436" sldId="268"/>
            <ac:picMk id="8" creationId="{00000000-0000-0000-0000-000000000000}"/>
          </ac:picMkLst>
        </pc:picChg>
        <pc:picChg chg="del">
          <ac:chgData name="Nguyen Huy" userId="03e08db4-59cf-4cb4-b2d1-70d2dd8489fe" providerId="ADAL" clId="{B81F6280-CF88-468E-9218-FEFED9DEC220}" dt="2023-04-04T07:09:41.134" v="284" actId="478"/>
          <ac:picMkLst>
            <pc:docMk/>
            <pc:sldMk cId="1953160436" sldId="268"/>
            <ac:picMk id="9" creationId="{00000000-0000-0000-0000-000000000000}"/>
          </ac:picMkLst>
        </pc:picChg>
        <pc:picChg chg="del">
          <ac:chgData name="Nguyen Huy" userId="03e08db4-59cf-4cb4-b2d1-70d2dd8489fe" providerId="ADAL" clId="{B81F6280-CF88-468E-9218-FEFED9DEC220}" dt="2023-04-04T07:09:41.134" v="284" actId="478"/>
          <ac:picMkLst>
            <pc:docMk/>
            <pc:sldMk cId="1953160436" sldId="268"/>
            <ac:picMk id="10" creationId="{00000000-0000-0000-0000-000000000000}"/>
          </ac:picMkLst>
        </pc:picChg>
        <pc:picChg chg="del">
          <ac:chgData name="Nguyen Huy" userId="03e08db4-59cf-4cb4-b2d1-70d2dd8489fe" providerId="ADAL" clId="{B81F6280-CF88-468E-9218-FEFED9DEC220}" dt="2023-04-04T07:09:41.134" v="284" actId="478"/>
          <ac:picMkLst>
            <pc:docMk/>
            <pc:sldMk cId="1953160436" sldId="268"/>
            <ac:picMk id="11" creationId="{00000000-0000-0000-0000-000000000000}"/>
          </ac:picMkLst>
        </pc:picChg>
        <pc:picChg chg="del">
          <ac:chgData name="Nguyen Huy" userId="03e08db4-59cf-4cb4-b2d1-70d2dd8489fe" providerId="ADAL" clId="{B81F6280-CF88-468E-9218-FEFED9DEC220}" dt="2023-04-04T07:09:41.684" v="285" actId="478"/>
          <ac:picMkLst>
            <pc:docMk/>
            <pc:sldMk cId="1953160436" sldId="268"/>
            <ac:picMk id="23" creationId="{A26CC379-35B4-43A2-9C82-4CD30F251F6F}"/>
          </ac:picMkLst>
        </pc:picChg>
        <pc:picChg chg="del">
          <ac:chgData name="Nguyen Huy" userId="03e08db4-59cf-4cb4-b2d1-70d2dd8489fe" providerId="ADAL" clId="{B81F6280-CF88-468E-9218-FEFED9DEC220}" dt="2023-04-04T07:09:42.053" v="286" actId="478"/>
          <ac:picMkLst>
            <pc:docMk/>
            <pc:sldMk cId="1953160436" sldId="268"/>
            <ac:picMk id="33" creationId="{00000000-0000-0000-0000-000000000000}"/>
          </ac:picMkLst>
        </pc:picChg>
      </pc:sldChg>
      <pc:sldChg chg="delSp modSp add mod setBg delAnim">
        <pc:chgData name="Nguyen Huy" userId="03e08db4-59cf-4cb4-b2d1-70d2dd8489fe" providerId="ADAL" clId="{B81F6280-CF88-468E-9218-FEFED9DEC220}" dt="2023-04-04T07:14:39.220" v="354" actId="20577"/>
        <pc:sldMkLst>
          <pc:docMk/>
          <pc:sldMk cId="4281231510" sldId="272"/>
        </pc:sldMkLst>
        <pc:spChg chg="mod">
          <ac:chgData name="Nguyen Huy" userId="03e08db4-59cf-4cb4-b2d1-70d2dd8489fe" providerId="ADAL" clId="{B81F6280-CF88-468E-9218-FEFED9DEC220}" dt="2023-04-04T07:14:36.396" v="352" actId="20577"/>
          <ac:spMkLst>
            <pc:docMk/>
            <pc:sldMk cId="4281231510" sldId="272"/>
            <ac:spMk id="16" creationId="{00000000-0000-0000-0000-000000000000}"/>
          </ac:spMkLst>
        </pc:spChg>
        <pc:spChg chg="mod">
          <ac:chgData name="Nguyen Huy" userId="03e08db4-59cf-4cb4-b2d1-70d2dd8489fe" providerId="ADAL" clId="{B81F6280-CF88-468E-9218-FEFED9DEC220}" dt="2023-04-04T07:14:39.220" v="354" actId="20577"/>
          <ac:spMkLst>
            <pc:docMk/>
            <pc:sldMk cId="4281231510" sldId="272"/>
            <ac:spMk id="17" creationId="{00000000-0000-0000-0000-000000000000}"/>
          </ac:spMkLst>
        </pc:spChg>
        <pc:spChg chg="mod">
          <ac:chgData name="Nguyen Huy" userId="03e08db4-59cf-4cb4-b2d1-70d2dd8489fe" providerId="ADAL" clId="{B81F6280-CF88-468E-9218-FEFED9DEC220}" dt="2023-04-04T07:14:32.589" v="350" actId="14100"/>
          <ac:spMkLst>
            <pc:docMk/>
            <pc:sldMk cId="4281231510" sldId="272"/>
            <ac:spMk id="18" creationId="{00000000-0000-0000-0000-000000000000}"/>
          </ac:spMkLst>
        </pc:spChg>
        <pc:spChg chg="mod">
          <ac:chgData name="Nguyen Huy" userId="03e08db4-59cf-4cb4-b2d1-70d2dd8489fe" providerId="ADAL" clId="{B81F6280-CF88-468E-9218-FEFED9DEC220}" dt="2023-04-04T07:14:32.589" v="350" actId="14100"/>
          <ac:spMkLst>
            <pc:docMk/>
            <pc:sldMk cId="4281231510" sldId="272"/>
            <ac:spMk id="19" creationId="{00000000-0000-0000-0000-000000000000}"/>
          </ac:spMkLst>
        </pc:spChg>
        <pc:spChg chg="del">
          <ac:chgData name="Nguyen Huy" userId="03e08db4-59cf-4cb4-b2d1-70d2dd8489fe" providerId="ADAL" clId="{B81F6280-CF88-468E-9218-FEFED9DEC220}" dt="2023-04-04T07:09:30.624" v="280" actId="478"/>
          <ac:spMkLst>
            <pc:docMk/>
            <pc:sldMk cId="4281231510" sldId="272"/>
            <ac:spMk id="24" creationId="{00000000-0000-0000-0000-000000000000}"/>
          </ac:spMkLst>
        </pc:spChg>
        <pc:spChg chg="mod">
          <ac:chgData name="Nguyen Huy" userId="03e08db4-59cf-4cb4-b2d1-70d2dd8489fe" providerId="ADAL" clId="{B81F6280-CF88-468E-9218-FEFED9DEC220}" dt="2023-04-04T07:13:56.548" v="341" actId="1076"/>
          <ac:spMkLst>
            <pc:docMk/>
            <pc:sldMk cId="4281231510" sldId="272"/>
            <ac:spMk id="25" creationId="{00000000-0000-0000-0000-000000000000}"/>
          </ac:spMkLst>
        </pc:spChg>
        <pc:spChg chg="del">
          <ac:chgData name="Nguyen Huy" userId="03e08db4-59cf-4cb4-b2d1-70d2dd8489fe" providerId="ADAL" clId="{B81F6280-CF88-468E-9218-FEFED9DEC220}" dt="2023-04-04T07:09:30.624" v="280" actId="478"/>
          <ac:spMkLst>
            <pc:docMk/>
            <pc:sldMk cId="4281231510" sldId="272"/>
            <ac:spMk id="26" creationId="{00000000-0000-0000-0000-000000000000}"/>
          </ac:spMkLst>
        </pc:spChg>
        <pc:spChg chg="del">
          <ac:chgData name="Nguyen Huy" userId="03e08db4-59cf-4cb4-b2d1-70d2dd8489fe" providerId="ADAL" clId="{B81F6280-CF88-468E-9218-FEFED9DEC220}" dt="2023-04-04T07:09:30.624" v="280" actId="478"/>
          <ac:spMkLst>
            <pc:docMk/>
            <pc:sldMk cId="4281231510" sldId="272"/>
            <ac:spMk id="27" creationId="{00000000-0000-0000-0000-000000000000}"/>
          </ac:spMkLst>
        </pc:spChg>
        <pc:picChg chg="del">
          <ac:chgData name="Nguyen Huy" userId="03e08db4-59cf-4cb4-b2d1-70d2dd8489fe" providerId="ADAL" clId="{B81F6280-CF88-468E-9218-FEFED9DEC220}" dt="2023-04-04T07:09:30.624" v="280" actId="478"/>
          <ac:picMkLst>
            <pc:docMk/>
            <pc:sldMk cId="4281231510" sldId="272"/>
            <ac:picMk id="4" creationId="{00000000-0000-0000-0000-000000000000}"/>
          </ac:picMkLst>
        </pc:picChg>
        <pc:picChg chg="del">
          <ac:chgData name="Nguyen Huy" userId="03e08db4-59cf-4cb4-b2d1-70d2dd8489fe" providerId="ADAL" clId="{B81F6280-CF88-468E-9218-FEFED9DEC220}" dt="2023-04-04T07:09:30.624" v="280" actId="478"/>
          <ac:picMkLst>
            <pc:docMk/>
            <pc:sldMk cId="4281231510" sldId="272"/>
            <ac:picMk id="8" creationId="{00000000-0000-0000-0000-000000000000}"/>
          </ac:picMkLst>
        </pc:picChg>
        <pc:picChg chg="del">
          <ac:chgData name="Nguyen Huy" userId="03e08db4-59cf-4cb4-b2d1-70d2dd8489fe" providerId="ADAL" clId="{B81F6280-CF88-468E-9218-FEFED9DEC220}" dt="2023-04-04T07:09:30.624" v="280" actId="478"/>
          <ac:picMkLst>
            <pc:docMk/>
            <pc:sldMk cId="4281231510" sldId="272"/>
            <ac:picMk id="9" creationId="{00000000-0000-0000-0000-000000000000}"/>
          </ac:picMkLst>
        </pc:picChg>
        <pc:picChg chg="del">
          <ac:chgData name="Nguyen Huy" userId="03e08db4-59cf-4cb4-b2d1-70d2dd8489fe" providerId="ADAL" clId="{B81F6280-CF88-468E-9218-FEFED9DEC220}" dt="2023-04-04T07:09:30.624" v="280" actId="478"/>
          <ac:picMkLst>
            <pc:docMk/>
            <pc:sldMk cId="4281231510" sldId="272"/>
            <ac:picMk id="10" creationId="{00000000-0000-0000-0000-000000000000}"/>
          </ac:picMkLst>
        </pc:picChg>
        <pc:picChg chg="del">
          <ac:chgData name="Nguyen Huy" userId="03e08db4-59cf-4cb4-b2d1-70d2dd8489fe" providerId="ADAL" clId="{B81F6280-CF88-468E-9218-FEFED9DEC220}" dt="2023-04-04T07:09:30.624" v="280" actId="478"/>
          <ac:picMkLst>
            <pc:docMk/>
            <pc:sldMk cId="4281231510" sldId="272"/>
            <ac:picMk id="11" creationId="{00000000-0000-0000-0000-000000000000}"/>
          </ac:picMkLst>
        </pc:picChg>
        <pc:picChg chg="del">
          <ac:chgData name="Nguyen Huy" userId="03e08db4-59cf-4cb4-b2d1-70d2dd8489fe" providerId="ADAL" clId="{B81F6280-CF88-468E-9218-FEFED9DEC220}" dt="2023-04-04T07:09:31.244" v="281" actId="478"/>
          <ac:picMkLst>
            <pc:docMk/>
            <pc:sldMk cId="4281231510" sldId="272"/>
            <ac:picMk id="21" creationId="{F9F4A6CC-2F7B-40A3-B105-4B925678DAF5}"/>
          </ac:picMkLst>
        </pc:picChg>
        <pc:picChg chg="del">
          <ac:chgData name="Nguyen Huy" userId="03e08db4-59cf-4cb4-b2d1-70d2dd8489fe" providerId="ADAL" clId="{B81F6280-CF88-468E-9218-FEFED9DEC220}" dt="2023-04-04T07:09:31.956" v="282" actId="478"/>
          <ac:picMkLst>
            <pc:docMk/>
            <pc:sldMk cId="4281231510" sldId="272"/>
            <ac:picMk id="33" creationId="{00000000-0000-0000-0000-000000000000}"/>
          </ac:picMkLst>
        </pc:picChg>
      </pc:sldChg>
      <pc:sldChg chg="delSp modSp add mod setBg delAnim">
        <pc:chgData name="Nguyen Huy" userId="03e08db4-59cf-4cb4-b2d1-70d2dd8489fe" providerId="ADAL" clId="{B81F6280-CF88-468E-9218-FEFED9DEC220}" dt="2023-04-04T07:13:35.589" v="334" actId="1076"/>
        <pc:sldMkLst>
          <pc:docMk/>
          <pc:sldMk cId="3303663220" sldId="273"/>
        </pc:sldMkLst>
        <pc:spChg chg="mod">
          <ac:chgData name="Nguyen Huy" userId="03e08db4-59cf-4cb4-b2d1-70d2dd8489fe" providerId="ADAL" clId="{B81F6280-CF88-468E-9218-FEFED9DEC220}" dt="2023-04-04T07:13:35.589" v="334" actId="1076"/>
          <ac:spMkLst>
            <pc:docMk/>
            <pc:sldMk cId="3303663220" sldId="273"/>
            <ac:spMk id="16" creationId="{00000000-0000-0000-0000-000000000000}"/>
          </ac:spMkLst>
        </pc:spChg>
        <pc:spChg chg="mod">
          <ac:chgData name="Nguyen Huy" userId="03e08db4-59cf-4cb4-b2d1-70d2dd8489fe" providerId="ADAL" clId="{B81F6280-CF88-468E-9218-FEFED9DEC220}" dt="2023-04-04T07:13:35.589" v="334" actId="1076"/>
          <ac:spMkLst>
            <pc:docMk/>
            <pc:sldMk cId="3303663220" sldId="273"/>
            <ac:spMk id="17" creationId="{00000000-0000-0000-0000-000000000000}"/>
          </ac:spMkLst>
        </pc:spChg>
        <pc:spChg chg="mod">
          <ac:chgData name="Nguyen Huy" userId="03e08db4-59cf-4cb4-b2d1-70d2dd8489fe" providerId="ADAL" clId="{B81F6280-CF88-468E-9218-FEFED9DEC220}" dt="2023-04-04T07:13:35.589" v="334" actId="1076"/>
          <ac:spMkLst>
            <pc:docMk/>
            <pc:sldMk cId="3303663220" sldId="273"/>
            <ac:spMk id="18" creationId="{00000000-0000-0000-0000-000000000000}"/>
          </ac:spMkLst>
        </pc:spChg>
        <pc:spChg chg="mod">
          <ac:chgData name="Nguyen Huy" userId="03e08db4-59cf-4cb4-b2d1-70d2dd8489fe" providerId="ADAL" clId="{B81F6280-CF88-468E-9218-FEFED9DEC220}" dt="2023-04-04T07:13:35.589" v="334" actId="1076"/>
          <ac:spMkLst>
            <pc:docMk/>
            <pc:sldMk cId="3303663220" sldId="273"/>
            <ac:spMk id="19" creationId="{00000000-0000-0000-0000-000000000000}"/>
          </ac:spMkLst>
        </pc:spChg>
        <pc:spChg chg="del">
          <ac:chgData name="Nguyen Huy" userId="03e08db4-59cf-4cb4-b2d1-70d2dd8489fe" providerId="ADAL" clId="{B81F6280-CF88-468E-9218-FEFED9DEC220}" dt="2023-04-04T07:09:19.281" v="276" actId="478"/>
          <ac:spMkLst>
            <pc:docMk/>
            <pc:sldMk cId="3303663220" sldId="273"/>
            <ac:spMk id="24" creationId="{00000000-0000-0000-0000-000000000000}"/>
          </ac:spMkLst>
        </pc:spChg>
        <pc:spChg chg="mod">
          <ac:chgData name="Nguyen Huy" userId="03e08db4-59cf-4cb4-b2d1-70d2dd8489fe" providerId="ADAL" clId="{B81F6280-CF88-468E-9218-FEFED9DEC220}" dt="2023-04-04T07:12:10.256" v="315" actId="403"/>
          <ac:spMkLst>
            <pc:docMk/>
            <pc:sldMk cId="3303663220" sldId="273"/>
            <ac:spMk id="25" creationId="{00000000-0000-0000-0000-000000000000}"/>
          </ac:spMkLst>
        </pc:spChg>
        <pc:spChg chg="del">
          <ac:chgData name="Nguyen Huy" userId="03e08db4-59cf-4cb4-b2d1-70d2dd8489fe" providerId="ADAL" clId="{B81F6280-CF88-468E-9218-FEFED9DEC220}" dt="2023-04-04T07:09:19.281" v="276" actId="478"/>
          <ac:spMkLst>
            <pc:docMk/>
            <pc:sldMk cId="3303663220" sldId="273"/>
            <ac:spMk id="26" creationId="{00000000-0000-0000-0000-000000000000}"/>
          </ac:spMkLst>
        </pc:spChg>
        <pc:spChg chg="del">
          <ac:chgData name="Nguyen Huy" userId="03e08db4-59cf-4cb4-b2d1-70d2dd8489fe" providerId="ADAL" clId="{B81F6280-CF88-468E-9218-FEFED9DEC220}" dt="2023-04-04T07:09:19.281" v="276" actId="478"/>
          <ac:spMkLst>
            <pc:docMk/>
            <pc:sldMk cId="3303663220" sldId="273"/>
            <ac:spMk id="27" creationId="{00000000-0000-0000-0000-000000000000}"/>
          </ac:spMkLst>
        </pc:spChg>
        <pc:picChg chg="del">
          <ac:chgData name="Nguyen Huy" userId="03e08db4-59cf-4cb4-b2d1-70d2dd8489fe" providerId="ADAL" clId="{B81F6280-CF88-468E-9218-FEFED9DEC220}" dt="2023-04-04T07:09:19.281" v="276" actId="478"/>
          <ac:picMkLst>
            <pc:docMk/>
            <pc:sldMk cId="3303663220" sldId="273"/>
            <ac:picMk id="4" creationId="{00000000-0000-0000-0000-000000000000}"/>
          </ac:picMkLst>
        </pc:picChg>
        <pc:picChg chg="del">
          <ac:chgData name="Nguyen Huy" userId="03e08db4-59cf-4cb4-b2d1-70d2dd8489fe" providerId="ADAL" clId="{B81F6280-CF88-468E-9218-FEFED9DEC220}" dt="2023-04-04T07:09:19.281" v="276" actId="478"/>
          <ac:picMkLst>
            <pc:docMk/>
            <pc:sldMk cId="3303663220" sldId="273"/>
            <ac:picMk id="8" creationId="{00000000-0000-0000-0000-000000000000}"/>
          </ac:picMkLst>
        </pc:picChg>
        <pc:picChg chg="del">
          <ac:chgData name="Nguyen Huy" userId="03e08db4-59cf-4cb4-b2d1-70d2dd8489fe" providerId="ADAL" clId="{B81F6280-CF88-468E-9218-FEFED9DEC220}" dt="2023-04-04T07:09:19.281" v="276" actId="478"/>
          <ac:picMkLst>
            <pc:docMk/>
            <pc:sldMk cId="3303663220" sldId="273"/>
            <ac:picMk id="9" creationId="{00000000-0000-0000-0000-000000000000}"/>
          </ac:picMkLst>
        </pc:picChg>
        <pc:picChg chg="del">
          <ac:chgData name="Nguyen Huy" userId="03e08db4-59cf-4cb4-b2d1-70d2dd8489fe" providerId="ADAL" clId="{B81F6280-CF88-468E-9218-FEFED9DEC220}" dt="2023-04-04T07:09:19.281" v="276" actId="478"/>
          <ac:picMkLst>
            <pc:docMk/>
            <pc:sldMk cId="3303663220" sldId="273"/>
            <ac:picMk id="10" creationId="{00000000-0000-0000-0000-000000000000}"/>
          </ac:picMkLst>
        </pc:picChg>
        <pc:picChg chg="del">
          <ac:chgData name="Nguyen Huy" userId="03e08db4-59cf-4cb4-b2d1-70d2dd8489fe" providerId="ADAL" clId="{B81F6280-CF88-468E-9218-FEFED9DEC220}" dt="2023-04-04T07:09:19.281" v="276" actId="478"/>
          <ac:picMkLst>
            <pc:docMk/>
            <pc:sldMk cId="3303663220" sldId="273"/>
            <ac:picMk id="11" creationId="{00000000-0000-0000-0000-000000000000}"/>
          </ac:picMkLst>
        </pc:picChg>
        <pc:picChg chg="del">
          <ac:chgData name="Nguyen Huy" userId="03e08db4-59cf-4cb4-b2d1-70d2dd8489fe" providerId="ADAL" clId="{B81F6280-CF88-468E-9218-FEFED9DEC220}" dt="2023-04-04T07:09:21.051" v="277" actId="478"/>
          <ac:picMkLst>
            <pc:docMk/>
            <pc:sldMk cId="3303663220" sldId="273"/>
            <ac:picMk id="23" creationId="{303ECCB2-A6EA-4718-86B8-83A5BE23CD33}"/>
          </ac:picMkLst>
        </pc:picChg>
        <pc:picChg chg="del">
          <ac:chgData name="Nguyen Huy" userId="03e08db4-59cf-4cb4-b2d1-70d2dd8489fe" providerId="ADAL" clId="{B81F6280-CF88-468E-9218-FEFED9DEC220}" dt="2023-04-04T07:09:21.644" v="278" actId="478"/>
          <ac:picMkLst>
            <pc:docMk/>
            <pc:sldMk cId="3303663220" sldId="273"/>
            <ac:picMk id="33" creationId="{00000000-0000-0000-0000-000000000000}"/>
          </ac:picMkLst>
        </pc:picChg>
      </pc:sldChg>
      <pc:sldChg chg="delSp modSp add mod setBg delAnim">
        <pc:chgData name="Nguyen Huy" userId="03e08db4-59cf-4cb4-b2d1-70d2dd8489fe" providerId="ADAL" clId="{B81F6280-CF88-468E-9218-FEFED9DEC220}" dt="2023-04-04T07:11:55.702" v="313" actId="14100"/>
        <pc:sldMkLst>
          <pc:docMk/>
          <pc:sldMk cId="10905153" sldId="274"/>
        </pc:sldMkLst>
        <pc:spChg chg="mod">
          <ac:chgData name="Nguyen Huy" userId="03e08db4-59cf-4cb4-b2d1-70d2dd8489fe" providerId="ADAL" clId="{B81F6280-CF88-468E-9218-FEFED9DEC220}" dt="2023-04-04T07:11:55.702" v="313" actId="14100"/>
          <ac:spMkLst>
            <pc:docMk/>
            <pc:sldMk cId="10905153" sldId="274"/>
            <ac:spMk id="16" creationId="{00000000-0000-0000-0000-000000000000}"/>
          </ac:spMkLst>
        </pc:spChg>
        <pc:spChg chg="mod">
          <ac:chgData name="Nguyen Huy" userId="03e08db4-59cf-4cb4-b2d1-70d2dd8489fe" providerId="ADAL" clId="{B81F6280-CF88-468E-9218-FEFED9DEC220}" dt="2023-04-04T07:11:55.702" v="313" actId="14100"/>
          <ac:spMkLst>
            <pc:docMk/>
            <pc:sldMk cId="10905153" sldId="274"/>
            <ac:spMk id="17" creationId="{00000000-0000-0000-0000-000000000000}"/>
          </ac:spMkLst>
        </pc:spChg>
        <pc:spChg chg="mod">
          <ac:chgData name="Nguyen Huy" userId="03e08db4-59cf-4cb4-b2d1-70d2dd8489fe" providerId="ADAL" clId="{B81F6280-CF88-468E-9218-FEFED9DEC220}" dt="2023-04-04T07:11:55.702" v="313" actId="14100"/>
          <ac:spMkLst>
            <pc:docMk/>
            <pc:sldMk cId="10905153" sldId="274"/>
            <ac:spMk id="18" creationId="{00000000-0000-0000-0000-000000000000}"/>
          </ac:spMkLst>
        </pc:spChg>
        <pc:spChg chg="mod">
          <ac:chgData name="Nguyen Huy" userId="03e08db4-59cf-4cb4-b2d1-70d2dd8489fe" providerId="ADAL" clId="{B81F6280-CF88-468E-9218-FEFED9DEC220}" dt="2023-04-04T07:11:55.702" v="313" actId="14100"/>
          <ac:spMkLst>
            <pc:docMk/>
            <pc:sldMk cId="10905153" sldId="274"/>
            <ac:spMk id="19" creationId="{00000000-0000-0000-0000-000000000000}"/>
          </ac:spMkLst>
        </pc:spChg>
        <pc:spChg chg="del">
          <ac:chgData name="Nguyen Huy" userId="03e08db4-59cf-4cb4-b2d1-70d2dd8489fe" providerId="ADAL" clId="{B81F6280-CF88-468E-9218-FEFED9DEC220}" dt="2023-04-04T07:09:03.716" v="272" actId="478"/>
          <ac:spMkLst>
            <pc:docMk/>
            <pc:sldMk cId="10905153" sldId="274"/>
            <ac:spMk id="24" creationId="{00000000-0000-0000-0000-000000000000}"/>
          </ac:spMkLst>
        </pc:spChg>
        <pc:spChg chg="mod">
          <ac:chgData name="Nguyen Huy" userId="03e08db4-59cf-4cb4-b2d1-70d2dd8489fe" providerId="ADAL" clId="{B81F6280-CF88-468E-9218-FEFED9DEC220}" dt="2023-04-04T07:11:07.215" v="305" actId="404"/>
          <ac:spMkLst>
            <pc:docMk/>
            <pc:sldMk cId="10905153" sldId="274"/>
            <ac:spMk id="25" creationId="{00000000-0000-0000-0000-000000000000}"/>
          </ac:spMkLst>
        </pc:spChg>
        <pc:spChg chg="del">
          <ac:chgData name="Nguyen Huy" userId="03e08db4-59cf-4cb4-b2d1-70d2dd8489fe" providerId="ADAL" clId="{B81F6280-CF88-468E-9218-FEFED9DEC220}" dt="2023-04-04T07:09:06.964" v="273" actId="478"/>
          <ac:spMkLst>
            <pc:docMk/>
            <pc:sldMk cId="10905153" sldId="274"/>
            <ac:spMk id="26" creationId="{00000000-0000-0000-0000-000000000000}"/>
          </ac:spMkLst>
        </pc:spChg>
        <pc:spChg chg="del">
          <ac:chgData name="Nguyen Huy" userId="03e08db4-59cf-4cb4-b2d1-70d2dd8489fe" providerId="ADAL" clId="{B81F6280-CF88-468E-9218-FEFED9DEC220}" dt="2023-04-04T07:09:06.964" v="273" actId="478"/>
          <ac:spMkLst>
            <pc:docMk/>
            <pc:sldMk cId="10905153" sldId="274"/>
            <ac:spMk id="27" creationId="{00000000-0000-0000-0000-000000000000}"/>
          </ac:spMkLst>
        </pc:spChg>
        <pc:picChg chg="del">
          <ac:chgData name="Nguyen Huy" userId="03e08db4-59cf-4cb4-b2d1-70d2dd8489fe" providerId="ADAL" clId="{B81F6280-CF88-468E-9218-FEFED9DEC220}" dt="2023-04-04T07:09:06.964" v="273" actId="478"/>
          <ac:picMkLst>
            <pc:docMk/>
            <pc:sldMk cId="10905153" sldId="274"/>
            <ac:picMk id="4" creationId="{00000000-0000-0000-0000-000000000000}"/>
          </ac:picMkLst>
        </pc:picChg>
        <pc:picChg chg="del">
          <ac:chgData name="Nguyen Huy" userId="03e08db4-59cf-4cb4-b2d1-70d2dd8489fe" providerId="ADAL" clId="{B81F6280-CF88-468E-9218-FEFED9DEC220}" dt="2023-04-04T07:09:01.185" v="270" actId="478"/>
          <ac:picMkLst>
            <pc:docMk/>
            <pc:sldMk cId="10905153" sldId="274"/>
            <ac:picMk id="8" creationId="{00000000-0000-0000-0000-000000000000}"/>
          </ac:picMkLst>
        </pc:picChg>
        <pc:picChg chg="del">
          <ac:chgData name="Nguyen Huy" userId="03e08db4-59cf-4cb4-b2d1-70d2dd8489fe" providerId="ADAL" clId="{B81F6280-CF88-468E-9218-FEFED9DEC220}" dt="2023-04-04T07:09:06.964" v="273" actId="478"/>
          <ac:picMkLst>
            <pc:docMk/>
            <pc:sldMk cId="10905153" sldId="274"/>
            <ac:picMk id="9" creationId="{00000000-0000-0000-0000-000000000000}"/>
          </ac:picMkLst>
        </pc:picChg>
        <pc:picChg chg="del">
          <ac:chgData name="Nguyen Huy" userId="03e08db4-59cf-4cb4-b2d1-70d2dd8489fe" providerId="ADAL" clId="{B81F6280-CF88-468E-9218-FEFED9DEC220}" dt="2023-04-04T07:09:03.716" v="272" actId="478"/>
          <ac:picMkLst>
            <pc:docMk/>
            <pc:sldMk cId="10905153" sldId="274"/>
            <ac:picMk id="10" creationId="{00000000-0000-0000-0000-000000000000}"/>
          </ac:picMkLst>
        </pc:picChg>
        <pc:picChg chg="del">
          <ac:chgData name="Nguyen Huy" userId="03e08db4-59cf-4cb4-b2d1-70d2dd8489fe" providerId="ADAL" clId="{B81F6280-CF88-468E-9218-FEFED9DEC220}" dt="2023-04-04T07:09:03.716" v="272" actId="478"/>
          <ac:picMkLst>
            <pc:docMk/>
            <pc:sldMk cId="10905153" sldId="274"/>
            <ac:picMk id="11" creationId="{00000000-0000-0000-0000-000000000000}"/>
          </ac:picMkLst>
        </pc:picChg>
        <pc:picChg chg="del">
          <ac:chgData name="Nguyen Huy" userId="03e08db4-59cf-4cb4-b2d1-70d2dd8489fe" providerId="ADAL" clId="{B81F6280-CF88-468E-9218-FEFED9DEC220}" dt="2023-04-04T07:09:01.957" v="271" actId="478"/>
          <ac:picMkLst>
            <pc:docMk/>
            <pc:sldMk cId="10905153" sldId="274"/>
            <ac:picMk id="23" creationId="{303ECCB2-A6EA-4718-86B8-83A5BE23CD33}"/>
          </ac:picMkLst>
        </pc:picChg>
        <pc:picChg chg="del">
          <ac:chgData name="Nguyen Huy" userId="03e08db4-59cf-4cb4-b2d1-70d2dd8489fe" providerId="ADAL" clId="{B81F6280-CF88-468E-9218-FEFED9DEC220}" dt="2023-04-04T07:09:07.965" v="274" actId="478"/>
          <ac:picMkLst>
            <pc:docMk/>
            <pc:sldMk cId="10905153" sldId="274"/>
            <ac:picMk id="33" creationId="{00000000-0000-0000-0000-000000000000}"/>
          </ac:picMkLst>
        </pc:picChg>
      </pc:sldChg>
      <pc:sldChg chg="del">
        <pc:chgData name="Nguyen Huy" userId="03e08db4-59cf-4cb4-b2d1-70d2dd8489fe" providerId="ADAL" clId="{B81F6280-CF88-468E-9218-FEFED9DEC220}" dt="2023-04-04T06:57:22.178" v="2" actId="47"/>
        <pc:sldMkLst>
          <pc:docMk/>
          <pc:sldMk cId="1309629433" sldId="364"/>
        </pc:sldMkLst>
      </pc:sldChg>
      <pc:sldChg chg="addSp delSp modSp mod addAnim delAnim modAnim">
        <pc:chgData name="Nguyen Huy" userId="03e08db4-59cf-4cb4-b2d1-70d2dd8489fe" providerId="ADAL" clId="{B81F6280-CF88-468E-9218-FEFED9DEC220}" dt="2023-04-04T06:59:28.051" v="55" actId="1076"/>
        <pc:sldMkLst>
          <pc:docMk/>
          <pc:sldMk cId="343655968" sldId="365"/>
        </pc:sldMkLst>
        <pc:spChg chg="add del mod">
          <ac:chgData name="Nguyen Huy" userId="03e08db4-59cf-4cb4-b2d1-70d2dd8489fe" providerId="ADAL" clId="{B81F6280-CF88-468E-9218-FEFED9DEC220}" dt="2023-04-04T06:57:33.974" v="11"/>
          <ac:spMkLst>
            <pc:docMk/>
            <pc:sldMk cId="343655968" sldId="365"/>
            <ac:spMk id="15" creationId="{9BFC697B-58C7-5512-C384-5E5766C8EF05}"/>
          </ac:spMkLst>
        </pc:spChg>
        <pc:spChg chg="add mod">
          <ac:chgData name="Nguyen Huy" userId="03e08db4-59cf-4cb4-b2d1-70d2dd8489fe" providerId="ADAL" clId="{B81F6280-CF88-468E-9218-FEFED9DEC220}" dt="2023-04-04T06:59:14.179" v="48" actId="1076"/>
          <ac:spMkLst>
            <pc:docMk/>
            <pc:sldMk cId="343655968" sldId="365"/>
            <ac:spMk id="23" creationId="{2CD4F67C-BCF5-1557-E8DB-C8A7358970ED}"/>
          </ac:spMkLst>
        </pc:spChg>
        <pc:picChg chg="add del mod">
          <ac:chgData name="Nguyen Huy" userId="03e08db4-59cf-4cb4-b2d1-70d2dd8489fe" providerId="ADAL" clId="{B81F6280-CF88-468E-9218-FEFED9DEC220}" dt="2023-04-04T06:57:44.032" v="16" actId="255"/>
          <ac:picMkLst>
            <pc:docMk/>
            <pc:sldMk cId="343655968" sldId="365"/>
            <ac:picMk id="2" creationId="{7B977749-A223-4BFC-BD4E-F0E55885B44F}"/>
          </ac:picMkLst>
        </pc:picChg>
        <pc:picChg chg="add del mod">
          <ac:chgData name="Nguyen Huy" userId="03e08db4-59cf-4cb4-b2d1-70d2dd8489fe" providerId="ADAL" clId="{B81F6280-CF88-468E-9218-FEFED9DEC220}" dt="2023-04-04T06:57:33.974" v="11"/>
          <ac:picMkLst>
            <pc:docMk/>
            <pc:sldMk cId="343655968" sldId="365"/>
            <ac:picMk id="3" creationId="{46CEBC4E-1223-E00E-1799-94865869F93A}"/>
          </ac:picMkLst>
        </pc:picChg>
        <pc:picChg chg="add del">
          <ac:chgData name="Nguyen Huy" userId="03e08db4-59cf-4cb4-b2d1-70d2dd8489fe" providerId="ADAL" clId="{B81F6280-CF88-468E-9218-FEFED9DEC220}" dt="2023-04-04T06:57:37.149" v="13" actId="478"/>
          <ac:picMkLst>
            <pc:docMk/>
            <pc:sldMk cId="343655968" sldId="365"/>
            <ac:picMk id="4" creationId="{48C54315-7385-2E43-DA62-6E1BDCBCA7C4}"/>
          </ac:picMkLst>
        </pc:picChg>
        <pc:picChg chg="add del">
          <ac:chgData name="Nguyen Huy" userId="03e08db4-59cf-4cb4-b2d1-70d2dd8489fe" providerId="ADAL" clId="{B81F6280-CF88-468E-9218-FEFED9DEC220}" dt="2023-04-04T06:57:37.149" v="13" actId="478"/>
          <ac:picMkLst>
            <pc:docMk/>
            <pc:sldMk cId="343655968" sldId="365"/>
            <ac:picMk id="5" creationId="{973EB9E9-CEA9-0CE3-AA5A-FA3A06A84125}"/>
          </ac:picMkLst>
        </pc:picChg>
        <pc:picChg chg="add del">
          <ac:chgData name="Nguyen Huy" userId="03e08db4-59cf-4cb4-b2d1-70d2dd8489fe" providerId="ADAL" clId="{B81F6280-CF88-468E-9218-FEFED9DEC220}" dt="2023-04-04T06:57:37.149" v="13" actId="478"/>
          <ac:picMkLst>
            <pc:docMk/>
            <pc:sldMk cId="343655968" sldId="365"/>
            <ac:picMk id="6" creationId="{DCC13E79-1064-EDF6-8F78-8BC246C44983}"/>
          </ac:picMkLst>
        </pc:picChg>
        <pc:picChg chg="add del">
          <ac:chgData name="Nguyen Huy" userId="03e08db4-59cf-4cb4-b2d1-70d2dd8489fe" providerId="ADAL" clId="{B81F6280-CF88-468E-9218-FEFED9DEC220}" dt="2023-04-04T06:57:37.149" v="13" actId="478"/>
          <ac:picMkLst>
            <pc:docMk/>
            <pc:sldMk cId="343655968" sldId="365"/>
            <ac:picMk id="7" creationId="{296ACC2A-5BDE-7412-C03B-E7181E677F77}"/>
          </ac:picMkLst>
        </pc:picChg>
        <pc:picChg chg="add del">
          <ac:chgData name="Nguyen Huy" userId="03e08db4-59cf-4cb4-b2d1-70d2dd8489fe" providerId="ADAL" clId="{B81F6280-CF88-468E-9218-FEFED9DEC220}" dt="2023-04-04T06:57:37.149" v="13" actId="478"/>
          <ac:picMkLst>
            <pc:docMk/>
            <pc:sldMk cId="343655968" sldId="365"/>
            <ac:picMk id="8" creationId="{739D2F91-46DA-315A-3E12-796FEB758251}"/>
          </ac:picMkLst>
        </pc:picChg>
        <pc:picChg chg="add del mod">
          <ac:chgData name="Nguyen Huy" userId="03e08db4-59cf-4cb4-b2d1-70d2dd8489fe" providerId="ADAL" clId="{B81F6280-CF88-468E-9218-FEFED9DEC220}" dt="2023-04-04T06:57:33.974" v="11"/>
          <ac:picMkLst>
            <pc:docMk/>
            <pc:sldMk cId="343655968" sldId="365"/>
            <ac:picMk id="9" creationId="{BBCA7B21-AA53-5CA5-7344-7238B2FC4F51}"/>
          </ac:picMkLst>
        </pc:picChg>
        <pc:picChg chg="add del mod">
          <ac:chgData name="Nguyen Huy" userId="03e08db4-59cf-4cb4-b2d1-70d2dd8489fe" providerId="ADAL" clId="{B81F6280-CF88-468E-9218-FEFED9DEC220}" dt="2023-04-04T06:57:33.974" v="11"/>
          <ac:picMkLst>
            <pc:docMk/>
            <pc:sldMk cId="343655968" sldId="365"/>
            <ac:picMk id="10" creationId="{907A79C3-7DF4-9FB4-F8B6-582D8C65A614}"/>
          </ac:picMkLst>
        </pc:picChg>
        <pc:picChg chg="add del mod">
          <ac:chgData name="Nguyen Huy" userId="03e08db4-59cf-4cb4-b2d1-70d2dd8489fe" providerId="ADAL" clId="{B81F6280-CF88-468E-9218-FEFED9DEC220}" dt="2023-04-04T06:57:33.974" v="11"/>
          <ac:picMkLst>
            <pc:docMk/>
            <pc:sldMk cId="343655968" sldId="365"/>
            <ac:picMk id="11" creationId="{50AAB0F3-F7DD-237B-940D-A720243B4F2A}"/>
          </ac:picMkLst>
        </pc:picChg>
        <pc:picChg chg="add del mod">
          <ac:chgData name="Nguyen Huy" userId="03e08db4-59cf-4cb4-b2d1-70d2dd8489fe" providerId="ADAL" clId="{B81F6280-CF88-468E-9218-FEFED9DEC220}" dt="2023-04-04T06:57:33.974" v="11"/>
          <ac:picMkLst>
            <pc:docMk/>
            <pc:sldMk cId="343655968" sldId="365"/>
            <ac:picMk id="12" creationId="{1DAFACC3-9689-C886-FA09-57F803C0FCCB}"/>
          </ac:picMkLst>
        </pc:picChg>
        <pc:picChg chg="add del mod">
          <ac:chgData name="Nguyen Huy" userId="03e08db4-59cf-4cb4-b2d1-70d2dd8489fe" providerId="ADAL" clId="{B81F6280-CF88-468E-9218-FEFED9DEC220}" dt="2023-04-04T06:57:33.974" v="11"/>
          <ac:picMkLst>
            <pc:docMk/>
            <pc:sldMk cId="343655968" sldId="365"/>
            <ac:picMk id="13" creationId="{A77BC9E2-522C-BB3D-16A2-A3B50F1C0EFC}"/>
          </ac:picMkLst>
        </pc:picChg>
        <pc:picChg chg="add del mod">
          <ac:chgData name="Nguyen Huy" userId="03e08db4-59cf-4cb4-b2d1-70d2dd8489fe" providerId="ADAL" clId="{B81F6280-CF88-468E-9218-FEFED9DEC220}" dt="2023-04-04T06:57:33.974" v="11"/>
          <ac:picMkLst>
            <pc:docMk/>
            <pc:sldMk cId="343655968" sldId="365"/>
            <ac:picMk id="14" creationId="{19CF3B58-A840-EDB3-2D2E-DB7DB5A01BE2}"/>
          </ac:picMkLst>
        </pc:picChg>
        <pc:picChg chg="add mod ord">
          <ac:chgData name="Nguyen Huy" userId="03e08db4-59cf-4cb4-b2d1-70d2dd8489fe" providerId="ADAL" clId="{B81F6280-CF88-468E-9218-FEFED9DEC220}" dt="2023-04-04T06:59:28.051" v="55" actId="1076"/>
          <ac:picMkLst>
            <pc:docMk/>
            <pc:sldMk cId="343655968" sldId="365"/>
            <ac:picMk id="16" creationId="{C28CE0BC-D736-9F7E-6CE9-FB988410ECF6}"/>
          </ac:picMkLst>
        </pc:picChg>
        <pc:picChg chg="add mod ord">
          <ac:chgData name="Nguyen Huy" userId="03e08db4-59cf-4cb4-b2d1-70d2dd8489fe" providerId="ADAL" clId="{B81F6280-CF88-468E-9218-FEFED9DEC220}" dt="2023-04-04T06:59:11.803" v="47" actId="1076"/>
          <ac:picMkLst>
            <pc:docMk/>
            <pc:sldMk cId="343655968" sldId="365"/>
            <ac:picMk id="17" creationId="{26DA7E5F-D350-A5AC-BDA2-D1EC10E1F509}"/>
          </ac:picMkLst>
        </pc:picChg>
        <pc:picChg chg="add mod ord">
          <ac:chgData name="Nguyen Huy" userId="03e08db4-59cf-4cb4-b2d1-70d2dd8489fe" providerId="ADAL" clId="{B81F6280-CF88-468E-9218-FEFED9DEC220}" dt="2023-04-04T06:59:21.460" v="52" actId="166"/>
          <ac:picMkLst>
            <pc:docMk/>
            <pc:sldMk cId="343655968" sldId="365"/>
            <ac:picMk id="18" creationId="{96292A66-A27A-B788-552C-08848390FCB5}"/>
          </ac:picMkLst>
        </pc:picChg>
        <pc:picChg chg="add mod ord">
          <ac:chgData name="Nguyen Huy" userId="03e08db4-59cf-4cb4-b2d1-70d2dd8489fe" providerId="ADAL" clId="{B81F6280-CF88-468E-9218-FEFED9DEC220}" dt="2023-04-04T06:59:17.971" v="50" actId="166"/>
          <ac:picMkLst>
            <pc:docMk/>
            <pc:sldMk cId="343655968" sldId="365"/>
            <ac:picMk id="19" creationId="{3B5BE13C-A01B-4065-1623-523E9F337094}"/>
          </ac:picMkLst>
        </pc:picChg>
        <pc:picChg chg="add mod">
          <ac:chgData name="Nguyen Huy" userId="03e08db4-59cf-4cb4-b2d1-70d2dd8489fe" providerId="ADAL" clId="{B81F6280-CF88-468E-9218-FEFED9DEC220}" dt="2023-04-04T06:58:55.052" v="40" actId="14100"/>
          <ac:picMkLst>
            <pc:docMk/>
            <pc:sldMk cId="343655968" sldId="365"/>
            <ac:picMk id="20" creationId="{D70ABB22-C885-5CE0-1578-3D8A188F641C}"/>
          </ac:picMkLst>
        </pc:picChg>
        <pc:picChg chg="add mod">
          <ac:chgData name="Nguyen Huy" userId="03e08db4-59cf-4cb4-b2d1-70d2dd8489fe" providerId="ADAL" clId="{B81F6280-CF88-468E-9218-FEFED9DEC220}" dt="2023-04-04T06:59:00.123" v="42" actId="14100"/>
          <ac:picMkLst>
            <pc:docMk/>
            <pc:sldMk cId="343655968" sldId="365"/>
            <ac:picMk id="21" creationId="{89EF7676-91C6-F9B9-6B66-DAF9FBED5F29}"/>
          </ac:picMkLst>
        </pc:picChg>
        <pc:picChg chg="add mod">
          <ac:chgData name="Nguyen Huy" userId="03e08db4-59cf-4cb4-b2d1-70d2dd8489fe" providerId="ADAL" clId="{B81F6280-CF88-468E-9218-FEFED9DEC220}" dt="2023-04-04T06:59:04.732" v="44" actId="14100"/>
          <ac:picMkLst>
            <pc:docMk/>
            <pc:sldMk cId="343655968" sldId="365"/>
            <ac:picMk id="22" creationId="{29242156-FE25-B821-BFAE-C25711A624C1}"/>
          </ac:picMkLst>
        </pc:picChg>
        <pc:picChg chg="add del mod">
          <ac:chgData name="Nguyen Huy" userId="03e08db4-59cf-4cb4-b2d1-70d2dd8489fe" providerId="ADAL" clId="{B81F6280-CF88-468E-9218-FEFED9DEC220}" dt="2023-04-04T06:57:44.032" v="16" actId="255"/>
          <ac:picMkLst>
            <pc:docMk/>
            <pc:sldMk cId="343655968" sldId="365"/>
            <ac:picMk id="25" creationId="{B8CBC472-3806-4062-8CA0-726CA0C4826F}"/>
          </ac:picMkLst>
        </pc:picChg>
      </pc:sldChg>
      <pc:sldChg chg="del">
        <pc:chgData name="Nguyen Huy" userId="03e08db4-59cf-4cb4-b2d1-70d2dd8489fe" providerId="ADAL" clId="{B81F6280-CF88-468E-9218-FEFED9DEC220}" dt="2023-04-04T06:59:41.043" v="56" actId="47"/>
        <pc:sldMkLst>
          <pc:docMk/>
          <pc:sldMk cId="138187626" sldId="366"/>
        </pc:sldMkLst>
      </pc:sldChg>
      <pc:sldChg chg="addSp modSp add mod ord">
        <pc:chgData name="Nguyen Huy" userId="03e08db4-59cf-4cb4-b2d1-70d2dd8489fe" providerId="ADAL" clId="{B81F6280-CF88-468E-9218-FEFED9DEC220}" dt="2023-04-04T07:02:01.261" v="136" actId="1076"/>
        <pc:sldMkLst>
          <pc:docMk/>
          <pc:sldMk cId="1303151682" sldId="366"/>
        </pc:sldMkLst>
        <pc:spChg chg="add mod">
          <ac:chgData name="Nguyen Huy" userId="03e08db4-59cf-4cb4-b2d1-70d2dd8489fe" providerId="ADAL" clId="{B81F6280-CF88-468E-9218-FEFED9DEC220}" dt="2023-04-04T07:01:38.131" v="131" actId="1076"/>
          <ac:spMkLst>
            <pc:docMk/>
            <pc:sldMk cId="1303151682" sldId="366"/>
            <ac:spMk id="4" creationId="{44C7799E-D124-010F-8534-32967C2D36A0}"/>
          </ac:spMkLst>
        </pc:spChg>
        <pc:picChg chg="add mod">
          <ac:chgData name="Nguyen Huy" userId="03e08db4-59cf-4cb4-b2d1-70d2dd8489fe" providerId="ADAL" clId="{B81F6280-CF88-468E-9218-FEFED9DEC220}" dt="2023-04-04T07:01:27.444" v="127" actId="1076"/>
          <ac:picMkLst>
            <pc:docMk/>
            <pc:sldMk cId="1303151682" sldId="366"/>
            <ac:picMk id="2" creationId="{ACD173D6-8799-E275-1420-A11095F8A5D2}"/>
          </ac:picMkLst>
        </pc:picChg>
        <pc:picChg chg="add mod">
          <ac:chgData name="Nguyen Huy" userId="03e08db4-59cf-4cb4-b2d1-70d2dd8489fe" providerId="ADAL" clId="{B81F6280-CF88-468E-9218-FEFED9DEC220}" dt="2023-04-04T07:01:40.100" v="132" actId="1076"/>
          <ac:picMkLst>
            <pc:docMk/>
            <pc:sldMk cId="1303151682" sldId="366"/>
            <ac:picMk id="3" creationId="{9085CBD1-1418-8CE7-B58B-D582A0DFE1B5}"/>
          </ac:picMkLst>
        </pc:picChg>
        <pc:picChg chg="add mod">
          <ac:chgData name="Nguyen Huy" userId="03e08db4-59cf-4cb4-b2d1-70d2dd8489fe" providerId="ADAL" clId="{B81F6280-CF88-468E-9218-FEFED9DEC220}" dt="2023-04-04T07:02:01.261" v="136" actId="1076"/>
          <ac:picMkLst>
            <pc:docMk/>
            <pc:sldMk cId="1303151682" sldId="366"/>
            <ac:picMk id="5" creationId="{7B158EC7-C955-2634-1566-87A43597D0FC}"/>
          </ac:picMkLst>
        </pc:picChg>
        <pc:picChg chg="add mod">
          <ac:chgData name="Nguyen Huy" userId="03e08db4-59cf-4cb4-b2d1-70d2dd8489fe" providerId="ADAL" clId="{B81F6280-CF88-468E-9218-FEFED9DEC220}" dt="2023-04-04T07:02:00.155" v="135" actId="1076"/>
          <ac:picMkLst>
            <pc:docMk/>
            <pc:sldMk cId="1303151682" sldId="366"/>
            <ac:picMk id="6" creationId="{E28CF5C2-34FC-84C2-AE91-B5BA3F2EA009}"/>
          </ac:picMkLst>
        </pc:picChg>
        <pc:picChg chg="add mod">
          <ac:chgData name="Nguyen Huy" userId="03e08db4-59cf-4cb4-b2d1-70d2dd8489fe" providerId="ADAL" clId="{B81F6280-CF88-468E-9218-FEFED9DEC220}" dt="2023-04-04T07:01:59.277" v="134" actId="1076"/>
          <ac:picMkLst>
            <pc:docMk/>
            <pc:sldMk cId="1303151682" sldId="366"/>
            <ac:picMk id="7" creationId="{977BC9B7-14CB-FA1C-B410-0AE87510B30F}"/>
          </ac:picMkLst>
        </pc:picChg>
      </pc:sldChg>
      <pc:sldChg chg="addSp delSp modSp add mod modAnim">
        <pc:chgData name="Nguyen Huy" userId="03e08db4-59cf-4cb4-b2d1-70d2dd8489fe" providerId="ADAL" clId="{B81F6280-CF88-468E-9218-FEFED9DEC220}" dt="2023-04-04T07:03:40.905" v="201" actId="255"/>
        <pc:sldMkLst>
          <pc:docMk/>
          <pc:sldMk cId="1299197336" sldId="367"/>
        </pc:sldMkLst>
        <pc:spChg chg="add mod">
          <ac:chgData name="Nguyen Huy" userId="03e08db4-59cf-4cb4-b2d1-70d2dd8489fe" providerId="ADAL" clId="{B81F6280-CF88-468E-9218-FEFED9DEC220}" dt="2023-04-04T07:03:03.949" v="189" actId="255"/>
          <ac:spMkLst>
            <pc:docMk/>
            <pc:sldMk cId="1299197336" sldId="367"/>
            <ac:spMk id="3" creationId="{6CDD5070-7CBD-456A-DCE2-FC48A6EA55AD}"/>
          </ac:spMkLst>
        </pc:spChg>
        <pc:spChg chg="add mod">
          <ac:chgData name="Nguyen Huy" userId="03e08db4-59cf-4cb4-b2d1-70d2dd8489fe" providerId="ADAL" clId="{B81F6280-CF88-468E-9218-FEFED9DEC220}" dt="2023-04-04T07:03:40.905" v="201" actId="255"/>
          <ac:spMkLst>
            <pc:docMk/>
            <pc:sldMk cId="1299197336" sldId="367"/>
            <ac:spMk id="5" creationId="{02445AE3-9DC9-B1C8-F8D3-EBCBD56494FC}"/>
          </ac:spMkLst>
        </pc:spChg>
        <pc:picChg chg="add del mod">
          <ac:chgData name="Nguyen Huy" userId="03e08db4-59cf-4cb4-b2d1-70d2dd8489fe" providerId="ADAL" clId="{B81F6280-CF88-468E-9218-FEFED9DEC220}" dt="2023-04-04T07:02:41.948" v="153" actId="478"/>
          <ac:picMkLst>
            <pc:docMk/>
            <pc:sldMk cId="1299197336" sldId="367"/>
            <ac:picMk id="2" creationId="{D7BF3F1D-098F-90DC-82A7-E7A90C902D27}"/>
          </ac:picMkLst>
        </pc:picChg>
        <pc:picChg chg="add mod">
          <ac:chgData name="Nguyen Huy" userId="03e08db4-59cf-4cb4-b2d1-70d2dd8489fe" providerId="ADAL" clId="{B81F6280-CF88-468E-9218-FEFED9DEC220}" dt="2023-04-04T07:03:30.611" v="198" actId="1076"/>
          <ac:picMkLst>
            <pc:docMk/>
            <pc:sldMk cId="1299197336" sldId="367"/>
            <ac:picMk id="4" creationId="{9D4EB907-B698-1558-FE12-03D0AC85C782}"/>
          </ac:picMkLst>
        </pc:picChg>
        <pc:picChg chg="add del mod ord">
          <ac:chgData name="Nguyen Huy" userId="03e08db4-59cf-4cb4-b2d1-70d2dd8489fe" providerId="ADAL" clId="{B81F6280-CF88-468E-9218-FEFED9DEC220}" dt="2023-04-04T07:03:18.387" v="191" actId="478"/>
          <ac:picMkLst>
            <pc:docMk/>
            <pc:sldMk cId="1299197336" sldId="367"/>
            <ac:picMk id="6" creationId="{CAEED14F-9EE1-8312-D514-52F9CC60C7F7}"/>
          </ac:picMkLst>
        </pc:picChg>
      </pc:sldChg>
      <pc:sldChg chg="del">
        <pc:chgData name="Nguyen Huy" userId="03e08db4-59cf-4cb4-b2d1-70d2dd8489fe" providerId="ADAL" clId="{B81F6280-CF88-468E-9218-FEFED9DEC220}" dt="2023-04-04T06:59:41.043" v="56" actId="47"/>
        <pc:sldMkLst>
          <pc:docMk/>
          <pc:sldMk cId="2204125227" sldId="367"/>
        </pc:sldMkLst>
      </pc:sldChg>
      <pc:sldChg chg="add del">
        <pc:chgData name="Nguyen Huy" userId="03e08db4-59cf-4cb4-b2d1-70d2dd8489fe" providerId="ADAL" clId="{B81F6280-CF88-468E-9218-FEFED9DEC220}" dt="2023-04-04T07:03:50.925" v="203" actId="47"/>
        <pc:sldMkLst>
          <pc:docMk/>
          <pc:sldMk cId="1635200740" sldId="368"/>
        </pc:sldMkLst>
      </pc:sldChg>
      <pc:sldChg chg="del">
        <pc:chgData name="Nguyen Huy" userId="03e08db4-59cf-4cb4-b2d1-70d2dd8489fe" providerId="ADAL" clId="{B81F6280-CF88-468E-9218-FEFED9DEC220}" dt="2023-04-04T06:59:41.043" v="56" actId="47"/>
        <pc:sldMkLst>
          <pc:docMk/>
          <pc:sldMk cId="2127778323" sldId="368"/>
        </pc:sldMkLst>
      </pc:sldChg>
      <pc:sldChg chg="addSp delSp modSp add mod delAnim modAnim">
        <pc:chgData name="Nguyen Huy" userId="03e08db4-59cf-4cb4-b2d1-70d2dd8489fe" providerId="ADAL" clId="{B81F6280-CF88-468E-9218-FEFED9DEC220}" dt="2023-04-04T07:05:28.784" v="233" actId="15"/>
        <pc:sldMkLst>
          <pc:docMk/>
          <pc:sldMk cId="2606522729" sldId="368"/>
        </pc:sldMkLst>
        <pc:spChg chg="del">
          <ac:chgData name="Nguyen Huy" userId="03e08db4-59cf-4cb4-b2d1-70d2dd8489fe" providerId="ADAL" clId="{B81F6280-CF88-468E-9218-FEFED9DEC220}" dt="2023-04-04T07:04:25.060" v="206" actId="478"/>
          <ac:spMkLst>
            <pc:docMk/>
            <pc:sldMk cId="2606522729" sldId="368"/>
            <ac:spMk id="3" creationId="{6CDD5070-7CBD-456A-DCE2-FC48A6EA55AD}"/>
          </ac:spMkLst>
        </pc:spChg>
        <pc:spChg chg="del">
          <ac:chgData name="Nguyen Huy" userId="03e08db4-59cf-4cb4-b2d1-70d2dd8489fe" providerId="ADAL" clId="{B81F6280-CF88-468E-9218-FEFED9DEC220}" dt="2023-04-04T07:04:23.262" v="205" actId="478"/>
          <ac:spMkLst>
            <pc:docMk/>
            <pc:sldMk cId="2606522729" sldId="368"/>
            <ac:spMk id="5" creationId="{02445AE3-9DC9-B1C8-F8D3-EBCBD56494FC}"/>
          </ac:spMkLst>
        </pc:spChg>
        <pc:spChg chg="add mod">
          <ac:chgData name="Nguyen Huy" userId="03e08db4-59cf-4cb4-b2d1-70d2dd8489fe" providerId="ADAL" clId="{B81F6280-CF88-468E-9218-FEFED9DEC220}" dt="2023-04-04T07:05:28.784" v="233" actId="15"/>
          <ac:spMkLst>
            <pc:docMk/>
            <pc:sldMk cId="2606522729" sldId="368"/>
            <ac:spMk id="6" creationId="{15FA35BB-BA64-1B7A-379F-2D37CE81E374}"/>
          </ac:spMkLst>
        </pc:spChg>
        <pc:spChg chg="add del mod">
          <ac:chgData name="Nguyen Huy" userId="03e08db4-59cf-4cb4-b2d1-70d2dd8489fe" providerId="ADAL" clId="{B81F6280-CF88-468E-9218-FEFED9DEC220}" dt="2023-04-04T07:05:22.988" v="229" actId="478"/>
          <ac:spMkLst>
            <pc:docMk/>
            <pc:sldMk cId="2606522729" sldId="368"/>
            <ac:spMk id="7" creationId="{68EEB36E-FA9D-D510-8396-CD8379C5C1F5}"/>
          </ac:spMkLst>
        </pc:spChg>
        <pc:spChg chg="add mod">
          <ac:chgData name="Nguyen Huy" userId="03e08db4-59cf-4cb4-b2d1-70d2dd8489fe" providerId="ADAL" clId="{B81F6280-CF88-468E-9218-FEFED9DEC220}" dt="2023-04-04T07:05:21.451" v="228" actId="1076"/>
          <ac:spMkLst>
            <pc:docMk/>
            <pc:sldMk cId="2606522729" sldId="368"/>
            <ac:spMk id="8" creationId="{8B63B542-655D-45B8-6043-92FBDB02910F}"/>
          </ac:spMkLst>
        </pc:spChg>
        <pc:picChg chg="add del mod">
          <ac:chgData name="Nguyen Huy" userId="03e08db4-59cf-4cb4-b2d1-70d2dd8489fe" providerId="ADAL" clId="{B81F6280-CF88-468E-9218-FEFED9DEC220}" dt="2023-04-04T07:05:07.284" v="223" actId="478"/>
          <ac:picMkLst>
            <pc:docMk/>
            <pc:sldMk cId="2606522729" sldId="368"/>
            <ac:picMk id="2" creationId="{95A205AE-665C-EB58-8E79-9C8910F9FC01}"/>
          </ac:picMkLst>
        </pc:picChg>
        <pc:picChg chg="del">
          <ac:chgData name="Nguyen Huy" userId="03e08db4-59cf-4cb4-b2d1-70d2dd8489fe" providerId="ADAL" clId="{B81F6280-CF88-468E-9218-FEFED9DEC220}" dt="2023-04-04T07:04:23.262" v="205" actId="478"/>
          <ac:picMkLst>
            <pc:docMk/>
            <pc:sldMk cId="2606522729" sldId="368"/>
            <ac:picMk id="4" creationId="{9D4EB907-B698-1558-FE12-03D0AC85C782}"/>
          </ac:picMkLst>
        </pc:picChg>
      </pc:sldChg>
      <pc:sldChg chg="addSp delSp modSp add mod ord delAnim modAnim">
        <pc:chgData name="Nguyen Huy" userId="03e08db4-59cf-4cb4-b2d1-70d2dd8489fe" providerId="ADAL" clId="{B81F6280-CF88-468E-9218-FEFED9DEC220}" dt="2023-04-04T07:06:29.564" v="260" actId="1076"/>
        <pc:sldMkLst>
          <pc:docMk/>
          <pc:sldMk cId="2346683650" sldId="369"/>
        </pc:sldMkLst>
        <pc:spChg chg="mod">
          <ac:chgData name="Nguyen Huy" userId="03e08db4-59cf-4cb4-b2d1-70d2dd8489fe" providerId="ADAL" clId="{B81F6280-CF88-468E-9218-FEFED9DEC220}" dt="2023-04-04T07:05:50.704" v="240"/>
          <ac:spMkLst>
            <pc:docMk/>
            <pc:sldMk cId="2346683650" sldId="369"/>
            <ac:spMk id="6" creationId="{4B20ABA1-7633-6883-1F3A-AD5BD037480F}"/>
          </ac:spMkLst>
        </pc:spChg>
        <pc:spChg chg="add del mod">
          <ac:chgData name="Nguyen Huy" userId="03e08db4-59cf-4cb4-b2d1-70d2dd8489fe" providerId="ADAL" clId="{B81F6280-CF88-468E-9218-FEFED9DEC220}" dt="2023-04-04T07:05:51.245" v="241"/>
          <ac:spMkLst>
            <pc:docMk/>
            <pc:sldMk cId="2346683650" sldId="369"/>
            <ac:spMk id="7" creationId="{418F3A4E-EE8D-118E-5C69-1BF3D984B0BD}"/>
          </ac:spMkLst>
        </pc:spChg>
        <pc:spChg chg="add del mod">
          <ac:chgData name="Nguyen Huy" userId="03e08db4-59cf-4cb4-b2d1-70d2dd8489fe" providerId="ADAL" clId="{B81F6280-CF88-468E-9218-FEFED9DEC220}" dt="2023-04-04T07:05:51.245" v="241"/>
          <ac:spMkLst>
            <pc:docMk/>
            <pc:sldMk cId="2346683650" sldId="369"/>
            <ac:spMk id="8" creationId="{9E262C4E-FA81-E671-1E4B-E08022D3FC71}"/>
          </ac:spMkLst>
        </pc:spChg>
        <pc:spChg chg="add del mod">
          <ac:chgData name="Nguyen Huy" userId="03e08db4-59cf-4cb4-b2d1-70d2dd8489fe" providerId="ADAL" clId="{B81F6280-CF88-468E-9218-FEFED9DEC220}" dt="2023-04-04T07:05:51.245" v="241"/>
          <ac:spMkLst>
            <pc:docMk/>
            <pc:sldMk cId="2346683650" sldId="369"/>
            <ac:spMk id="9" creationId="{BABE56A0-32F0-6501-2BE5-576DD152A697}"/>
          </ac:spMkLst>
        </pc:spChg>
        <pc:spChg chg="del">
          <ac:chgData name="Nguyen Huy" userId="03e08db4-59cf-4cb4-b2d1-70d2dd8489fe" providerId="ADAL" clId="{B81F6280-CF88-468E-9218-FEFED9DEC220}" dt="2023-04-04T07:05:50.174" v="239" actId="478"/>
          <ac:spMkLst>
            <pc:docMk/>
            <pc:sldMk cId="2346683650" sldId="369"/>
            <ac:spMk id="23" creationId="{2CD4F67C-BCF5-1557-E8DB-C8A7358970ED}"/>
          </ac:spMkLst>
        </pc:spChg>
        <pc:spChg chg="mod">
          <ac:chgData name="Nguyen Huy" userId="03e08db4-59cf-4cb4-b2d1-70d2dd8489fe" providerId="ADAL" clId="{B81F6280-CF88-468E-9218-FEFED9DEC220}" dt="2023-04-04T07:05:57.575" v="245"/>
          <ac:spMkLst>
            <pc:docMk/>
            <pc:sldMk cId="2346683650" sldId="369"/>
            <ac:spMk id="27" creationId="{58C8A019-1FEC-2003-4988-2E9136B587C4}"/>
          </ac:spMkLst>
        </pc:spChg>
        <pc:spChg chg="add mod">
          <ac:chgData name="Nguyen Huy" userId="03e08db4-59cf-4cb4-b2d1-70d2dd8489fe" providerId="ADAL" clId="{B81F6280-CF88-468E-9218-FEFED9DEC220}" dt="2023-04-04T07:06:14.652" v="252" actId="1076"/>
          <ac:spMkLst>
            <pc:docMk/>
            <pc:sldMk cId="2346683650" sldId="369"/>
            <ac:spMk id="28" creationId="{87A75958-922A-DA55-E08D-4F8B6F52D94E}"/>
          </ac:spMkLst>
        </pc:spChg>
        <pc:spChg chg="add mod">
          <ac:chgData name="Nguyen Huy" userId="03e08db4-59cf-4cb4-b2d1-70d2dd8489fe" providerId="ADAL" clId="{B81F6280-CF88-468E-9218-FEFED9DEC220}" dt="2023-04-04T07:06:21.972" v="256" actId="1076"/>
          <ac:spMkLst>
            <pc:docMk/>
            <pc:sldMk cId="2346683650" sldId="369"/>
            <ac:spMk id="29" creationId="{626F9316-30C8-8D40-25D7-5CA7AC07A9B3}"/>
          </ac:spMkLst>
        </pc:spChg>
        <pc:spChg chg="add mod">
          <ac:chgData name="Nguyen Huy" userId="03e08db4-59cf-4cb4-b2d1-70d2dd8489fe" providerId="ADAL" clId="{B81F6280-CF88-468E-9218-FEFED9DEC220}" dt="2023-04-04T07:06:29.564" v="260" actId="1076"/>
          <ac:spMkLst>
            <pc:docMk/>
            <pc:sldMk cId="2346683650" sldId="369"/>
            <ac:spMk id="30" creationId="{B53D23E7-CAE4-E8E4-145E-9E8F93C55C33}"/>
          </ac:spMkLst>
        </pc:spChg>
        <pc:grpChg chg="add del mod">
          <ac:chgData name="Nguyen Huy" userId="03e08db4-59cf-4cb4-b2d1-70d2dd8489fe" providerId="ADAL" clId="{B81F6280-CF88-468E-9218-FEFED9DEC220}" dt="2023-04-04T07:05:51.245" v="241"/>
          <ac:grpSpMkLst>
            <pc:docMk/>
            <pc:sldMk cId="2346683650" sldId="369"/>
            <ac:grpSpMk id="5" creationId="{CECC91CB-C529-1343-3886-3CAF4E9913A6}"/>
          </ac:grpSpMkLst>
        </pc:grpChg>
        <pc:grpChg chg="add mod">
          <ac:chgData name="Nguyen Huy" userId="03e08db4-59cf-4cb4-b2d1-70d2dd8489fe" providerId="ADAL" clId="{B81F6280-CF88-468E-9218-FEFED9DEC220}" dt="2023-04-04T07:06:11.268" v="251" actId="14100"/>
          <ac:grpSpMkLst>
            <pc:docMk/>
            <pc:sldMk cId="2346683650" sldId="369"/>
            <ac:grpSpMk id="26" creationId="{15217F17-5B91-C7B0-3B30-8E0B1587EA0F}"/>
          </ac:grpSpMkLst>
        </pc:grpChg>
        <pc:picChg chg="add del mod">
          <ac:chgData name="Nguyen Huy" userId="03e08db4-59cf-4cb4-b2d1-70d2dd8489fe" providerId="ADAL" clId="{B81F6280-CF88-468E-9218-FEFED9DEC220}" dt="2023-04-04T07:05:51.245" v="241"/>
          <ac:picMkLst>
            <pc:docMk/>
            <pc:sldMk cId="2346683650" sldId="369"/>
            <ac:picMk id="3" creationId="{ABD3EA6E-AE0E-37CA-09B5-C3EB407928E7}"/>
          </ac:picMkLst>
        </pc:picChg>
        <pc:picChg chg="add del mod">
          <ac:chgData name="Nguyen Huy" userId="03e08db4-59cf-4cb4-b2d1-70d2dd8489fe" providerId="ADAL" clId="{B81F6280-CF88-468E-9218-FEFED9DEC220}" dt="2023-04-04T07:05:51.245" v="241"/>
          <ac:picMkLst>
            <pc:docMk/>
            <pc:sldMk cId="2346683650" sldId="369"/>
            <ac:picMk id="4" creationId="{E7FBC09C-AD2D-A106-C560-D8433836892C}"/>
          </ac:picMkLst>
        </pc:picChg>
        <pc:picChg chg="add mod">
          <ac:chgData name="Nguyen Huy" userId="03e08db4-59cf-4cb4-b2d1-70d2dd8489fe" providerId="ADAL" clId="{B81F6280-CF88-468E-9218-FEFED9DEC220}" dt="2023-04-04T07:05:53.070" v="242" actId="571"/>
          <ac:picMkLst>
            <pc:docMk/>
            <pc:sldMk cId="2346683650" sldId="369"/>
            <ac:picMk id="10" creationId="{948FCDB4-836B-9BF3-2F54-307586039185}"/>
          </ac:picMkLst>
        </pc:picChg>
        <pc:picChg chg="add del mod">
          <ac:chgData name="Nguyen Huy" userId="03e08db4-59cf-4cb4-b2d1-70d2dd8489fe" providerId="ADAL" clId="{B81F6280-CF88-468E-9218-FEFED9DEC220}" dt="2023-04-04T07:05:54.300" v="243" actId="478"/>
          <ac:picMkLst>
            <pc:docMk/>
            <pc:sldMk cId="2346683650" sldId="369"/>
            <ac:picMk id="11" creationId="{2D93B3D5-78B2-1843-1A55-D448D4A95AA5}"/>
          </ac:picMkLst>
        </pc:picChg>
        <pc:picChg chg="add del mod">
          <ac:chgData name="Nguyen Huy" userId="03e08db4-59cf-4cb4-b2d1-70d2dd8489fe" providerId="ADAL" clId="{B81F6280-CF88-468E-9218-FEFED9DEC220}" dt="2023-04-04T07:05:54.300" v="243" actId="478"/>
          <ac:picMkLst>
            <pc:docMk/>
            <pc:sldMk cId="2346683650" sldId="369"/>
            <ac:picMk id="12" creationId="{E74818CF-BF6F-089A-3AAB-32FB932B2952}"/>
          </ac:picMkLst>
        </pc:picChg>
        <pc:picChg chg="add del mod">
          <ac:chgData name="Nguyen Huy" userId="03e08db4-59cf-4cb4-b2d1-70d2dd8489fe" providerId="ADAL" clId="{B81F6280-CF88-468E-9218-FEFED9DEC220}" dt="2023-04-04T07:05:54.300" v="243" actId="478"/>
          <ac:picMkLst>
            <pc:docMk/>
            <pc:sldMk cId="2346683650" sldId="369"/>
            <ac:picMk id="13" creationId="{0D7A2CD9-D876-AF04-958A-CB752A33D64A}"/>
          </ac:picMkLst>
        </pc:picChg>
        <pc:picChg chg="add del mod">
          <ac:chgData name="Nguyen Huy" userId="03e08db4-59cf-4cb4-b2d1-70d2dd8489fe" providerId="ADAL" clId="{B81F6280-CF88-468E-9218-FEFED9DEC220}" dt="2023-04-04T07:05:54.300" v="243" actId="478"/>
          <ac:picMkLst>
            <pc:docMk/>
            <pc:sldMk cId="2346683650" sldId="369"/>
            <ac:picMk id="14" creationId="{7FD442F3-B0BC-B59F-A84E-B0400AE9072D}"/>
          </ac:picMkLst>
        </pc:picChg>
        <pc:picChg chg="add mod">
          <ac:chgData name="Nguyen Huy" userId="03e08db4-59cf-4cb4-b2d1-70d2dd8489fe" providerId="ADAL" clId="{B81F6280-CF88-468E-9218-FEFED9DEC220}" dt="2023-04-04T07:06:27.228" v="259" actId="1076"/>
          <ac:picMkLst>
            <pc:docMk/>
            <pc:sldMk cId="2346683650" sldId="369"/>
            <ac:picMk id="15" creationId="{834EB095-BFA0-D296-9124-758BAAE35EC3}"/>
          </ac:picMkLst>
        </pc:picChg>
        <pc:picChg chg="del">
          <ac:chgData name="Nguyen Huy" userId="03e08db4-59cf-4cb4-b2d1-70d2dd8489fe" providerId="ADAL" clId="{B81F6280-CF88-468E-9218-FEFED9DEC220}" dt="2023-04-04T07:05:50.174" v="239" actId="478"/>
          <ac:picMkLst>
            <pc:docMk/>
            <pc:sldMk cId="2346683650" sldId="369"/>
            <ac:picMk id="16" creationId="{C28CE0BC-D736-9F7E-6CE9-FB988410ECF6}"/>
          </ac:picMkLst>
        </pc:picChg>
        <pc:picChg chg="del">
          <ac:chgData name="Nguyen Huy" userId="03e08db4-59cf-4cb4-b2d1-70d2dd8489fe" providerId="ADAL" clId="{B81F6280-CF88-468E-9218-FEFED9DEC220}" dt="2023-04-04T07:05:57.268" v="244" actId="478"/>
          <ac:picMkLst>
            <pc:docMk/>
            <pc:sldMk cId="2346683650" sldId="369"/>
            <ac:picMk id="17" creationId="{26DA7E5F-D350-A5AC-BDA2-D1EC10E1F509}"/>
          </ac:picMkLst>
        </pc:picChg>
        <pc:picChg chg="del">
          <ac:chgData name="Nguyen Huy" userId="03e08db4-59cf-4cb4-b2d1-70d2dd8489fe" providerId="ADAL" clId="{B81F6280-CF88-468E-9218-FEFED9DEC220}" dt="2023-04-04T07:05:57.268" v="244" actId="478"/>
          <ac:picMkLst>
            <pc:docMk/>
            <pc:sldMk cId="2346683650" sldId="369"/>
            <ac:picMk id="18" creationId="{96292A66-A27A-B788-552C-08848390FCB5}"/>
          </ac:picMkLst>
        </pc:picChg>
        <pc:picChg chg="del">
          <ac:chgData name="Nguyen Huy" userId="03e08db4-59cf-4cb4-b2d1-70d2dd8489fe" providerId="ADAL" clId="{B81F6280-CF88-468E-9218-FEFED9DEC220}" dt="2023-04-04T07:05:57.268" v="244" actId="478"/>
          <ac:picMkLst>
            <pc:docMk/>
            <pc:sldMk cId="2346683650" sldId="369"/>
            <ac:picMk id="19" creationId="{3B5BE13C-A01B-4065-1623-523E9F337094}"/>
          </ac:picMkLst>
        </pc:picChg>
        <pc:picChg chg="del mod">
          <ac:chgData name="Nguyen Huy" userId="03e08db4-59cf-4cb4-b2d1-70d2dd8489fe" providerId="ADAL" clId="{B81F6280-CF88-468E-9218-FEFED9DEC220}" dt="2023-04-04T07:05:50.174" v="239" actId="478"/>
          <ac:picMkLst>
            <pc:docMk/>
            <pc:sldMk cId="2346683650" sldId="369"/>
            <ac:picMk id="20" creationId="{D70ABB22-C885-5CE0-1578-3D8A188F641C}"/>
          </ac:picMkLst>
        </pc:picChg>
        <pc:picChg chg="del mod">
          <ac:chgData name="Nguyen Huy" userId="03e08db4-59cf-4cb4-b2d1-70d2dd8489fe" providerId="ADAL" clId="{B81F6280-CF88-468E-9218-FEFED9DEC220}" dt="2023-04-04T07:05:50.174" v="239" actId="478"/>
          <ac:picMkLst>
            <pc:docMk/>
            <pc:sldMk cId="2346683650" sldId="369"/>
            <ac:picMk id="21" creationId="{89EF7676-91C6-F9B9-6B66-DAF9FBED5F29}"/>
          </ac:picMkLst>
        </pc:picChg>
        <pc:picChg chg="del">
          <ac:chgData name="Nguyen Huy" userId="03e08db4-59cf-4cb4-b2d1-70d2dd8489fe" providerId="ADAL" clId="{B81F6280-CF88-468E-9218-FEFED9DEC220}" dt="2023-04-04T07:05:50.174" v="239" actId="478"/>
          <ac:picMkLst>
            <pc:docMk/>
            <pc:sldMk cId="2346683650" sldId="369"/>
            <ac:picMk id="22" creationId="{29242156-FE25-B821-BFAE-C25711A624C1}"/>
          </ac:picMkLst>
        </pc:picChg>
        <pc:picChg chg="add mod">
          <ac:chgData name="Nguyen Huy" userId="03e08db4-59cf-4cb4-b2d1-70d2dd8489fe" providerId="ADAL" clId="{B81F6280-CF88-468E-9218-FEFED9DEC220}" dt="2023-04-04T07:06:19.091" v="255" actId="1076"/>
          <ac:picMkLst>
            <pc:docMk/>
            <pc:sldMk cId="2346683650" sldId="369"/>
            <ac:picMk id="24" creationId="{81C42650-EDA2-F29A-3048-E36FF5976E3B}"/>
          </ac:picMkLst>
        </pc:picChg>
      </pc:sldChg>
      <pc:sldChg chg="add del">
        <pc:chgData name="Nguyen Huy" userId="03e08db4-59cf-4cb4-b2d1-70d2dd8489fe" providerId="ADAL" clId="{B81F6280-CF88-468E-9218-FEFED9DEC220}" dt="2023-04-04T07:03:50.925" v="203" actId="47"/>
        <pc:sldMkLst>
          <pc:docMk/>
          <pc:sldMk cId="3107137286" sldId="369"/>
        </pc:sldMkLst>
      </pc:sldChg>
      <pc:sldChg chg="del">
        <pc:chgData name="Nguyen Huy" userId="03e08db4-59cf-4cb4-b2d1-70d2dd8489fe" providerId="ADAL" clId="{B81F6280-CF88-468E-9218-FEFED9DEC220}" dt="2023-04-04T06:59:41.043" v="56" actId="47"/>
        <pc:sldMkLst>
          <pc:docMk/>
          <pc:sldMk cId="3581550337" sldId="369"/>
        </pc:sldMkLst>
      </pc:sldChg>
      <pc:sldChg chg="add del setBg">
        <pc:chgData name="Nguyen Huy" userId="03e08db4-59cf-4cb4-b2d1-70d2dd8489fe" providerId="ADAL" clId="{B81F6280-CF88-468E-9218-FEFED9DEC220}" dt="2023-04-04T07:01:08.870" v="121" actId="47"/>
        <pc:sldMkLst>
          <pc:docMk/>
          <pc:sldMk cId="0" sldId="370"/>
        </pc:sldMkLst>
      </pc:sldChg>
      <pc:sldChg chg="add del setBg">
        <pc:chgData name="Nguyen Huy" userId="03e08db4-59cf-4cb4-b2d1-70d2dd8489fe" providerId="ADAL" clId="{B81F6280-CF88-468E-9218-FEFED9DEC220}" dt="2023-04-04T07:02:03.503" v="137" actId="47"/>
        <pc:sldMkLst>
          <pc:docMk/>
          <pc:sldMk cId="0" sldId="371"/>
        </pc:sldMkLst>
      </pc:sldChg>
      <pc:sldChg chg="add del setBg">
        <pc:chgData name="Nguyen Huy" userId="03e08db4-59cf-4cb4-b2d1-70d2dd8489fe" providerId="ADAL" clId="{B81F6280-CF88-468E-9218-FEFED9DEC220}" dt="2023-04-04T07:02:09.913" v="138" actId="47"/>
        <pc:sldMkLst>
          <pc:docMk/>
          <pc:sldMk cId="1128384336" sldId="372"/>
        </pc:sldMkLst>
      </pc:sldChg>
      <pc:sldChg chg="add del setBg">
        <pc:chgData name="Nguyen Huy" userId="03e08db4-59cf-4cb4-b2d1-70d2dd8489fe" providerId="ADAL" clId="{B81F6280-CF88-468E-9218-FEFED9DEC220}" dt="2023-04-04T07:03:48.244" v="202" actId="47"/>
        <pc:sldMkLst>
          <pc:docMk/>
          <pc:sldMk cId="0" sldId="373"/>
        </pc:sldMkLst>
      </pc:sldChg>
      <pc:sldChg chg="del">
        <pc:chgData name="Nguyen Huy" userId="03e08db4-59cf-4cb4-b2d1-70d2dd8489fe" providerId="ADAL" clId="{B81F6280-CF88-468E-9218-FEFED9DEC220}" dt="2023-04-04T06:59:41.043" v="56" actId="47"/>
        <pc:sldMkLst>
          <pc:docMk/>
          <pc:sldMk cId="3440192534" sldId="377"/>
        </pc:sldMkLst>
      </pc:sldChg>
      <pc:sldChg chg="del">
        <pc:chgData name="Nguyen Huy" userId="03e08db4-59cf-4cb4-b2d1-70d2dd8489fe" providerId="ADAL" clId="{B81F6280-CF88-468E-9218-FEFED9DEC220}" dt="2023-04-04T06:59:41.043" v="56" actId="47"/>
        <pc:sldMkLst>
          <pc:docMk/>
          <pc:sldMk cId="267757723" sldId="378"/>
        </pc:sldMkLst>
      </pc:sldChg>
      <pc:sldChg chg="del">
        <pc:chgData name="Nguyen Huy" userId="03e08db4-59cf-4cb4-b2d1-70d2dd8489fe" providerId="ADAL" clId="{B81F6280-CF88-468E-9218-FEFED9DEC220}" dt="2023-04-04T06:59:41.043" v="56" actId="47"/>
        <pc:sldMkLst>
          <pc:docMk/>
          <pc:sldMk cId="71372133" sldId="37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D6E1358-E74F-9B4F-4C88-93448C8D977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17738E-383D-B592-2BB1-12FB592741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280EE7-A2B3-1D0D-DD09-7DC04F5CC8F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15A24C-4869-4CEF-820A-30A05ACC04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660394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0EE4AD-4C29-416D-8629-A679DC907721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F2DD63-986E-4214-83AA-943D75FBA0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592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46EEBF-FB57-4900-A457-F77BED7B9FF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56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46EEBF-FB57-4900-A457-F77BED7B9FF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3534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46EEBF-FB57-4900-A457-F77BED7B9FF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6195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46EEBF-FB57-4900-A457-F77BED7B9FF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84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2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36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92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492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719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82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47845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860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850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27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682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704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2620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9161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0438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8080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2436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7614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1905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7611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6526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8195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718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3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896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e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0" Type="http://schemas.openxmlformats.org/officeDocument/2006/relationships/image" Target="../media/image11.svg"/><Relationship Id="rId4" Type="http://schemas.openxmlformats.org/officeDocument/2006/relationships/image" Target="../media/image5.jpeg"/><Relationship Id="rId9" Type="http://schemas.openxmlformats.org/officeDocument/2006/relationships/image" Target="../media/image10.png"/><Relationship Id="rId14" Type="http://schemas.openxmlformats.org/officeDocument/2006/relationships/image" Target="../media/image1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33/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33/" TargetMode="Externa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svg"/><Relationship Id="rId9" Type="http://schemas.openxmlformats.org/officeDocument/2006/relationships/image" Target="../media/image31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34/" TargetMode="External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36.jpg"/><Relationship Id="rId4" Type="http://schemas.openxmlformats.org/officeDocument/2006/relationships/audio" Target="../media/audio2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36.jpg"/><Relationship Id="rId4" Type="http://schemas.openxmlformats.org/officeDocument/2006/relationships/audio" Target="../media/audio2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36.jpg"/><Relationship Id="rId4" Type="http://schemas.openxmlformats.org/officeDocument/2006/relationships/audio" Target="../media/audio2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36.jpg"/><Relationship Id="rId4" Type="http://schemas.openxmlformats.org/officeDocument/2006/relationships/audio" Target="../media/audio2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5" Type="http://schemas.openxmlformats.org/officeDocument/2006/relationships/image" Target="../media/image43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F39FD4B-1880-9DA8-DBD6-8CD7B5FC4EBF}"/>
              </a:ext>
            </a:extLst>
          </p:cNvPr>
          <p:cNvSpPr txBox="1">
            <a:spLocks/>
          </p:cNvSpPr>
          <p:nvPr/>
        </p:nvSpPr>
        <p:spPr>
          <a:xfrm>
            <a:off x="1355833" y="1421312"/>
            <a:ext cx="10152993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</a:rPr>
              <a:t> 3: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Em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yêu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lao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động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689EA9C-008D-F8C1-D93B-40215D6AA835}"/>
              </a:ext>
            </a:extLst>
          </p:cNvPr>
          <p:cNvSpPr txBox="1">
            <a:spLocks/>
          </p:cNvSpPr>
          <p:nvPr/>
        </p:nvSpPr>
        <p:spPr>
          <a:xfrm>
            <a:off x="1860330" y="3956587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Tuần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11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220330-4AC0-65D8-0707-6B31E28B2212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HĐTN 3</a:t>
            </a:r>
          </a:p>
        </p:txBody>
      </p:sp>
    </p:spTree>
    <p:extLst>
      <p:ext uri="{BB962C8B-B14F-4D97-AF65-F5344CB8AC3E}">
        <p14:creationId xmlns:p14="http://schemas.microsoft.com/office/powerpoint/2010/main" val="3011046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B8CBC472-3806-4062-8CA0-726CA0C48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5205" y="4365275"/>
            <a:ext cx="4086795" cy="25054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B977749-A223-4BFC-BD4E-F0E55885B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08174"/>
          </a:xfrm>
          <a:prstGeom prst="rect">
            <a:avLst/>
          </a:prstGeom>
        </p:spPr>
      </p:pic>
      <p:pic>
        <p:nvPicPr>
          <p:cNvPr id="20" name="Picture 19" descr="Những mẫu báo tường 20/11 đẹp và ấn tượng nhất.">
            <a:extLst>
              <a:ext uri="{FF2B5EF4-FFF2-40B4-BE49-F238E27FC236}">
                <a16:creationId xmlns:a16="http://schemas.microsoft.com/office/drawing/2014/main" id="{D70ABB22-C885-5CE0-1578-3D8A188F641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37" y="1812193"/>
            <a:ext cx="3025459" cy="4213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20" descr="Báo tường 20/11 - Cách trang trí báo tường đẹp nhất">
            <a:extLst>
              <a:ext uri="{FF2B5EF4-FFF2-40B4-BE49-F238E27FC236}">
                <a16:creationId xmlns:a16="http://schemas.microsoft.com/office/drawing/2014/main" id="{89EF7676-91C6-F9B9-6B66-DAF9FBED5F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6799" y="1812193"/>
            <a:ext cx="3089968" cy="4213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21" descr="Tổng hợp những mẫu báo tường 20 11 đẹp nhất đoạt giải">
            <a:extLst>
              <a:ext uri="{FF2B5EF4-FFF2-40B4-BE49-F238E27FC236}">
                <a16:creationId xmlns:a16="http://schemas.microsoft.com/office/drawing/2014/main" id="{29242156-FE25-B821-BFAE-C25711A624C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920" y="1812192"/>
            <a:ext cx="3210163" cy="421395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2CD4F67C-BCF5-1557-E8DB-C8A7358970ED}"/>
              </a:ext>
            </a:extLst>
          </p:cNvPr>
          <p:cNvSpPr txBox="1"/>
          <p:nvPr/>
        </p:nvSpPr>
        <p:spPr>
          <a:xfrm>
            <a:off x="1321210" y="861403"/>
            <a:ext cx="9549580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</a:t>
            </a:r>
            <a:r>
              <a:rPr lang="en-US" sz="24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ột</a:t>
            </a:r>
            <a:r>
              <a:rPr lang="en-US" sz="24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số</a:t>
            </a:r>
            <a:r>
              <a:rPr lang="en-US" sz="24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4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báo</a:t>
            </a:r>
            <a:r>
              <a:rPr lang="en-US" sz="24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tường</a:t>
            </a:r>
            <a:r>
              <a:rPr lang="en-US" sz="24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4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chủ</a:t>
            </a:r>
            <a:r>
              <a:rPr lang="en-US" sz="24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đề</a:t>
            </a:r>
            <a:r>
              <a:rPr lang="en-US" sz="24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Nhớ</a:t>
            </a:r>
            <a:r>
              <a:rPr lang="en-US" sz="24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ơn</a:t>
            </a:r>
            <a:r>
              <a:rPr lang="en-US" sz="24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thầy</a:t>
            </a:r>
            <a:r>
              <a:rPr lang="en-US" sz="24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cô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7" name="Picture 19">
            <a:extLst>
              <a:ext uri="{FF2B5EF4-FFF2-40B4-BE49-F238E27FC236}">
                <a16:creationId xmlns:a16="http://schemas.microsoft.com/office/drawing/2014/main" id="{26DA7E5F-D350-A5AC-BDA2-D1EC10E1F5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20616196">
            <a:off x="405711" y="1530264"/>
            <a:ext cx="1005525" cy="521045"/>
          </a:xfrm>
          <a:prstGeom prst="rect">
            <a:avLst/>
          </a:prstGeom>
        </p:spPr>
      </p:pic>
      <p:pic>
        <p:nvPicPr>
          <p:cNvPr id="19" name="Picture 21">
            <a:extLst>
              <a:ext uri="{FF2B5EF4-FFF2-40B4-BE49-F238E27FC236}">
                <a16:creationId xmlns:a16="http://schemas.microsoft.com/office/drawing/2014/main" id="{3B5BE13C-A01B-4065-1623-523E9F33709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6765828" y="5734638"/>
            <a:ext cx="609627" cy="583025"/>
          </a:xfrm>
          <a:prstGeom prst="rect">
            <a:avLst/>
          </a:prstGeom>
        </p:spPr>
      </p:pic>
      <p:pic>
        <p:nvPicPr>
          <p:cNvPr id="18" name="Picture 20">
            <a:extLst>
              <a:ext uri="{FF2B5EF4-FFF2-40B4-BE49-F238E27FC236}">
                <a16:creationId xmlns:a16="http://schemas.microsoft.com/office/drawing/2014/main" id="{96292A66-A27A-B788-552C-08848390FCB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0229286" y="1452351"/>
            <a:ext cx="836401" cy="754282"/>
          </a:xfrm>
          <a:prstGeom prst="rect">
            <a:avLst/>
          </a:prstGeom>
        </p:spPr>
      </p:pic>
      <p:pic>
        <p:nvPicPr>
          <p:cNvPr id="16" name="Picture 16">
            <a:extLst>
              <a:ext uri="{FF2B5EF4-FFF2-40B4-BE49-F238E27FC236}">
                <a16:creationId xmlns:a16="http://schemas.microsoft.com/office/drawing/2014/main" id="{C28CE0BC-D736-9F7E-6CE9-FB988410ECF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rot="20698582">
            <a:off x="6603064" y="1578157"/>
            <a:ext cx="1201301" cy="397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55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003300" y="293634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5359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BB452F3B-9B1D-9793-281D-63D165CD23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894" y="1383425"/>
            <a:ext cx="9741306" cy="5388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164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003300" y="293634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0134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918A160E-885E-11B4-596B-BD5032D5CC4E}"/>
              </a:ext>
            </a:extLst>
          </p:cNvPr>
          <p:cNvGrpSpPr/>
          <p:nvPr/>
        </p:nvGrpSpPr>
        <p:grpSpPr>
          <a:xfrm>
            <a:off x="3280727" y="2313622"/>
            <a:ext cx="6030656" cy="2553051"/>
            <a:chOff x="2623502" y="2336980"/>
            <a:chExt cx="6030656" cy="2553051"/>
          </a:xfrm>
        </p:grpSpPr>
        <p:sp>
          <p:nvSpPr>
            <p:cNvPr id="7" name="Rounded Rectangle 7">
              <a:extLst>
                <a:ext uri="{FF2B5EF4-FFF2-40B4-BE49-F238E27FC236}">
                  <a16:creationId xmlns:a16="http://schemas.microsoft.com/office/drawing/2014/main" id="{9F4C2883-E7BA-E7C1-A48D-34B7E964DB55}"/>
                </a:ext>
              </a:extLst>
            </p:cNvPr>
            <p:cNvSpPr/>
            <p:nvPr/>
          </p:nvSpPr>
          <p:spPr>
            <a:xfrm>
              <a:off x="2623502" y="2336980"/>
              <a:ext cx="5378882" cy="2448418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accent4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2400" dirty="0">
                <a:solidFill>
                  <a:schemeClr val="tx1"/>
                </a:solidFill>
                <a:latin typeface="+mj-lt"/>
              </a:endParaRPr>
            </a:p>
            <a:p>
              <a:pPr algn="ctr">
                <a:lnSpc>
                  <a:spcPct val="150000"/>
                </a:lnSpc>
              </a:pPr>
              <a:r>
                <a:rPr lang="vi-VN" sz="2400" b="1" dirty="0">
                  <a:solidFill>
                    <a:srgbClr val="FF0000"/>
                  </a:solidFill>
                  <a:latin typeface="+mj-lt"/>
                </a:rPr>
                <a:t>Chuẩn bị</a:t>
              </a:r>
              <a:r>
                <a:rPr lang="en-US" sz="2400" b="1" dirty="0">
                  <a:solidFill>
                    <a:srgbClr val="FF0000"/>
                  </a:solidFill>
                  <a:latin typeface="+mj-lt"/>
                </a:rPr>
                <a:t>: </a:t>
              </a:r>
            </a:p>
            <a:p>
              <a:pPr marL="381019" indent="-381019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fr-FR" sz="2400" dirty="0" err="1">
                  <a:solidFill>
                    <a:schemeClr val="tx1"/>
                  </a:solidFill>
                  <a:latin typeface="+mj-lt"/>
                </a:rPr>
                <a:t>Giấy</a:t>
              </a:r>
              <a:r>
                <a:rPr lang="fr-FR" sz="2400" dirty="0">
                  <a:solidFill>
                    <a:schemeClr val="tx1"/>
                  </a:solidFill>
                  <a:latin typeface="+mj-lt"/>
                </a:rPr>
                <a:t> </a:t>
              </a:r>
              <a:r>
                <a:rPr lang="fr-FR" sz="2400" dirty="0" err="1">
                  <a:solidFill>
                    <a:schemeClr val="tx1"/>
                  </a:solidFill>
                  <a:latin typeface="+mj-lt"/>
                </a:rPr>
                <a:t>khổ</a:t>
              </a:r>
              <a:r>
                <a:rPr lang="fr-FR" sz="2400" dirty="0">
                  <a:solidFill>
                    <a:schemeClr val="tx1"/>
                  </a:solidFill>
                  <a:latin typeface="+mj-lt"/>
                </a:rPr>
                <a:t> </a:t>
              </a:r>
              <a:r>
                <a:rPr lang="fr-FR" sz="2400" dirty="0" err="1">
                  <a:solidFill>
                    <a:schemeClr val="tx1"/>
                  </a:solidFill>
                  <a:latin typeface="+mj-lt"/>
                </a:rPr>
                <a:t>lớn</a:t>
              </a:r>
              <a:endParaRPr lang="fr-FR" sz="2400" dirty="0">
                <a:solidFill>
                  <a:schemeClr val="tx1"/>
                </a:solidFill>
                <a:latin typeface="+mj-lt"/>
              </a:endParaRPr>
            </a:p>
            <a:p>
              <a:pPr marL="381019" indent="-381019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fr-FR" sz="2400" dirty="0" err="1">
                  <a:solidFill>
                    <a:schemeClr val="tx1"/>
                  </a:solidFill>
                  <a:latin typeface="+mj-lt"/>
                </a:rPr>
                <a:t>Bút</a:t>
              </a:r>
              <a:r>
                <a:rPr lang="fr-FR" sz="2400" dirty="0">
                  <a:solidFill>
                    <a:schemeClr val="tx1"/>
                  </a:solidFill>
                  <a:latin typeface="+mj-lt"/>
                </a:rPr>
                <a:t> </a:t>
              </a:r>
              <a:r>
                <a:rPr lang="fr-FR" sz="2400" dirty="0" err="1">
                  <a:solidFill>
                    <a:schemeClr val="tx1"/>
                  </a:solidFill>
                  <a:latin typeface="+mj-lt"/>
                </a:rPr>
                <a:t>màu</a:t>
              </a:r>
              <a:endParaRPr lang="fr-FR" sz="2400" dirty="0">
                <a:solidFill>
                  <a:schemeClr val="tx1"/>
                </a:solidFill>
                <a:latin typeface="+mj-lt"/>
              </a:endParaRPr>
            </a:p>
            <a:p>
              <a:pPr marL="381019" indent="-381019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fr-FR" sz="2400" dirty="0" err="1">
                  <a:solidFill>
                    <a:schemeClr val="tx1"/>
                  </a:solidFill>
                  <a:latin typeface="+mj-lt"/>
                </a:rPr>
                <a:t>Hồ</a:t>
              </a:r>
              <a:r>
                <a:rPr lang="fr-FR" sz="2400" dirty="0">
                  <a:solidFill>
                    <a:schemeClr val="tx1"/>
                  </a:solidFill>
                  <a:latin typeface="+mj-lt"/>
                </a:rPr>
                <a:t> </a:t>
              </a:r>
              <a:r>
                <a:rPr lang="fr-FR" sz="2400" dirty="0" err="1">
                  <a:solidFill>
                    <a:schemeClr val="tx1"/>
                  </a:solidFill>
                  <a:latin typeface="+mj-lt"/>
                </a:rPr>
                <a:t>dán</a:t>
              </a:r>
              <a:r>
                <a:rPr lang="fr-FR" sz="2400" dirty="0">
                  <a:solidFill>
                    <a:schemeClr val="tx1"/>
                  </a:solidFill>
                  <a:latin typeface="+mj-lt"/>
                </a:rPr>
                <a:t>,…</a:t>
              </a:r>
              <a:endParaRPr lang="en-US" sz="2400" dirty="0">
                <a:solidFill>
                  <a:schemeClr val="tx1"/>
                </a:solidFill>
                <a:latin typeface="+mj-lt"/>
              </a:endParaRPr>
            </a:p>
            <a:p>
              <a:pPr lvl="0" algn="just">
                <a:lnSpc>
                  <a:spcPct val="150000"/>
                </a:lnSpc>
              </a:pPr>
              <a:endParaRPr lang="en-US" sz="2400" dirty="0">
                <a:solidFill>
                  <a:schemeClr val="tx2">
                    <a:lumMod val="50000"/>
                  </a:schemeClr>
                </a:solidFill>
                <a:latin typeface="+mj-lt"/>
              </a:endParaRP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D60A0A4-6BC0-BAFA-7C44-E951E06D72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20" t="3426" r="58334" b="11914"/>
            <a:stretch/>
          </p:blipFill>
          <p:spPr>
            <a:xfrm>
              <a:off x="6800850" y="2441612"/>
              <a:ext cx="1853308" cy="2448419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6BF995CE-1CB6-08F3-CE27-15F04109DC6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18" t="54275" r="8914" b="6550"/>
          <a:stretch/>
        </p:blipFill>
        <p:spPr>
          <a:xfrm>
            <a:off x="590539" y="4257527"/>
            <a:ext cx="2476512" cy="212610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F3485AE-DC35-854E-F4D0-1791DFC05ED5}"/>
              </a:ext>
            </a:extLst>
          </p:cNvPr>
          <p:cNvSpPr txBox="1"/>
          <p:nvPr/>
        </p:nvSpPr>
        <p:spPr>
          <a:xfrm>
            <a:off x="704850" y="1537421"/>
            <a:ext cx="6905318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Hoạt</a:t>
            </a:r>
            <a:r>
              <a:rPr lang="en-US" sz="24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động</a:t>
            </a:r>
            <a:r>
              <a:rPr lang="en-US" sz="24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1: </a:t>
            </a:r>
            <a:r>
              <a:rPr lang="en-US" sz="24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Thực</a:t>
            </a:r>
            <a:r>
              <a:rPr lang="en-US" sz="24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hành</a:t>
            </a:r>
            <a:r>
              <a:rPr lang="en-US" sz="24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làm</a:t>
            </a:r>
            <a:r>
              <a:rPr lang="en-US" sz="24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báo</a:t>
            </a:r>
            <a:r>
              <a:rPr lang="en-US" sz="24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tường</a:t>
            </a:r>
            <a:endParaRPr lang="en-US" sz="2400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75E38B7-2462-E20E-CF71-58A587599A2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46" t="9047" r="40490" b="40405"/>
          <a:stretch/>
        </p:blipFill>
        <p:spPr>
          <a:xfrm>
            <a:off x="10196581" y="1537421"/>
            <a:ext cx="700020" cy="1523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177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ACD173D6-8799-E275-1420-A11095F8A5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19699" y="1778996"/>
            <a:ext cx="3989328" cy="50790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085CBD1-1418-8CE7-B58B-D582A0DFE1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9701" y="1575079"/>
            <a:ext cx="5963925" cy="310755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4C7799E-D124-010F-8534-32967C2D36A0}"/>
              </a:ext>
            </a:extLst>
          </p:cNvPr>
          <p:cNvSpPr txBox="1"/>
          <p:nvPr/>
        </p:nvSpPr>
        <p:spPr>
          <a:xfrm>
            <a:off x="792843" y="2868077"/>
            <a:ext cx="2877239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Thực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hành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làm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báo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tường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7B158EC7-C955-2634-1566-87A43597D0F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 rot="1174831">
            <a:off x="3284074" y="5529075"/>
            <a:ext cx="940803" cy="978729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E28CF5C2-34FC-84C2-AE91-B5BA3F2EA00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399051" y="4575175"/>
            <a:ext cx="1548095" cy="1306205"/>
          </a:xfrm>
          <a:prstGeom prst="rect">
            <a:avLst/>
          </a:prstGeom>
        </p:spPr>
      </p:pic>
      <p:pic>
        <p:nvPicPr>
          <p:cNvPr id="7" name="Picture 8">
            <a:extLst>
              <a:ext uri="{FF2B5EF4-FFF2-40B4-BE49-F238E27FC236}">
                <a16:creationId xmlns:a16="http://schemas.microsoft.com/office/drawing/2014/main" id="{977BC9B7-14CB-FA1C-B410-0AE87510B30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2994712" y="1699069"/>
            <a:ext cx="759763" cy="776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151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CDD5070-7CBD-456A-DCE2-FC48A6EA55AD}"/>
              </a:ext>
            </a:extLst>
          </p:cNvPr>
          <p:cNvSpPr txBox="1"/>
          <p:nvPr/>
        </p:nvSpPr>
        <p:spPr>
          <a:xfrm>
            <a:off x="199090" y="1375007"/>
            <a:ext cx="6378336" cy="613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Hoạt</a:t>
            </a:r>
            <a:r>
              <a:rPr lang="en-US" sz="26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động</a:t>
            </a:r>
            <a:r>
              <a:rPr lang="en-US" sz="26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2:</a:t>
            </a:r>
            <a:r>
              <a:rPr lang="en-US" sz="26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Thông </a:t>
            </a:r>
            <a:r>
              <a:rPr lang="en-US" sz="26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điệp</a:t>
            </a:r>
            <a:r>
              <a:rPr lang="en-US" sz="26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gửi</a:t>
            </a:r>
            <a:r>
              <a:rPr lang="en-US" sz="26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thầy</a:t>
            </a:r>
            <a:r>
              <a:rPr lang="en-US" sz="26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cô</a:t>
            </a:r>
            <a:endParaRPr lang="en-US" sz="2600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4EB907-B698-1558-FE12-03D0AC85C7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90" y="2230648"/>
            <a:ext cx="7151693" cy="37510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2445AE3-9DC9-B1C8-F8D3-EBCBD56494FC}"/>
              </a:ext>
            </a:extLst>
          </p:cNvPr>
          <p:cNvSpPr txBox="1"/>
          <p:nvPr/>
        </p:nvSpPr>
        <p:spPr>
          <a:xfrm>
            <a:off x="7546556" y="2009016"/>
            <a:ext cx="3864394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2400" i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vi-VN" sz="2400" i="1" dirty="0" err="1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hia</a:t>
            </a:r>
            <a:r>
              <a:rPr lang="vi-VN" sz="2400" i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sẻ cảm xúc và những điều muốn gửi gắm tới thầy cô qua tờ báo tường đã làm.</a:t>
            </a:r>
            <a:endParaRPr lang="en-US" sz="2400" i="1" dirty="0">
              <a:solidFill>
                <a:srgbClr val="002060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197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5FA35BB-BA64-1B7A-379F-2D37CE81E374}"/>
              </a:ext>
            </a:extLst>
          </p:cNvPr>
          <p:cNvSpPr txBox="1"/>
          <p:nvPr/>
        </p:nvSpPr>
        <p:spPr>
          <a:xfrm>
            <a:off x="924662" y="2186561"/>
            <a:ext cx="10159984" cy="34917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indent="-285750"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vi-VN" sz="24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Làm báo tường về chủ đề Nhớ ơn thầy cô là một trong những cách để các em thể hiện tình cảm với thầy cô và là hoạt động ý nghĩa để tri ân thầy cô nhân ngày Nhà giáo Việt Nam 20-11. </a:t>
            </a:r>
            <a:endParaRPr lang="en-US" sz="2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indent="-285750"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vi-VN" sz="24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Để tỏ lòng biết ơn thầy cô, ngoài việc làm báo tường, các em hãy nỗ lực học tập để trở thành con ngoan, trò giỏi. Đó chính là món quà ý nghĩa nhất để </a:t>
            </a:r>
            <a:r>
              <a:rPr lang="vi-VN" sz="240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gửi tặng </a:t>
            </a:r>
            <a:r>
              <a:rPr lang="vi-VN" sz="24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thầy</a:t>
            </a:r>
            <a:r>
              <a:rPr lang="vi-VN" sz="24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cô giáo của mình.</a:t>
            </a:r>
            <a:endParaRPr lang="en-US" sz="24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63B542-655D-45B8-6043-92FBDB02910F}"/>
              </a:ext>
            </a:extLst>
          </p:cNvPr>
          <p:cNvSpPr txBox="1"/>
          <p:nvPr/>
        </p:nvSpPr>
        <p:spPr>
          <a:xfrm>
            <a:off x="3352800" y="1571969"/>
            <a:ext cx="5486400" cy="614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Kết</a:t>
            </a:r>
            <a:r>
              <a:rPr lang="en-US" sz="26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luận</a:t>
            </a:r>
            <a:endParaRPr lang="en-US" sz="2600" b="1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6522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003300" y="293634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12754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88F5F58-F193-27F5-4EA3-409B217E54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1728"/>
            <a:ext cx="9916825" cy="556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5777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nana"/>
          <p:cNvSpPr txBox="1"/>
          <p:nvPr/>
        </p:nvSpPr>
        <p:spPr>
          <a:xfrm>
            <a:off x="3809994" y="5225689"/>
            <a:ext cx="4029079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D</a:t>
            </a:r>
            <a:r>
              <a:rPr lang="vi-VN" sz="2400" dirty="0"/>
              <a:t>. Người thầy. 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7" name="dapanb"/>
          <p:cNvSpPr txBox="1"/>
          <p:nvPr/>
        </p:nvSpPr>
        <p:spPr>
          <a:xfrm>
            <a:off x="3809995" y="3817004"/>
            <a:ext cx="4029079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2400" dirty="0"/>
              <a:t>B. Tết là Tết.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8" name="dapanc"/>
          <p:cNvSpPr txBox="1"/>
          <p:nvPr/>
        </p:nvSpPr>
        <p:spPr>
          <a:xfrm>
            <a:off x="3809995" y="4581175"/>
            <a:ext cx="4744070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C</a:t>
            </a:r>
            <a:r>
              <a:rPr lang="vi-VN" sz="2400" dirty="0"/>
              <a:t>. Thiếu nhi thế giới liên hoan.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9" name="dapand"/>
          <p:cNvSpPr txBox="1"/>
          <p:nvPr/>
        </p:nvSpPr>
        <p:spPr>
          <a:xfrm>
            <a:off x="3809993" y="3052833"/>
            <a:ext cx="4029079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2400" dirty="0"/>
              <a:t>A. Rước đèn tháng 8.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2" name="cauhoi"/>
          <p:cNvSpPr/>
          <p:nvPr/>
        </p:nvSpPr>
        <p:spPr>
          <a:xfrm>
            <a:off x="2923381" y="550620"/>
            <a:ext cx="6019800" cy="1582044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3623430" y="814495"/>
            <a:ext cx="4724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000" dirty="0"/>
              <a:t>Câu hỏi 1: Bài hát nào phù hợp trong buổi biểu diễn văn nghệ chào mừng ngày Nhà giáo Việt Nam?</a:t>
            </a:r>
            <a:endParaRPr lang="en-US" sz="36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92BB406-50E7-4B55-A57B-D4236762602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5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eng-bao-sai-www_tiengdong_com-_mp3cut.net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eng-bao-sai-www_tiengdong_com-_mp3cut.net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eng-bao-sai-www_tiengdong_com-_mp3cut.net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2" grpId="0" animBg="1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nana"/>
          <p:cNvSpPr txBox="1"/>
          <p:nvPr/>
        </p:nvSpPr>
        <p:spPr>
          <a:xfrm>
            <a:off x="3351080" y="5374299"/>
            <a:ext cx="5562604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D</a:t>
            </a:r>
            <a:r>
              <a:rPr lang="vi-VN" sz="2400"/>
              <a:t>. </a:t>
            </a:r>
            <a:r>
              <a:rPr lang="vi-VN" sz="2400" dirty="0"/>
              <a:t>Sự yêu mến, biết ơn với công lao dạy dỗ của thầy cô. 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7" name="dapanb"/>
          <p:cNvSpPr txBox="1"/>
          <p:nvPr/>
        </p:nvSpPr>
        <p:spPr>
          <a:xfrm>
            <a:off x="3351080" y="3546649"/>
            <a:ext cx="5562604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B</a:t>
            </a:r>
            <a:r>
              <a:rPr lang="vi-VN" sz="2400" dirty="0"/>
              <a:t>. Bệnh thành tích.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8" name="dapanc"/>
          <p:cNvSpPr txBox="1"/>
          <p:nvPr/>
        </p:nvSpPr>
        <p:spPr>
          <a:xfrm>
            <a:off x="3351080" y="4460474"/>
            <a:ext cx="5562604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2400" dirty="0"/>
              <a:t>C. Đua đòi.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9" name="dapand"/>
          <p:cNvSpPr txBox="1"/>
          <p:nvPr/>
        </p:nvSpPr>
        <p:spPr>
          <a:xfrm>
            <a:off x="3351080" y="2632824"/>
            <a:ext cx="5562604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2400" dirty="0"/>
              <a:t>A. Muốn lấy lòng thầy cô.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2" name="cauhoi"/>
          <p:cNvSpPr/>
          <p:nvPr/>
        </p:nvSpPr>
        <p:spPr>
          <a:xfrm>
            <a:off x="3086100" y="368235"/>
            <a:ext cx="6019800" cy="1582044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3786149" y="632110"/>
            <a:ext cx="4724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000" dirty="0"/>
              <a:t>Câu hỏi 2: Việc chuẩn bị các tiết mục để chào mừng ngày Nhà giáo Việt Nam thể hiện điều gì?</a:t>
            </a:r>
            <a:endParaRPr lang="en-US" sz="36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92BB406-50E7-4B55-A57B-D4236762602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663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eng-bao-sai-www_tiengdong_com-_mp3cut.net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eng-bao-sai-www_tiengdong_com-_mp3cut.net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eng-bao-sai-www_tiengdong_com-_mp3cut.net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2" grpId="0" animBg="1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nana"/>
          <p:cNvSpPr txBox="1"/>
          <p:nvPr/>
        </p:nvSpPr>
        <p:spPr>
          <a:xfrm>
            <a:off x="3809997" y="2308092"/>
            <a:ext cx="3609981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2400" dirty="0"/>
              <a:t>A. Lên ý tưởng.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7" name="dapanb"/>
          <p:cNvSpPr txBox="1"/>
          <p:nvPr/>
        </p:nvSpPr>
        <p:spPr>
          <a:xfrm>
            <a:off x="3809995" y="3452776"/>
            <a:ext cx="3609979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2400" dirty="0"/>
              <a:t>B. Chuẩn bị nội dung.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8" name="dapanc"/>
          <p:cNvSpPr txBox="1"/>
          <p:nvPr/>
        </p:nvSpPr>
        <p:spPr>
          <a:xfrm>
            <a:off x="3809995" y="4542196"/>
            <a:ext cx="3609979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2400" dirty="0"/>
              <a:t>C. Chuẩn bị dụng cụ.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9" name="dapand"/>
          <p:cNvSpPr txBox="1"/>
          <p:nvPr/>
        </p:nvSpPr>
        <p:spPr>
          <a:xfrm>
            <a:off x="3809995" y="5576577"/>
            <a:ext cx="3609979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D. Trang </a:t>
            </a:r>
            <a:r>
              <a:rPr lang="en-US" sz="2400" dirty="0" err="1"/>
              <a:t>trí</a:t>
            </a:r>
            <a:r>
              <a:rPr lang="en-US" sz="2400" dirty="0"/>
              <a:t> </a:t>
            </a:r>
            <a:r>
              <a:rPr lang="en-US" sz="2400" dirty="0" err="1"/>
              <a:t>tấm</a:t>
            </a:r>
            <a:r>
              <a:rPr lang="en-US" sz="2400" dirty="0"/>
              <a:t> </a:t>
            </a:r>
            <a:r>
              <a:rPr lang="en-US" sz="2400" dirty="0" err="1"/>
              <a:t>thiệp</a:t>
            </a:r>
            <a:r>
              <a:rPr lang="en-US" sz="2400" dirty="0"/>
              <a:t>.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2" name="cauhoi"/>
          <p:cNvSpPr/>
          <p:nvPr/>
        </p:nvSpPr>
        <p:spPr>
          <a:xfrm>
            <a:off x="2923380" y="264996"/>
            <a:ext cx="6019800" cy="1582044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3353509" y="497208"/>
            <a:ext cx="51595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000" dirty="0"/>
              <a:t>Câu hỏi 3: Để làm báo tường chủ đề "Nhớ ơn thầy cô" nhân ngày Nhà giáo Việt Nam, em cần làm gì đầu tiên?</a:t>
            </a:r>
            <a:endParaRPr lang="en-US" sz="36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45997B1-1714-4ED1-9087-70955DE5122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231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eng-bao-sai-www_tiengdong_com-_mp3cut.net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eng-bao-sai-www_tiengdong_com-_mp3cut.net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eng-bao-sai-www_tiengdong_com-_mp3cut.net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2" grpId="0" animBg="1"/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nana"/>
          <p:cNvSpPr txBox="1"/>
          <p:nvPr/>
        </p:nvSpPr>
        <p:spPr>
          <a:xfrm>
            <a:off x="3819522" y="4870909"/>
            <a:ext cx="2376055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vi-VN" sz="2400" dirty="0"/>
              <a:t>C. 20/11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7" name="dapanb"/>
          <p:cNvSpPr txBox="1"/>
          <p:nvPr/>
        </p:nvSpPr>
        <p:spPr>
          <a:xfrm>
            <a:off x="3819521" y="3818257"/>
            <a:ext cx="2376054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vi-VN" sz="2400" dirty="0"/>
              <a:t>B. 19/11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8" name="dapanc"/>
          <p:cNvSpPr txBox="1"/>
          <p:nvPr/>
        </p:nvSpPr>
        <p:spPr>
          <a:xfrm>
            <a:off x="3819521" y="2765605"/>
            <a:ext cx="2376054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vi-VN" sz="2400" dirty="0"/>
              <a:t>A. 18/11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9" name="dapand"/>
          <p:cNvSpPr txBox="1"/>
          <p:nvPr/>
        </p:nvSpPr>
        <p:spPr>
          <a:xfrm>
            <a:off x="3819520" y="5923561"/>
            <a:ext cx="2376055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vi-VN" sz="2400" dirty="0"/>
              <a:t>D. 17/11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2" name="cauhoi"/>
          <p:cNvSpPr/>
          <p:nvPr/>
        </p:nvSpPr>
        <p:spPr>
          <a:xfrm>
            <a:off x="2657909" y="405047"/>
            <a:ext cx="6019800" cy="1582044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3305609" y="715907"/>
            <a:ext cx="4724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000" dirty="0"/>
              <a:t>Câu hỏi 4: Ngày nhà giáo Việt Nam được tổ chức vào ngày bao nhiêu hàng năm?</a:t>
            </a:r>
            <a:endParaRPr lang="en-US" sz="36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98E9635-A8AC-4538-91B8-14D1EA3D110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160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eng-bao-sai-www_tiengdong_com-_mp3cut.net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eng-bao-sai-www_tiengdong_com-_mp3cut.net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eng-bao-sai-www_tiengdong_com-_mp3cut.net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2" grpId="0" animBg="1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B8CBC472-3806-4062-8CA0-726CA0C48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5205" y="4365275"/>
            <a:ext cx="4086795" cy="25054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B977749-A223-4BFC-BD4E-F0E55885B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0817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8FCDB4-836B-9BF3-2F54-3075860391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5204" y="4352575"/>
            <a:ext cx="4086795" cy="2505425"/>
          </a:xfrm>
          <a:prstGeom prst="rect">
            <a:avLst/>
          </a:prstGeom>
        </p:spPr>
      </p:pic>
      <p:pic>
        <p:nvPicPr>
          <p:cNvPr id="15" name="Picture 7">
            <a:extLst>
              <a:ext uri="{FF2B5EF4-FFF2-40B4-BE49-F238E27FC236}">
                <a16:creationId xmlns:a16="http://schemas.microsoft.com/office/drawing/2014/main" id="{834EB095-BFA0-D296-9124-758BAAE35E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057905" y="3932736"/>
            <a:ext cx="1272173" cy="865078"/>
          </a:xfrm>
          <a:prstGeom prst="rect">
            <a:avLst/>
          </a:prstGeom>
        </p:spPr>
      </p:pic>
      <p:pic>
        <p:nvPicPr>
          <p:cNvPr id="24" name="Picture 10">
            <a:extLst>
              <a:ext uri="{FF2B5EF4-FFF2-40B4-BE49-F238E27FC236}">
                <a16:creationId xmlns:a16="http://schemas.microsoft.com/office/drawing/2014/main" id="{81C42650-EDA2-F29A-3048-E36FF5976E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147908" y="1734016"/>
            <a:ext cx="821525" cy="986817"/>
          </a:xfrm>
          <a:prstGeom prst="rect">
            <a:avLst/>
          </a:prstGeom>
        </p:spPr>
      </p:pic>
      <p:grpSp>
        <p:nvGrpSpPr>
          <p:cNvPr id="26" name="Group 17">
            <a:extLst>
              <a:ext uri="{FF2B5EF4-FFF2-40B4-BE49-F238E27FC236}">
                <a16:creationId xmlns:a16="http://schemas.microsoft.com/office/drawing/2014/main" id="{15217F17-5B91-C7B0-3B30-8E0B1587EA0F}"/>
              </a:ext>
            </a:extLst>
          </p:cNvPr>
          <p:cNvGrpSpPr/>
          <p:nvPr/>
        </p:nvGrpSpPr>
        <p:grpSpPr>
          <a:xfrm>
            <a:off x="484839" y="2000850"/>
            <a:ext cx="3629961" cy="2505425"/>
            <a:chOff x="0" y="0"/>
            <a:chExt cx="1981109" cy="2783840"/>
          </a:xfrm>
        </p:grpSpPr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58C8A019-1FEC-2003-4988-2E9136B587C4}"/>
                </a:ext>
              </a:extLst>
            </p:cNvPr>
            <p:cNvSpPr/>
            <p:nvPr/>
          </p:nvSpPr>
          <p:spPr>
            <a:xfrm>
              <a:off x="0" y="0"/>
              <a:ext cx="1981110" cy="2783840"/>
            </a:xfrm>
            <a:custGeom>
              <a:avLst/>
              <a:gdLst/>
              <a:ahLst/>
              <a:cxnLst/>
              <a:rect l="l" t="t" r="r" b="b"/>
              <a:pathLst>
                <a:path w="1981110" h="2783840">
                  <a:moveTo>
                    <a:pt x="1856649" y="2783840"/>
                  </a:moveTo>
                  <a:lnTo>
                    <a:pt x="124460" y="2783840"/>
                  </a:lnTo>
                  <a:cubicBezTo>
                    <a:pt x="55880" y="2783840"/>
                    <a:pt x="0" y="2727960"/>
                    <a:pt x="0" y="26593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856650" y="0"/>
                  </a:lnTo>
                  <a:cubicBezTo>
                    <a:pt x="1925230" y="0"/>
                    <a:pt x="1981110" y="55880"/>
                    <a:pt x="1981110" y="124460"/>
                  </a:cubicBezTo>
                  <a:lnTo>
                    <a:pt x="1981110" y="2659380"/>
                  </a:lnTo>
                  <a:cubicBezTo>
                    <a:pt x="1981110" y="2727960"/>
                    <a:pt x="1925230" y="2783840"/>
                    <a:pt x="1856650" y="2783840"/>
                  </a:cubicBezTo>
                  <a:close/>
                </a:path>
              </a:pathLst>
            </a:custGeom>
            <a:solidFill>
              <a:srgbClr val="F8EEB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87A75958-922A-DA55-E08D-4F8B6F52D94E}"/>
              </a:ext>
            </a:extLst>
          </p:cNvPr>
          <p:cNvSpPr txBox="1"/>
          <p:nvPr/>
        </p:nvSpPr>
        <p:spPr>
          <a:xfrm>
            <a:off x="484839" y="2907047"/>
            <a:ext cx="3854729" cy="574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latin typeface="+mj-lt"/>
                <a:cs typeface="Arial" panose="020B0604020202020204" pitchFamily="34" charset="0"/>
              </a:rPr>
              <a:t>HƯỚNG DẪN VỀ NHÀ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26F9316-30C8-8D40-25D7-5CA7AC07A9B3}"/>
              </a:ext>
            </a:extLst>
          </p:cNvPr>
          <p:cNvSpPr txBox="1"/>
          <p:nvPr/>
        </p:nvSpPr>
        <p:spPr>
          <a:xfrm>
            <a:off x="5783994" y="2138380"/>
            <a:ext cx="4965247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</a:pPr>
            <a:r>
              <a:rPr lang="nl-NL" sz="240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Ôn lại nội dung Tiết học.</a:t>
            </a:r>
            <a:endParaRPr lang="en-US" sz="2400">
              <a:effectLst/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53D23E7-CAE4-E8E4-145E-9E8F93C55C33}"/>
              </a:ext>
            </a:extLst>
          </p:cNvPr>
          <p:cNvSpPr txBox="1"/>
          <p:nvPr/>
        </p:nvSpPr>
        <p:spPr>
          <a:xfrm>
            <a:off x="6487914" y="3675511"/>
            <a:ext cx="4965247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l-NL" sz="2400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Chuẩn bị văn nghệ chào mừng ngày Nhà giáo Việt Nam 20-11.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6683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87757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ẫu HĐTN 3 (1).potx" id="{8F17C469-3FC4-4ED4-BDE0-03ED01E445B5}" vid="{B53DFCDC-7B09-48D9-AF25-AE21147D3C71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Mẫu HĐTN 3</Template>
  <TotalTime>44</TotalTime>
  <Words>519</Words>
  <Application>Microsoft Office PowerPoint</Application>
  <PresentationFormat>Widescreen</PresentationFormat>
  <Paragraphs>56</Paragraphs>
  <Slides>18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UTM Avo</vt:lpstr>
      <vt:lpstr>UTM Avo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hung.nv2510hung.nv2510</cp:lastModifiedBy>
  <cp:revision>10</cp:revision>
  <dcterms:created xsi:type="dcterms:W3CDTF">2023-03-28T03:35:09Z</dcterms:created>
  <dcterms:modified xsi:type="dcterms:W3CDTF">2023-08-21T02:21:12Z</dcterms:modified>
</cp:coreProperties>
</file>