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1"/>
  </p:notesMasterIdLst>
  <p:sldIdLst>
    <p:sldId id="257" r:id="rId4"/>
    <p:sldId id="364" r:id="rId5"/>
    <p:sldId id="256" r:id="rId6"/>
    <p:sldId id="267" r:id="rId7"/>
    <p:sldId id="260" r:id="rId8"/>
    <p:sldId id="262" r:id="rId9"/>
    <p:sldId id="372" r:id="rId10"/>
    <p:sldId id="370" r:id="rId11"/>
    <p:sldId id="371" r:id="rId12"/>
    <p:sldId id="373" r:id="rId13"/>
    <p:sldId id="374" r:id="rId14"/>
    <p:sldId id="259" r:id="rId15"/>
    <p:sldId id="263" r:id="rId16"/>
    <p:sldId id="261" r:id="rId17"/>
    <p:sldId id="258" r:id="rId18"/>
    <p:sldId id="375" r:id="rId19"/>
    <p:sldId id="376" r:id="rId20"/>
    <p:sldId id="377" r:id="rId21"/>
    <p:sldId id="378" r:id="rId22"/>
    <p:sldId id="379" r:id="rId23"/>
    <p:sldId id="380" r:id="rId24"/>
    <p:sldId id="381" r:id="rId25"/>
    <p:sldId id="265" r:id="rId26"/>
    <p:sldId id="264" r:id="rId27"/>
    <p:sldId id="365" r:id="rId28"/>
    <p:sldId id="266" r:id="rId29"/>
    <p:sldId id="3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72"/>
            <p14:sldId id="370"/>
            <p14:sldId id="371"/>
            <p14:sldId id="373"/>
            <p14:sldId id="374"/>
          </p14:sldIdLst>
        </p14:section>
        <p14:section name="SHL" id="{A13DB347-C564-4436-BE85-EF03CBD32C2D}">
          <p14:sldIdLst>
            <p14:sldId id="259"/>
            <p14:sldId id="263"/>
          </p14:sldIdLst>
        </p14:section>
        <p14:section name="HĐ nối tiếp" id="{3ADF448C-8E95-45D1-860C-1D3CE70BC927}">
          <p14:sldIdLst>
            <p14:sldId id="261"/>
            <p14:sldId id="258"/>
            <p14:sldId id="375"/>
            <p14:sldId id="376"/>
            <p14:sldId id="377"/>
            <p14:sldId id="378"/>
            <p14:sldId id="379"/>
            <p14:sldId id="380"/>
            <p14:sldId id="381"/>
          </p14:sldIdLst>
        </p14:section>
        <p14:section name="Tự đánh giá" id="{7E3EA2DB-4ECA-46C4-AE99-1BDB6E5D3586}">
          <p14:sldIdLst>
            <p14:sldId id="265"/>
            <p14:sldId id="264"/>
          </p14:sldIdLst>
        </p14:section>
        <p14:section name="END" id="{09D271F4-F85F-46E8-ACF3-54DB7682D3DB}">
          <p14:sldIdLst>
            <p14:sldId id="365"/>
            <p14:sldId id="266"/>
            <p14:sldId id="3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3E658B-BD9A-488A-A332-0BD2AEC1B2A5}" v="292" dt="2023-04-04T08:24:53.5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5" d="100"/>
          <a:sy n="65"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693E658B-BD9A-488A-A332-0BD2AEC1B2A5}"/>
    <pc:docChg chg="undo custSel addSld delSld modSld modMainMaster modSection">
      <pc:chgData name="Nguyen Huy" userId="03e08db4-59cf-4cb4-b2d1-70d2dd8489fe" providerId="ADAL" clId="{693E658B-BD9A-488A-A332-0BD2AEC1B2A5}" dt="2023-04-04T08:24:53.545" v="642" actId="20577"/>
      <pc:docMkLst>
        <pc:docMk/>
      </pc:docMkLst>
      <pc:sldChg chg="addSp delSp modSp del mod">
        <pc:chgData name="Nguyen Huy" userId="03e08db4-59cf-4cb4-b2d1-70d2dd8489fe" providerId="ADAL" clId="{693E658B-BD9A-488A-A332-0BD2AEC1B2A5}" dt="2023-04-04T07:49:44.818" v="569" actId="47"/>
        <pc:sldMkLst>
          <pc:docMk/>
          <pc:sldMk cId="1567256950" sldId="258"/>
        </pc:sldMkLst>
        <pc:picChg chg="add del mod">
          <ac:chgData name="Nguyen Huy" userId="03e08db4-59cf-4cb4-b2d1-70d2dd8489fe" providerId="ADAL" clId="{693E658B-BD9A-488A-A332-0BD2AEC1B2A5}" dt="2023-04-04T07:49:43.759" v="568" actId="21"/>
          <ac:picMkLst>
            <pc:docMk/>
            <pc:sldMk cId="1567256950" sldId="258"/>
            <ac:picMk id="2" creationId="{12664CE0-D9C1-ED07-AEE1-DD5765BABE03}"/>
          </ac:picMkLst>
        </pc:picChg>
      </pc:sldChg>
      <pc:sldChg chg="addSp modSp mod modAnim">
        <pc:chgData name="Nguyen Huy" userId="03e08db4-59cf-4cb4-b2d1-70d2dd8489fe" providerId="ADAL" clId="{693E658B-BD9A-488A-A332-0BD2AEC1B2A5}" dt="2023-04-04T07:51:15.851" v="597"/>
        <pc:sldMkLst>
          <pc:docMk/>
          <pc:sldMk cId="866177050" sldId="262"/>
        </pc:sldMkLst>
        <pc:spChg chg="add mod">
          <ac:chgData name="Nguyen Huy" userId="03e08db4-59cf-4cb4-b2d1-70d2dd8489fe" providerId="ADAL" clId="{693E658B-BD9A-488A-A332-0BD2AEC1B2A5}" dt="2023-04-04T07:19:38.391" v="82" actId="14100"/>
          <ac:spMkLst>
            <pc:docMk/>
            <pc:sldMk cId="866177050" sldId="262"/>
            <ac:spMk id="2" creationId="{E911DEFD-E5DB-66A7-BC2B-BEF947C744E1}"/>
          </ac:spMkLst>
        </pc:spChg>
        <pc:spChg chg="add mod">
          <ac:chgData name="Nguyen Huy" userId="03e08db4-59cf-4cb4-b2d1-70d2dd8489fe" providerId="ADAL" clId="{693E658B-BD9A-488A-A332-0BD2AEC1B2A5}" dt="2023-04-04T07:19:04.789" v="69" actId="1035"/>
          <ac:spMkLst>
            <pc:docMk/>
            <pc:sldMk cId="866177050" sldId="262"/>
            <ac:spMk id="3" creationId="{BB8E2FEC-3F65-6339-973A-085BEEA08537}"/>
          </ac:spMkLst>
        </pc:spChg>
        <pc:spChg chg="add mod">
          <ac:chgData name="Nguyen Huy" userId="03e08db4-59cf-4cb4-b2d1-70d2dd8489fe" providerId="ADAL" clId="{693E658B-BD9A-488A-A332-0BD2AEC1B2A5}" dt="2023-04-04T07:19:38.391" v="82" actId="14100"/>
          <ac:spMkLst>
            <pc:docMk/>
            <pc:sldMk cId="866177050" sldId="262"/>
            <ac:spMk id="6" creationId="{0BD5E94B-442E-91D0-9864-2DF7FB541057}"/>
          </ac:spMkLst>
        </pc:spChg>
        <pc:spChg chg="add mod">
          <ac:chgData name="Nguyen Huy" userId="03e08db4-59cf-4cb4-b2d1-70d2dd8489fe" providerId="ADAL" clId="{693E658B-BD9A-488A-A332-0BD2AEC1B2A5}" dt="2023-04-04T07:19:31.532" v="80" actId="1076"/>
          <ac:spMkLst>
            <pc:docMk/>
            <pc:sldMk cId="866177050" sldId="262"/>
            <ac:spMk id="7" creationId="{62E7E803-C317-2FC5-4A61-2B3EAEE9EE43}"/>
          </ac:spMkLst>
        </pc:spChg>
        <pc:picChg chg="add mod">
          <ac:chgData name="Nguyen Huy" userId="03e08db4-59cf-4cb4-b2d1-70d2dd8489fe" providerId="ADAL" clId="{693E658B-BD9A-488A-A332-0BD2AEC1B2A5}" dt="2023-04-04T07:19:43.332" v="85" actId="1076"/>
          <ac:picMkLst>
            <pc:docMk/>
            <pc:sldMk cId="866177050" sldId="262"/>
            <ac:picMk id="4" creationId="{9977CDC6-939A-A626-780D-E4CF73E4361D}"/>
          </ac:picMkLst>
        </pc:picChg>
        <pc:picChg chg="add mod ord">
          <ac:chgData name="Nguyen Huy" userId="03e08db4-59cf-4cb4-b2d1-70d2dd8489fe" providerId="ADAL" clId="{693E658B-BD9A-488A-A332-0BD2AEC1B2A5}" dt="2023-04-04T07:19:53.692" v="93" actId="1035"/>
          <ac:picMkLst>
            <pc:docMk/>
            <pc:sldMk cId="866177050" sldId="262"/>
            <ac:picMk id="5" creationId="{B943CD32-97AC-66A0-B777-9406586A0704}"/>
          </ac:picMkLst>
        </pc:picChg>
      </pc:sldChg>
      <pc:sldChg chg="addSp delSp modSp mod modAnim">
        <pc:chgData name="Nguyen Huy" userId="03e08db4-59cf-4cb4-b2d1-70d2dd8489fe" providerId="ADAL" clId="{693E658B-BD9A-488A-A332-0BD2AEC1B2A5}" dt="2023-04-04T07:52:14.610" v="612"/>
        <pc:sldMkLst>
          <pc:docMk/>
          <pc:sldMk cId="522577783" sldId="263"/>
        </pc:sldMkLst>
        <pc:picChg chg="add del mod">
          <ac:chgData name="Nguyen Huy" userId="03e08db4-59cf-4cb4-b2d1-70d2dd8489fe" providerId="ADAL" clId="{693E658B-BD9A-488A-A332-0BD2AEC1B2A5}" dt="2023-04-04T07:49:39.961" v="565" actId="21"/>
          <ac:picMkLst>
            <pc:docMk/>
            <pc:sldMk cId="522577783" sldId="263"/>
            <ac:picMk id="3" creationId="{D9324984-0F64-09A0-1DC7-C009A98B776F}"/>
          </ac:picMkLst>
        </pc:picChg>
        <pc:picChg chg="add mod">
          <ac:chgData name="Nguyen Huy" userId="03e08db4-59cf-4cb4-b2d1-70d2dd8489fe" providerId="ADAL" clId="{693E658B-BD9A-488A-A332-0BD2AEC1B2A5}" dt="2023-04-04T07:52:13.714" v="611" actId="1076"/>
          <ac:picMkLst>
            <pc:docMk/>
            <pc:sldMk cId="522577783" sldId="263"/>
            <ac:picMk id="5" creationId="{6EF71F78-439B-5B4F-ECBB-40B31D29A6A7}"/>
          </ac:picMkLst>
        </pc:picChg>
      </pc:sldChg>
      <pc:sldChg chg="addSp modSp mod modAnim">
        <pc:chgData name="Nguyen Huy" userId="03e08db4-59cf-4cb4-b2d1-70d2dd8489fe" providerId="ADAL" clId="{693E658B-BD9A-488A-A332-0BD2AEC1B2A5}" dt="2023-04-04T07:52:24.309" v="614"/>
        <pc:sldMkLst>
          <pc:docMk/>
          <pc:sldMk cId="3430506704" sldId="264"/>
        </pc:sldMkLst>
        <pc:picChg chg="add mod">
          <ac:chgData name="Nguyen Huy" userId="03e08db4-59cf-4cb4-b2d1-70d2dd8489fe" providerId="ADAL" clId="{693E658B-BD9A-488A-A332-0BD2AEC1B2A5}" dt="2023-04-04T07:50:01.261" v="577" actId="14100"/>
          <ac:picMkLst>
            <pc:docMk/>
            <pc:sldMk cId="3430506704" sldId="264"/>
            <ac:picMk id="2" creationId="{495D11E6-1528-6081-09BD-ACF9A09EA172}"/>
          </ac:picMkLst>
        </pc:picChg>
      </pc:sldChg>
      <pc:sldChg chg="addSp modSp mod modAnim">
        <pc:chgData name="Nguyen Huy" userId="03e08db4-59cf-4cb4-b2d1-70d2dd8489fe" providerId="ADAL" clId="{693E658B-BD9A-488A-A332-0BD2AEC1B2A5}" dt="2023-04-04T07:50:57.369" v="593"/>
        <pc:sldMkLst>
          <pc:docMk/>
          <pc:sldMk cId="1308164110" sldId="267"/>
        </pc:sldMkLst>
        <pc:picChg chg="add mod">
          <ac:chgData name="Nguyen Huy" userId="03e08db4-59cf-4cb4-b2d1-70d2dd8489fe" providerId="ADAL" clId="{693E658B-BD9A-488A-A332-0BD2AEC1B2A5}" dt="2023-04-04T07:50:56.404" v="592" actId="1076"/>
          <ac:picMkLst>
            <pc:docMk/>
            <pc:sldMk cId="1308164110" sldId="267"/>
            <ac:picMk id="3" creationId="{79DE7894-0813-0788-522A-A2DEE8164579}"/>
          </ac:picMkLst>
        </pc:picChg>
      </pc:sldChg>
      <pc:sldChg chg="add del">
        <pc:chgData name="Nguyen Huy" userId="03e08db4-59cf-4cb4-b2d1-70d2dd8489fe" providerId="ADAL" clId="{693E658B-BD9A-488A-A332-0BD2AEC1B2A5}" dt="2023-04-04T07:22:23.332" v="141" actId="47"/>
        <pc:sldMkLst>
          <pc:docMk/>
          <pc:sldMk cId="1733842762" sldId="268"/>
        </pc:sldMkLst>
      </pc:sldChg>
      <pc:sldChg chg="delSp modSp add del mod delAnim">
        <pc:chgData name="Nguyen Huy" userId="03e08db4-59cf-4cb4-b2d1-70d2dd8489fe" providerId="ADAL" clId="{693E658B-BD9A-488A-A332-0BD2AEC1B2A5}" dt="2023-04-04T07:26:09.830" v="253" actId="47"/>
        <pc:sldMkLst>
          <pc:docMk/>
          <pc:sldMk cId="3302467633" sldId="269"/>
        </pc:sldMkLst>
        <pc:spChg chg="del mod">
          <ac:chgData name="Nguyen Huy" userId="03e08db4-59cf-4cb4-b2d1-70d2dd8489fe" providerId="ADAL" clId="{693E658B-BD9A-488A-A332-0BD2AEC1B2A5}" dt="2023-04-04T07:25:35.718" v="240" actId="21"/>
          <ac:spMkLst>
            <pc:docMk/>
            <pc:sldMk cId="3302467633" sldId="269"/>
            <ac:spMk id="8" creationId="{167F5E14-65FE-CC67-0BB9-32DF3A0692F8}"/>
          </ac:spMkLst>
        </pc:spChg>
        <pc:spChg chg="del mod">
          <ac:chgData name="Nguyen Huy" userId="03e08db4-59cf-4cb4-b2d1-70d2dd8489fe" providerId="ADAL" clId="{693E658B-BD9A-488A-A332-0BD2AEC1B2A5}" dt="2023-04-04T07:25:35.718" v="240" actId="21"/>
          <ac:spMkLst>
            <pc:docMk/>
            <pc:sldMk cId="3302467633" sldId="269"/>
            <ac:spMk id="9" creationId="{ABB25728-120B-4222-BC61-E6EB5AD2FE21}"/>
          </ac:spMkLst>
        </pc:spChg>
        <pc:picChg chg="del mod">
          <ac:chgData name="Nguyen Huy" userId="03e08db4-59cf-4cb4-b2d1-70d2dd8489fe" providerId="ADAL" clId="{693E658B-BD9A-488A-A332-0BD2AEC1B2A5}" dt="2023-04-04T07:25:35.718" v="240" actId="21"/>
          <ac:picMkLst>
            <pc:docMk/>
            <pc:sldMk cId="3302467633" sldId="269"/>
            <ac:picMk id="5" creationId="{00000000-0000-0000-0000-000000000000}"/>
          </ac:picMkLst>
        </pc:picChg>
        <pc:picChg chg="del">
          <ac:chgData name="Nguyen Huy" userId="03e08db4-59cf-4cb4-b2d1-70d2dd8489fe" providerId="ADAL" clId="{693E658B-BD9A-488A-A332-0BD2AEC1B2A5}" dt="2023-04-04T07:25:35.718" v="240" actId="21"/>
          <ac:picMkLst>
            <pc:docMk/>
            <pc:sldMk cId="3302467633" sldId="269"/>
            <ac:picMk id="20" creationId="{00000000-0000-0000-0000-000000000000}"/>
          </ac:picMkLst>
        </pc:picChg>
      </pc:sldChg>
      <pc:sldChg chg="addSp delSp modSp mod modAnim">
        <pc:chgData name="Nguyen Huy" userId="03e08db4-59cf-4cb4-b2d1-70d2dd8489fe" providerId="ADAL" clId="{693E658B-BD9A-488A-A332-0BD2AEC1B2A5}" dt="2023-04-04T07:50:54.028" v="591"/>
        <pc:sldMkLst>
          <pc:docMk/>
          <pc:sldMk cId="1309629433" sldId="364"/>
        </pc:sldMkLst>
        <pc:spChg chg="add mod">
          <ac:chgData name="Nguyen Huy" userId="03e08db4-59cf-4cb4-b2d1-70d2dd8489fe" providerId="ADAL" clId="{693E658B-BD9A-488A-A332-0BD2AEC1B2A5}" dt="2023-04-04T07:50:42.527" v="589" actId="1076"/>
          <ac:spMkLst>
            <pc:docMk/>
            <pc:sldMk cId="1309629433" sldId="364"/>
            <ac:spMk id="5" creationId="{317A8BAB-EE7D-CC89-5301-E33C17BF8EE9}"/>
          </ac:spMkLst>
        </pc:spChg>
        <pc:picChg chg="add mod">
          <ac:chgData name="Nguyen Huy" userId="03e08db4-59cf-4cb4-b2d1-70d2dd8489fe" providerId="ADAL" clId="{693E658B-BD9A-488A-A332-0BD2AEC1B2A5}" dt="2023-04-04T07:17:45.244" v="8" actId="1076"/>
          <ac:picMkLst>
            <pc:docMk/>
            <pc:sldMk cId="1309629433" sldId="364"/>
            <ac:picMk id="3" creationId="{445F0FA0-5397-A976-202A-114F1E5E7E01}"/>
          </ac:picMkLst>
        </pc:picChg>
        <pc:picChg chg="add del mod">
          <ac:chgData name="Nguyen Huy" userId="03e08db4-59cf-4cb4-b2d1-70d2dd8489fe" providerId="ADAL" clId="{693E658B-BD9A-488A-A332-0BD2AEC1B2A5}" dt="2023-04-04T07:18:03.229" v="17" actId="478"/>
          <ac:picMkLst>
            <pc:docMk/>
            <pc:sldMk cId="1309629433" sldId="364"/>
            <ac:picMk id="4" creationId="{1C1839BF-A82D-AE47-EE98-DE81FA0AB24B}"/>
          </ac:picMkLst>
        </pc:picChg>
        <pc:picChg chg="add mod">
          <ac:chgData name="Nguyen Huy" userId="03e08db4-59cf-4cb4-b2d1-70d2dd8489fe" providerId="ADAL" clId="{693E658B-BD9A-488A-A332-0BD2AEC1B2A5}" dt="2023-04-04T07:18:11.796" v="19" actId="14100"/>
          <ac:picMkLst>
            <pc:docMk/>
            <pc:sldMk cId="1309629433" sldId="364"/>
            <ac:picMk id="6" creationId="{19C32A83-E6AC-6E70-1104-1EAFF1F998BE}"/>
          </ac:picMkLst>
        </pc:picChg>
        <pc:picChg chg="add mod">
          <ac:chgData name="Nguyen Huy" userId="03e08db4-59cf-4cb4-b2d1-70d2dd8489fe" providerId="ADAL" clId="{693E658B-BD9A-488A-A332-0BD2AEC1B2A5}" dt="2023-04-04T07:18:18.523" v="21" actId="1076"/>
          <ac:picMkLst>
            <pc:docMk/>
            <pc:sldMk cId="1309629433" sldId="364"/>
            <ac:picMk id="7" creationId="{756627DD-9936-566D-9F44-295A3A53843A}"/>
          </ac:picMkLst>
        </pc:picChg>
        <pc:picChg chg="del">
          <ac:chgData name="Nguyen Huy" userId="03e08db4-59cf-4cb4-b2d1-70d2dd8489fe" providerId="ADAL" clId="{693E658B-BD9A-488A-A332-0BD2AEC1B2A5}" dt="2023-04-04T07:17:39.764" v="6" actId="478"/>
          <ac:picMkLst>
            <pc:docMk/>
            <pc:sldMk cId="1309629433" sldId="364"/>
            <ac:picMk id="15" creationId="{A9F7334A-D05B-4A20-A154-A384B206B623}"/>
          </ac:picMkLst>
        </pc:picChg>
      </pc:sldChg>
      <pc:sldChg chg="addSp delSp modSp mod modAnim">
        <pc:chgData name="Nguyen Huy" userId="03e08db4-59cf-4cb4-b2d1-70d2dd8489fe" providerId="ADAL" clId="{693E658B-BD9A-488A-A332-0BD2AEC1B2A5}" dt="2023-04-04T07:53:47.661" v="638" actId="14100"/>
        <pc:sldMkLst>
          <pc:docMk/>
          <pc:sldMk cId="1876170535" sldId="365"/>
        </pc:sldMkLst>
        <pc:spChg chg="mod">
          <ac:chgData name="Nguyen Huy" userId="03e08db4-59cf-4cb4-b2d1-70d2dd8489fe" providerId="ADAL" clId="{693E658B-BD9A-488A-A332-0BD2AEC1B2A5}" dt="2023-04-04T07:53:09.479" v="623" actId="13822"/>
          <ac:spMkLst>
            <pc:docMk/>
            <pc:sldMk cId="1876170535" sldId="365"/>
            <ac:spMk id="4" creationId="{E66AD1F8-B8AE-493E-6486-FF677310C92D}"/>
          </ac:spMkLst>
        </pc:spChg>
        <pc:spChg chg="mod">
          <ac:chgData name="Nguyen Huy" userId="03e08db4-59cf-4cb4-b2d1-70d2dd8489fe" providerId="ADAL" clId="{693E658B-BD9A-488A-A332-0BD2AEC1B2A5}" dt="2023-04-04T07:53:09.479" v="623" actId="13822"/>
          <ac:spMkLst>
            <pc:docMk/>
            <pc:sldMk cId="1876170535" sldId="365"/>
            <ac:spMk id="6" creationId="{CF967DAE-C217-A067-9F90-F2119A521B84}"/>
          </ac:spMkLst>
        </pc:spChg>
        <pc:spChg chg="add mod">
          <ac:chgData name="Nguyen Huy" userId="03e08db4-59cf-4cb4-b2d1-70d2dd8489fe" providerId="ADAL" clId="{693E658B-BD9A-488A-A332-0BD2AEC1B2A5}" dt="2023-04-04T07:53:40.904" v="635" actId="403"/>
          <ac:spMkLst>
            <pc:docMk/>
            <pc:sldMk cId="1876170535" sldId="365"/>
            <ac:spMk id="8" creationId="{5144F664-61D8-8708-7E9F-4B9A32B76C5A}"/>
          </ac:spMkLst>
        </pc:spChg>
        <pc:spChg chg="add mod">
          <ac:chgData name="Nguyen Huy" userId="03e08db4-59cf-4cb4-b2d1-70d2dd8489fe" providerId="ADAL" clId="{693E658B-BD9A-488A-A332-0BD2AEC1B2A5}" dt="2023-04-04T07:53:34.654" v="633" actId="1076"/>
          <ac:spMkLst>
            <pc:docMk/>
            <pc:sldMk cId="1876170535" sldId="365"/>
            <ac:spMk id="9" creationId="{E6AEE795-D2F5-FE49-591C-65D480110B7D}"/>
          </ac:spMkLst>
        </pc:spChg>
        <pc:spChg chg="add mod">
          <ac:chgData name="Nguyen Huy" userId="03e08db4-59cf-4cb4-b2d1-70d2dd8489fe" providerId="ADAL" clId="{693E658B-BD9A-488A-A332-0BD2AEC1B2A5}" dt="2023-04-04T07:53:34.654" v="633" actId="1076"/>
          <ac:spMkLst>
            <pc:docMk/>
            <pc:sldMk cId="1876170535" sldId="365"/>
            <ac:spMk id="10" creationId="{277FB666-88F8-08C5-A2D3-2509CEB13573}"/>
          </ac:spMkLst>
        </pc:spChg>
        <pc:grpChg chg="add mod">
          <ac:chgData name="Nguyen Huy" userId="03e08db4-59cf-4cb4-b2d1-70d2dd8489fe" providerId="ADAL" clId="{693E658B-BD9A-488A-A332-0BD2AEC1B2A5}" dt="2023-04-04T07:53:34.654" v="633" actId="1076"/>
          <ac:grpSpMkLst>
            <pc:docMk/>
            <pc:sldMk cId="1876170535" sldId="365"/>
            <ac:grpSpMk id="3" creationId="{31E7CA4A-4004-FC25-9CBF-C5A5F757C04A}"/>
          </ac:grpSpMkLst>
        </pc:grpChg>
        <pc:grpChg chg="add mod">
          <ac:chgData name="Nguyen Huy" userId="03e08db4-59cf-4cb4-b2d1-70d2dd8489fe" providerId="ADAL" clId="{693E658B-BD9A-488A-A332-0BD2AEC1B2A5}" dt="2023-04-04T07:53:34.654" v="633" actId="1076"/>
          <ac:grpSpMkLst>
            <pc:docMk/>
            <pc:sldMk cId="1876170535" sldId="365"/>
            <ac:grpSpMk id="5" creationId="{2E6F921E-01FB-D429-043A-7D3A9B15F8FB}"/>
          </ac:grpSpMkLst>
        </pc:grpChg>
        <pc:picChg chg="add mod">
          <ac:chgData name="Nguyen Huy" userId="03e08db4-59cf-4cb4-b2d1-70d2dd8489fe" providerId="ADAL" clId="{693E658B-BD9A-488A-A332-0BD2AEC1B2A5}" dt="2023-04-04T07:53:47.661" v="638" actId="14100"/>
          <ac:picMkLst>
            <pc:docMk/>
            <pc:sldMk cId="1876170535" sldId="365"/>
            <ac:picMk id="7" creationId="{03D9FEB8-E7D0-FF29-5F2E-6C4B7161FD6A}"/>
          </ac:picMkLst>
        </pc:picChg>
        <pc:picChg chg="del">
          <ac:chgData name="Nguyen Huy" userId="03e08db4-59cf-4cb4-b2d1-70d2dd8489fe" providerId="ADAL" clId="{693E658B-BD9A-488A-A332-0BD2AEC1B2A5}" dt="2023-04-04T07:53:42.412" v="636" actId="478"/>
          <ac:picMkLst>
            <pc:docMk/>
            <pc:sldMk cId="1876170535" sldId="365"/>
            <ac:picMk id="15" creationId="{A9F7334A-D05B-4A20-A154-A384B206B623}"/>
          </ac:picMkLst>
        </pc:picChg>
      </pc:sldChg>
      <pc:sldChg chg="add del">
        <pc:chgData name="Nguyen Huy" userId="03e08db4-59cf-4cb4-b2d1-70d2dd8489fe" providerId="ADAL" clId="{693E658B-BD9A-488A-A332-0BD2AEC1B2A5}" dt="2023-04-04T07:20:25.183" v="96" actId="47"/>
        <pc:sldMkLst>
          <pc:docMk/>
          <pc:sldMk cId="0" sldId="366"/>
        </pc:sldMkLst>
      </pc:sldChg>
      <pc:sldChg chg="delSp add del mod delAnim">
        <pc:chgData name="Nguyen Huy" userId="03e08db4-59cf-4cb4-b2d1-70d2dd8489fe" providerId="ADAL" clId="{693E658B-BD9A-488A-A332-0BD2AEC1B2A5}" dt="2023-04-04T07:21:38.038" v="125" actId="47"/>
        <pc:sldMkLst>
          <pc:docMk/>
          <pc:sldMk cId="1029241813" sldId="367"/>
        </pc:sldMkLst>
        <pc:spChg chg="del">
          <ac:chgData name="Nguyen Huy" userId="03e08db4-59cf-4cb4-b2d1-70d2dd8489fe" providerId="ADAL" clId="{693E658B-BD9A-488A-A332-0BD2AEC1B2A5}" dt="2023-04-04T07:20:38.107" v="97" actId="21"/>
          <ac:spMkLst>
            <pc:docMk/>
            <pc:sldMk cId="1029241813" sldId="367"/>
            <ac:spMk id="9" creationId="{2852F476-F044-ECFD-8A25-A6B0D99BEFB4}"/>
          </ac:spMkLst>
        </pc:spChg>
        <pc:spChg chg="del">
          <ac:chgData name="Nguyen Huy" userId="03e08db4-59cf-4cb4-b2d1-70d2dd8489fe" providerId="ADAL" clId="{693E658B-BD9A-488A-A332-0BD2AEC1B2A5}" dt="2023-04-04T07:20:38.107" v="97" actId="21"/>
          <ac:spMkLst>
            <pc:docMk/>
            <pc:sldMk cId="1029241813" sldId="367"/>
            <ac:spMk id="17" creationId="{00000000-0000-0000-0000-000000000000}"/>
          </ac:spMkLst>
        </pc:spChg>
        <pc:grpChg chg="del">
          <ac:chgData name="Nguyen Huy" userId="03e08db4-59cf-4cb4-b2d1-70d2dd8489fe" providerId="ADAL" clId="{693E658B-BD9A-488A-A332-0BD2AEC1B2A5}" dt="2023-04-04T07:20:38.107" v="97" actId="21"/>
          <ac:grpSpMkLst>
            <pc:docMk/>
            <pc:sldMk cId="1029241813" sldId="367"/>
            <ac:grpSpMk id="11" creationId="{00000000-0000-0000-0000-000000000000}"/>
          </ac:grpSpMkLst>
        </pc:grpChg>
        <pc:grpChg chg="del">
          <ac:chgData name="Nguyen Huy" userId="03e08db4-59cf-4cb4-b2d1-70d2dd8489fe" providerId="ADAL" clId="{693E658B-BD9A-488A-A332-0BD2AEC1B2A5}" dt="2023-04-04T07:20:38.107" v="97" actId="21"/>
          <ac:grpSpMkLst>
            <pc:docMk/>
            <pc:sldMk cId="1029241813" sldId="367"/>
            <ac:grpSpMk id="13" creationId="{00000000-0000-0000-0000-000000000000}"/>
          </ac:grpSpMkLst>
        </pc:grpChg>
        <pc:picChg chg="del">
          <ac:chgData name="Nguyen Huy" userId="03e08db4-59cf-4cb4-b2d1-70d2dd8489fe" providerId="ADAL" clId="{693E658B-BD9A-488A-A332-0BD2AEC1B2A5}" dt="2023-04-04T07:20:38.107" v="97" actId="21"/>
          <ac:picMkLst>
            <pc:docMk/>
            <pc:sldMk cId="1029241813" sldId="367"/>
            <ac:picMk id="5" creationId="{00000000-0000-0000-0000-000000000000}"/>
          </ac:picMkLst>
        </pc:picChg>
      </pc:sldChg>
      <pc:sldChg chg="add del">
        <pc:chgData name="Nguyen Huy" userId="03e08db4-59cf-4cb4-b2d1-70d2dd8489fe" providerId="ADAL" clId="{693E658B-BD9A-488A-A332-0BD2AEC1B2A5}" dt="2023-04-04T07:24:20.625" v="215" actId="47"/>
        <pc:sldMkLst>
          <pc:docMk/>
          <pc:sldMk cId="0" sldId="368"/>
        </pc:sldMkLst>
      </pc:sldChg>
      <pc:sldChg chg="add del">
        <pc:chgData name="Nguyen Huy" userId="03e08db4-59cf-4cb4-b2d1-70d2dd8489fe" providerId="ADAL" clId="{693E658B-BD9A-488A-A332-0BD2AEC1B2A5}" dt="2023-04-04T07:26:09.830" v="253" actId="47"/>
        <pc:sldMkLst>
          <pc:docMk/>
          <pc:sldMk cId="0" sldId="369"/>
        </pc:sldMkLst>
      </pc:sldChg>
      <pc:sldChg chg="addSp delSp modSp add mod modAnim">
        <pc:chgData name="Nguyen Huy" userId="03e08db4-59cf-4cb4-b2d1-70d2dd8489fe" providerId="ADAL" clId="{693E658B-BD9A-488A-A332-0BD2AEC1B2A5}" dt="2023-04-04T07:51:48.403" v="604"/>
        <pc:sldMkLst>
          <pc:docMk/>
          <pc:sldMk cId="1034626024" sldId="370"/>
        </pc:sldMkLst>
        <pc:spChg chg="add mod">
          <ac:chgData name="Nguyen Huy" userId="03e08db4-59cf-4cb4-b2d1-70d2dd8489fe" providerId="ADAL" clId="{693E658B-BD9A-488A-A332-0BD2AEC1B2A5}" dt="2023-04-04T07:22:16.740" v="138" actId="1076"/>
          <ac:spMkLst>
            <pc:docMk/>
            <pc:sldMk cId="1034626024" sldId="370"/>
            <ac:spMk id="3" creationId="{3EF51226-A061-51DF-7D58-9E54CDFF8AF5}"/>
          </ac:spMkLst>
        </pc:spChg>
        <pc:spChg chg="add mod">
          <ac:chgData name="Nguyen Huy" userId="03e08db4-59cf-4cb4-b2d1-70d2dd8489fe" providerId="ADAL" clId="{693E658B-BD9A-488A-A332-0BD2AEC1B2A5}" dt="2023-04-04T07:22:21.004" v="140" actId="1076"/>
          <ac:spMkLst>
            <pc:docMk/>
            <pc:sldMk cId="1034626024" sldId="370"/>
            <ac:spMk id="4" creationId="{E4980DA5-537D-4945-05EB-897F7AD0FC4F}"/>
          </ac:spMkLst>
        </pc:spChg>
        <pc:picChg chg="add del mod">
          <ac:chgData name="Nguyen Huy" userId="03e08db4-59cf-4cb4-b2d1-70d2dd8489fe" providerId="ADAL" clId="{693E658B-BD9A-488A-A332-0BD2AEC1B2A5}" dt="2023-04-04T07:22:08.411" v="135" actId="478"/>
          <ac:picMkLst>
            <pc:docMk/>
            <pc:sldMk cId="1034626024" sldId="370"/>
            <ac:picMk id="2" creationId="{663A14D9-EAD7-11A9-62E7-1347663B8C92}"/>
          </ac:picMkLst>
        </pc:picChg>
      </pc:sldChg>
      <pc:sldChg chg="addSp delSp modSp add mod modAnim">
        <pc:chgData name="Nguyen Huy" userId="03e08db4-59cf-4cb4-b2d1-70d2dd8489fe" providerId="ADAL" clId="{693E658B-BD9A-488A-A332-0BD2AEC1B2A5}" dt="2023-04-04T07:52:01.194" v="609"/>
        <pc:sldMkLst>
          <pc:docMk/>
          <pc:sldMk cId="301665991" sldId="371"/>
        </pc:sldMkLst>
        <pc:spChg chg="add del mod">
          <ac:chgData name="Nguyen Huy" userId="03e08db4-59cf-4cb4-b2d1-70d2dd8489fe" providerId="ADAL" clId="{693E658B-BD9A-488A-A332-0BD2AEC1B2A5}" dt="2023-04-04T07:22:44.266" v="146"/>
          <ac:spMkLst>
            <pc:docMk/>
            <pc:sldMk cId="301665991" sldId="371"/>
            <ac:spMk id="3" creationId="{D171630D-98D9-3CF2-D237-B599C9DF58AE}"/>
          </ac:spMkLst>
        </pc:spChg>
        <pc:spChg chg="add del mod">
          <ac:chgData name="Nguyen Huy" userId="03e08db4-59cf-4cb4-b2d1-70d2dd8489fe" providerId="ADAL" clId="{693E658B-BD9A-488A-A332-0BD2AEC1B2A5}" dt="2023-04-04T07:22:44.266" v="146"/>
          <ac:spMkLst>
            <pc:docMk/>
            <pc:sldMk cId="301665991" sldId="371"/>
            <ac:spMk id="4" creationId="{93B50A74-F78A-434B-4FCA-E3B04C45F7A2}"/>
          </ac:spMkLst>
        </pc:spChg>
        <pc:spChg chg="add mod">
          <ac:chgData name="Nguyen Huy" userId="03e08db4-59cf-4cb4-b2d1-70d2dd8489fe" providerId="ADAL" clId="{693E658B-BD9A-488A-A332-0BD2AEC1B2A5}" dt="2023-04-04T07:23:55.580" v="203" actId="1076"/>
          <ac:spMkLst>
            <pc:docMk/>
            <pc:sldMk cId="301665991" sldId="371"/>
            <ac:spMk id="7" creationId="{6A6D9E51-42D2-DD40-A330-230206937CA9}"/>
          </ac:spMkLst>
        </pc:spChg>
        <pc:spChg chg="add mod">
          <ac:chgData name="Nguyen Huy" userId="03e08db4-59cf-4cb4-b2d1-70d2dd8489fe" providerId="ADAL" clId="{693E658B-BD9A-488A-A332-0BD2AEC1B2A5}" dt="2023-04-04T07:24:05.741" v="208" actId="1076"/>
          <ac:spMkLst>
            <pc:docMk/>
            <pc:sldMk cId="301665991" sldId="371"/>
            <ac:spMk id="8" creationId="{12F53805-7B4C-9009-3CAB-59795EEA1A56}"/>
          </ac:spMkLst>
        </pc:spChg>
        <pc:spChg chg="add mod">
          <ac:chgData name="Nguyen Huy" userId="03e08db4-59cf-4cb4-b2d1-70d2dd8489fe" providerId="ADAL" clId="{693E658B-BD9A-488A-A332-0BD2AEC1B2A5}" dt="2023-04-04T07:24:12.759" v="211" actId="14100"/>
          <ac:spMkLst>
            <pc:docMk/>
            <pc:sldMk cId="301665991" sldId="371"/>
            <ac:spMk id="9" creationId="{D6B1BDE8-6845-C9EA-B307-8A173D779591}"/>
          </ac:spMkLst>
        </pc:spChg>
        <pc:grpChg chg="add mod">
          <ac:chgData name="Nguyen Huy" userId="03e08db4-59cf-4cb4-b2d1-70d2dd8489fe" providerId="ADAL" clId="{693E658B-BD9A-488A-A332-0BD2AEC1B2A5}" dt="2023-04-04T07:24:07.724" v="209" actId="1076"/>
          <ac:grpSpMkLst>
            <pc:docMk/>
            <pc:sldMk cId="301665991" sldId="371"/>
            <ac:grpSpMk id="10" creationId="{6938EDC7-B5A6-7B5A-641B-8987229DC556}"/>
          </ac:grpSpMkLst>
        </pc:grpChg>
        <pc:picChg chg="add del mod">
          <ac:chgData name="Nguyen Huy" userId="03e08db4-59cf-4cb4-b2d1-70d2dd8489fe" providerId="ADAL" clId="{693E658B-BD9A-488A-A332-0BD2AEC1B2A5}" dt="2023-04-04T07:22:44.266" v="146"/>
          <ac:picMkLst>
            <pc:docMk/>
            <pc:sldMk cId="301665991" sldId="371"/>
            <ac:picMk id="2" creationId="{DC531CDF-55A4-C757-EF35-1AD0FF51BA0C}"/>
          </ac:picMkLst>
        </pc:picChg>
        <pc:picChg chg="add mod">
          <ac:chgData name="Nguyen Huy" userId="03e08db4-59cf-4cb4-b2d1-70d2dd8489fe" providerId="ADAL" clId="{693E658B-BD9A-488A-A332-0BD2AEC1B2A5}" dt="2023-04-04T07:23:59.477" v="204" actId="14100"/>
          <ac:picMkLst>
            <pc:docMk/>
            <pc:sldMk cId="301665991" sldId="371"/>
            <ac:picMk id="5" creationId="{4F80FC11-42BC-CD02-5D41-E08266D6D456}"/>
          </ac:picMkLst>
        </pc:picChg>
        <pc:picChg chg="add mod">
          <ac:chgData name="Nguyen Huy" userId="03e08db4-59cf-4cb4-b2d1-70d2dd8489fe" providerId="ADAL" clId="{693E658B-BD9A-488A-A332-0BD2AEC1B2A5}" dt="2023-04-04T07:24:17.140" v="214" actId="1076"/>
          <ac:picMkLst>
            <pc:docMk/>
            <pc:sldMk cId="301665991" sldId="371"/>
            <ac:picMk id="6" creationId="{1AAF04C1-86BE-A555-581A-778202B39838}"/>
          </ac:picMkLst>
        </pc:picChg>
      </pc:sldChg>
      <pc:sldChg chg="addSp delSp modSp add mod delAnim modAnim">
        <pc:chgData name="Nguyen Huy" userId="03e08db4-59cf-4cb4-b2d1-70d2dd8489fe" providerId="ADAL" clId="{693E658B-BD9A-488A-A332-0BD2AEC1B2A5}" dt="2023-04-04T07:51:37.730" v="602"/>
        <pc:sldMkLst>
          <pc:docMk/>
          <pc:sldMk cId="1181745631" sldId="372"/>
        </pc:sldMkLst>
        <pc:spChg chg="del">
          <ac:chgData name="Nguyen Huy" userId="03e08db4-59cf-4cb4-b2d1-70d2dd8489fe" providerId="ADAL" clId="{693E658B-BD9A-488A-A332-0BD2AEC1B2A5}" dt="2023-04-04T07:20:41.862" v="99" actId="478"/>
          <ac:spMkLst>
            <pc:docMk/>
            <pc:sldMk cId="1181745631" sldId="372"/>
            <ac:spMk id="2" creationId="{E911DEFD-E5DB-66A7-BC2B-BEF947C744E1}"/>
          </ac:spMkLst>
        </pc:spChg>
        <pc:spChg chg="mod">
          <ac:chgData name="Nguyen Huy" userId="03e08db4-59cf-4cb4-b2d1-70d2dd8489fe" providerId="ADAL" clId="{693E658B-BD9A-488A-A332-0BD2AEC1B2A5}" dt="2023-04-04T07:20:56.314" v="105" actId="1076"/>
          <ac:spMkLst>
            <pc:docMk/>
            <pc:sldMk cId="1181745631" sldId="372"/>
            <ac:spMk id="3" creationId="{BB8E2FEC-3F65-6339-973A-085BEEA08537}"/>
          </ac:spMkLst>
        </pc:spChg>
        <pc:spChg chg="del">
          <ac:chgData name="Nguyen Huy" userId="03e08db4-59cf-4cb4-b2d1-70d2dd8489fe" providerId="ADAL" clId="{693E658B-BD9A-488A-A332-0BD2AEC1B2A5}" dt="2023-04-04T07:20:41.862" v="99" actId="478"/>
          <ac:spMkLst>
            <pc:docMk/>
            <pc:sldMk cId="1181745631" sldId="372"/>
            <ac:spMk id="6" creationId="{0BD5E94B-442E-91D0-9864-2DF7FB541057}"/>
          </ac:spMkLst>
        </pc:spChg>
        <pc:spChg chg="del">
          <ac:chgData name="Nguyen Huy" userId="03e08db4-59cf-4cb4-b2d1-70d2dd8489fe" providerId="ADAL" clId="{693E658B-BD9A-488A-A332-0BD2AEC1B2A5}" dt="2023-04-04T07:20:57.798" v="106" actId="478"/>
          <ac:spMkLst>
            <pc:docMk/>
            <pc:sldMk cId="1181745631" sldId="372"/>
            <ac:spMk id="7" creationId="{62E7E803-C317-2FC5-4A61-2B3EAEE9EE43}"/>
          </ac:spMkLst>
        </pc:spChg>
        <pc:spChg chg="mod">
          <ac:chgData name="Nguyen Huy" userId="03e08db4-59cf-4cb4-b2d1-70d2dd8489fe" providerId="ADAL" clId="{693E658B-BD9A-488A-A332-0BD2AEC1B2A5}" dt="2023-04-04T07:20:42.075" v="100"/>
          <ac:spMkLst>
            <pc:docMk/>
            <pc:sldMk cId="1181745631" sldId="372"/>
            <ac:spMk id="10" creationId="{560558B4-3AB2-5545-0BDD-E76DFC1882CE}"/>
          </ac:spMkLst>
        </pc:spChg>
        <pc:spChg chg="mod">
          <ac:chgData name="Nguyen Huy" userId="03e08db4-59cf-4cb4-b2d1-70d2dd8489fe" providerId="ADAL" clId="{693E658B-BD9A-488A-A332-0BD2AEC1B2A5}" dt="2023-04-04T07:20:42.075" v="100"/>
          <ac:spMkLst>
            <pc:docMk/>
            <pc:sldMk cId="1181745631" sldId="372"/>
            <ac:spMk id="12" creationId="{A1690036-B91F-2994-85E7-4897C0D2E479}"/>
          </ac:spMkLst>
        </pc:spChg>
        <pc:spChg chg="add mod">
          <ac:chgData name="Nguyen Huy" userId="03e08db4-59cf-4cb4-b2d1-70d2dd8489fe" providerId="ADAL" clId="{693E658B-BD9A-488A-A332-0BD2AEC1B2A5}" dt="2023-04-04T07:21:27.382" v="124" actId="123"/>
          <ac:spMkLst>
            <pc:docMk/>
            <pc:sldMk cId="1181745631" sldId="372"/>
            <ac:spMk id="13" creationId="{39713CF7-89EE-6B4F-DCE8-EC0945A68953}"/>
          </ac:spMkLst>
        </pc:spChg>
        <pc:spChg chg="add mod">
          <ac:chgData name="Nguyen Huy" userId="03e08db4-59cf-4cb4-b2d1-70d2dd8489fe" providerId="ADAL" clId="{693E658B-BD9A-488A-A332-0BD2AEC1B2A5}" dt="2023-04-04T07:21:27.382" v="124" actId="123"/>
          <ac:spMkLst>
            <pc:docMk/>
            <pc:sldMk cId="1181745631" sldId="372"/>
            <ac:spMk id="14" creationId="{F0BEA6D4-1221-428F-92E7-5DD10A9A33F2}"/>
          </ac:spMkLst>
        </pc:spChg>
        <pc:spChg chg="add mod">
          <ac:chgData name="Nguyen Huy" userId="03e08db4-59cf-4cb4-b2d1-70d2dd8489fe" providerId="ADAL" clId="{693E658B-BD9A-488A-A332-0BD2AEC1B2A5}" dt="2023-04-04T07:21:00.920" v="107"/>
          <ac:spMkLst>
            <pc:docMk/>
            <pc:sldMk cId="1181745631" sldId="372"/>
            <ac:spMk id="15" creationId="{4B6BAADC-9138-2FA7-2B63-DC10DD0C8BA3}"/>
          </ac:spMkLst>
        </pc:spChg>
        <pc:grpChg chg="add mod">
          <ac:chgData name="Nguyen Huy" userId="03e08db4-59cf-4cb4-b2d1-70d2dd8489fe" providerId="ADAL" clId="{693E658B-BD9A-488A-A332-0BD2AEC1B2A5}" dt="2023-04-04T07:20:42.075" v="100"/>
          <ac:grpSpMkLst>
            <pc:docMk/>
            <pc:sldMk cId="1181745631" sldId="372"/>
            <ac:grpSpMk id="9" creationId="{B5E8CCB1-0E89-192B-1121-EB94462E3753}"/>
          </ac:grpSpMkLst>
        </pc:grpChg>
        <pc:grpChg chg="add del mod">
          <ac:chgData name="Nguyen Huy" userId="03e08db4-59cf-4cb4-b2d1-70d2dd8489fe" providerId="ADAL" clId="{693E658B-BD9A-488A-A332-0BD2AEC1B2A5}" dt="2023-04-04T07:21:14.869" v="111" actId="478"/>
          <ac:grpSpMkLst>
            <pc:docMk/>
            <pc:sldMk cId="1181745631" sldId="372"/>
            <ac:grpSpMk id="11" creationId="{A40BD66C-FFD3-E762-BF09-AD4CD828158B}"/>
          </ac:grpSpMkLst>
        </pc:grpChg>
        <pc:picChg chg="add mod">
          <ac:chgData name="Nguyen Huy" userId="03e08db4-59cf-4cb4-b2d1-70d2dd8489fe" providerId="ADAL" clId="{693E658B-BD9A-488A-A332-0BD2AEC1B2A5}" dt="2023-04-04T07:20:47.557" v="102" actId="1076"/>
          <ac:picMkLst>
            <pc:docMk/>
            <pc:sldMk cId="1181745631" sldId="372"/>
            <ac:picMk id="8" creationId="{ED5C10F1-1A40-D6B2-3E01-31773827D1C5}"/>
          </ac:picMkLst>
        </pc:picChg>
      </pc:sldChg>
      <pc:sldChg chg="addSp delSp modSp add mod delAnim modAnim">
        <pc:chgData name="Nguyen Huy" userId="03e08db4-59cf-4cb4-b2d1-70d2dd8489fe" providerId="ADAL" clId="{693E658B-BD9A-488A-A332-0BD2AEC1B2A5}" dt="2023-04-04T07:52:07.842" v="610"/>
        <pc:sldMkLst>
          <pc:docMk/>
          <pc:sldMk cId="2613742084" sldId="373"/>
        </pc:sldMkLst>
        <pc:spChg chg="add mod">
          <ac:chgData name="Nguyen Huy" userId="03e08db4-59cf-4cb4-b2d1-70d2dd8489fe" providerId="ADAL" clId="{693E658B-BD9A-488A-A332-0BD2AEC1B2A5}" dt="2023-04-04T07:25:22.335" v="237" actId="14100"/>
          <ac:spMkLst>
            <pc:docMk/>
            <pc:sldMk cId="2613742084" sldId="373"/>
            <ac:spMk id="3" creationId="{9C9D6C54-0560-C764-0B7F-F5CC5F19DEDB}"/>
          </ac:spMkLst>
        </pc:spChg>
        <pc:spChg chg="add mod">
          <ac:chgData name="Nguyen Huy" userId="03e08db4-59cf-4cb4-b2d1-70d2dd8489fe" providerId="ADAL" clId="{693E658B-BD9A-488A-A332-0BD2AEC1B2A5}" dt="2023-04-04T07:24:44.289" v="222"/>
          <ac:spMkLst>
            <pc:docMk/>
            <pc:sldMk cId="2613742084" sldId="373"/>
            <ac:spMk id="5" creationId="{849A2F52-509E-E23D-ADD1-C64649D120BE}"/>
          </ac:spMkLst>
        </pc:spChg>
        <pc:picChg chg="add del mod">
          <ac:chgData name="Nguyen Huy" userId="03e08db4-59cf-4cb4-b2d1-70d2dd8489fe" providerId="ADAL" clId="{693E658B-BD9A-488A-A332-0BD2AEC1B2A5}" dt="2023-04-04T07:24:38.133" v="220" actId="478"/>
          <ac:picMkLst>
            <pc:docMk/>
            <pc:sldMk cId="2613742084" sldId="373"/>
            <ac:picMk id="2" creationId="{EADEB0B8-E6DE-4894-1143-BAEC90E5D1C1}"/>
          </ac:picMkLst>
        </pc:picChg>
        <pc:picChg chg="add mod">
          <ac:chgData name="Nguyen Huy" userId="03e08db4-59cf-4cb4-b2d1-70d2dd8489fe" providerId="ADAL" clId="{693E658B-BD9A-488A-A332-0BD2AEC1B2A5}" dt="2023-04-04T07:25:24.524" v="238" actId="1076"/>
          <ac:picMkLst>
            <pc:docMk/>
            <pc:sldMk cId="2613742084" sldId="373"/>
            <ac:picMk id="4" creationId="{3C81C517-4E2E-54C9-45F9-102B2C7CCAF2}"/>
          </ac:picMkLst>
        </pc:picChg>
      </pc:sldChg>
      <pc:sldChg chg="addSp modSp add mod modAnim">
        <pc:chgData name="Nguyen Huy" userId="03e08db4-59cf-4cb4-b2d1-70d2dd8489fe" providerId="ADAL" clId="{693E658B-BD9A-488A-A332-0BD2AEC1B2A5}" dt="2023-04-04T07:26:03.702" v="252" actId="255"/>
        <pc:sldMkLst>
          <pc:docMk/>
          <pc:sldMk cId="3312523606" sldId="374"/>
        </pc:sldMkLst>
        <pc:spChg chg="add mod">
          <ac:chgData name="Nguyen Huy" userId="03e08db4-59cf-4cb4-b2d1-70d2dd8489fe" providerId="ADAL" clId="{693E658B-BD9A-488A-A332-0BD2AEC1B2A5}" dt="2023-04-04T07:25:58.835" v="250" actId="14100"/>
          <ac:spMkLst>
            <pc:docMk/>
            <pc:sldMk cId="3312523606" sldId="374"/>
            <ac:spMk id="4" creationId="{BE0614AB-760E-EA4D-D458-549AE3D28511}"/>
          </ac:spMkLst>
        </pc:spChg>
        <pc:spChg chg="add mod">
          <ac:chgData name="Nguyen Huy" userId="03e08db4-59cf-4cb4-b2d1-70d2dd8489fe" providerId="ADAL" clId="{693E658B-BD9A-488A-A332-0BD2AEC1B2A5}" dt="2023-04-04T07:26:03.702" v="252" actId="255"/>
          <ac:spMkLst>
            <pc:docMk/>
            <pc:sldMk cId="3312523606" sldId="374"/>
            <ac:spMk id="5" creationId="{351A81E4-E500-D4F2-703A-D02E58997393}"/>
          </ac:spMkLst>
        </pc:spChg>
        <pc:picChg chg="add mod">
          <ac:chgData name="Nguyen Huy" userId="03e08db4-59cf-4cb4-b2d1-70d2dd8489fe" providerId="ADAL" clId="{693E658B-BD9A-488A-A332-0BD2AEC1B2A5}" dt="2023-04-04T07:25:48.270" v="245" actId="1076"/>
          <ac:picMkLst>
            <pc:docMk/>
            <pc:sldMk cId="3312523606" sldId="374"/>
            <ac:picMk id="2" creationId="{AFB6ABC0-65BB-3864-2630-500CCED02BB3}"/>
          </ac:picMkLst>
        </pc:picChg>
        <pc:picChg chg="add mod">
          <ac:chgData name="Nguyen Huy" userId="03e08db4-59cf-4cb4-b2d1-70d2dd8489fe" providerId="ADAL" clId="{693E658B-BD9A-488A-A332-0BD2AEC1B2A5}" dt="2023-04-04T07:25:49.453" v="246" actId="1076"/>
          <ac:picMkLst>
            <pc:docMk/>
            <pc:sldMk cId="3312523606" sldId="374"/>
            <ac:picMk id="3" creationId="{25AD2CC6-3BF4-CDF4-3FBA-71AA2F564BBD}"/>
          </ac:picMkLst>
        </pc:picChg>
      </pc:sldChg>
      <pc:sldChg chg="add del">
        <pc:chgData name="Nguyen Huy" userId="03e08db4-59cf-4cb4-b2d1-70d2dd8489fe" providerId="ADAL" clId="{693E658B-BD9A-488A-A332-0BD2AEC1B2A5}" dt="2023-04-04T07:26:11.016" v="254" actId="47"/>
        <pc:sldMkLst>
          <pc:docMk/>
          <pc:sldMk cId="2999185486" sldId="375"/>
        </pc:sldMkLst>
      </pc:sldChg>
      <pc:sldChg chg="add setBg">
        <pc:chgData name="Nguyen Huy" userId="03e08db4-59cf-4cb4-b2d1-70d2dd8489fe" providerId="ADAL" clId="{693E658B-BD9A-488A-A332-0BD2AEC1B2A5}" dt="2023-04-04T07:28:55.176" v="259"/>
        <pc:sldMkLst>
          <pc:docMk/>
          <pc:sldMk cId="3989636801" sldId="375"/>
        </pc:sldMkLst>
      </pc:sldChg>
      <pc:sldChg chg="add setBg">
        <pc:chgData name="Nguyen Huy" userId="03e08db4-59cf-4cb4-b2d1-70d2dd8489fe" providerId="ADAL" clId="{693E658B-BD9A-488A-A332-0BD2AEC1B2A5}" dt="2023-04-04T07:29:02.569" v="262"/>
        <pc:sldMkLst>
          <pc:docMk/>
          <pc:sldMk cId="1695970273" sldId="376"/>
        </pc:sldMkLst>
      </pc:sldChg>
      <pc:sldChg chg="addSp delSp modSp add mod setBg modAnim">
        <pc:chgData name="Nguyen Huy" userId="03e08db4-59cf-4cb4-b2d1-70d2dd8489fe" providerId="ADAL" clId="{693E658B-BD9A-488A-A332-0BD2AEC1B2A5}" dt="2023-04-04T07:42:15.777" v="485" actId="207"/>
        <pc:sldMkLst>
          <pc:docMk/>
          <pc:sldMk cId="2691539694" sldId="377"/>
        </pc:sldMkLst>
        <pc:spChg chg="add mod">
          <ac:chgData name="Nguyen Huy" userId="03e08db4-59cf-4cb4-b2d1-70d2dd8489fe" providerId="ADAL" clId="{693E658B-BD9A-488A-A332-0BD2AEC1B2A5}" dt="2023-04-04T07:41:34.582" v="472" actId="14100"/>
          <ac:spMkLst>
            <pc:docMk/>
            <pc:sldMk cId="2691539694" sldId="377"/>
            <ac:spMk id="2" creationId="{33C5CFB8-0026-8CB3-A056-D736684CFC58}"/>
          </ac:spMkLst>
        </pc:spChg>
        <pc:spChg chg="add del">
          <ac:chgData name="Nguyen Huy" userId="03e08db4-59cf-4cb4-b2d1-70d2dd8489fe" providerId="ADAL" clId="{693E658B-BD9A-488A-A332-0BD2AEC1B2A5}" dt="2023-04-04T07:40:47.077" v="453" actId="22"/>
          <ac:spMkLst>
            <pc:docMk/>
            <pc:sldMk cId="2691539694" sldId="377"/>
            <ac:spMk id="5" creationId="{C367911A-7644-B29A-742D-0E698E9A4A53}"/>
          </ac:spMkLst>
        </pc:spChg>
        <pc:spChg chg="mod">
          <ac:chgData name="Nguyen Huy" userId="03e08db4-59cf-4cb4-b2d1-70d2dd8489fe" providerId="ADAL" clId="{693E658B-BD9A-488A-A332-0BD2AEC1B2A5}" dt="2023-04-04T07:42:15.777" v="485" actId="207"/>
          <ac:spMkLst>
            <pc:docMk/>
            <pc:sldMk cId="2691539694" sldId="377"/>
            <ac:spMk id="8" creationId="{00000000-0000-0000-0000-000000000000}"/>
          </ac:spMkLst>
        </pc:spChg>
        <pc:spChg chg="mod">
          <ac:chgData name="Nguyen Huy" userId="03e08db4-59cf-4cb4-b2d1-70d2dd8489fe" providerId="ADAL" clId="{693E658B-BD9A-488A-A332-0BD2AEC1B2A5}" dt="2023-04-04T07:41:46.150" v="477" actId="14100"/>
          <ac:spMkLst>
            <pc:docMk/>
            <pc:sldMk cId="2691539694" sldId="377"/>
            <ac:spMk id="9" creationId="{00000000-0000-0000-0000-000000000000}"/>
          </ac:spMkLst>
        </pc:spChg>
        <pc:spChg chg="mod">
          <ac:chgData name="Nguyen Huy" userId="03e08db4-59cf-4cb4-b2d1-70d2dd8489fe" providerId="ADAL" clId="{693E658B-BD9A-488A-A332-0BD2AEC1B2A5}" dt="2023-04-04T07:41:41.654" v="476" actId="14100"/>
          <ac:spMkLst>
            <pc:docMk/>
            <pc:sldMk cId="2691539694" sldId="377"/>
            <ac:spMk id="13" creationId="{00000000-0000-0000-0000-000000000000}"/>
          </ac:spMkLst>
        </pc:spChg>
        <pc:spChg chg="mod">
          <ac:chgData name="Nguyen Huy" userId="03e08db4-59cf-4cb4-b2d1-70d2dd8489fe" providerId="ADAL" clId="{693E658B-BD9A-488A-A332-0BD2AEC1B2A5}" dt="2023-04-04T07:41:38.053" v="474" actId="14100"/>
          <ac:spMkLst>
            <pc:docMk/>
            <pc:sldMk cId="2691539694" sldId="377"/>
            <ac:spMk id="14" creationId="{00000000-0000-0000-0000-000000000000}"/>
          </ac:spMkLst>
        </pc:spChg>
        <pc:picChg chg="add mod">
          <ac:chgData name="Nguyen Huy" userId="03e08db4-59cf-4cb4-b2d1-70d2dd8489fe" providerId="ADAL" clId="{693E658B-BD9A-488A-A332-0BD2AEC1B2A5}" dt="2023-04-04T07:41:50.390" v="478" actId="1076"/>
          <ac:picMkLst>
            <pc:docMk/>
            <pc:sldMk cId="2691539694" sldId="377"/>
            <ac:picMk id="3" creationId="{DA8451FC-4CEE-1A88-EB2E-51CB55A3B126}"/>
          </ac:picMkLst>
        </pc:picChg>
        <pc:picChg chg="mod">
          <ac:chgData name="Nguyen Huy" userId="03e08db4-59cf-4cb4-b2d1-70d2dd8489fe" providerId="ADAL" clId="{693E658B-BD9A-488A-A332-0BD2AEC1B2A5}" dt="2023-04-04T07:33:08.060" v="331" actId="1076"/>
          <ac:picMkLst>
            <pc:docMk/>
            <pc:sldMk cId="2691539694" sldId="377"/>
            <ac:picMk id="10" creationId="{00000000-0000-0000-0000-000000000000}"/>
          </ac:picMkLst>
        </pc:picChg>
        <pc:picChg chg="mod">
          <ac:chgData name="Nguyen Huy" userId="03e08db4-59cf-4cb4-b2d1-70d2dd8489fe" providerId="ADAL" clId="{693E658B-BD9A-488A-A332-0BD2AEC1B2A5}" dt="2023-04-04T07:32:33.261" v="320" actId="1076"/>
          <ac:picMkLst>
            <pc:docMk/>
            <pc:sldMk cId="2691539694" sldId="377"/>
            <ac:picMk id="11" creationId="{00000000-0000-0000-0000-000000000000}"/>
          </ac:picMkLst>
        </pc:picChg>
        <pc:picChg chg="mod">
          <ac:chgData name="Nguyen Huy" userId="03e08db4-59cf-4cb4-b2d1-70d2dd8489fe" providerId="ADAL" clId="{693E658B-BD9A-488A-A332-0BD2AEC1B2A5}" dt="2023-04-04T07:33:01.412" v="329" actId="1076"/>
          <ac:picMkLst>
            <pc:docMk/>
            <pc:sldMk cId="2691539694" sldId="377"/>
            <ac:picMk id="1026" creationId="{00000000-0000-0000-0000-000000000000}"/>
          </ac:picMkLst>
        </pc:picChg>
        <pc:picChg chg="mod">
          <ac:chgData name="Nguyen Huy" userId="03e08db4-59cf-4cb4-b2d1-70d2dd8489fe" providerId="ADAL" clId="{693E658B-BD9A-488A-A332-0BD2AEC1B2A5}" dt="2023-04-04T07:32:59.653" v="328" actId="1076"/>
          <ac:picMkLst>
            <pc:docMk/>
            <pc:sldMk cId="2691539694" sldId="377"/>
            <ac:picMk id="2050" creationId="{00000000-0000-0000-0000-000000000000}"/>
          </ac:picMkLst>
        </pc:picChg>
      </pc:sldChg>
      <pc:sldChg chg="addSp delSp modSp add mod setBg modAnim">
        <pc:chgData name="Nguyen Huy" userId="03e08db4-59cf-4cb4-b2d1-70d2dd8489fe" providerId="ADAL" clId="{693E658B-BD9A-488A-A332-0BD2AEC1B2A5}" dt="2023-04-04T07:42:46.530" v="496" actId="403"/>
        <pc:sldMkLst>
          <pc:docMk/>
          <pc:sldMk cId="4145099887" sldId="378"/>
        </pc:sldMkLst>
        <pc:spChg chg="add mod">
          <ac:chgData name="Nguyen Huy" userId="03e08db4-59cf-4cb4-b2d1-70d2dd8489fe" providerId="ADAL" clId="{693E658B-BD9A-488A-A332-0BD2AEC1B2A5}" dt="2023-04-04T07:33:24.965" v="333" actId="571"/>
          <ac:spMkLst>
            <pc:docMk/>
            <pc:sldMk cId="4145099887" sldId="378"/>
            <ac:spMk id="2" creationId="{55ABF044-A9CD-8D72-9426-62CE904F45C9}"/>
          </ac:spMkLst>
        </pc:spChg>
        <pc:spChg chg="add mod">
          <ac:chgData name="Nguyen Huy" userId="03e08db4-59cf-4cb4-b2d1-70d2dd8489fe" providerId="ADAL" clId="{693E658B-BD9A-488A-A332-0BD2AEC1B2A5}" dt="2023-04-04T07:42:46.530" v="496" actId="403"/>
          <ac:spMkLst>
            <pc:docMk/>
            <pc:sldMk cId="4145099887" sldId="378"/>
            <ac:spMk id="3" creationId="{1D0F8820-2093-EC35-2ABD-A891C0D2AF04}"/>
          </ac:spMkLst>
        </pc:spChg>
        <pc:spChg chg="add del">
          <ac:chgData name="Nguyen Huy" userId="03e08db4-59cf-4cb4-b2d1-70d2dd8489fe" providerId="ADAL" clId="{693E658B-BD9A-488A-A332-0BD2AEC1B2A5}" dt="2023-04-04T07:42:27.398" v="488" actId="22"/>
          <ac:spMkLst>
            <pc:docMk/>
            <pc:sldMk cId="4145099887" sldId="378"/>
            <ac:spMk id="6" creationId="{DF7BC673-A2AE-8696-21F8-9BD7F9C2366F}"/>
          </ac:spMkLst>
        </pc:spChg>
        <pc:spChg chg="mod">
          <ac:chgData name="Nguyen Huy" userId="03e08db4-59cf-4cb4-b2d1-70d2dd8489fe" providerId="ADAL" clId="{693E658B-BD9A-488A-A332-0BD2AEC1B2A5}" dt="2023-04-04T07:42:11.762" v="484" actId="207"/>
          <ac:spMkLst>
            <pc:docMk/>
            <pc:sldMk cId="4145099887" sldId="378"/>
            <ac:spMk id="8" creationId="{00000000-0000-0000-0000-000000000000}"/>
          </ac:spMkLst>
        </pc:spChg>
        <pc:spChg chg="mod">
          <ac:chgData name="Nguyen Huy" userId="03e08db4-59cf-4cb4-b2d1-70d2dd8489fe" providerId="ADAL" clId="{693E658B-BD9A-488A-A332-0BD2AEC1B2A5}" dt="2023-04-04T07:42:46.530" v="496" actId="403"/>
          <ac:spMkLst>
            <pc:docMk/>
            <pc:sldMk cId="4145099887" sldId="378"/>
            <ac:spMk id="9" creationId="{00000000-0000-0000-0000-000000000000}"/>
          </ac:spMkLst>
        </pc:spChg>
        <pc:spChg chg="mod">
          <ac:chgData name="Nguyen Huy" userId="03e08db4-59cf-4cb4-b2d1-70d2dd8489fe" providerId="ADAL" clId="{693E658B-BD9A-488A-A332-0BD2AEC1B2A5}" dt="2023-04-04T07:42:46.530" v="496" actId="403"/>
          <ac:spMkLst>
            <pc:docMk/>
            <pc:sldMk cId="4145099887" sldId="378"/>
            <ac:spMk id="13" creationId="{00000000-0000-0000-0000-000000000000}"/>
          </ac:spMkLst>
        </pc:spChg>
        <pc:spChg chg="mod">
          <ac:chgData name="Nguyen Huy" userId="03e08db4-59cf-4cb4-b2d1-70d2dd8489fe" providerId="ADAL" clId="{693E658B-BD9A-488A-A332-0BD2AEC1B2A5}" dt="2023-04-04T07:42:46.530" v="496" actId="403"/>
          <ac:spMkLst>
            <pc:docMk/>
            <pc:sldMk cId="4145099887" sldId="378"/>
            <ac:spMk id="14" creationId="{00000000-0000-0000-0000-000000000000}"/>
          </ac:spMkLst>
        </pc:spChg>
        <pc:picChg chg="add mod">
          <ac:chgData name="Nguyen Huy" userId="03e08db4-59cf-4cb4-b2d1-70d2dd8489fe" providerId="ADAL" clId="{693E658B-BD9A-488A-A332-0BD2AEC1B2A5}" dt="2023-04-04T07:36:44.382" v="387" actId="1076"/>
          <ac:picMkLst>
            <pc:docMk/>
            <pc:sldMk cId="4145099887" sldId="378"/>
            <ac:picMk id="4" creationId="{09B50FFB-2339-5934-D3DE-4FCF0C3C6A9E}"/>
          </ac:picMkLst>
        </pc:picChg>
        <pc:picChg chg="mod">
          <ac:chgData name="Nguyen Huy" userId="03e08db4-59cf-4cb4-b2d1-70d2dd8489fe" providerId="ADAL" clId="{693E658B-BD9A-488A-A332-0BD2AEC1B2A5}" dt="2023-04-04T07:36:30.629" v="382" actId="1076"/>
          <ac:picMkLst>
            <pc:docMk/>
            <pc:sldMk cId="4145099887" sldId="378"/>
            <ac:picMk id="10" creationId="{00000000-0000-0000-0000-000000000000}"/>
          </ac:picMkLst>
        </pc:picChg>
        <pc:picChg chg="mod">
          <ac:chgData name="Nguyen Huy" userId="03e08db4-59cf-4cb4-b2d1-70d2dd8489fe" providerId="ADAL" clId="{693E658B-BD9A-488A-A332-0BD2AEC1B2A5}" dt="2023-04-04T07:36:36.813" v="384" actId="14100"/>
          <ac:picMkLst>
            <pc:docMk/>
            <pc:sldMk cId="4145099887" sldId="378"/>
            <ac:picMk id="11" creationId="{00000000-0000-0000-0000-000000000000}"/>
          </ac:picMkLst>
        </pc:picChg>
        <pc:picChg chg="mod">
          <ac:chgData name="Nguyen Huy" userId="03e08db4-59cf-4cb4-b2d1-70d2dd8489fe" providerId="ADAL" clId="{693E658B-BD9A-488A-A332-0BD2AEC1B2A5}" dt="2023-04-04T07:36:12.845" v="370" actId="1076"/>
          <ac:picMkLst>
            <pc:docMk/>
            <pc:sldMk cId="4145099887" sldId="378"/>
            <ac:picMk id="12" creationId="{00000000-0000-0000-0000-000000000000}"/>
          </ac:picMkLst>
        </pc:picChg>
        <pc:picChg chg="mod">
          <ac:chgData name="Nguyen Huy" userId="03e08db4-59cf-4cb4-b2d1-70d2dd8489fe" providerId="ADAL" clId="{693E658B-BD9A-488A-A332-0BD2AEC1B2A5}" dt="2023-04-04T07:34:53.726" v="352" actId="14100"/>
          <ac:picMkLst>
            <pc:docMk/>
            <pc:sldMk cId="4145099887" sldId="378"/>
            <ac:picMk id="2050" creationId="{00000000-0000-0000-0000-000000000000}"/>
          </ac:picMkLst>
        </pc:picChg>
      </pc:sldChg>
      <pc:sldChg chg="addSp modSp add mod setBg modAnim">
        <pc:chgData name="Nguyen Huy" userId="03e08db4-59cf-4cb4-b2d1-70d2dd8489fe" providerId="ADAL" clId="{693E658B-BD9A-488A-A332-0BD2AEC1B2A5}" dt="2023-04-04T08:24:53.545" v="642" actId="20577"/>
        <pc:sldMkLst>
          <pc:docMk/>
          <pc:sldMk cId="29656835" sldId="379"/>
        </pc:sldMkLst>
        <pc:spChg chg="add mod">
          <ac:chgData name="Nguyen Huy" userId="03e08db4-59cf-4cb4-b2d1-70d2dd8489fe" providerId="ADAL" clId="{693E658B-BD9A-488A-A332-0BD2AEC1B2A5}" dt="2023-04-04T07:44:09.081" v="523" actId="403"/>
          <ac:spMkLst>
            <pc:docMk/>
            <pc:sldMk cId="29656835" sldId="379"/>
            <ac:spMk id="2" creationId="{1C52B2CA-873E-3935-1FBF-5AFCF358E58A}"/>
          </ac:spMkLst>
        </pc:spChg>
        <pc:spChg chg="mod">
          <ac:chgData name="Nguyen Huy" userId="03e08db4-59cf-4cb4-b2d1-70d2dd8489fe" providerId="ADAL" clId="{693E658B-BD9A-488A-A332-0BD2AEC1B2A5}" dt="2023-04-04T07:43:11.442" v="501" actId="207"/>
          <ac:spMkLst>
            <pc:docMk/>
            <pc:sldMk cId="29656835" sldId="379"/>
            <ac:spMk id="8" creationId="{00000000-0000-0000-0000-000000000000}"/>
          </ac:spMkLst>
        </pc:spChg>
        <pc:spChg chg="mod">
          <ac:chgData name="Nguyen Huy" userId="03e08db4-59cf-4cb4-b2d1-70d2dd8489fe" providerId="ADAL" clId="{693E658B-BD9A-488A-A332-0BD2AEC1B2A5}" dt="2023-04-04T08:24:53.545" v="642" actId="20577"/>
          <ac:spMkLst>
            <pc:docMk/>
            <pc:sldMk cId="29656835" sldId="379"/>
            <ac:spMk id="9" creationId="{00000000-0000-0000-0000-000000000000}"/>
          </ac:spMkLst>
        </pc:spChg>
        <pc:spChg chg="mod">
          <ac:chgData name="Nguyen Huy" userId="03e08db4-59cf-4cb4-b2d1-70d2dd8489fe" providerId="ADAL" clId="{693E658B-BD9A-488A-A332-0BD2AEC1B2A5}" dt="2023-04-04T08:24:51.192" v="640" actId="20577"/>
          <ac:spMkLst>
            <pc:docMk/>
            <pc:sldMk cId="29656835" sldId="379"/>
            <ac:spMk id="13" creationId="{00000000-0000-0000-0000-000000000000}"/>
          </ac:spMkLst>
        </pc:spChg>
        <pc:spChg chg="mod">
          <ac:chgData name="Nguyen Huy" userId="03e08db4-59cf-4cb4-b2d1-70d2dd8489fe" providerId="ADAL" clId="{693E658B-BD9A-488A-A332-0BD2AEC1B2A5}" dt="2023-04-04T07:44:09.081" v="523" actId="403"/>
          <ac:spMkLst>
            <pc:docMk/>
            <pc:sldMk cId="29656835" sldId="379"/>
            <ac:spMk id="14" creationId="{00000000-0000-0000-0000-000000000000}"/>
          </ac:spMkLst>
        </pc:spChg>
        <pc:picChg chg="add mod">
          <ac:chgData name="Nguyen Huy" userId="03e08db4-59cf-4cb4-b2d1-70d2dd8489fe" providerId="ADAL" clId="{693E658B-BD9A-488A-A332-0BD2AEC1B2A5}" dt="2023-04-04T07:43:33.303" v="507" actId="1076"/>
          <ac:picMkLst>
            <pc:docMk/>
            <pc:sldMk cId="29656835" sldId="379"/>
            <ac:picMk id="3" creationId="{61BA2E26-D5D5-1C29-4D3E-02A28A2D8354}"/>
          </ac:picMkLst>
        </pc:picChg>
        <pc:picChg chg="mod">
          <ac:chgData name="Nguyen Huy" userId="03e08db4-59cf-4cb4-b2d1-70d2dd8489fe" providerId="ADAL" clId="{693E658B-BD9A-488A-A332-0BD2AEC1B2A5}" dt="2023-04-04T07:43:37.327" v="510" actId="14100"/>
          <ac:picMkLst>
            <pc:docMk/>
            <pc:sldMk cId="29656835" sldId="379"/>
            <ac:picMk id="10" creationId="{00000000-0000-0000-0000-000000000000}"/>
          </ac:picMkLst>
        </pc:picChg>
        <pc:picChg chg="mod">
          <ac:chgData name="Nguyen Huy" userId="03e08db4-59cf-4cb4-b2d1-70d2dd8489fe" providerId="ADAL" clId="{693E658B-BD9A-488A-A332-0BD2AEC1B2A5}" dt="2023-04-04T07:43:43.406" v="513" actId="1076"/>
          <ac:picMkLst>
            <pc:docMk/>
            <pc:sldMk cId="29656835" sldId="379"/>
            <ac:picMk id="11" creationId="{00000000-0000-0000-0000-000000000000}"/>
          </ac:picMkLst>
        </pc:picChg>
      </pc:sldChg>
      <pc:sldChg chg="addSp modSp add mod setBg modAnim">
        <pc:chgData name="Nguyen Huy" userId="03e08db4-59cf-4cb4-b2d1-70d2dd8489fe" providerId="ADAL" clId="{693E658B-BD9A-488A-A332-0BD2AEC1B2A5}" dt="2023-04-04T07:45:31.607" v="556" actId="1076"/>
        <pc:sldMkLst>
          <pc:docMk/>
          <pc:sldMk cId="2803636303" sldId="380"/>
        </pc:sldMkLst>
        <pc:spChg chg="add mod">
          <ac:chgData name="Nguyen Huy" userId="03e08db4-59cf-4cb4-b2d1-70d2dd8489fe" providerId="ADAL" clId="{693E658B-BD9A-488A-A332-0BD2AEC1B2A5}" dt="2023-04-04T07:45:19.484" v="548" actId="1076"/>
          <ac:spMkLst>
            <pc:docMk/>
            <pc:sldMk cId="2803636303" sldId="380"/>
            <ac:spMk id="2" creationId="{8B69F52C-01FC-68C1-E102-A82C9D2B2ABC}"/>
          </ac:spMkLst>
        </pc:spChg>
        <pc:spChg chg="mod">
          <ac:chgData name="Nguyen Huy" userId="03e08db4-59cf-4cb4-b2d1-70d2dd8489fe" providerId="ADAL" clId="{693E658B-BD9A-488A-A332-0BD2AEC1B2A5}" dt="2023-04-04T07:44:44.495" v="534" actId="14100"/>
          <ac:spMkLst>
            <pc:docMk/>
            <pc:sldMk cId="2803636303" sldId="380"/>
            <ac:spMk id="8" creationId="{00000000-0000-0000-0000-000000000000}"/>
          </ac:spMkLst>
        </pc:spChg>
        <pc:spChg chg="mod">
          <ac:chgData name="Nguyen Huy" userId="03e08db4-59cf-4cb4-b2d1-70d2dd8489fe" providerId="ADAL" clId="{693E658B-BD9A-488A-A332-0BD2AEC1B2A5}" dt="2023-04-04T07:45:16.310" v="546" actId="14100"/>
          <ac:spMkLst>
            <pc:docMk/>
            <pc:sldMk cId="2803636303" sldId="380"/>
            <ac:spMk id="9" creationId="{00000000-0000-0000-0000-000000000000}"/>
          </ac:spMkLst>
        </pc:spChg>
        <pc:spChg chg="mod">
          <ac:chgData name="Nguyen Huy" userId="03e08db4-59cf-4cb4-b2d1-70d2dd8489fe" providerId="ADAL" clId="{693E658B-BD9A-488A-A332-0BD2AEC1B2A5}" dt="2023-04-04T07:45:16.310" v="546" actId="14100"/>
          <ac:spMkLst>
            <pc:docMk/>
            <pc:sldMk cId="2803636303" sldId="380"/>
            <ac:spMk id="13" creationId="{00000000-0000-0000-0000-000000000000}"/>
          </ac:spMkLst>
        </pc:spChg>
        <pc:spChg chg="mod">
          <ac:chgData name="Nguyen Huy" userId="03e08db4-59cf-4cb4-b2d1-70d2dd8489fe" providerId="ADAL" clId="{693E658B-BD9A-488A-A332-0BD2AEC1B2A5}" dt="2023-04-04T07:45:16.310" v="546" actId="14100"/>
          <ac:spMkLst>
            <pc:docMk/>
            <pc:sldMk cId="2803636303" sldId="380"/>
            <ac:spMk id="14" creationId="{00000000-0000-0000-0000-000000000000}"/>
          </ac:spMkLst>
        </pc:spChg>
        <pc:picChg chg="add mod">
          <ac:chgData name="Nguyen Huy" userId="03e08db4-59cf-4cb4-b2d1-70d2dd8489fe" providerId="ADAL" clId="{693E658B-BD9A-488A-A332-0BD2AEC1B2A5}" dt="2023-04-04T07:45:27.294" v="553" actId="1076"/>
          <ac:picMkLst>
            <pc:docMk/>
            <pc:sldMk cId="2803636303" sldId="380"/>
            <ac:picMk id="3" creationId="{A74E8826-26BB-09F1-A2EB-77B217FA27CD}"/>
          </ac:picMkLst>
        </pc:picChg>
        <pc:picChg chg="mod">
          <ac:chgData name="Nguyen Huy" userId="03e08db4-59cf-4cb4-b2d1-70d2dd8489fe" providerId="ADAL" clId="{693E658B-BD9A-488A-A332-0BD2AEC1B2A5}" dt="2023-04-04T07:45:31.607" v="556" actId="1076"/>
          <ac:picMkLst>
            <pc:docMk/>
            <pc:sldMk cId="2803636303" sldId="380"/>
            <ac:picMk id="10" creationId="{00000000-0000-0000-0000-000000000000}"/>
          </ac:picMkLst>
        </pc:picChg>
        <pc:picChg chg="mod">
          <ac:chgData name="Nguyen Huy" userId="03e08db4-59cf-4cb4-b2d1-70d2dd8489fe" providerId="ADAL" clId="{693E658B-BD9A-488A-A332-0BD2AEC1B2A5}" dt="2023-04-04T07:45:24.549" v="551" actId="1076"/>
          <ac:picMkLst>
            <pc:docMk/>
            <pc:sldMk cId="2803636303" sldId="380"/>
            <ac:picMk id="11" creationId="{00000000-0000-0000-0000-000000000000}"/>
          </ac:picMkLst>
        </pc:picChg>
        <pc:picChg chg="mod">
          <ac:chgData name="Nguyen Huy" userId="03e08db4-59cf-4cb4-b2d1-70d2dd8489fe" providerId="ADAL" clId="{693E658B-BD9A-488A-A332-0BD2AEC1B2A5}" dt="2023-04-04T07:39:22.837" v="434" actId="1076"/>
          <ac:picMkLst>
            <pc:docMk/>
            <pc:sldMk cId="2803636303" sldId="380"/>
            <ac:picMk id="12" creationId="{00000000-0000-0000-0000-000000000000}"/>
          </ac:picMkLst>
        </pc:picChg>
      </pc:sldChg>
      <pc:sldChg chg="add setBg">
        <pc:chgData name="Nguyen Huy" userId="03e08db4-59cf-4cb4-b2d1-70d2dd8489fe" providerId="ADAL" clId="{693E658B-BD9A-488A-A332-0BD2AEC1B2A5}" dt="2023-04-04T07:30:04.493" v="277"/>
        <pc:sldMkLst>
          <pc:docMk/>
          <pc:sldMk cId="1768610477" sldId="381"/>
        </pc:sldMkLst>
      </pc:sldChg>
      <pc:sldMasterChg chg="modSldLayout">
        <pc:chgData name="Nguyen Huy" userId="03e08db4-59cf-4cb4-b2d1-70d2dd8489fe" providerId="ADAL" clId="{693E658B-BD9A-488A-A332-0BD2AEC1B2A5}" dt="2023-04-04T07:17:29.030" v="3" actId="735"/>
        <pc:sldMasterMkLst>
          <pc:docMk/>
          <pc:sldMasterMk cId="27313813" sldId="2147483648"/>
        </pc:sldMasterMkLst>
        <pc:sldLayoutChg chg="modSp">
          <pc:chgData name="Nguyen Huy" userId="03e08db4-59cf-4cb4-b2d1-70d2dd8489fe" providerId="ADAL" clId="{693E658B-BD9A-488A-A332-0BD2AEC1B2A5}" dt="2023-04-04T07:17:29.030" v="3" actId="735"/>
          <pc:sldLayoutMkLst>
            <pc:docMk/>
            <pc:sldMasterMk cId="27313813" sldId="2147483648"/>
            <pc:sldLayoutMk cId="261570444"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EDA29-C522-4C28-A658-9CE9364627A8}"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43E42D-C277-4805-B9FC-30476E83C50D}" type="slidenum">
              <a:rPr lang="en-US" smtClean="0"/>
              <a:t>‹#›</a:t>
            </a:fld>
            <a:endParaRPr lang="en-US"/>
          </a:p>
        </p:txBody>
      </p:sp>
    </p:spTree>
    <p:extLst>
      <p:ext uri="{BB962C8B-B14F-4D97-AF65-F5344CB8AC3E}">
        <p14:creationId xmlns:p14="http://schemas.microsoft.com/office/powerpoint/2010/main" val="4065181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Hướng dẫn: GV click vào Du thuyền để di chuyển đến </a:t>
            </a:r>
            <a:r>
              <a:rPr lang="en-US" dirty="0" err="1"/>
              <a:t>hành</a:t>
            </a:r>
            <a:r>
              <a:rPr lang="en-US" baseline="0" dirty="0"/>
              <a:t> </a:t>
            </a:r>
            <a:r>
              <a:rPr lang="en-US" baseline="0" dirty="0" err="1"/>
              <a:t>tinh</a:t>
            </a:r>
            <a:r>
              <a:rPr lang="vi-VN" dirty="0"/>
              <a:t>&gt;&gt;&gt; chọn vào </a:t>
            </a:r>
            <a:r>
              <a:rPr lang="en-US" dirty="0" err="1"/>
              <a:t>hành</a:t>
            </a:r>
            <a:r>
              <a:rPr lang="en-US" baseline="0" dirty="0"/>
              <a:t> </a:t>
            </a:r>
            <a:r>
              <a:rPr lang="en-US" baseline="0" dirty="0" err="1"/>
              <a:t>tinh</a:t>
            </a:r>
            <a:r>
              <a:rPr lang="en-US" baseline="0" dirty="0"/>
              <a:t> </a:t>
            </a:r>
            <a:r>
              <a:rPr lang="vi-VN" dirty="0"/>
              <a:t>để </a:t>
            </a:r>
            <a:r>
              <a:rPr lang="en-US" dirty="0" err="1"/>
              <a:t>xuất</a:t>
            </a:r>
            <a:r>
              <a:rPr lang="en-US" baseline="0" dirty="0"/>
              <a:t> </a:t>
            </a:r>
            <a:r>
              <a:rPr lang="vi-VN" dirty="0"/>
              <a:t>hiện câu hỏi</a:t>
            </a:r>
            <a:r>
              <a:rPr lang="en-US" dirty="0"/>
              <a:t>.</a:t>
            </a:r>
            <a:endParaRPr lang="vi-VN" dirty="0"/>
          </a:p>
          <a:p>
            <a:r>
              <a:rPr lang="vi-VN" dirty="0"/>
              <a:t>Lặp lại các bước trên để đến câu hỏi tiếp theo</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17</a:t>
            </a:fld>
            <a:endParaRPr lang="en-US"/>
          </a:p>
        </p:txBody>
      </p:sp>
    </p:spTree>
    <p:extLst>
      <p:ext uri="{BB962C8B-B14F-4D97-AF65-F5344CB8AC3E}">
        <p14:creationId xmlns:p14="http://schemas.microsoft.com/office/powerpoint/2010/main" val="230573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18</a:t>
            </a:fld>
            <a:endParaRPr lang="en-US"/>
          </a:p>
        </p:txBody>
      </p:sp>
    </p:spTree>
    <p:extLst>
      <p:ext uri="{BB962C8B-B14F-4D97-AF65-F5344CB8AC3E}">
        <p14:creationId xmlns:p14="http://schemas.microsoft.com/office/powerpoint/2010/main" val="2940480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19</a:t>
            </a:fld>
            <a:endParaRPr lang="en-US"/>
          </a:p>
        </p:txBody>
      </p:sp>
    </p:spTree>
    <p:extLst>
      <p:ext uri="{BB962C8B-B14F-4D97-AF65-F5344CB8AC3E}">
        <p14:creationId xmlns:p14="http://schemas.microsoft.com/office/powerpoint/2010/main" val="420744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20</a:t>
            </a:fld>
            <a:endParaRPr lang="en-US"/>
          </a:p>
        </p:txBody>
      </p:sp>
    </p:spTree>
    <p:extLst>
      <p:ext uri="{BB962C8B-B14F-4D97-AF65-F5344CB8AC3E}">
        <p14:creationId xmlns:p14="http://schemas.microsoft.com/office/powerpoint/2010/main" val="3723323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fld id="{C7041374-8E2E-4B73-838C-81B951D0412E}" type="slidenum">
              <a:rPr lang="en-US" smtClean="0"/>
              <a:t>21</a:t>
            </a:fld>
            <a:endParaRPr lang="en-US"/>
          </a:p>
        </p:txBody>
      </p:sp>
    </p:spTree>
    <p:extLst>
      <p:ext uri="{BB962C8B-B14F-4D97-AF65-F5344CB8AC3E}">
        <p14:creationId xmlns:p14="http://schemas.microsoft.com/office/powerpoint/2010/main" val="267422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45541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6053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97352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646940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708197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144421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39553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096234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332775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9542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835933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323304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383220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5698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16488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365474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23618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28842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061909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32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750962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5103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568294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31186090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35/"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35/"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36/" TargetMode="External"/><Relationship Id="rId2" Type="http://schemas.openxmlformats.org/officeDocument/2006/relationships/image" Target="../media/image2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3/1/136/36/"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image" Target="../media/image31.jpeg"/><Relationship Id="rId2" Type="http://schemas.openxmlformats.org/officeDocument/2006/relationships/image" Target="../media/image27.jp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27.jpg"/><Relationship Id="rId7" Type="http://schemas.openxmlformats.org/officeDocument/2006/relationships/slide" Target="slide1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1.jpeg"/><Relationship Id="rId5" Type="http://schemas.openxmlformats.org/officeDocument/2006/relationships/image" Target="../media/image33.png"/><Relationship Id="rId10" Type="http://schemas.openxmlformats.org/officeDocument/2006/relationships/slide" Target="slide21.xml"/><Relationship Id="rId4" Type="http://schemas.openxmlformats.org/officeDocument/2006/relationships/image" Target="../media/image32.png"/><Relationship Id="rId9" Type="http://schemas.openxmlformats.org/officeDocument/2006/relationships/slide" Target="slide20.xml"/></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1.jpeg"/><Relationship Id="rId5" Type="http://schemas.openxmlformats.org/officeDocument/2006/relationships/image" Target="../media/image34.png"/><Relationship Id="rId10" Type="http://schemas.openxmlformats.org/officeDocument/2006/relationships/image" Target="../media/image38.jpeg"/><Relationship Id="rId4" Type="http://schemas.openxmlformats.org/officeDocument/2006/relationships/audio" Target="../media/audio2.wav"/><Relationship Id="rId9" Type="http://schemas.openxmlformats.org/officeDocument/2006/relationships/slide" Target="slide17.xml"/></Relationships>
</file>

<file path=ppt/slides/_rels/slide19.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3.png"/><Relationship Id="rId5" Type="http://schemas.openxmlformats.org/officeDocument/2006/relationships/image" Target="../media/image40.jpg"/><Relationship Id="rId10" Type="http://schemas.openxmlformats.org/officeDocument/2006/relationships/image" Target="../media/image31.jpeg"/><Relationship Id="rId4" Type="http://schemas.openxmlformats.org/officeDocument/2006/relationships/audio" Target="../media/audio2.wav"/><Relationship Id="rId9" Type="http://schemas.openxmlformats.org/officeDocument/2006/relationships/image" Target="../media/image42.jpeg"/></Relationships>
</file>

<file path=ppt/slides/_rels/slide20.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audio" Target="../media/audio1.wav"/><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1.jpeg"/><Relationship Id="rId5" Type="http://schemas.openxmlformats.org/officeDocument/2006/relationships/image" Target="../media/image45.jpg"/><Relationship Id="rId10" Type="http://schemas.openxmlformats.org/officeDocument/2006/relationships/image" Target="../media/image30.jpeg"/><Relationship Id="rId4" Type="http://schemas.openxmlformats.org/officeDocument/2006/relationships/audio" Target="../media/audio2.wav"/><Relationship Id="rId9" Type="http://schemas.openxmlformats.org/officeDocument/2006/relationships/image" Target="../media/image29.jp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1.wav"/><Relationship Id="rId7"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1.jpeg"/><Relationship Id="rId5" Type="http://schemas.openxmlformats.org/officeDocument/2006/relationships/image" Target="../media/image47.jpg"/><Relationship Id="rId10" Type="http://schemas.openxmlformats.org/officeDocument/2006/relationships/image" Target="../media/image50.jpeg"/><Relationship Id="rId4" Type="http://schemas.openxmlformats.org/officeDocument/2006/relationships/audio" Target="../media/audio2.wav"/><Relationship Id="rId9" Type="http://schemas.openxmlformats.org/officeDocument/2006/relationships/slide" Target="slide22.xml"/></Relationships>
</file>

<file path=ppt/slides/_rels/slide2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6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3:</a:t>
            </a:r>
            <a:endParaRPr lang="en-US" sz="5200" b="1" dirty="0">
              <a:solidFill>
                <a:srgbClr val="002060"/>
              </a:solidFill>
              <a:latin typeface="UTM Avo" panose="02040603050506020204" pitchFamily="18" charset="0"/>
            </a:endParaRPr>
          </a:p>
          <a:p>
            <a:pPr>
              <a:lnSpc>
                <a:spcPct val="150000"/>
              </a:lnSpc>
            </a:pP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yêu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lao</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động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12</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3" name="Picture 7">
            <a:extLst>
              <a:ext uri="{FF2B5EF4-FFF2-40B4-BE49-F238E27FC236}">
                <a16:creationId xmlns:a16="http://schemas.microsoft.com/office/drawing/2014/main" id="{445F0FA0-5397-A976-202A-114F1E5E7E01}"/>
              </a:ext>
            </a:extLst>
          </p:cNvPr>
          <p:cNvPicPr>
            <a:picLocks noChangeAspect="1"/>
          </p:cNvPicPr>
          <p:nvPr/>
        </p:nvPicPr>
        <p:blipFill>
          <a:blip r:embed="rId4"/>
          <a:srcRect l="43071" r="264" b="7281"/>
          <a:stretch>
            <a:fillRect/>
          </a:stretch>
        </p:blipFill>
        <p:spPr>
          <a:xfrm>
            <a:off x="0" y="5238750"/>
            <a:ext cx="665499" cy="1619250"/>
          </a:xfrm>
          <a:prstGeom prst="rect">
            <a:avLst/>
          </a:prstGeom>
        </p:spPr>
      </p:pic>
      <p:sp>
        <p:nvSpPr>
          <p:cNvPr id="5" name="TextBox 4">
            <a:extLst>
              <a:ext uri="{FF2B5EF4-FFF2-40B4-BE49-F238E27FC236}">
                <a16:creationId xmlns:a16="http://schemas.microsoft.com/office/drawing/2014/main" id="{317A8BAB-EE7D-CC89-5301-E33C17BF8EE9}"/>
              </a:ext>
            </a:extLst>
          </p:cNvPr>
          <p:cNvSpPr txBox="1"/>
          <p:nvPr/>
        </p:nvSpPr>
        <p:spPr>
          <a:xfrm>
            <a:off x="1465616" y="1099873"/>
            <a:ext cx="9980844" cy="647165"/>
          </a:xfrm>
          <a:prstGeom prst="rect">
            <a:avLst/>
          </a:prstGeom>
          <a:noFill/>
        </p:spPr>
        <p:txBody>
          <a:bodyPr wrap="square" rtlCol="0">
            <a:spAutoFit/>
          </a:bodyPr>
          <a:lstStyle/>
          <a:p>
            <a:pPr algn="just">
              <a:lnSpc>
                <a:spcPct val="150000"/>
              </a:lnSpc>
            </a:pPr>
            <a:r>
              <a:rPr lang="en-US" sz="2800" dirty="0">
                <a:latin typeface="UTM Avo" panose="02040603050506020204" pitchFamily="18" charset="0"/>
                <a:ea typeface="UD Digi Kyokasho N-B" panose="02020700000000000000" pitchFamily="18" charset="-128"/>
                <a:cs typeface="Arial" panose="020B0604020202020204" pitchFamily="34" charset="0"/>
              </a:rPr>
              <a:t>Q</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uan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sát</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một</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vài</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hình</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ảnh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về</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sản</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phẩm</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tri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ân</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thầy</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r>
              <a:rPr lang="en-US" sz="2800" dirty="0" err="1">
                <a:effectLst/>
                <a:latin typeface="UTM Avo" panose="02040603050506020204" pitchFamily="18" charset="0"/>
                <a:ea typeface="UD Digi Kyokasho N-B" panose="02020700000000000000" pitchFamily="18" charset="-128"/>
                <a:cs typeface="Arial" panose="020B0604020202020204" pitchFamily="34" charset="0"/>
              </a:rPr>
              <a:t>cô</a:t>
            </a:r>
            <a:r>
              <a:rPr lang="en-US" sz="2800" dirty="0">
                <a:effectLst/>
                <a:latin typeface="UTM Avo" panose="02040603050506020204" pitchFamily="18" charset="0"/>
                <a:ea typeface="UD Digi Kyokasho N-B" panose="02020700000000000000" pitchFamily="18" charset="-128"/>
                <a:cs typeface="Arial" panose="020B0604020202020204" pitchFamily="34" charset="0"/>
              </a:rPr>
              <a:t> </a:t>
            </a:r>
            <a:endParaRPr lang="en-US" sz="2800" dirty="0">
              <a:latin typeface="UTM Avo" panose="02040603050506020204" pitchFamily="18" charset="0"/>
              <a:ea typeface="UD Digi Kyokasho N-B" panose="02020700000000000000" pitchFamily="18" charset="-128"/>
              <a:cs typeface="Arial" panose="020B0604020202020204" pitchFamily="34" charset="0"/>
            </a:endParaRPr>
          </a:p>
        </p:txBody>
      </p:sp>
      <p:pic>
        <p:nvPicPr>
          <p:cNvPr id="6" name="Picture 5" descr="Thiệp và những lời tri ân cảm ơn thầy cô nhân ngày 20/11 hay nhất">
            <a:extLst>
              <a:ext uri="{FF2B5EF4-FFF2-40B4-BE49-F238E27FC236}">
                <a16:creationId xmlns:a16="http://schemas.microsoft.com/office/drawing/2014/main" id="{19C32A83-E6AC-6E70-1104-1EAFF1F998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383" r="4545"/>
          <a:stretch/>
        </p:blipFill>
        <p:spPr bwMode="auto">
          <a:xfrm>
            <a:off x="823154" y="2210226"/>
            <a:ext cx="5260434" cy="3342849"/>
          </a:xfrm>
          <a:prstGeom prst="rect">
            <a:avLst/>
          </a:prstGeom>
          <a:noFill/>
          <a:ln>
            <a:noFill/>
          </a:ln>
          <a:extLst>
            <a:ext uri="{53640926-AAD7-44D8-BBD7-CCE9431645EC}">
              <a14:shadowObscured xmlns:a14="http://schemas.microsoft.com/office/drawing/2010/main"/>
            </a:ext>
          </a:extLst>
        </p:spPr>
      </p:pic>
      <p:pic>
        <p:nvPicPr>
          <p:cNvPr id="7" name="Picture 6" descr="Rảnh Tay Học 4 Cách Làm Hoa Giấy Đẹp Mà Cực Kì Đơn Giản Hơn 'Đan Rổ'">
            <a:extLst>
              <a:ext uri="{FF2B5EF4-FFF2-40B4-BE49-F238E27FC236}">
                <a16:creationId xmlns:a16="http://schemas.microsoft.com/office/drawing/2014/main" id="{756627DD-9936-566D-9F44-295A3A53843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322"/>
          <a:stretch/>
        </p:blipFill>
        <p:spPr bwMode="auto">
          <a:xfrm>
            <a:off x="6456038" y="2238738"/>
            <a:ext cx="5402376" cy="32858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0186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79DE7894-0813-0788-522A-A2DEE8164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804" y="1514126"/>
            <a:ext cx="9474598" cy="5343874"/>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0186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43CD32-97AC-66A0-B777-9406586A0704}"/>
              </a:ext>
            </a:extLst>
          </p:cNvPr>
          <p:cNvPicPr>
            <a:picLocks noChangeAspect="1"/>
          </p:cNvPicPr>
          <p:nvPr/>
        </p:nvPicPr>
        <p:blipFill rotWithShape="1">
          <a:blip r:embed="rId3">
            <a:extLst>
              <a:ext uri="{28A0092B-C50C-407E-A947-70E740481C1C}">
                <a14:useLocalDpi xmlns:a14="http://schemas.microsoft.com/office/drawing/2010/main" val="0"/>
              </a:ext>
            </a:extLst>
          </a:blip>
          <a:srcRect l="52239" t="36106" r="10459" b="12586"/>
          <a:stretch/>
        </p:blipFill>
        <p:spPr>
          <a:xfrm>
            <a:off x="7991213" y="3805570"/>
            <a:ext cx="3794387" cy="3100259"/>
          </a:xfrm>
          <a:prstGeom prst="rect">
            <a:avLst/>
          </a:prstGeom>
        </p:spPr>
      </p:pic>
      <p:sp>
        <p:nvSpPr>
          <p:cNvPr id="2" name="TextBox 17">
            <a:extLst>
              <a:ext uri="{FF2B5EF4-FFF2-40B4-BE49-F238E27FC236}">
                <a16:creationId xmlns:a16="http://schemas.microsoft.com/office/drawing/2014/main" id="{E911DEFD-E5DB-66A7-BC2B-BEF947C744E1}"/>
              </a:ext>
            </a:extLst>
          </p:cNvPr>
          <p:cNvSpPr txBox="1"/>
          <p:nvPr/>
        </p:nvSpPr>
        <p:spPr>
          <a:xfrm>
            <a:off x="788392" y="2974367"/>
            <a:ext cx="6818908" cy="1029513"/>
          </a:xfrm>
          <a:prstGeom prst="rect">
            <a:avLst/>
          </a:prstGeom>
        </p:spPr>
        <p:txBody>
          <a:bodyPr wrap="square" lIns="0" tIns="0" rIns="0" bIns="0" rtlCol="0" anchor="t">
            <a:spAutoFit/>
          </a:bodyPr>
          <a:lstStyle/>
          <a:p>
            <a:pPr algn="just">
              <a:lnSpc>
                <a:spcPct val="150000"/>
              </a:lnSpc>
              <a:spcBef>
                <a:spcPct val="0"/>
              </a:spcBef>
            </a:pPr>
            <a:r>
              <a:rPr lang="vi-VN" sz="2400" b="1" dirty="0">
                <a:solidFill>
                  <a:srgbClr val="FF0000"/>
                </a:solidFill>
                <a:latin typeface="+mj-lt"/>
                <a:ea typeface="Times New Roman" panose="02020603050405020304" pitchFamily="18" charset="0"/>
              </a:rPr>
              <a:t>Bước 1</a:t>
            </a:r>
            <a:r>
              <a:rPr lang="vi-VN" sz="2400" b="1">
                <a:solidFill>
                  <a:srgbClr val="FF0000"/>
                </a:solidFill>
                <a:latin typeface="+mj-lt"/>
                <a:ea typeface="Times New Roman" panose="02020603050405020304" pitchFamily="18" charset="0"/>
              </a:rPr>
              <a:t>: </a:t>
            </a:r>
            <a:r>
              <a:rPr lang="vi-VN" sz="2400">
                <a:latin typeface="+mj-lt"/>
                <a:ea typeface="Times New Roman" panose="02020603050405020304" pitchFamily="18" charset="0"/>
              </a:rPr>
              <a:t>Cu</a:t>
            </a:r>
            <a:r>
              <a:rPr lang="en-US" sz="2400">
                <a:latin typeface="+mj-lt"/>
                <a:ea typeface="Times New Roman" panose="02020603050405020304" pitchFamily="18" charset="0"/>
              </a:rPr>
              <a:t>ốn</a:t>
            </a:r>
            <a:r>
              <a:rPr lang="vi-VN" sz="2400">
                <a:latin typeface="+mj-lt"/>
                <a:ea typeface="Times New Roman" panose="02020603050405020304" pitchFamily="18" charset="0"/>
              </a:rPr>
              <a:t> </a:t>
            </a:r>
            <a:r>
              <a:rPr lang="vi-VN" sz="2400" dirty="0">
                <a:latin typeface="+mj-lt"/>
                <a:ea typeface="Times New Roman" panose="02020603050405020304" pitchFamily="18" charset="0"/>
              </a:rPr>
              <a:t>giấy màu quanh thân que để làm cành hoa. </a:t>
            </a:r>
            <a:endParaRPr lang="en-US" sz="2400" dirty="0">
              <a:solidFill>
                <a:srgbClr val="F95395"/>
              </a:solidFill>
              <a:latin typeface="+mj-lt"/>
            </a:endParaRPr>
          </a:p>
        </p:txBody>
      </p:sp>
      <p:sp>
        <p:nvSpPr>
          <p:cNvPr id="3" name="TextBox 2">
            <a:extLst>
              <a:ext uri="{FF2B5EF4-FFF2-40B4-BE49-F238E27FC236}">
                <a16:creationId xmlns:a16="http://schemas.microsoft.com/office/drawing/2014/main" id="{BB8E2FEC-3F65-6339-973A-085BEEA08537}"/>
              </a:ext>
            </a:extLst>
          </p:cNvPr>
          <p:cNvSpPr txBox="1"/>
          <p:nvPr/>
        </p:nvSpPr>
        <p:spPr>
          <a:xfrm>
            <a:off x="600574" y="1456390"/>
            <a:ext cx="8732683" cy="613373"/>
          </a:xfrm>
          <a:prstGeom prst="rect">
            <a:avLst/>
          </a:prstGeom>
          <a:noFill/>
        </p:spPr>
        <p:txBody>
          <a:bodyPr wrap="square">
            <a:spAutoFit/>
          </a:bodyPr>
          <a:lstStyle/>
          <a:p>
            <a:pPr algn="just">
              <a:lnSpc>
                <a:spcPct val="150000"/>
              </a:lnSpc>
              <a:spcAft>
                <a:spcPts val="800"/>
              </a:spcAft>
            </a:pPr>
            <a:r>
              <a:rPr lang="fr-FR" sz="2600" b="1" dirty="0" err="1">
                <a:solidFill>
                  <a:srgbClr val="FF0000"/>
                </a:solidFill>
                <a:latin typeface="+mj-lt"/>
                <a:ea typeface="Calibri" panose="020F0502020204030204" pitchFamily="34" charset="0"/>
                <a:cs typeface="Arial" panose="020B0604020202020204" pitchFamily="34" charset="0"/>
              </a:rPr>
              <a:t>Hoạt</a:t>
            </a:r>
            <a:r>
              <a:rPr lang="fr-FR" sz="2600" b="1" dirty="0">
                <a:solidFill>
                  <a:srgbClr val="FF0000"/>
                </a:solidFill>
                <a:latin typeface="+mj-lt"/>
                <a:ea typeface="Calibri" panose="020F0502020204030204" pitchFamily="34" charset="0"/>
                <a:cs typeface="Arial" panose="020B0604020202020204" pitchFamily="34" charset="0"/>
              </a:rPr>
              <a:t> </a:t>
            </a:r>
            <a:r>
              <a:rPr lang="fr-FR" sz="2600" b="1" dirty="0" err="1">
                <a:solidFill>
                  <a:srgbClr val="FF0000"/>
                </a:solidFill>
                <a:latin typeface="+mj-lt"/>
                <a:ea typeface="Calibri" panose="020F0502020204030204" pitchFamily="34" charset="0"/>
                <a:cs typeface="Arial" panose="020B0604020202020204" pitchFamily="34" charset="0"/>
              </a:rPr>
              <a:t>động</a:t>
            </a:r>
            <a:r>
              <a:rPr lang="fr-FR" sz="2600" b="1" dirty="0">
                <a:solidFill>
                  <a:srgbClr val="FF0000"/>
                </a:solidFill>
                <a:latin typeface="+mj-lt"/>
                <a:ea typeface="Calibri" panose="020F0502020204030204" pitchFamily="34" charset="0"/>
                <a:cs typeface="Arial" panose="020B0604020202020204" pitchFamily="34" charset="0"/>
              </a:rPr>
              <a:t> 1: </a:t>
            </a:r>
            <a:r>
              <a:rPr lang="vi-VN" sz="2600" dirty="0">
                <a:solidFill>
                  <a:srgbClr val="FF0000"/>
                </a:solidFill>
                <a:latin typeface="+mj-lt"/>
                <a:ea typeface="Calibri" panose="020F0502020204030204" pitchFamily="34" charset="0"/>
                <a:cs typeface="Arial" panose="020B0604020202020204" pitchFamily="34" charset="0"/>
              </a:rPr>
              <a:t>Làm sản phẩm tri ân thầy cô</a:t>
            </a:r>
            <a:endParaRPr lang="en-US" sz="2600" dirty="0">
              <a:solidFill>
                <a:srgbClr val="FF0000"/>
              </a:solidFill>
              <a:latin typeface="+mj-lt"/>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977CDC6-939A-A626-780D-E4CF73E4361D}"/>
              </a:ext>
            </a:extLst>
          </p:cNvPr>
          <p:cNvPicPr>
            <a:picLocks noChangeAspect="1"/>
          </p:cNvPicPr>
          <p:nvPr/>
        </p:nvPicPr>
        <p:blipFill rotWithShape="1">
          <a:blip r:embed="rId3">
            <a:extLst>
              <a:ext uri="{28A0092B-C50C-407E-A947-70E740481C1C}">
                <a14:useLocalDpi xmlns:a14="http://schemas.microsoft.com/office/drawing/2010/main" val="0"/>
              </a:ext>
            </a:extLst>
          </a:blip>
          <a:srcRect l="15205" t="36450" r="48384" b="13433"/>
          <a:stretch/>
        </p:blipFill>
        <p:spPr>
          <a:xfrm>
            <a:off x="7828404" y="620879"/>
            <a:ext cx="3957196" cy="3235491"/>
          </a:xfrm>
          <a:prstGeom prst="rect">
            <a:avLst/>
          </a:prstGeom>
        </p:spPr>
      </p:pic>
      <p:sp>
        <p:nvSpPr>
          <p:cNvPr id="6" name="TextBox 5">
            <a:extLst>
              <a:ext uri="{FF2B5EF4-FFF2-40B4-BE49-F238E27FC236}">
                <a16:creationId xmlns:a16="http://schemas.microsoft.com/office/drawing/2014/main" id="{0BD5E94B-442E-91D0-9864-2DF7FB541057}"/>
              </a:ext>
            </a:extLst>
          </p:cNvPr>
          <p:cNvSpPr txBox="1"/>
          <p:nvPr/>
        </p:nvSpPr>
        <p:spPr>
          <a:xfrm>
            <a:off x="788392" y="4279764"/>
            <a:ext cx="6818908" cy="1121846"/>
          </a:xfrm>
          <a:prstGeom prst="rect">
            <a:avLst/>
          </a:prstGeom>
          <a:noFill/>
        </p:spPr>
        <p:txBody>
          <a:bodyPr wrap="square">
            <a:spAutoFit/>
          </a:bodyPr>
          <a:lstStyle/>
          <a:p>
            <a:pPr algn="just">
              <a:lnSpc>
                <a:spcPct val="150000"/>
              </a:lnSpc>
              <a:spcAft>
                <a:spcPts val="800"/>
              </a:spcAft>
            </a:pPr>
            <a:r>
              <a:rPr lang="vi-VN" sz="2400" b="1" dirty="0">
                <a:solidFill>
                  <a:srgbClr val="FF0000"/>
                </a:solidFill>
                <a:latin typeface="+mj-lt"/>
                <a:ea typeface="Times New Roman" panose="02020603050405020304" pitchFamily="18" charset="0"/>
                <a:cs typeface="Times New Roman" panose="02020603050405020304" pitchFamily="18" charset="0"/>
              </a:rPr>
              <a:t>Bước 2: </a:t>
            </a:r>
            <a:r>
              <a:rPr lang="vi-VN" sz="2400" dirty="0">
                <a:latin typeface="+mj-lt"/>
                <a:ea typeface="Times New Roman" panose="02020603050405020304" pitchFamily="18" charset="0"/>
                <a:cs typeface="Times New Roman" panose="02020603050405020304" pitchFamily="18" charset="0"/>
              </a:rPr>
              <a:t>Cắt giấy màu thành tua rua để làm cánh hoa. </a:t>
            </a:r>
            <a:endParaRPr lang="en-US" sz="2400" dirty="0">
              <a:latin typeface="+mj-lt"/>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2E7E803-C317-2FC5-4A61-2B3EAEE9EE43}"/>
              </a:ext>
            </a:extLst>
          </p:cNvPr>
          <p:cNvSpPr txBox="1"/>
          <p:nvPr/>
        </p:nvSpPr>
        <p:spPr>
          <a:xfrm>
            <a:off x="600574" y="2238625"/>
            <a:ext cx="8184352" cy="577850"/>
          </a:xfrm>
          <a:prstGeom prst="rect">
            <a:avLst/>
          </a:prstGeom>
          <a:noFill/>
        </p:spPr>
        <p:txBody>
          <a:bodyPr wrap="square">
            <a:spAutoFit/>
          </a:bodyPr>
          <a:lstStyle/>
          <a:p>
            <a:pPr algn="just">
              <a:lnSpc>
                <a:spcPct val="150000"/>
              </a:lnSpc>
              <a:spcAft>
                <a:spcPts val="800"/>
              </a:spcAft>
            </a:pPr>
            <a:r>
              <a:rPr lang="fr-FR" sz="2400" b="1" i="1" dirty="0" err="1">
                <a:solidFill>
                  <a:srgbClr val="002060"/>
                </a:solidFill>
                <a:latin typeface="+mj-lt"/>
                <a:ea typeface="Times New Roman" panose="02020603050405020304" pitchFamily="18" charset="0"/>
                <a:cs typeface="Arial" panose="020B0604020202020204" pitchFamily="34" charset="0"/>
              </a:rPr>
              <a:t>Ví</a:t>
            </a:r>
            <a:r>
              <a:rPr lang="fr-FR" sz="2400" b="1" i="1" dirty="0">
                <a:solidFill>
                  <a:srgbClr val="002060"/>
                </a:solidFill>
                <a:latin typeface="+mj-lt"/>
                <a:ea typeface="Times New Roman" panose="02020603050405020304" pitchFamily="18" charset="0"/>
                <a:cs typeface="Arial" panose="020B0604020202020204" pitchFamily="34" charset="0"/>
              </a:rPr>
              <a:t> </a:t>
            </a:r>
            <a:r>
              <a:rPr lang="fr-FR" sz="2400" b="1" i="1" dirty="0" err="1">
                <a:solidFill>
                  <a:srgbClr val="002060"/>
                </a:solidFill>
                <a:latin typeface="+mj-lt"/>
                <a:ea typeface="Times New Roman" panose="02020603050405020304" pitchFamily="18" charset="0"/>
                <a:cs typeface="Arial" panose="020B0604020202020204" pitchFamily="34" charset="0"/>
              </a:rPr>
              <a:t>dụ</a:t>
            </a:r>
            <a:r>
              <a:rPr lang="fr-FR" sz="2400" b="1"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Làm</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bông</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hoa</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giấy</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theo</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các</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bước</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sau</a:t>
            </a:r>
            <a:r>
              <a:rPr lang="fr-FR" sz="2400" i="1" dirty="0">
                <a:solidFill>
                  <a:srgbClr val="002060"/>
                </a:solidFill>
                <a:latin typeface="+mj-lt"/>
                <a:ea typeface="Times New Roman" panose="02020603050405020304" pitchFamily="18" charset="0"/>
                <a:cs typeface="Arial" panose="020B0604020202020204" pitchFamily="34" charset="0"/>
              </a:rPr>
              <a:t>:</a:t>
            </a:r>
            <a:endParaRPr lang="en-US" sz="2400" i="1" dirty="0">
              <a:solidFill>
                <a:srgbClr val="002060"/>
              </a:solidFill>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1000"/>
                            </p:stCondLst>
                            <p:childTnLst>
                              <p:par>
                                <p:cTn id="25" presetID="26"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145">
                                          <p:stCondLst>
                                            <p:cond delay="0"/>
                                          </p:stCondLst>
                                        </p:cTn>
                                        <p:tgtEl>
                                          <p:spTgt spid="2"/>
                                        </p:tgtEl>
                                      </p:cBhvr>
                                    </p:animEffect>
                                    <p:anim calcmode="lin" valueType="num">
                                      <p:cBhvr>
                                        <p:cTn id="28" dur="456"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9" dur="16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0" dur="166" tmFilter="0, 0; 0.125,0.2665; 0.25,0.4; 0.375,0.465; 0.5,0.5;  0.625,0.535; 0.75,0.6; 0.875,0.7335; 1,1">
                                          <p:stCondLst>
                                            <p:cond delay="166"/>
                                          </p:stCondLst>
                                        </p:cTn>
                                        <p:tgtEl>
                                          <p:spTgt spid="2"/>
                                        </p:tgtEl>
                                        <p:attrNameLst>
                                          <p:attrName>ppt_y</p:attrName>
                                        </p:attrNameLst>
                                      </p:cBhvr>
                                      <p:tavLst>
                                        <p:tav tm="0" fmla="#ppt_y-sin(pi*$)/9">
                                          <p:val>
                                            <p:fltVal val="0"/>
                                          </p:val>
                                        </p:tav>
                                        <p:tav tm="100000">
                                          <p:val>
                                            <p:fltVal val="1"/>
                                          </p:val>
                                        </p:tav>
                                      </p:tavLst>
                                    </p:anim>
                                    <p:anim calcmode="lin" valueType="num">
                                      <p:cBhvr>
                                        <p:cTn id="31" dur="83" tmFilter="0, 0; 0.125,0.2665; 0.25,0.4; 0.375,0.465; 0.5,0.5;  0.625,0.535; 0.75,0.6; 0.875,0.7335; 1,1">
                                          <p:stCondLst>
                                            <p:cond delay="331"/>
                                          </p:stCondLst>
                                        </p:cTn>
                                        <p:tgtEl>
                                          <p:spTgt spid="2"/>
                                        </p:tgtEl>
                                        <p:attrNameLst>
                                          <p:attrName>ppt_y</p:attrName>
                                        </p:attrNameLst>
                                      </p:cBhvr>
                                      <p:tavLst>
                                        <p:tav tm="0" fmla="#ppt_y-sin(pi*$)/27">
                                          <p:val>
                                            <p:fltVal val="0"/>
                                          </p:val>
                                        </p:tav>
                                        <p:tav tm="100000">
                                          <p:val>
                                            <p:fltVal val="1"/>
                                          </p:val>
                                        </p:tav>
                                      </p:tavLst>
                                    </p:anim>
                                    <p:anim calcmode="lin" valueType="num">
                                      <p:cBhvr>
                                        <p:cTn id="32" dur="41" tmFilter="0, 0; 0.125,0.2665; 0.25,0.4; 0.375,0.465; 0.5,0.5;  0.625,0.535; 0.75,0.6; 0.875,0.7335; 1,1">
                                          <p:stCondLst>
                                            <p:cond delay="414"/>
                                          </p:stCondLst>
                                        </p:cTn>
                                        <p:tgtEl>
                                          <p:spTgt spid="2"/>
                                        </p:tgtEl>
                                        <p:attrNameLst>
                                          <p:attrName>ppt_y</p:attrName>
                                        </p:attrNameLst>
                                      </p:cBhvr>
                                      <p:tavLst>
                                        <p:tav tm="0" fmla="#ppt_y-sin(pi*$)/81">
                                          <p:val>
                                            <p:fltVal val="0"/>
                                          </p:val>
                                        </p:tav>
                                        <p:tav tm="100000">
                                          <p:val>
                                            <p:fltVal val="1"/>
                                          </p:val>
                                        </p:tav>
                                      </p:tavLst>
                                    </p:anim>
                                    <p:animScale>
                                      <p:cBhvr>
                                        <p:cTn id="33" dur="7">
                                          <p:stCondLst>
                                            <p:cond delay="162"/>
                                          </p:stCondLst>
                                        </p:cTn>
                                        <p:tgtEl>
                                          <p:spTgt spid="2"/>
                                        </p:tgtEl>
                                      </p:cBhvr>
                                      <p:to x="100000" y="60000"/>
                                    </p:animScale>
                                    <p:animScale>
                                      <p:cBhvr>
                                        <p:cTn id="34" dur="41" decel="50000">
                                          <p:stCondLst>
                                            <p:cond delay="169"/>
                                          </p:stCondLst>
                                        </p:cTn>
                                        <p:tgtEl>
                                          <p:spTgt spid="2"/>
                                        </p:tgtEl>
                                      </p:cBhvr>
                                      <p:to x="100000" y="100000"/>
                                    </p:animScale>
                                    <p:animScale>
                                      <p:cBhvr>
                                        <p:cTn id="35" dur="7">
                                          <p:stCondLst>
                                            <p:cond delay="328"/>
                                          </p:stCondLst>
                                        </p:cTn>
                                        <p:tgtEl>
                                          <p:spTgt spid="2"/>
                                        </p:tgtEl>
                                      </p:cBhvr>
                                      <p:to x="100000" y="80000"/>
                                    </p:animScale>
                                    <p:animScale>
                                      <p:cBhvr>
                                        <p:cTn id="36" dur="41" decel="50000">
                                          <p:stCondLst>
                                            <p:cond delay="335"/>
                                          </p:stCondLst>
                                        </p:cTn>
                                        <p:tgtEl>
                                          <p:spTgt spid="2"/>
                                        </p:tgtEl>
                                      </p:cBhvr>
                                      <p:to x="100000" y="100000"/>
                                    </p:animScale>
                                    <p:animScale>
                                      <p:cBhvr>
                                        <p:cTn id="37" dur="7">
                                          <p:stCondLst>
                                            <p:cond delay="410"/>
                                          </p:stCondLst>
                                        </p:cTn>
                                        <p:tgtEl>
                                          <p:spTgt spid="2"/>
                                        </p:tgtEl>
                                      </p:cBhvr>
                                      <p:to x="100000" y="90000"/>
                                    </p:animScale>
                                    <p:animScale>
                                      <p:cBhvr>
                                        <p:cTn id="38" dur="41" decel="50000">
                                          <p:stCondLst>
                                            <p:cond delay="417"/>
                                          </p:stCondLst>
                                        </p:cTn>
                                        <p:tgtEl>
                                          <p:spTgt spid="2"/>
                                        </p:tgtEl>
                                      </p:cBhvr>
                                      <p:to x="100000" y="100000"/>
                                    </p:animScale>
                                    <p:animScale>
                                      <p:cBhvr>
                                        <p:cTn id="39" dur="7">
                                          <p:stCondLst>
                                            <p:cond delay="452"/>
                                          </p:stCondLst>
                                        </p:cTn>
                                        <p:tgtEl>
                                          <p:spTgt spid="2"/>
                                        </p:tgtEl>
                                      </p:cBhvr>
                                      <p:to x="100000" y="95000"/>
                                    </p:animScale>
                                    <p:animScale>
                                      <p:cBhvr>
                                        <p:cTn id="40" dur="41" decel="50000">
                                          <p:stCondLst>
                                            <p:cond delay="459"/>
                                          </p:stCondLst>
                                        </p:cTn>
                                        <p:tgtEl>
                                          <p:spTgt spid="2"/>
                                        </p:tgtEl>
                                      </p:cBhvr>
                                      <p:to x="100000" y="100000"/>
                                    </p:animScale>
                                  </p:childTnLst>
                                </p:cTn>
                              </p:par>
                            </p:childTnLst>
                          </p:cTn>
                        </p:par>
                        <p:par>
                          <p:cTn id="41" fill="hold">
                            <p:stCondLst>
                              <p:cond delay="1500"/>
                            </p:stCondLst>
                            <p:childTnLst>
                              <p:par>
                                <p:cTn id="42" presetID="26"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145">
                                          <p:stCondLst>
                                            <p:cond delay="0"/>
                                          </p:stCondLst>
                                        </p:cTn>
                                        <p:tgtEl>
                                          <p:spTgt spid="6"/>
                                        </p:tgtEl>
                                      </p:cBhvr>
                                    </p:animEffect>
                                    <p:anim calcmode="lin" valueType="num">
                                      <p:cBhvr>
                                        <p:cTn id="45" dur="456"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6" dur="16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7" dur="166" tmFilter="0, 0; 0.125,0.2665; 0.25,0.4; 0.375,0.465; 0.5,0.5;  0.625,0.535; 0.75,0.6; 0.875,0.7335; 1,1">
                                          <p:stCondLst>
                                            <p:cond delay="166"/>
                                          </p:stCondLst>
                                        </p:cTn>
                                        <p:tgtEl>
                                          <p:spTgt spid="6"/>
                                        </p:tgtEl>
                                        <p:attrNameLst>
                                          <p:attrName>ppt_y</p:attrName>
                                        </p:attrNameLst>
                                      </p:cBhvr>
                                      <p:tavLst>
                                        <p:tav tm="0" fmla="#ppt_y-sin(pi*$)/9">
                                          <p:val>
                                            <p:fltVal val="0"/>
                                          </p:val>
                                        </p:tav>
                                        <p:tav tm="100000">
                                          <p:val>
                                            <p:fltVal val="1"/>
                                          </p:val>
                                        </p:tav>
                                      </p:tavLst>
                                    </p:anim>
                                    <p:anim calcmode="lin" valueType="num">
                                      <p:cBhvr>
                                        <p:cTn id="48" dur="83" tmFilter="0, 0; 0.125,0.2665; 0.25,0.4; 0.375,0.465; 0.5,0.5;  0.625,0.535; 0.75,0.6; 0.875,0.7335; 1,1">
                                          <p:stCondLst>
                                            <p:cond delay="331"/>
                                          </p:stCondLst>
                                        </p:cTn>
                                        <p:tgtEl>
                                          <p:spTgt spid="6"/>
                                        </p:tgtEl>
                                        <p:attrNameLst>
                                          <p:attrName>ppt_y</p:attrName>
                                        </p:attrNameLst>
                                      </p:cBhvr>
                                      <p:tavLst>
                                        <p:tav tm="0" fmla="#ppt_y-sin(pi*$)/27">
                                          <p:val>
                                            <p:fltVal val="0"/>
                                          </p:val>
                                        </p:tav>
                                        <p:tav tm="100000">
                                          <p:val>
                                            <p:fltVal val="1"/>
                                          </p:val>
                                        </p:tav>
                                      </p:tavLst>
                                    </p:anim>
                                    <p:anim calcmode="lin" valueType="num">
                                      <p:cBhvr>
                                        <p:cTn id="49" dur="41" tmFilter="0, 0; 0.125,0.2665; 0.25,0.4; 0.375,0.465; 0.5,0.5;  0.625,0.535; 0.75,0.6; 0.875,0.7335; 1,1">
                                          <p:stCondLst>
                                            <p:cond delay="414"/>
                                          </p:stCondLst>
                                        </p:cTn>
                                        <p:tgtEl>
                                          <p:spTgt spid="6"/>
                                        </p:tgtEl>
                                        <p:attrNameLst>
                                          <p:attrName>ppt_y</p:attrName>
                                        </p:attrNameLst>
                                      </p:cBhvr>
                                      <p:tavLst>
                                        <p:tav tm="0" fmla="#ppt_y-sin(pi*$)/81">
                                          <p:val>
                                            <p:fltVal val="0"/>
                                          </p:val>
                                        </p:tav>
                                        <p:tav tm="100000">
                                          <p:val>
                                            <p:fltVal val="1"/>
                                          </p:val>
                                        </p:tav>
                                      </p:tavLst>
                                    </p:anim>
                                    <p:animScale>
                                      <p:cBhvr>
                                        <p:cTn id="50" dur="7">
                                          <p:stCondLst>
                                            <p:cond delay="162"/>
                                          </p:stCondLst>
                                        </p:cTn>
                                        <p:tgtEl>
                                          <p:spTgt spid="6"/>
                                        </p:tgtEl>
                                      </p:cBhvr>
                                      <p:to x="100000" y="60000"/>
                                    </p:animScale>
                                    <p:animScale>
                                      <p:cBhvr>
                                        <p:cTn id="51" dur="41" decel="50000">
                                          <p:stCondLst>
                                            <p:cond delay="169"/>
                                          </p:stCondLst>
                                        </p:cTn>
                                        <p:tgtEl>
                                          <p:spTgt spid="6"/>
                                        </p:tgtEl>
                                      </p:cBhvr>
                                      <p:to x="100000" y="100000"/>
                                    </p:animScale>
                                    <p:animScale>
                                      <p:cBhvr>
                                        <p:cTn id="52" dur="7">
                                          <p:stCondLst>
                                            <p:cond delay="328"/>
                                          </p:stCondLst>
                                        </p:cTn>
                                        <p:tgtEl>
                                          <p:spTgt spid="6"/>
                                        </p:tgtEl>
                                      </p:cBhvr>
                                      <p:to x="100000" y="80000"/>
                                    </p:animScale>
                                    <p:animScale>
                                      <p:cBhvr>
                                        <p:cTn id="53" dur="41" decel="50000">
                                          <p:stCondLst>
                                            <p:cond delay="335"/>
                                          </p:stCondLst>
                                        </p:cTn>
                                        <p:tgtEl>
                                          <p:spTgt spid="6"/>
                                        </p:tgtEl>
                                      </p:cBhvr>
                                      <p:to x="100000" y="100000"/>
                                    </p:animScale>
                                    <p:animScale>
                                      <p:cBhvr>
                                        <p:cTn id="54" dur="7">
                                          <p:stCondLst>
                                            <p:cond delay="410"/>
                                          </p:stCondLst>
                                        </p:cTn>
                                        <p:tgtEl>
                                          <p:spTgt spid="6"/>
                                        </p:tgtEl>
                                      </p:cBhvr>
                                      <p:to x="100000" y="90000"/>
                                    </p:animScale>
                                    <p:animScale>
                                      <p:cBhvr>
                                        <p:cTn id="55" dur="41" decel="50000">
                                          <p:stCondLst>
                                            <p:cond delay="417"/>
                                          </p:stCondLst>
                                        </p:cTn>
                                        <p:tgtEl>
                                          <p:spTgt spid="6"/>
                                        </p:tgtEl>
                                      </p:cBhvr>
                                      <p:to x="100000" y="100000"/>
                                    </p:animScale>
                                    <p:animScale>
                                      <p:cBhvr>
                                        <p:cTn id="56" dur="7">
                                          <p:stCondLst>
                                            <p:cond delay="452"/>
                                          </p:stCondLst>
                                        </p:cTn>
                                        <p:tgtEl>
                                          <p:spTgt spid="6"/>
                                        </p:tgtEl>
                                      </p:cBhvr>
                                      <p:to x="100000" y="95000"/>
                                    </p:animScale>
                                    <p:animScale>
                                      <p:cBhvr>
                                        <p:cTn id="57" dur="41" decel="50000">
                                          <p:stCondLst>
                                            <p:cond delay="459"/>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43CD32-97AC-66A0-B777-9406586A0704}"/>
              </a:ext>
            </a:extLst>
          </p:cNvPr>
          <p:cNvPicPr>
            <a:picLocks noChangeAspect="1"/>
          </p:cNvPicPr>
          <p:nvPr/>
        </p:nvPicPr>
        <p:blipFill rotWithShape="1">
          <a:blip r:embed="rId3">
            <a:extLst>
              <a:ext uri="{28A0092B-C50C-407E-A947-70E740481C1C}">
                <a14:useLocalDpi xmlns:a14="http://schemas.microsoft.com/office/drawing/2010/main" val="0"/>
              </a:ext>
            </a:extLst>
          </a:blip>
          <a:srcRect l="52239" t="36106" r="10459" b="12586"/>
          <a:stretch/>
        </p:blipFill>
        <p:spPr>
          <a:xfrm>
            <a:off x="7991213" y="3805570"/>
            <a:ext cx="3794387" cy="3100259"/>
          </a:xfrm>
          <a:prstGeom prst="rect">
            <a:avLst/>
          </a:prstGeom>
        </p:spPr>
      </p:pic>
      <p:sp>
        <p:nvSpPr>
          <p:cNvPr id="3" name="TextBox 2">
            <a:extLst>
              <a:ext uri="{FF2B5EF4-FFF2-40B4-BE49-F238E27FC236}">
                <a16:creationId xmlns:a16="http://schemas.microsoft.com/office/drawing/2014/main" id="{BB8E2FEC-3F65-6339-973A-085BEEA08537}"/>
              </a:ext>
            </a:extLst>
          </p:cNvPr>
          <p:cNvSpPr txBox="1"/>
          <p:nvPr/>
        </p:nvSpPr>
        <p:spPr>
          <a:xfrm>
            <a:off x="600574" y="1456390"/>
            <a:ext cx="8732683" cy="613373"/>
          </a:xfrm>
          <a:prstGeom prst="rect">
            <a:avLst/>
          </a:prstGeom>
          <a:noFill/>
        </p:spPr>
        <p:txBody>
          <a:bodyPr wrap="square">
            <a:spAutoFit/>
          </a:bodyPr>
          <a:lstStyle/>
          <a:p>
            <a:pPr algn="just">
              <a:lnSpc>
                <a:spcPct val="150000"/>
              </a:lnSpc>
              <a:spcAft>
                <a:spcPts val="800"/>
              </a:spcAft>
            </a:pPr>
            <a:r>
              <a:rPr lang="fr-FR" sz="2600" b="1" dirty="0" err="1">
                <a:solidFill>
                  <a:srgbClr val="FF0000"/>
                </a:solidFill>
                <a:latin typeface="+mj-lt"/>
                <a:ea typeface="Calibri" panose="020F0502020204030204" pitchFamily="34" charset="0"/>
                <a:cs typeface="Arial" panose="020B0604020202020204" pitchFamily="34" charset="0"/>
              </a:rPr>
              <a:t>Hoạt</a:t>
            </a:r>
            <a:r>
              <a:rPr lang="fr-FR" sz="2600" b="1" dirty="0">
                <a:solidFill>
                  <a:srgbClr val="FF0000"/>
                </a:solidFill>
                <a:latin typeface="+mj-lt"/>
                <a:ea typeface="Calibri" panose="020F0502020204030204" pitchFamily="34" charset="0"/>
                <a:cs typeface="Arial" panose="020B0604020202020204" pitchFamily="34" charset="0"/>
              </a:rPr>
              <a:t> </a:t>
            </a:r>
            <a:r>
              <a:rPr lang="fr-FR" sz="2600" b="1" dirty="0" err="1">
                <a:solidFill>
                  <a:srgbClr val="FF0000"/>
                </a:solidFill>
                <a:latin typeface="+mj-lt"/>
                <a:ea typeface="Calibri" panose="020F0502020204030204" pitchFamily="34" charset="0"/>
                <a:cs typeface="Arial" panose="020B0604020202020204" pitchFamily="34" charset="0"/>
              </a:rPr>
              <a:t>động</a:t>
            </a:r>
            <a:r>
              <a:rPr lang="fr-FR" sz="2600" b="1" dirty="0">
                <a:solidFill>
                  <a:srgbClr val="FF0000"/>
                </a:solidFill>
                <a:latin typeface="+mj-lt"/>
                <a:ea typeface="Calibri" panose="020F0502020204030204" pitchFamily="34" charset="0"/>
                <a:cs typeface="Arial" panose="020B0604020202020204" pitchFamily="34" charset="0"/>
              </a:rPr>
              <a:t> 1: </a:t>
            </a:r>
            <a:r>
              <a:rPr lang="vi-VN" sz="2600" dirty="0">
                <a:solidFill>
                  <a:srgbClr val="FF0000"/>
                </a:solidFill>
                <a:latin typeface="+mj-lt"/>
                <a:ea typeface="Calibri" panose="020F0502020204030204" pitchFamily="34" charset="0"/>
                <a:cs typeface="Arial" panose="020B0604020202020204" pitchFamily="34" charset="0"/>
              </a:rPr>
              <a:t>Làm sản phẩm tri ân thầy cô</a:t>
            </a:r>
            <a:endParaRPr lang="en-US" sz="2600" dirty="0">
              <a:solidFill>
                <a:srgbClr val="FF0000"/>
              </a:solidFill>
              <a:latin typeface="+mj-lt"/>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977CDC6-939A-A626-780D-E4CF73E4361D}"/>
              </a:ext>
            </a:extLst>
          </p:cNvPr>
          <p:cNvPicPr>
            <a:picLocks noChangeAspect="1"/>
          </p:cNvPicPr>
          <p:nvPr/>
        </p:nvPicPr>
        <p:blipFill rotWithShape="1">
          <a:blip r:embed="rId3">
            <a:extLst>
              <a:ext uri="{28A0092B-C50C-407E-A947-70E740481C1C}">
                <a14:useLocalDpi xmlns:a14="http://schemas.microsoft.com/office/drawing/2010/main" val="0"/>
              </a:ext>
            </a:extLst>
          </a:blip>
          <a:srcRect l="15205" t="36450" r="48384" b="13433"/>
          <a:stretch/>
        </p:blipFill>
        <p:spPr>
          <a:xfrm>
            <a:off x="7828404" y="620879"/>
            <a:ext cx="3957196" cy="3235491"/>
          </a:xfrm>
          <a:prstGeom prst="rect">
            <a:avLst/>
          </a:prstGeom>
        </p:spPr>
      </p:pic>
      <p:pic>
        <p:nvPicPr>
          <p:cNvPr id="8" name="Picture 5">
            <a:extLst>
              <a:ext uri="{FF2B5EF4-FFF2-40B4-BE49-F238E27FC236}">
                <a16:creationId xmlns:a16="http://schemas.microsoft.com/office/drawing/2014/main" id="{ED5C10F1-1A40-D6B2-3E01-31773827D1C5}"/>
              </a:ext>
            </a:extLst>
          </p:cNvPr>
          <p:cNvPicPr>
            <a:picLocks noChangeAspect="1"/>
          </p:cNvPicPr>
          <p:nvPr/>
        </p:nvPicPr>
        <p:blipFill>
          <a:blip r:embed="rId4"/>
          <a:srcRect l="39238"/>
          <a:stretch>
            <a:fillRect/>
          </a:stretch>
        </p:blipFill>
        <p:spPr>
          <a:xfrm>
            <a:off x="0" y="5300780"/>
            <a:ext cx="480195" cy="1557220"/>
          </a:xfrm>
          <a:prstGeom prst="rect">
            <a:avLst/>
          </a:prstGeom>
        </p:spPr>
      </p:pic>
      <p:grpSp>
        <p:nvGrpSpPr>
          <p:cNvPr id="9" name="Group 11">
            <a:extLst>
              <a:ext uri="{FF2B5EF4-FFF2-40B4-BE49-F238E27FC236}">
                <a16:creationId xmlns:a16="http://schemas.microsoft.com/office/drawing/2014/main" id="{B5E8CCB1-0E89-192B-1121-EB94462E3753}"/>
              </a:ext>
            </a:extLst>
          </p:cNvPr>
          <p:cNvGrpSpPr/>
          <p:nvPr/>
        </p:nvGrpSpPr>
        <p:grpSpPr>
          <a:xfrm>
            <a:off x="1581506" y="2115481"/>
            <a:ext cx="6601270" cy="1817223"/>
            <a:chOff x="0" y="0"/>
            <a:chExt cx="3170484" cy="1020042"/>
          </a:xfrm>
        </p:grpSpPr>
        <p:sp>
          <p:nvSpPr>
            <p:cNvPr id="10" name="Freeform 12">
              <a:extLst>
                <a:ext uri="{FF2B5EF4-FFF2-40B4-BE49-F238E27FC236}">
                  <a16:creationId xmlns:a16="http://schemas.microsoft.com/office/drawing/2014/main" id="{560558B4-3AB2-5545-0BDD-E76DFC1882CE}"/>
                </a:ext>
              </a:extLst>
            </p:cNvPr>
            <p:cNvSpPr/>
            <p:nvPr/>
          </p:nvSpPr>
          <p:spPr>
            <a:xfrm>
              <a:off x="0" y="0"/>
              <a:ext cx="3170485" cy="1020042"/>
            </a:xfrm>
            <a:custGeom>
              <a:avLst/>
              <a:gdLst/>
              <a:ahLst/>
              <a:cxnLst/>
              <a:rect l="l" t="t" r="r" b="b"/>
              <a:pathLst>
                <a:path w="3170485" h="1020042">
                  <a:moveTo>
                    <a:pt x="3046024" y="1020042"/>
                  </a:moveTo>
                  <a:lnTo>
                    <a:pt x="124460" y="1020042"/>
                  </a:lnTo>
                  <a:cubicBezTo>
                    <a:pt x="55880" y="1020042"/>
                    <a:pt x="0" y="964162"/>
                    <a:pt x="0" y="895582"/>
                  </a:cubicBezTo>
                  <a:lnTo>
                    <a:pt x="0" y="124460"/>
                  </a:lnTo>
                  <a:cubicBezTo>
                    <a:pt x="0" y="55880"/>
                    <a:pt x="55880" y="0"/>
                    <a:pt x="124460" y="0"/>
                  </a:cubicBezTo>
                  <a:lnTo>
                    <a:pt x="3046025" y="0"/>
                  </a:lnTo>
                  <a:cubicBezTo>
                    <a:pt x="3114604" y="0"/>
                    <a:pt x="3170485" y="55880"/>
                    <a:pt x="3170485" y="124460"/>
                  </a:cubicBezTo>
                  <a:lnTo>
                    <a:pt x="3170485" y="895582"/>
                  </a:lnTo>
                  <a:cubicBezTo>
                    <a:pt x="3170485" y="964162"/>
                    <a:pt x="3114604" y="1020042"/>
                    <a:pt x="3046025" y="1020042"/>
                  </a:cubicBezTo>
                  <a:close/>
                </a:path>
              </a:pathLst>
            </a:custGeom>
            <a:solidFill>
              <a:srgbClr val="FFFFFF"/>
            </a:solidFill>
          </p:spPr>
          <p:txBody>
            <a:bodyPr/>
            <a:lstStyle/>
            <a:p>
              <a:endParaRPr lang="en-US"/>
            </a:p>
          </p:txBody>
        </p:sp>
      </p:grpSp>
      <p:sp>
        <p:nvSpPr>
          <p:cNvPr id="13" name="TextBox 17">
            <a:extLst>
              <a:ext uri="{FF2B5EF4-FFF2-40B4-BE49-F238E27FC236}">
                <a16:creationId xmlns:a16="http://schemas.microsoft.com/office/drawing/2014/main" id="{39713CF7-89EE-6B4F-DCE8-EC0945A68953}"/>
              </a:ext>
            </a:extLst>
          </p:cNvPr>
          <p:cNvSpPr txBox="1"/>
          <p:nvPr/>
        </p:nvSpPr>
        <p:spPr>
          <a:xfrm>
            <a:off x="749872" y="3027162"/>
            <a:ext cx="7078532" cy="1029513"/>
          </a:xfrm>
          <a:prstGeom prst="rect">
            <a:avLst/>
          </a:prstGeom>
        </p:spPr>
        <p:txBody>
          <a:bodyPr wrap="square" lIns="0" tIns="0" rIns="0" bIns="0" rtlCol="0" anchor="t">
            <a:spAutoFit/>
          </a:bodyPr>
          <a:lstStyle/>
          <a:p>
            <a:pPr algn="just">
              <a:lnSpc>
                <a:spcPct val="150000"/>
              </a:lnSpc>
              <a:spcBef>
                <a:spcPct val="0"/>
              </a:spcBef>
            </a:pPr>
            <a:r>
              <a:rPr lang="vi-VN" sz="2400" b="1" dirty="0">
                <a:solidFill>
                  <a:srgbClr val="FF0000"/>
                </a:solidFill>
                <a:ea typeface="Times New Roman" panose="02020603050405020304" pitchFamily="18" charset="0"/>
                <a:cs typeface="Times New Roman" panose="02020603050405020304" pitchFamily="18" charset="0"/>
              </a:rPr>
              <a:t>Bước 3: </a:t>
            </a:r>
            <a:r>
              <a:rPr lang="vi-VN" sz="2400" dirty="0">
                <a:ea typeface="Times New Roman" panose="02020603050405020304" pitchFamily="18" charset="0"/>
                <a:cs typeface="Times New Roman" panose="02020603050405020304" pitchFamily="18" charset="0"/>
              </a:rPr>
              <a:t>Cuốn giấy màu quanh phần đầu thân que để tạo thành hình cánh hoa.</a:t>
            </a:r>
            <a:r>
              <a:rPr lang="vi-VN" sz="2400" dirty="0">
                <a:solidFill>
                  <a:prstClr val="black"/>
                </a:solidFill>
                <a:ea typeface="Times New Roman" panose="02020603050405020304" pitchFamily="18" charset="0"/>
              </a:rPr>
              <a:t> </a:t>
            </a:r>
            <a:endParaRPr lang="en-US" sz="2400" dirty="0">
              <a:solidFill>
                <a:srgbClr val="F95395"/>
              </a:solidFill>
            </a:endParaRPr>
          </a:p>
        </p:txBody>
      </p:sp>
      <p:sp>
        <p:nvSpPr>
          <p:cNvPr id="14" name="TextBox 13">
            <a:extLst>
              <a:ext uri="{FF2B5EF4-FFF2-40B4-BE49-F238E27FC236}">
                <a16:creationId xmlns:a16="http://schemas.microsoft.com/office/drawing/2014/main" id="{F0BEA6D4-1221-428F-92E7-5DD10A9A33F2}"/>
              </a:ext>
            </a:extLst>
          </p:cNvPr>
          <p:cNvSpPr txBox="1"/>
          <p:nvPr/>
        </p:nvSpPr>
        <p:spPr>
          <a:xfrm>
            <a:off x="749872" y="4228566"/>
            <a:ext cx="7078532" cy="1675843"/>
          </a:xfrm>
          <a:prstGeom prst="rect">
            <a:avLst/>
          </a:prstGeom>
          <a:noFill/>
        </p:spPr>
        <p:txBody>
          <a:bodyPr wrap="square">
            <a:spAutoFit/>
          </a:bodyPr>
          <a:lstStyle/>
          <a:p>
            <a:pPr algn="just">
              <a:lnSpc>
                <a:spcPct val="150000"/>
              </a:lnSpc>
            </a:pPr>
            <a:r>
              <a:rPr lang="vi-VN" sz="2400" b="1" dirty="0">
                <a:solidFill>
                  <a:srgbClr val="FF0000"/>
                </a:solidFill>
                <a:latin typeface="+mj-lt"/>
                <a:ea typeface="Times New Roman" panose="02020603050405020304" pitchFamily="18" charset="0"/>
                <a:cs typeface="Arial" panose="020B0604020202020204" pitchFamily="34" charset="0"/>
              </a:rPr>
              <a:t>Bước 4: </a:t>
            </a:r>
            <a:r>
              <a:rPr lang="vi-VN" sz="2400" dirty="0">
                <a:latin typeface="+mj-lt"/>
                <a:ea typeface="Times New Roman" panose="02020603050405020304" pitchFamily="18" charset="0"/>
                <a:cs typeface="Arial" panose="020B0604020202020204" pitchFamily="34" charset="0"/>
              </a:rPr>
              <a:t>Cắt hình chiếc lá và gắn vào cành hoa. Bông hoa đã được hoàn thiện. </a:t>
            </a:r>
            <a:r>
              <a:rPr lang="en-US" sz="2400" dirty="0">
                <a:latin typeface="+mj-lt"/>
                <a:ea typeface="Times New Roman" panose="02020603050405020304" pitchFamily="18" charset="0"/>
                <a:cs typeface="Arial" panose="020B0604020202020204" pitchFamily="34" charset="0"/>
              </a:rPr>
              <a:t>C</a:t>
            </a:r>
            <a:r>
              <a:rPr lang="vi-VN" sz="2400" dirty="0">
                <a:latin typeface="+mj-lt"/>
                <a:ea typeface="Times New Roman" panose="02020603050405020304" pitchFamily="18" charset="0"/>
                <a:cs typeface="Arial" panose="020B0604020202020204" pitchFamily="34" charset="0"/>
              </a:rPr>
              <a:t>hỉnh sửa l</a:t>
            </a:r>
            <a:r>
              <a:rPr lang="en-US" sz="2400" dirty="0" err="1">
                <a:latin typeface="+mj-lt"/>
                <a:ea typeface="Times New Roman" panose="02020603050405020304" pitchFamily="18" charset="0"/>
                <a:cs typeface="Arial" panose="020B0604020202020204" pitchFamily="34" charset="0"/>
              </a:rPr>
              <a:t>ại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cho</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bông</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hoa</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đẹp</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mắt</a:t>
            </a:r>
            <a:r>
              <a:rPr lang="en-US" sz="2400" dirty="0">
                <a:latin typeface="+mj-lt"/>
                <a:ea typeface="Times New Roman" panose="02020603050405020304" pitchFamily="18" charset="0"/>
                <a:cs typeface="Arial" panose="020B0604020202020204" pitchFamily="34" charset="0"/>
              </a:rPr>
              <a:t>. </a:t>
            </a:r>
            <a:endParaRPr lang="en-US" sz="2400" dirty="0">
              <a:latin typeface="+mj-lt"/>
              <a:cs typeface="Arial" panose="020B0604020202020204" pitchFamily="34" charset="0"/>
            </a:endParaRPr>
          </a:p>
        </p:txBody>
      </p:sp>
      <p:sp>
        <p:nvSpPr>
          <p:cNvPr id="15" name="TextBox 14">
            <a:extLst>
              <a:ext uri="{FF2B5EF4-FFF2-40B4-BE49-F238E27FC236}">
                <a16:creationId xmlns:a16="http://schemas.microsoft.com/office/drawing/2014/main" id="{4B6BAADC-9138-2FA7-2B63-DC10DD0C8BA3}"/>
              </a:ext>
            </a:extLst>
          </p:cNvPr>
          <p:cNvSpPr txBox="1"/>
          <p:nvPr/>
        </p:nvSpPr>
        <p:spPr>
          <a:xfrm>
            <a:off x="600574" y="2238625"/>
            <a:ext cx="8184352" cy="577850"/>
          </a:xfrm>
          <a:prstGeom prst="rect">
            <a:avLst/>
          </a:prstGeom>
          <a:noFill/>
        </p:spPr>
        <p:txBody>
          <a:bodyPr wrap="square">
            <a:spAutoFit/>
          </a:bodyPr>
          <a:lstStyle/>
          <a:p>
            <a:pPr algn="just">
              <a:lnSpc>
                <a:spcPct val="150000"/>
              </a:lnSpc>
              <a:spcAft>
                <a:spcPts val="800"/>
              </a:spcAft>
            </a:pPr>
            <a:r>
              <a:rPr lang="fr-FR" sz="2400" b="1" i="1" dirty="0" err="1">
                <a:solidFill>
                  <a:srgbClr val="002060"/>
                </a:solidFill>
                <a:latin typeface="+mj-lt"/>
                <a:ea typeface="Times New Roman" panose="02020603050405020304" pitchFamily="18" charset="0"/>
                <a:cs typeface="Arial" panose="020B0604020202020204" pitchFamily="34" charset="0"/>
              </a:rPr>
              <a:t>Ví</a:t>
            </a:r>
            <a:r>
              <a:rPr lang="fr-FR" sz="2400" b="1" i="1" dirty="0">
                <a:solidFill>
                  <a:srgbClr val="002060"/>
                </a:solidFill>
                <a:latin typeface="+mj-lt"/>
                <a:ea typeface="Times New Roman" panose="02020603050405020304" pitchFamily="18" charset="0"/>
                <a:cs typeface="Arial" panose="020B0604020202020204" pitchFamily="34" charset="0"/>
              </a:rPr>
              <a:t> </a:t>
            </a:r>
            <a:r>
              <a:rPr lang="fr-FR" sz="2400" b="1" i="1" dirty="0" err="1">
                <a:solidFill>
                  <a:srgbClr val="002060"/>
                </a:solidFill>
                <a:latin typeface="+mj-lt"/>
                <a:ea typeface="Times New Roman" panose="02020603050405020304" pitchFamily="18" charset="0"/>
                <a:cs typeface="Arial" panose="020B0604020202020204" pitchFamily="34" charset="0"/>
              </a:rPr>
              <a:t>dụ</a:t>
            </a:r>
            <a:r>
              <a:rPr lang="fr-FR" sz="2400" b="1"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Làm</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bông</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hoa</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giấy</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theo</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các</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bước</a:t>
            </a:r>
            <a:r>
              <a:rPr lang="fr-FR" sz="2400" i="1" dirty="0">
                <a:solidFill>
                  <a:srgbClr val="002060"/>
                </a:solidFill>
                <a:latin typeface="+mj-lt"/>
                <a:ea typeface="Times New Roman" panose="02020603050405020304" pitchFamily="18" charset="0"/>
                <a:cs typeface="Arial" panose="020B0604020202020204" pitchFamily="34" charset="0"/>
              </a:rPr>
              <a:t> </a:t>
            </a:r>
            <a:r>
              <a:rPr lang="fr-FR" sz="2400" i="1" dirty="0" err="1">
                <a:solidFill>
                  <a:srgbClr val="002060"/>
                </a:solidFill>
                <a:latin typeface="+mj-lt"/>
                <a:ea typeface="Times New Roman" panose="02020603050405020304" pitchFamily="18" charset="0"/>
                <a:cs typeface="Arial" panose="020B0604020202020204" pitchFamily="34" charset="0"/>
              </a:rPr>
              <a:t>sau</a:t>
            </a:r>
            <a:r>
              <a:rPr lang="fr-FR" sz="2400" i="1" dirty="0">
                <a:solidFill>
                  <a:srgbClr val="002060"/>
                </a:solidFill>
                <a:latin typeface="+mj-lt"/>
                <a:ea typeface="Times New Roman" panose="02020603050405020304" pitchFamily="18" charset="0"/>
                <a:cs typeface="Arial" panose="020B0604020202020204" pitchFamily="34" charset="0"/>
              </a:rPr>
              <a:t>:</a:t>
            </a:r>
            <a:endParaRPr lang="en-US" sz="2400" i="1" dirty="0">
              <a:solidFill>
                <a:srgbClr val="002060"/>
              </a:solidFill>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174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26"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145">
                                          <p:stCondLst>
                                            <p:cond delay="0"/>
                                          </p:stCondLst>
                                        </p:cTn>
                                        <p:tgtEl>
                                          <p:spTgt spid="9"/>
                                        </p:tgtEl>
                                      </p:cBhvr>
                                    </p:animEffect>
                                    <p:anim calcmode="lin" valueType="num">
                                      <p:cBhvr>
                                        <p:cTn id="13" dur="45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4" dur="166"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5" dur="166" tmFilter="0, 0; 0.125,0.2665; 0.25,0.4; 0.375,0.465; 0.5,0.5;  0.625,0.535; 0.75,0.6; 0.875,0.7335; 1,1">
                                          <p:stCondLst>
                                            <p:cond delay="166"/>
                                          </p:stCondLst>
                                        </p:cTn>
                                        <p:tgtEl>
                                          <p:spTgt spid="9"/>
                                        </p:tgtEl>
                                        <p:attrNameLst>
                                          <p:attrName>ppt_y</p:attrName>
                                        </p:attrNameLst>
                                      </p:cBhvr>
                                      <p:tavLst>
                                        <p:tav tm="0" fmla="#ppt_y-sin(pi*$)/9">
                                          <p:val>
                                            <p:fltVal val="0"/>
                                          </p:val>
                                        </p:tav>
                                        <p:tav tm="100000">
                                          <p:val>
                                            <p:fltVal val="1"/>
                                          </p:val>
                                        </p:tav>
                                      </p:tavLst>
                                    </p:anim>
                                    <p:anim calcmode="lin" valueType="num">
                                      <p:cBhvr>
                                        <p:cTn id="16" dur="83" tmFilter="0, 0; 0.125,0.2665; 0.25,0.4; 0.375,0.465; 0.5,0.5;  0.625,0.535; 0.75,0.6; 0.875,0.7335; 1,1">
                                          <p:stCondLst>
                                            <p:cond delay="331"/>
                                          </p:stCondLst>
                                        </p:cTn>
                                        <p:tgtEl>
                                          <p:spTgt spid="9"/>
                                        </p:tgtEl>
                                        <p:attrNameLst>
                                          <p:attrName>ppt_y</p:attrName>
                                        </p:attrNameLst>
                                      </p:cBhvr>
                                      <p:tavLst>
                                        <p:tav tm="0" fmla="#ppt_y-sin(pi*$)/27">
                                          <p:val>
                                            <p:fltVal val="0"/>
                                          </p:val>
                                        </p:tav>
                                        <p:tav tm="100000">
                                          <p:val>
                                            <p:fltVal val="1"/>
                                          </p:val>
                                        </p:tav>
                                      </p:tavLst>
                                    </p:anim>
                                    <p:anim calcmode="lin" valueType="num">
                                      <p:cBhvr>
                                        <p:cTn id="17" dur="41" tmFilter="0, 0; 0.125,0.2665; 0.25,0.4; 0.375,0.465; 0.5,0.5;  0.625,0.535; 0.75,0.6; 0.875,0.7335; 1,1">
                                          <p:stCondLst>
                                            <p:cond delay="414"/>
                                          </p:stCondLst>
                                        </p:cTn>
                                        <p:tgtEl>
                                          <p:spTgt spid="9"/>
                                        </p:tgtEl>
                                        <p:attrNameLst>
                                          <p:attrName>ppt_y</p:attrName>
                                        </p:attrNameLst>
                                      </p:cBhvr>
                                      <p:tavLst>
                                        <p:tav tm="0" fmla="#ppt_y-sin(pi*$)/81">
                                          <p:val>
                                            <p:fltVal val="0"/>
                                          </p:val>
                                        </p:tav>
                                        <p:tav tm="100000">
                                          <p:val>
                                            <p:fltVal val="1"/>
                                          </p:val>
                                        </p:tav>
                                      </p:tavLst>
                                    </p:anim>
                                    <p:animScale>
                                      <p:cBhvr>
                                        <p:cTn id="18" dur="7">
                                          <p:stCondLst>
                                            <p:cond delay="162"/>
                                          </p:stCondLst>
                                        </p:cTn>
                                        <p:tgtEl>
                                          <p:spTgt spid="9"/>
                                        </p:tgtEl>
                                      </p:cBhvr>
                                      <p:to x="100000" y="60000"/>
                                    </p:animScale>
                                    <p:animScale>
                                      <p:cBhvr>
                                        <p:cTn id="19" dur="41" decel="50000">
                                          <p:stCondLst>
                                            <p:cond delay="169"/>
                                          </p:stCondLst>
                                        </p:cTn>
                                        <p:tgtEl>
                                          <p:spTgt spid="9"/>
                                        </p:tgtEl>
                                      </p:cBhvr>
                                      <p:to x="100000" y="100000"/>
                                    </p:animScale>
                                    <p:animScale>
                                      <p:cBhvr>
                                        <p:cTn id="20" dur="7">
                                          <p:stCondLst>
                                            <p:cond delay="328"/>
                                          </p:stCondLst>
                                        </p:cTn>
                                        <p:tgtEl>
                                          <p:spTgt spid="9"/>
                                        </p:tgtEl>
                                      </p:cBhvr>
                                      <p:to x="100000" y="80000"/>
                                    </p:animScale>
                                    <p:animScale>
                                      <p:cBhvr>
                                        <p:cTn id="21" dur="41" decel="50000">
                                          <p:stCondLst>
                                            <p:cond delay="335"/>
                                          </p:stCondLst>
                                        </p:cTn>
                                        <p:tgtEl>
                                          <p:spTgt spid="9"/>
                                        </p:tgtEl>
                                      </p:cBhvr>
                                      <p:to x="100000" y="100000"/>
                                    </p:animScale>
                                    <p:animScale>
                                      <p:cBhvr>
                                        <p:cTn id="22" dur="7">
                                          <p:stCondLst>
                                            <p:cond delay="410"/>
                                          </p:stCondLst>
                                        </p:cTn>
                                        <p:tgtEl>
                                          <p:spTgt spid="9"/>
                                        </p:tgtEl>
                                      </p:cBhvr>
                                      <p:to x="100000" y="90000"/>
                                    </p:animScale>
                                    <p:animScale>
                                      <p:cBhvr>
                                        <p:cTn id="23" dur="41" decel="50000">
                                          <p:stCondLst>
                                            <p:cond delay="417"/>
                                          </p:stCondLst>
                                        </p:cTn>
                                        <p:tgtEl>
                                          <p:spTgt spid="9"/>
                                        </p:tgtEl>
                                      </p:cBhvr>
                                      <p:to x="100000" y="100000"/>
                                    </p:animScale>
                                    <p:animScale>
                                      <p:cBhvr>
                                        <p:cTn id="24" dur="7">
                                          <p:stCondLst>
                                            <p:cond delay="452"/>
                                          </p:stCondLst>
                                        </p:cTn>
                                        <p:tgtEl>
                                          <p:spTgt spid="9"/>
                                        </p:tgtEl>
                                      </p:cBhvr>
                                      <p:to x="100000" y="95000"/>
                                    </p:animScale>
                                    <p:animScale>
                                      <p:cBhvr>
                                        <p:cTn id="25" dur="41" decel="50000">
                                          <p:stCondLst>
                                            <p:cond delay="459"/>
                                          </p:stCondLst>
                                        </p:cTn>
                                        <p:tgtEl>
                                          <p:spTgt spid="9"/>
                                        </p:tgtEl>
                                      </p:cBhvr>
                                      <p:to x="100000" y="100000"/>
                                    </p:animScale>
                                  </p:childTnLst>
                                </p:cTn>
                              </p:par>
                            </p:childTnLst>
                          </p:cTn>
                        </p:par>
                        <p:par>
                          <p:cTn id="26" fill="hold">
                            <p:stCondLst>
                              <p:cond delay="1000"/>
                            </p:stCondLst>
                            <p:childTnLst>
                              <p:par>
                                <p:cTn id="27" presetID="26"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145">
                                          <p:stCondLst>
                                            <p:cond delay="0"/>
                                          </p:stCondLst>
                                        </p:cTn>
                                        <p:tgtEl>
                                          <p:spTgt spid="14"/>
                                        </p:tgtEl>
                                      </p:cBhvr>
                                    </p:animEffect>
                                    <p:anim calcmode="lin" valueType="num">
                                      <p:cBhvr>
                                        <p:cTn id="30" dur="456"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1" dur="166"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2" dur="166" tmFilter="0, 0; 0.125,0.2665; 0.25,0.4; 0.375,0.465; 0.5,0.5;  0.625,0.535; 0.75,0.6; 0.875,0.7335; 1,1">
                                          <p:stCondLst>
                                            <p:cond delay="166"/>
                                          </p:stCondLst>
                                        </p:cTn>
                                        <p:tgtEl>
                                          <p:spTgt spid="14"/>
                                        </p:tgtEl>
                                        <p:attrNameLst>
                                          <p:attrName>ppt_y</p:attrName>
                                        </p:attrNameLst>
                                      </p:cBhvr>
                                      <p:tavLst>
                                        <p:tav tm="0" fmla="#ppt_y-sin(pi*$)/9">
                                          <p:val>
                                            <p:fltVal val="0"/>
                                          </p:val>
                                        </p:tav>
                                        <p:tav tm="100000">
                                          <p:val>
                                            <p:fltVal val="1"/>
                                          </p:val>
                                        </p:tav>
                                      </p:tavLst>
                                    </p:anim>
                                    <p:anim calcmode="lin" valueType="num">
                                      <p:cBhvr>
                                        <p:cTn id="33" dur="83" tmFilter="0, 0; 0.125,0.2665; 0.25,0.4; 0.375,0.465; 0.5,0.5;  0.625,0.535; 0.75,0.6; 0.875,0.7335; 1,1">
                                          <p:stCondLst>
                                            <p:cond delay="331"/>
                                          </p:stCondLst>
                                        </p:cTn>
                                        <p:tgtEl>
                                          <p:spTgt spid="14"/>
                                        </p:tgtEl>
                                        <p:attrNameLst>
                                          <p:attrName>ppt_y</p:attrName>
                                        </p:attrNameLst>
                                      </p:cBhvr>
                                      <p:tavLst>
                                        <p:tav tm="0" fmla="#ppt_y-sin(pi*$)/27">
                                          <p:val>
                                            <p:fltVal val="0"/>
                                          </p:val>
                                        </p:tav>
                                        <p:tav tm="100000">
                                          <p:val>
                                            <p:fltVal val="1"/>
                                          </p:val>
                                        </p:tav>
                                      </p:tavLst>
                                    </p:anim>
                                    <p:anim calcmode="lin" valueType="num">
                                      <p:cBhvr>
                                        <p:cTn id="34" dur="41" tmFilter="0, 0; 0.125,0.2665; 0.25,0.4; 0.375,0.465; 0.5,0.5;  0.625,0.535; 0.75,0.6; 0.875,0.7335; 1,1">
                                          <p:stCondLst>
                                            <p:cond delay="414"/>
                                          </p:stCondLst>
                                        </p:cTn>
                                        <p:tgtEl>
                                          <p:spTgt spid="14"/>
                                        </p:tgtEl>
                                        <p:attrNameLst>
                                          <p:attrName>ppt_y</p:attrName>
                                        </p:attrNameLst>
                                      </p:cBhvr>
                                      <p:tavLst>
                                        <p:tav tm="0" fmla="#ppt_y-sin(pi*$)/81">
                                          <p:val>
                                            <p:fltVal val="0"/>
                                          </p:val>
                                        </p:tav>
                                        <p:tav tm="100000">
                                          <p:val>
                                            <p:fltVal val="1"/>
                                          </p:val>
                                        </p:tav>
                                      </p:tavLst>
                                    </p:anim>
                                    <p:animScale>
                                      <p:cBhvr>
                                        <p:cTn id="35" dur="7">
                                          <p:stCondLst>
                                            <p:cond delay="162"/>
                                          </p:stCondLst>
                                        </p:cTn>
                                        <p:tgtEl>
                                          <p:spTgt spid="14"/>
                                        </p:tgtEl>
                                      </p:cBhvr>
                                      <p:to x="100000" y="60000"/>
                                    </p:animScale>
                                    <p:animScale>
                                      <p:cBhvr>
                                        <p:cTn id="36" dur="41" decel="50000">
                                          <p:stCondLst>
                                            <p:cond delay="169"/>
                                          </p:stCondLst>
                                        </p:cTn>
                                        <p:tgtEl>
                                          <p:spTgt spid="14"/>
                                        </p:tgtEl>
                                      </p:cBhvr>
                                      <p:to x="100000" y="100000"/>
                                    </p:animScale>
                                    <p:animScale>
                                      <p:cBhvr>
                                        <p:cTn id="37" dur="7">
                                          <p:stCondLst>
                                            <p:cond delay="328"/>
                                          </p:stCondLst>
                                        </p:cTn>
                                        <p:tgtEl>
                                          <p:spTgt spid="14"/>
                                        </p:tgtEl>
                                      </p:cBhvr>
                                      <p:to x="100000" y="80000"/>
                                    </p:animScale>
                                    <p:animScale>
                                      <p:cBhvr>
                                        <p:cTn id="38" dur="41" decel="50000">
                                          <p:stCondLst>
                                            <p:cond delay="335"/>
                                          </p:stCondLst>
                                        </p:cTn>
                                        <p:tgtEl>
                                          <p:spTgt spid="14"/>
                                        </p:tgtEl>
                                      </p:cBhvr>
                                      <p:to x="100000" y="100000"/>
                                    </p:animScale>
                                    <p:animScale>
                                      <p:cBhvr>
                                        <p:cTn id="39" dur="7">
                                          <p:stCondLst>
                                            <p:cond delay="410"/>
                                          </p:stCondLst>
                                        </p:cTn>
                                        <p:tgtEl>
                                          <p:spTgt spid="14"/>
                                        </p:tgtEl>
                                      </p:cBhvr>
                                      <p:to x="100000" y="90000"/>
                                    </p:animScale>
                                    <p:animScale>
                                      <p:cBhvr>
                                        <p:cTn id="40" dur="41" decel="50000">
                                          <p:stCondLst>
                                            <p:cond delay="417"/>
                                          </p:stCondLst>
                                        </p:cTn>
                                        <p:tgtEl>
                                          <p:spTgt spid="14"/>
                                        </p:tgtEl>
                                      </p:cBhvr>
                                      <p:to x="100000" y="100000"/>
                                    </p:animScale>
                                    <p:animScale>
                                      <p:cBhvr>
                                        <p:cTn id="41" dur="7">
                                          <p:stCondLst>
                                            <p:cond delay="452"/>
                                          </p:stCondLst>
                                        </p:cTn>
                                        <p:tgtEl>
                                          <p:spTgt spid="14"/>
                                        </p:tgtEl>
                                      </p:cBhvr>
                                      <p:to x="100000" y="95000"/>
                                    </p:animScale>
                                    <p:animScale>
                                      <p:cBhvr>
                                        <p:cTn id="42" dur="41" decel="50000">
                                          <p:stCondLst>
                                            <p:cond delay="459"/>
                                          </p:stCondLst>
                                        </p:cTn>
                                        <p:tgtEl>
                                          <p:spTgt spid="14"/>
                                        </p:tgtEl>
                                      </p:cBhvr>
                                      <p:to x="100000" y="100000"/>
                                    </p:animScale>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nodeType="afterEffect">
                                  <p:stCondLst>
                                    <p:cond delay="0"/>
                                  </p:stCondLst>
                                  <p:childTnLst>
                                    <p:set>
                                      <p:cBhvr>
                                        <p:cTn id="51" dur="1" fill="hold">
                                          <p:stCondLst>
                                            <p:cond delay="0"/>
                                          </p:stCondLst>
                                        </p:cTn>
                                        <p:tgtEl>
                                          <p:spTgt spid="14">
                                            <p:txEl>
                                              <p:pRg st="0" end="0"/>
                                            </p:txEl>
                                          </p:spTgt>
                                        </p:tgtEl>
                                        <p:attrNameLst>
                                          <p:attrName>style.visibility</p:attrName>
                                        </p:attrNameLst>
                                      </p:cBhvr>
                                      <p:to>
                                        <p:strVal val="visible"/>
                                      </p:to>
                                    </p:set>
                                    <p:animEffect transition="in" filter="fade">
                                      <p:cBhvr>
                                        <p:cTn id="52" dur="1000"/>
                                        <p:tgtEl>
                                          <p:spTgt spid="14">
                                            <p:txEl>
                                              <p:pRg st="0" end="0"/>
                                            </p:txEl>
                                          </p:spTgt>
                                        </p:tgtEl>
                                      </p:cBhvr>
                                    </p:animEffect>
                                    <p:anim calcmode="lin" valueType="num">
                                      <p:cBhvr>
                                        <p:cTn id="5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F51226-A061-51DF-7D58-9E54CDFF8AF5}"/>
              </a:ext>
            </a:extLst>
          </p:cNvPr>
          <p:cNvSpPr txBox="1"/>
          <p:nvPr/>
        </p:nvSpPr>
        <p:spPr>
          <a:xfrm>
            <a:off x="530570" y="2326165"/>
            <a:ext cx="11394730" cy="3440429"/>
          </a:xfrm>
          <a:prstGeom prst="rect">
            <a:avLst/>
          </a:prstGeom>
          <a:noFill/>
        </p:spPr>
        <p:txBody>
          <a:bodyPr wrap="square">
            <a:spAutoFit/>
          </a:bodyPr>
          <a:lstStyle/>
          <a:p>
            <a:pPr marL="381019" indent="-381019" algn="just">
              <a:lnSpc>
                <a:spcPct val="150000"/>
              </a:lnSpc>
              <a:spcAft>
                <a:spcPts val="800"/>
              </a:spcAft>
              <a:buFont typeface="Arial" panose="020B0604020202020204" pitchFamily="34" charset="0"/>
              <a:buChar char="•"/>
            </a:pPr>
            <a:r>
              <a:rPr lang="vi-VN" sz="2400" dirty="0">
                <a:latin typeface="+mj-lt"/>
                <a:ea typeface="Times New Roman" panose="02020603050405020304" pitchFamily="18" charset="0"/>
                <a:cs typeface="Times New Roman" panose="02020603050405020304" pitchFamily="18" charset="0"/>
              </a:rPr>
              <a:t>Nhân ngày Nhà giáo Việt Nam 20-11, các em có rất nhiều cách để tri ân thầy cô giáo. Làm sản phẩm sáng tạo gửi tặng thầy cô là một việc làm giàu ý nghĩa. Sản phẩm sáng tạo có thể là tấm thiệp, bông hoa, nơ cài tóc, chuỗi vòng,… tùy theo ý tưởng các em.</a:t>
            </a:r>
            <a:endParaRPr lang="en-US" sz="2400" dirty="0">
              <a:latin typeface="+mj-lt"/>
              <a:ea typeface="Times New Roman" panose="02020603050405020304" pitchFamily="18" charset="0"/>
              <a:cs typeface="Times New Roman" panose="02020603050405020304" pitchFamily="18" charset="0"/>
            </a:endParaRPr>
          </a:p>
          <a:p>
            <a:pPr marL="381019" indent="-381019" algn="just">
              <a:lnSpc>
                <a:spcPct val="150000"/>
              </a:lnSpc>
              <a:spcAft>
                <a:spcPts val="800"/>
              </a:spcAft>
              <a:buFont typeface="Arial" panose="020B0604020202020204" pitchFamily="34" charset="0"/>
              <a:buChar char="•"/>
            </a:pPr>
            <a:r>
              <a:rPr lang="vi-VN" sz="2400" dirty="0">
                <a:latin typeface="+mj-lt"/>
                <a:ea typeface="Times New Roman" panose="02020603050405020304" pitchFamily="18" charset="0"/>
              </a:rPr>
              <a:t>Mỗi sản phẩm các em làm ra để gửi tặng thầy cô nhân dịp đặc biệt này đều có giá trị tinh thần vô cùng to lớn đối với thầy cô giáo của mình. </a:t>
            </a:r>
            <a:endParaRPr lang="en-US" sz="2400" dirty="0">
              <a:latin typeface="+mj-lt"/>
            </a:endParaRPr>
          </a:p>
        </p:txBody>
      </p:sp>
      <p:sp>
        <p:nvSpPr>
          <p:cNvPr id="4" name="Rectangle 3">
            <a:extLst>
              <a:ext uri="{FF2B5EF4-FFF2-40B4-BE49-F238E27FC236}">
                <a16:creationId xmlns:a16="http://schemas.microsoft.com/office/drawing/2014/main" id="{E4980DA5-537D-4945-05EB-897F7AD0FC4F}"/>
              </a:ext>
            </a:extLst>
          </p:cNvPr>
          <p:cNvSpPr/>
          <p:nvPr/>
        </p:nvSpPr>
        <p:spPr>
          <a:xfrm>
            <a:off x="4502150" y="1637495"/>
            <a:ext cx="3187700" cy="6886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b="1">
                <a:latin typeface="+mj-lt"/>
                <a:cs typeface="Arial" panose="020B0604020202020204" pitchFamily="34" charset="0"/>
              </a:rPr>
              <a:t>Kết luận</a:t>
            </a:r>
          </a:p>
        </p:txBody>
      </p:sp>
    </p:spTree>
    <p:extLst>
      <p:ext uri="{BB962C8B-B14F-4D97-AF65-F5344CB8AC3E}">
        <p14:creationId xmlns:p14="http://schemas.microsoft.com/office/powerpoint/2010/main" val="103462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11">
            <a:extLst>
              <a:ext uri="{FF2B5EF4-FFF2-40B4-BE49-F238E27FC236}">
                <a16:creationId xmlns:a16="http://schemas.microsoft.com/office/drawing/2014/main" id="{1AAF04C1-86BE-A555-581A-778202B39838}"/>
              </a:ext>
            </a:extLst>
          </p:cNvPr>
          <p:cNvPicPr>
            <a:picLocks noChangeAspect="1"/>
          </p:cNvPicPr>
          <p:nvPr/>
        </p:nvPicPr>
        <p:blipFill>
          <a:blip r:embed="rId3"/>
          <a:srcRect/>
          <a:stretch>
            <a:fillRect/>
          </a:stretch>
        </p:blipFill>
        <p:spPr>
          <a:xfrm>
            <a:off x="4520171" y="5951970"/>
            <a:ext cx="1994929" cy="906030"/>
          </a:xfrm>
          <a:prstGeom prst="rect">
            <a:avLst/>
          </a:prstGeom>
        </p:spPr>
      </p:pic>
      <p:sp>
        <p:nvSpPr>
          <p:cNvPr id="7" name="TextBox 15">
            <a:extLst>
              <a:ext uri="{FF2B5EF4-FFF2-40B4-BE49-F238E27FC236}">
                <a16:creationId xmlns:a16="http://schemas.microsoft.com/office/drawing/2014/main" id="{6A6D9E51-42D2-DD40-A330-230206937CA9}"/>
              </a:ext>
            </a:extLst>
          </p:cNvPr>
          <p:cNvSpPr txBox="1"/>
          <p:nvPr/>
        </p:nvSpPr>
        <p:spPr>
          <a:xfrm>
            <a:off x="718314" y="1403140"/>
            <a:ext cx="9990593" cy="576312"/>
          </a:xfrm>
          <a:prstGeom prst="rect">
            <a:avLst/>
          </a:prstGeom>
        </p:spPr>
        <p:txBody>
          <a:bodyPr wrap="square" lIns="0" tIns="0" rIns="0" bIns="0" rtlCol="0" anchor="t">
            <a:spAutoFit/>
          </a:bodyPr>
          <a:lstStyle/>
          <a:p>
            <a:pPr algn="just">
              <a:lnSpc>
                <a:spcPts val="5280"/>
              </a:lnSpc>
              <a:spcBef>
                <a:spcPct val="0"/>
              </a:spcBef>
            </a:pPr>
            <a:r>
              <a:rPr lang="en-US" sz="2600" b="1" dirty="0" err="1">
                <a:solidFill>
                  <a:srgbClr val="FF0000"/>
                </a:solidFill>
                <a:latin typeface="+mj-lt"/>
                <a:cs typeface="Arial" panose="020B0604020202020204" pitchFamily="34" charset="0"/>
              </a:rPr>
              <a:t>Hoạt</a:t>
            </a:r>
            <a:r>
              <a:rPr lang="en-US" sz="2600" b="1" dirty="0">
                <a:solidFill>
                  <a:srgbClr val="FF0000"/>
                </a:solidFill>
                <a:latin typeface="+mj-lt"/>
                <a:cs typeface="Arial" panose="020B0604020202020204" pitchFamily="34" charset="0"/>
              </a:rPr>
              <a:t> </a:t>
            </a:r>
            <a:r>
              <a:rPr lang="en-US" sz="2600" b="1" dirty="0" err="1">
                <a:solidFill>
                  <a:srgbClr val="FF0000"/>
                </a:solidFill>
                <a:latin typeface="+mj-lt"/>
                <a:cs typeface="Arial" panose="020B0604020202020204" pitchFamily="34" charset="0"/>
              </a:rPr>
              <a:t>động</a:t>
            </a:r>
            <a:r>
              <a:rPr lang="en-US" sz="2600" b="1" dirty="0">
                <a:solidFill>
                  <a:srgbClr val="FF0000"/>
                </a:solidFill>
                <a:latin typeface="+mj-lt"/>
                <a:cs typeface="Arial" panose="020B0604020202020204" pitchFamily="34" charset="0"/>
              </a:rPr>
              <a:t> 2: </a:t>
            </a:r>
            <a:r>
              <a:rPr lang="en-US" sz="2600" dirty="0">
                <a:solidFill>
                  <a:srgbClr val="FF0000"/>
                </a:solidFill>
                <a:latin typeface="+mj-lt"/>
                <a:cs typeface="Arial" panose="020B0604020202020204" pitchFamily="34" charset="0"/>
              </a:rPr>
              <a:t>Chia </a:t>
            </a:r>
            <a:r>
              <a:rPr lang="en-US" sz="2600" dirty="0" err="1">
                <a:solidFill>
                  <a:srgbClr val="FF0000"/>
                </a:solidFill>
                <a:latin typeface="+mj-lt"/>
                <a:cs typeface="Arial" panose="020B0604020202020204" pitchFamily="34" charset="0"/>
              </a:rPr>
              <a:t>sẻ</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về</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sản</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phẩm</a:t>
            </a:r>
            <a:r>
              <a:rPr lang="en-US" sz="2600" dirty="0">
                <a:solidFill>
                  <a:srgbClr val="FF0000"/>
                </a:solidFill>
                <a:latin typeface="+mj-lt"/>
                <a:cs typeface="Arial" panose="020B0604020202020204" pitchFamily="34" charset="0"/>
              </a:rPr>
              <a:t> tri </a:t>
            </a:r>
            <a:r>
              <a:rPr lang="en-US" sz="2600" dirty="0" err="1">
                <a:solidFill>
                  <a:srgbClr val="FF0000"/>
                </a:solidFill>
                <a:latin typeface="+mj-lt"/>
                <a:cs typeface="Arial" panose="020B0604020202020204" pitchFamily="34" charset="0"/>
              </a:rPr>
              <a:t>ân</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thầy</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cô</a:t>
            </a:r>
            <a:endParaRPr lang="en-US" sz="2600" dirty="0">
              <a:solidFill>
                <a:srgbClr val="FF0000"/>
              </a:solidFill>
              <a:latin typeface="+mj-lt"/>
              <a:cs typeface="Arial" panose="020B0604020202020204" pitchFamily="34" charset="0"/>
            </a:endParaRPr>
          </a:p>
        </p:txBody>
      </p:sp>
      <p:grpSp>
        <p:nvGrpSpPr>
          <p:cNvPr id="10" name="Group 9">
            <a:extLst>
              <a:ext uri="{FF2B5EF4-FFF2-40B4-BE49-F238E27FC236}">
                <a16:creationId xmlns:a16="http://schemas.microsoft.com/office/drawing/2014/main" id="{6938EDC7-B5A6-7B5A-641B-8987229DC556}"/>
              </a:ext>
            </a:extLst>
          </p:cNvPr>
          <p:cNvGrpSpPr/>
          <p:nvPr/>
        </p:nvGrpSpPr>
        <p:grpSpPr>
          <a:xfrm>
            <a:off x="807214" y="2354659"/>
            <a:ext cx="3624057" cy="2654622"/>
            <a:chOff x="1226314" y="1969980"/>
            <a:chExt cx="3624057" cy="2654622"/>
          </a:xfrm>
        </p:grpSpPr>
        <p:pic>
          <p:nvPicPr>
            <p:cNvPr id="5" name="Picture 5">
              <a:extLst>
                <a:ext uri="{FF2B5EF4-FFF2-40B4-BE49-F238E27FC236}">
                  <a16:creationId xmlns:a16="http://schemas.microsoft.com/office/drawing/2014/main" id="{4F80FC11-42BC-CD02-5D41-E08266D6D45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1226314" y="1969980"/>
              <a:ext cx="3624057" cy="2654622"/>
            </a:xfrm>
            <a:prstGeom prst="rect">
              <a:avLst/>
            </a:prstGeom>
          </p:spPr>
        </p:pic>
        <p:sp>
          <p:nvSpPr>
            <p:cNvPr id="8" name="TextBox 7">
              <a:extLst>
                <a:ext uri="{FF2B5EF4-FFF2-40B4-BE49-F238E27FC236}">
                  <a16:creationId xmlns:a16="http://schemas.microsoft.com/office/drawing/2014/main" id="{12F53805-7B4C-9009-3CAB-59795EEA1A56}"/>
                </a:ext>
              </a:extLst>
            </p:cNvPr>
            <p:cNvSpPr txBox="1"/>
            <p:nvPr/>
          </p:nvSpPr>
          <p:spPr>
            <a:xfrm>
              <a:off x="1696213" y="2340054"/>
              <a:ext cx="2684258" cy="1682384"/>
            </a:xfrm>
            <a:prstGeom prst="rect">
              <a:avLst/>
            </a:prstGeom>
            <a:noFill/>
          </p:spPr>
          <p:txBody>
            <a:bodyPr wrap="square" rtlCol="0">
              <a:spAutoFit/>
            </a:bodyPr>
            <a:lstStyle/>
            <a:p>
              <a:pPr algn="ctr">
                <a:lnSpc>
                  <a:spcPct val="150000"/>
                </a:lnSpc>
              </a:pPr>
              <a:r>
                <a:rPr lang="en-US" sz="2400" b="1" dirty="0" err="1">
                  <a:latin typeface="+mj-lt"/>
                  <a:cs typeface="Arial" panose="020B0604020202020204" pitchFamily="34" charset="0"/>
                </a:rPr>
                <a:t>Trình</a:t>
              </a:r>
              <a:r>
                <a:rPr lang="en-US" sz="2400" b="1" dirty="0">
                  <a:latin typeface="+mj-lt"/>
                  <a:cs typeface="Arial" panose="020B0604020202020204" pitchFamily="34" charset="0"/>
                </a:rPr>
                <a:t> </a:t>
              </a:r>
              <a:r>
                <a:rPr lang="en-US" sz="2400" b="1" dirty="0" err="1">
                  <a:latin typeface="+mj-lt"/>
                  <a:cs typeface="Arial" panose="020B0604020202020204" pitchFamily="34" charset="0"/>
                </a:rPr>
                <a:t>bày</a:t>
              </a:r>
              <a:r>
                <a:rPr lang="en-US" sz="2400" b="1" dirty="0">
                  <a:latin typeface="+mj-lt"/>
                  <a:cs typeface="Arial" panose="020B0604020202020204" pitchFamily="34" charset="0"/>
                </a:rPr>
                <a:t> </a:t>
              </a:r>
              <a:r>
                <a:rPr lang="en-US" sz="2400" b="1" dirty="0" err="1">
                  <a:latin typeface="+mj-lt"/>
                  <a:cs typeface="Arial" panose="020B0604020202020204" pitchFamily="34" charset="0"/>
                </a:rPr>
                <a:t>sản</a:t>
              </a:r>
              <a:r>
                <a:rPr lang="en-US" sz="2400" b="1" dirty="0">
                  <a:latin typeface="+mj-lt"/>
                  <a:cs typeface="Arial" panose="020B0604020202020204" pitchFamily="34" charset="0"/>
                </a:rPr>
                <a:t> </a:t>
              </a:r>
              <a:r>
                <a:rPr lang="en-US" sz="2400" b="1" dirty="0" err="1">
                  <a:latin typeface="+mj-lt"/>
                  <a:cs typeface="Arial" panose="020B0604020202020204" pitchFamily="34" charset="0"/>
                </a:rPr>
                <a:t>phẩm</a:t>
              </a:r>
              <a:r>
                <a:rPr lang="en-US" sz="2400" b="1" dirty="0">
                  <a:latin typeface="+mj-lt"/>
                  <a:cs typeface="Arial" panose="020B0604020202020204" pitchFamily="34" charset="0"/>
                </a:rPr>
                <a:t> tri </a:t>
              </a:r>
              <a:r>
                <a:rPr lang="en-US" sz="2400" b="1" dirty="0" err="1">
                  <a:latin typeface="+mj-lt"/>
                  <a:cs typeface="Arial" panose="020B0604020202020204" pitchFamily="34" charset="0"/>
                </a:rPr>
                <a:t>ân</a:t>
              </a:r>
              <a:r>
                <a:rPr lang="en-US" sz="2400" b="1" dirty="0">
                  <a:latin typeface="+mj-lt"/>
                  <a:cs typeface="Arial" panose="020B0604020202020204" pitchFamily="34" charset="0"/>
                </a:rPr>
                <a:t> </a:t>
              </a:r>
              <a:r>
                <a:rPr lang="en-US" sz="2400" b="1" dirty="0" err="1">
                  <a:latin typeface="+mj-lt"/>
                  <a:cs typeface="Arial" panose="020B0604020202020204" pitchFamily="34" charset="0"/>
                </a:rPr>
                <a:t>thầy</a:t>
              </a:r>
              <a:r>
                <a:rPr lang="en-US" sz="2400" b="1" dirty="0">
                  <a:latin typeface="+mj-lt"/>
                  <a:cs typeface="Arial" panose="020B0604020202020204" pitchFamily="34" charset="0"/>
                </a:rPr>
                <a:t> </a:t>
              </a:r>
              <a:r>
                <a:rPr lang="en-US" sz="2400" b="1" dirty="0" err="1">
                  <a:latin typeface="+mj-lt"/>
                  <a:cs typeface="Arial" panose="020B0604020202020204" pitchFamily="34" charset="0"/>
                </a:rPr>
                <a:t>cô</a:t>
              </a:r>
              <a:endParaRPr lang="en-US" sz="2400" b="1" dirty="0">
                <a:latin typeface="+mj-lt"/>
                <a:cs typeface="Arial" panose="020B0604020202020204" pitchFamily="34" charset="0"/>
              </a:endParaRPr>
            </a:p>
          </p:txBody>
        </p:sp>
      </p:grpSp>
      <p:sp>
        <p:nvSpPr>
          <p:cNvPr id="9" name="TextBox 8">
            <a:extLst>
              <a:ext uri="{FF2B5EF4-FFF2-40B4-BE49-F238E27FC236}">
                <a16:creationId xmlns:a16="http://schemas.microsoft.com/office/drawing/2014/main" id="{D6B1BDE8-6845-C9EA-B307-8A173D779591}"/>
              </a:ext>
            </a:extLst>
          </p:cNvPr>
          <p:cNvSpPr txBox="1"/>
          <p:nvPr/>
        </p:nvSpPr>
        <p:spPr>
          <a:xfrm>
            <a:off x="4901170" y="2262783"/>
            <a:ext cx="6351029" cy="2332433"/>
          </a:xfrm>
          <a:prstGeom prst="rect">
            <a:avLst/>
          </a:prstGeom>
          <a:noFill/>
        </p:spPr>
        <p:txBody>
          <a:bodyPr wrap="square">
            <a:spAutoFit/>
          </a:bodyPr>
          <a:lstStyle/>
          <a:p>
            <a:pPr marL="381019" indent="-381019" algn="just">
              <a:lnSpc>
                <a:spcPct val="150000"/>
              </a:lnSpc>
              <a:spcAft>
                <a:spcPts val="800"/>
              </a:spcAft>
              <a:buFont typeface="Arial" panose="020B0604020202020204" pitchFamily="34" charset="0"/>
              <a:buChar char="•"/>
            </a:pPr>
            <a:r>
              <a:rPr lang="fr-FR" sz="2400" dirty="0" err="1">
                <a:latin typeface="+mj-lt"/>
                <a:ea typeface="Calibri" panose="020F0502020204030204" pitchFamily="34" charset="0"/>
                <a:cs typeface="Arial" panose="020B0604020202020204" pitchFamily="34" charset="0"/>
              </a:rPr>
              <a:t>Giới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thiệu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sản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phẩm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đã</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lớp</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spcAft>
                <a:spcPts val="800"/>
              </a:spcAft>
              <a:buFont typeface="Arial" panose="020B0604020202020204" pitchFamily="34" charset="0"/>
              <a:buChar char="•"/>
            </a:pPr>
            <a:r>
              <a:rPr lang="fr-FR" sz="2400" dirty="0">
                <a:latin typeface="+mj-lt"/>
                <a:ea typeface="Calibri" panose="020F0502020204030204" pitchFamily="34" charset="0"/>
                <a:cs typeface="Arial" panose="020B0604020202020204" pitchFamily="34" charset="0"/>
              </a:rPr>
              <a:t>Chia </a:t>
            </a:r>
            <a:r>
              <a:rPr lang="fr-FR" sz="2400" dirty="0" err="1">
                <a:latin typeface="+mj-lt"/>
                <a:ea typeface="Calibri" panose="020F0502020204030204" pitchFamily="34" charset="0"/>
                <a:cs typeface="Arial" panose="020B0604020202020204" pitchFamily="34" charset="0"/>
              </a:rPr>
              <a:t>sẻ</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điều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muốn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nói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thầy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cô</a:t>
            </a:r>
            <a:r>
              <a:rPr lang="fr-FR" sz="2400" dirty="0">
                <a:latin typeface="+mj-lt"/>
                <a:ea typeface="Calibri" panose="020F0502020204030204" pitchFamily="34" charset="0"/>
                <a:cs typeface="Arial" panose="020B0604020202020204" pitchFamily="34" charset="0"/>
              </a:rPr>
              <a:t> qua </a:t>
            </a:r>
            <a:r>
              <a:rPr lang="fr-FR" sz="2400" dirty="0" err="1">
                <a:latin typeface="+mj-lt"/>
                <a:ea typeface="Calibri" panose="020F0502020204030204" pitchFamily="34" charset="0"/>
                <a:cs typeface="Arial" panose="020B0604020202020204" pitchFamily="34" charset="0"/>
              </a:rPr>
              <a:t>sản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phẩm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đó</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66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9D6C54-0560-C764-0B7F-F5CC5F19DEDB}"/>
              </a:ext>
            </a:extLst>
          </p:cNvPr>
          <p:cNvSpPr txBox="1"/>
          <p:nvPr/>
        </p:nvSpPr>
        <p:spPr>
          <a:xfrm>
            <a:off x="502414" y="2221222"/>
            <a:ext cx="10711686" cy="1121846"/>
          </a:xfrm>
          <a:prstGeom prst="rect">
            <a:avLst/>
          </a:prstGeom>
          <a:noFill/>
        </p:spPr>
        <p:txBody>
          <a:bodyPr wrap="square">
            <a:spAutoFit/>
          </a:bodyPr>
          <a:lstStyle/>
          <a:p>
            <a:pPr indent="533400" algn="just">
              <a:lnSpc>
                <a:spcPct val="150000"/>
              </a:lnSpc>
              <a:spcAft>
                <a:spcPts val="800"/>
              </a:spcAft>
            </a:pPr>
            <a:r>
              <a:rPr lang="fr-FR" sz="2400" dirty="0" err="1">
                <a:solidFill>
                  <a:schemeClr val="bg2">
                    <a:lumMod val="10000"/>
                  </a:schemeClr>
                </a:solidFill>
                <a:latin typeface="+mj-lt"/>
                <a:ea typeface="Calibri" panose="020F0502020204030204" pitchFamily="34" charset="0"/>
                <a:cs typeface="Arial" panose="020B0604020202020204" pitchFamily="34" charset="0"/>
              </a:rPr>
              <a:t>Gửi</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tặng</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thầy</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cô</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sản</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phẩm</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đã</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làm</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và</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nói</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lời</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chúc</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mừng</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thầy</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cô</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nhân</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ngày</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nhà</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giáo</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việt</a:t>
            </a:r>
            <a:r>
              <a:rPr lang="fr-FR" sz="2400" dirty="0">
                <a:solidFill>
                  <a:schemeClr val="bg2">
                    <a:lumMod val="10000"/>
                  </a:schemeClr>
                </a:solidFill>
                <a:latin typeface="+mj-lt"/>
                <a:ea typeface="Calibri" panose="020F0502020204030204" pitchFamily="34" charset="0"/>
                <a:cs typeface="Arial" panose="020B0604020202020204" pitchFamily="34" charset="0"/>
              </a:rPr>
              <a:t> </a:t>
            </a:r>
            <a:r>
              <a:rPr lang="fr-FR" sz="2400" dirty="0" err="1">
                <a:solidFill>
                  <a:schemeClr val="bg2">
                    <a:lumMod val="10000"/>
                  </a:schemeClr>
                </a:solidFill>
                <a:latin typeface="+mj-lt"/>
                <a:ea typeface="Calibri" panose="020F0502020204030204" pitchFamily="34" charset="0"/>
                <a:cs typeface="Arial" panose="020B0604020202020204" pitchFamily="34" charset="0"/>
              </a:rPr>
              <a:t>nam</a:t>
            </a:r>
            <a:r>
              <a:rPr lang="fr-FR" sz="2400" dirty="0">
                <a:solidFill>
                  <a:schemeClr val="bg2">
                    <a:lumMod val="10000"/>
                  </a:schemeClr>
                </a:solidFill>
                <a:latin typeface="+mj-lt"/>
                <a:ea typeface="Calibri" panose="020F0502020204030204" pitchFamily="34" charset="0"/>
                <a:cs typeface="Arial" panose="020B0604020202020204" pitchFamily="34" charset="0"/>
              </a:rPr>
              <a:t> 20-11.</a:t>
            </a:r>
            <a:endParaRPr lang="en-US" sz="2400" dirty="0">
              <a:solidFill>
                <a:schemeClr val="bg2">
                  <a:lumMod val="10000"/>
                </a:schemeClr>
              </a:solidFill>
              <a:latin typeface="+mj-lt"/>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C81C517-4E2E-54C9-45F9-102B2C7CCA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001" t="8029" r="6245" b="17403"/>
          <a:stretch/>
        </p:blipFill>
        <p:spPr>
          <a:xfrm>
            <a:off x="3737028" y="3833565"/>
            <a:ext cx="2358972" cy="2931366"/>
          </a:xfrm>
          <a:prstGeom prst="rect">
            <a:avLst/>
          </a:prstGeom>
        </p:spPr>
      </p:pic>
      <p:sp>
        <p:nvSpPr>
          <p:cNvPr id="5" name="TextBox 15">
            <a:extLst>
              <a:ext uri="{FF2B5EF4-FFF2-40B4-BE49-F238E27FC236}">
                <a16:creationId xmlns:a16="http://schemas.microsoft.com/office/drawing/2014/main" id="{849A2F52-509E-E23D-ADD1-C64649D120BE}"/>
              </a:ext>
            </a:extLst>
          </p:cNvPr>
          <p:cNvSpPr txBox="1"/>
          <p:nvPr/>
        </p:nvSpPr>
        <p:spPr>
          <a:xfrm>
            <a:off x="718314" y="1403140"/>
            <a:ext cx="9990593" cy="576312"/>
          </a:xfrm>
          <a:prstGeom prst="rect">
            <a:avLst/>
          </a:prstGeom>
        </p:spPr>
        <p:txBody>
          <a:bodyPr wrap="square" lIns="0" tIns="0" rIns="0" bIns="0" rtlCol="0" anchor="t">
            <a:spAutoFit/>
          </a:bodyPr>
          <a:lstStyle/>
          <a:p>
            <a:pPr algn="just">
              <a:lnSpc>
                <a:spcPts val="5280"/>
              </a:lnSpc>
              <a:spcBef>
                <a:spcPct val="0"/>
              </a:spcBef>
            </a:pPr>
            <a:r>
              <a:rPr lang="en-US" sz="2600" b="1" dirty="0" err="1">
                <a:solidFill>
                  <a:srgbClr val="FF0000"/>
                </a:solidFill>
                <a:latin typeface="+mj-lt"/>
                <a:cs typeface="Arial" panose="020B0604020202020204" pitchFamily="34" charset="0"/>
              </a:rPr>
              <a:t>Hoạt</a:t>
            </a:r>
            <a:r>
              <a:rPr lang="en-US" sz="2600" b="1" dirty="0">
                <a:solidFill>
                  <a:srgbClr val="FF0000"/>
                </a:solidFill>
                <a:latin typeface="+mj-lt"/>
                <a:cs typeface="Arial" panose="020B0604020202020204" pitchFamily="34" charset="0"/>
              </a:rPr>
              <a:t> </a:t>
            </a:r>
            <a:r>
              <a:rPr lang="en-US" sz="2600" b="1" dirty="0" err="1">
                <a:solidFill>
                  <a:srgbClr val="FF0000"/>
                </a:solidFill>
                <a:latin typeface="+mj-lt"/>
                <a:cs typeface="Arial" panose="020B0604020202020204" pitchFamily="34" charset="0"/>
              </a:rPr>
              <a:t>động</a:t>
            </a:r>
            <a:r>
              <a:rPr lang="en-US" sz="2600" b="1" dirty="0">
                <a:solidFill>
                  <a:srgbClr val="FF0000"/>
                </a:solidFill>
                <a:latin typeface="+mj-lt"/>
                <a:cs typeface="Arial" panose="020B0604020202020204" pitchFamily="34" charset="0"/>
              </a:rPr>
              <a:t> 2: </a:t>
            </a:r>
            <a:r>
              <a:rPr lang="en-US" sz="2600" dirty="0">
                <a:solidFill>
                  <a:srgbClr val="FF0000"/>
                </a:solidFill>
                <a:latin typeface="+mj-lt"/>
                <a:cs typeface="Arial" panose="020B0604020202020204" pitchFamily="34" charset="0"/>
              </a:rPr>
              <a:t>Chia </a:t>
            </a:r>
            <a:r>
              <a:rPr lang="en-US" sz="2600" dirty="0" err="1">
                <a:solidFill>
                  <a:srgbClr val="FF0000"/>
                </a:solidFill>
                <a:latin typeface="+mj-lt"/>
                <a:cs typeface="Arial" panose="020B0604020202020204" pitchFamily="34" charset="0"/>
              </a:rPr>
              <a:t>sẻ</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về</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sản</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phẩm</a:t>
            </a:r>
            <a:r>
              <a:rPr lang="en-US" sz="2600" dirty="0">
                <a:solidFill>
                  <a:srgbClr val="FF0000"/>
                </a:solidFill>
                <a:latin typeface="+mj-lt"/>
                <a:cs typeface="Arial" panose="020B0604020202020204" pitchFamily="34" charset="0"/>
              </a:rPr>
              <a:t> tri </a:t>
            </a:r>
            <a:r>
              <a:rPr lang="en-US" sz="2600" dirty="0" err="1">
                <a:solidFill>
                  <a:srgbClr val="FF0000"/>
                </a:solidFill>
                <a:latin typeface="+mj-lt"/>
                <a:cs typeface="Arial" panose="020B0604020202020204" pitchFamily="34" charset="0"/>
              </a:rPr>
              <a:t>ân</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thầy</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cô</a:t>
            </a:r>
            <a:endParaRPr lang="en-US" sz="2600" dirty="0">
              <a:solidFill>
                <a:srgbClr val="FF0000"/>
              </a:solidFill>
              <a:latin typeface="+mj-lt"/>
              <a:cs typeface="Arial" panose="020B0604020202020204" pitchFamily="34" charset="0"/>
            </a:endParaRPr>
          </a:p>
        </p:txBody>
      </p:sp>
    </p:spTree>
    <p:extLst>
      <p:ext uri="{BB962C8B-B14F-4D97-AF65-F5344CB8AC3E}">
        <p14:creationId xmlns:p14="http://schemas.microsoft.com/office/powerpoint/2010/main" val="261374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AFB6ABC0-65BB-3864-2630-500CCED02BB3}"/>
              </a:ext>
            </a:extLst>
          </p:cNvPr>
          <p:cNvPicPr>
            <a:picLocks noChangeAspect="1"/>
          </p:cNvPicPr>
          <p:nvPr/>
        </p:nvPicPr>
        <p:blipFill>
          <a:blip r:embed="rId3"/>
          <a:srcRect l="39238"/>
          <a:stretch>
            <a:fillRect/>
          </a:stretch>
        </p:blipFill>
        <p:spPr>
          <a:xfrm>
            <a:off x="0" y="4046805"/>
            <a:ext cx="866879" cy="2811195"/>
          </a:xfrm>
          <a:prstGeom prst="rect">
            <a:avLst/>
          </a:prstGeom>
        </p:spPr>
      </p:pic>
      <p:pic>
        <p:nvPicPr>
          <p:cNvPr id="3" name="Picture 20">
            <a:extLst>
              <a:ext uri="{FF2B5EF4-FFF2-40B4-BE49-F238E27FC236}">
                <a16:creationId xmlns:a16="http://schemas.microsoft.com/office/drawing/2014/main" id="{25AD2CC6-3BF4-CDF4-3FBA-71AA2F564BBD}"/>
              </a:ext>
            </a:extLst>
          </p:cNvPr>
          <p:cNvPicPr>
            <a:picLocks noChangeAspect="1"/>
          </p:cNvPicPr>
          <p:nvPr/>
        </p:nvPicPr>
        <p:blipFill>
          <a:blip r:embed="rId4"/>
          <a:srcRect/>
          <a:stretch>
            <a:fillRect/>
          </a:stretch>
        </p:blipFill>
        <p:spPr>
          <a:xfrm>
            <a:off x="627438" y="6383309"/>
            <a:ext cx="478881" cy="474691"/>
          </a:xfrm>
          <a:prstGeom prst="rect">
            <a:avLst/>
          </a:prstGeom>
        </p:spPr>
      </p:pic>
      <p:sp>
        <p:nvSpPr>
          <p:cNvPr id="4" name="TextBox 3">
            <a:extLst>
              <a:ext uri="{FF2B5EF4-FFF2-40B4-BE49-F238E27FC236}">
                <a16:creationId xmlns:a16="http://schemas.microsoft.com/office/drawing/2014/main" id="{BE0614AB-760E-EA4D-D458-549AE3D28511}"/>
              </a:ext>
            </a:extLst>
          </p:cNvPr>
          <p:cNvSpPr txBox="1"/>
          <p:nvPr/>
        </p:nvSpPr>
        <p:spPr>
          <a:xfrm>
            <a:off x="956049" y="2248753"/>
            <a:ext cx="10359651" cy="3337837"/>
          </a:xfrm>
          <a:prstGeom prst="rect">
            <a:avLst/>
          </a:prstGeom>
          <a:noFill/>
        </p:spPr>
        <p:txBody>
          <a:bodyPr wrap="square">
            <a:spAutoFit/>
          </a:bodyPr>
          <a:lstStyle/>
          <a:p>
            <a:pPr indent="533400" algn="just">
              <a:lnSpc>
                <a:spcPct val="150000"/>
              </a:lnSpc>
              <a:spcAft>
                <a:spcPts val="800"/>
              </a:spcAft>
            </a:pPr>
            <a:r>
              <a:rPr lang="fr-FR" sz="2400" dirty="0" err="1">
                <a:latin typeface="+mj-lt"/>
                <a:ea typeface="Calibri" panose="020F0502020204030204" pitchFamily="34" charset="0"/>
                <a:cs typeface="Arial" panose="020B0604020202020204" pitchFamily="34" charset="0"/>
              </a:rPr>
              <a:t>Chúng</a:t>
            </a:r>
            <a:r>
              <a:rPr lang="fr-FR" sz="2400" dirty="0">
                <a:latin typeface="+mj-lt"/>
                <a:ea typeface="Calibri" panose="020F0502020204030204" pitchFamily="34" charset="0"/>
                <a:cs typeface="Arial" panose="020B0604020202020204" pitchFamily="34" charset="0"/>
              </a:rPr>
              <a:t> ta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nhiều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tỏ</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lòng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biết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thầy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cô</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giáo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đó</a:t>
            </a:r>
            <a:r>
              <a:rPr lang="fr-FR" sz="2400" dirty="0">
                <a:latin typeface="+mj-lt"/>
                <a:ea typeface="Calibri" panose="020F0502020204030204" pitchFamily="34" charset="0"/>
                <a:cs typeface="Arial" panose="020B0604020202020204" pitchFamily="34" charset="0"/>
              </a:rPr>
              <a:t> là </a:t>
            </a:r>
            <a:r>
              <a:rPr lang="fr-FR" sz="2400" dirty="0" err="1">
                <a:latin typeface="+mj-lt"/>
                <a:ea typeface="Calibri" panose="020F0502020204030204" pitchFamily="34" charset="0"/>
                <a:cs typeface="Arial" panose="020B0604020202020204" pitchFamily="34" charset="0"/>
              </a:rPr>
              <a:t>sáng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tạo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sản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phẩm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như</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bông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hoa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tấm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thiệp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chuỗi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dành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tặng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thầy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cô</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Điều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trọng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cả</a:t>
            </a:r>
            <a:r>
              <a:rPr lang="fr-FR" sz="2400" dirty="0">
                <a:latin typeface="+mj-lt"/>
                <a:ea typeface="Calibri" panose="020F0502020204030204" pitchFamily="34" charset="0"/>
                <a:cs typeface="Arial" panose="020B0604020202020204" pitchFamily="34" charset="0"/>
              </a:rPr>
              <a:t> là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hãy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luôn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chăm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ngoan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học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giỏi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Đó</a:t>
            </a:r>
            <a:r>
              <a:rPr lang="fr-FR" sz="2400" dirty="0">
                <a:latin typeface="+mj-lt"/>
                <a:ea typeface="Calibri" panose="020F0502020204030204" pitchFamily="34" charset="0"/>
                <a:cs typeface="Arial" panose="020B0604020202020204" pitchFamily="34" charset="0"/>
              </a:rPr>
              <a:t> là </a:t>
            </a:r>
            <a:r>
              <a:rPr lang="fr-FR" sz="2400" dirty="0" err="1">
                <a:latin typeface="+mj-lt"/>
                <a:ea typeface="Calibri" panose="020F0502020204030204" pitchFamily="34" charset="0"/>
                <a:cs typeface="Arial" panose="020B0604020202020204" pitchFamily="34" charset="0"/>
              </a:rPr>
              <a:t>món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quà</a:t>
            </a:r>
            <a:r>
              <a:rPr lang="fr-FR" sz="2400" dirty="0">
                <a:latin typeface="+mj-lt"/>
                <a:ea typeface="Calibri" panose="020F0502020204030204" pitchFamily="34" charset="0"/>
                <a:cs typeface="Arial" panose="020B0604020202020204" pitchFamily="34" charset="0"/>
              </a:rPr>
              <a:t> to </a:t>
            </a:r>
            <a:r>
              <a:rPr lang="fr-FR" sz="2400" dirty="0" err="1">
                <a:latin typeface="+mj-lt"/>
                <a:ea typeface="Calibri" panose="020F0502020204030204" pitchFamily="34" charset="0"/>
                <a:cs typeface="Arial" panose="020B0604020202020204" pitchFamily="34" charset="0"/>
              </a:rPr>
              <a:t>lớn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thầy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cô</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luôn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muốn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được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từ</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351A81E4-E500-D4F2-703A-D02E58997393}"/>
              </a:ext>
            </a:extLst>
          </p:cNvPr>
          <p:cNvSpPr/>
          <p:nvPr/>
        </p:nvSpPr>
        <p:spPr>
          <a:xfrm>
            <a:off x="4449093" y="1353756"/>
            <a:ext cx="2946400" cy="894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b="1">
                <a:latin typeface="+mj-lt"/>
                <a:cs typeface="Arial" panose="020B0604020202020204" pitchFamily="34" charset="0"/>
              </a:rPr>
              <a:t>Kết luận</a:t>
            </a:r>
          </a:p>
        </p:txBody>
      </p:sp>
    </p:spTree>
    <p:extLst>
      <p:ext uri="{BB962C8B-B14F-4D97-AF65-F5344CB8AC3E}">
        <p14:creationId xmlns:p14="http://schemas.microsoft.com/office/powerpoint/2010/main" val="331252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0186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picture containing graphical user interface&#10;&#10;Description automatically generated">
            <a:extLst>
              <a:ext uri="{FF2B5EF4-FFF2-40B4-BE49-F238E27FC236}">
                <a16:creationId xmlns:a16="http://schemas.microsoft.com/office/drawing/2014/main" id="{6EF71F78-439B-5B4F-ECBB-40B31D29A6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809" y="1529951"/>
            <a:ext cx="9594819" cy="5328049"/>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16748" y="280186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AC1ACD-C1CA-93C5-BA06-AD98D0DA7D82}"/>
              </a:ext>
            </a:extLst>
          </p:cNvPr>
          <p:cNvPicPr>
            <a:picLocks noChangeAspect="1"/>
          </p:cNvPicPr>
          <p:nvPr/>
        </p:nvPicPr>
        <p:blipFill rotWithShape="1">
          <a:blip r:embed="rId3">
            <a:extLst>
              <a:ext uri="{28A0092B-C50C-407E-A947-70E740481C1C}">
                <a14:useLocalDpi xmlns:a14="http://schemas.microsoft.com/office/drawing/2010/main" val="0"/>
              </a:ext>
            </a:extLst>
          </a:blip>
          <a:srcRect l="11250" t="17707" r="9638" b="31848"/>
          <a:stretch/>
        </p:blipFill>
        <p:spPr>
          <a:xfrm>
            <a:off x="1371600" y="2418735"/>
            <a:ext cx="9645445" cy="1578078"/>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Rectángulo redondeado 4">
            <a:hlinkClick r:id="rId3" action="ppaction://hlinksldjump"/>
          </p:cNvPr>
          <p:cNvSpPr/>
          <p:nvPr/>
        </p:nvSpPr>
        <p:spPr>
          <a:xfrm>
            <a:off x="8171635" y="4179381"/>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3200" b="1" dirty="0">
                <a:latin typeface="UTM Avo" panose="02040603050506020204" pitchFamily="18" charset="0"/>
              </a:rPr>
              <a:t>BẮT ĐẦU</a:t>
            </a:r>
            <a:endParaRPr lang="es-CL" sz="3200" b="1" dirty="0">
              <a:latin typeface="UTM Avo" panose="02040603050506020204" pitchFamily="18" charset="0"/>
            </a:endParaRPr>
          </a:p>
        </p:txBody>
      </p:sp>
      <p:pic>
        <p:nvPicPr>
          <p:cNvPr id="7"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670552"/>
            <a:ext cx="4367579" cy="4039634"/>
          </a:xfrm>
          <a:prstGeom prst="rect">
            <a:avLst/>
          </a:prstGeom>
        </p:spPr>
      </p:pic>
      <p:sp>
        <p:nvSpPr>
          <p:cNvPr id="8" name="TextBox 7"/>
          <p:cNvSpPr txBox="1"/>
          <p:nvPr/>
        </p:nvSpPr>
        <p:spPr>
          <a:xfrm>
            <a:off x="773723" y="703385"/>
            <a:ext cx="4114800" cy="6001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vi-VN" sz="3300" b="1" dirty="0">
                <a:latin typeface="UTM Avo" panose="02040603050506020204" pitchFamily="18" charset="0"/>
                <a:cs typeface="Times New Roman" pitchFamily="18" charset="0"/>
              </a:rPr>
              <a:t>DU HÀNH VŨ TRỤ</a:t>
            </a:r>
            <a:endParaRPr lang="en-US" sz="3300" b="1" dirty="0">
              <a:latin typeface="UTM Avo" panose="02040603050506020204" pitchFamily="18" charset="0"/>
              <a:cs typeface="Times New Roman" pitchFamily="18" charset="0"/>
            </a:endParaRPr>
          </a:p>
        </p:txBody>
      </p:sp>
      <p:pic>
        <p:nvPicPr>
          <p:cNvPr id="9" name="Picture 8">
            <a:extLst>
              <a:ext uri="{FF2B5EF4-FFF2-40B4-BE49-F238E27FC236}">
                <a16:creationId xmlns:a16="http://schemas.microsoft.com/office/drawing/2014/main" id="{2B399AA4-2F17-4DF9-B515-EC9E6F8E2D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1" name="Picture 10"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398963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1500"/>
                                        <p:tgtEl>
                                          <p:spTgt spid="5">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LANETA 1" descr="Resultado de imagen para PLANETA PNG"/>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878537" y="665682"/>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658982" y="4301909"/>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0571" y="687344"/>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7" action="ppaction://hlinksldjump"/>
          </p:cNvPr>
          <p:cNvSpPr/>
          <p:nvPr/>
        </p:nvSpPr>
        <p:spPr>
          <a:xfrm>
            <a:off x="990679" y="1153121"/>
            <a:ext cx="907264" cy="9000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Kim</a:t>
            </a:r>
            <a:endParaRPr lang="es-CL" sz="1600" b="1" dirty="0">
              <a:latin typeface="UTM Avo" panose="02040603050506020204" pitchFamily="18" charset="0"/>
            </a:endParaRPr>
          </a:p>
        </p:txBody>
      </p:sp>
      <p:sp>
        <p:nvSpPr>
          <p:cNvPr id="13" name="Elipse 12">
            <a:hlinkClick r:id="rId8" action="ppaction://hlinksldjump"/>
          </p:cNvPr>
          <p:cNvSpPr/>
          <p:nvPr/>
        </p:nvSpPr>
        <p:spPr>
          <a:xfrm>
            <a:off x="5375850" y="984460"/>
            <a:ext cx="967800" cy="958639"/>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a:t>
            </a:r>
            <a:r>
              <a:rPr lang="es-MX" sz="1600" b="1" dirty="0" err="1">
                <a:latin typeface="UTM Avo" panose="02040603050506020204" pitchFamily="18" charset="0"/>
              </a:rPr>
              <a:t>Mộc</a:t>
            </a:r>
            <a:endParaRPr lang="es-CL" sz="1600" b="1" dirty="0">
              <a:latin typeface="UTM Avo" panose="02040603050506020204" pitchFamily="18" charset="0"/>
            </a:endParaRPr>
          </a:p>
        </p:txBody>
      </p:sp>
      <p:sp>
        <p:nvSpPr>
          <p:cNvPr id="11" name="Elipse 10">
            <a:hlinkClick r:id="rId9" action="ppaction://hlinksldjump"/>
          </p:cNvPr>
          <p:cNvSpPr/>
          <p:nvPr/>
        </p:nvSpPr>
        <p:spPr>
          <a:xfrm>
            <a:off x="7264817" y="4702078"/>
            <a:ext cx="1012408" cy="955771"/>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a:t>
            </a:r>
            <a:r>
              <a:rPr lang="es-MX" sz="1600" b="1" dirty="0" err="1">
                <a:latin typeface="UTM Avo" panose="02040603050506020204" pitchFamily="18" charset="0"/>
              </a:rPr>
              <a:t>Thủy</a:t>
            </a:r>
            <a:endParaRPr lang="es-MX" sz="1600" b="1" dirty="0">
              <a:latin typeface="UTM Avo" panose="02040603050506020204" pitchFamily="18" charset="0"/>
            </a:endParaRPr>
          </a:p>
        </p:txBody>
      </p:sp>
      <p:sp>
        <p:nvSpPr>
          <p:cNvPr id="12" name="Elipse 11">
            <a:hlinkClick r:id="rId10" action="ppaction://hlinksldjump"/>
          </p:cNvPr>
          <p:cNvSpPr/>
          <p:nvPr/>
        </p:nvSpPr>
        <p:spPr>
          <a:xfrm>
            <a:off x="9886950" y="920232"/>
            <a:ext cx="1021864" cy="946668"/>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UTM Avo" panose="02040603050506020204" pitchFamily="18" charset="0"/>
              </a:rPr>
              <a:t>Sao </a:t>
            </a:r>
            <a:r>
              <a:rPr lang="es-MX" sz="1600" b="1" dirty="0" err="1">
                <a:latin typeface="UTM Avo" panose="02040603050506020204" pitchFamily="18" charset="0"/>
              </a:rPr>
              <a:t>Hỏa</a:t>
            </a:r>
            <a:endParaRPr lang="es-CL" sz="1600" b="1" dirty="0">
              <a:latin typeface="UTM Avo" panose="02040603050506020204" pitchFamily="18" charset="0"/>
            </a:endParaRPr>
          </a:p>
        </p:txBody>
      </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4.16667E-7 1.85185E-6 L 0.00195 -0.3507 " pathEditMode="relative" rAng="0" ptsTypes="AA">
                                      <p:cBhvr>
                                        <p:cTn id="6" dur="2000" fill="hold"/>
                                        <p:tgtEl>
                                          <p:spTgt spid="4"/>
                                        </p:tgtEl>
                                        <p:attrNameLst>
                                          <p:attrName>ppt_x</p:attrName>
                                          <p:attrName>ppt_y</p:attrName>
                                        </p:attrNameLst>
                                      </p:cBhvr>
                                      <p:rCtr x="91" y="-17546"/>
                                    </p:animMotion>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00195 -0.3507 L 0.24713 -0.48172 " pathEditMode="relative" rAng="0" ptsTypes="AA">
                                      <p:cBhvr>
                                        <p:cTn id="15" dur="2000" fill="hold"/>
                                        <p:tgtEl>
                                          <p:spTgt spid="4"/>
                                        </p:tgtEl>
                                        <p:attrNameLst>
                                          <p:attrName>ppt_x</p:attrName>
                                          <p:attrName>ppt_y</p:attrName>
                                        </p:attrNameLst>
                                      </p:cBhvr>
                                      <p:rCtr x="12188" y="-6574"/>
                                    </p:animMotion>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24714 -0.48171 L 0.24714 -0.48148 C 0.25117 -0.47593 0.2556 -0.46968 0.26003 -0.46389 C 0.26198 -0.46134 0.26484 -0.45949 0.2668 -0.45695 C 0.26849 -0.45486 0.26849 -0.45232 0.27005 -0.45 C 0.27409 -0.44537 0.27891 -0.44097 0.28346 -0.43658 L 0.28984 -0.42963 C 0.29831 -0.4125 0.28698 -0.4338 0.3 -0.41621 C 0.30156 -0.41389 0.30156 -0.41158 0.30312 -0.40926 C 0.30716 -0.40463 0.31211 -0.4 0.31654 -0.39584 L 0.32292 -0.38889 L 0.32982 -0.38171 C 0.3375 -0.36621 0.32747 -0.38588 0.33997 -0.36621 C 0.34115 -0.36389 0.34154 -0.36158 0.3431 -0.35926 C 0.35169 -0.3456 0.34674 -0.35486 0.35651 -0.34375 C 0.35885 -0.34051 0.36055 -0.33727 0.36289 -0.33449 C 0.36289 -0.33426 0.37943 -0.31736 0.38268 -0.31412 L 0.38958 -0.30718 C 0.39075 -0.30509 0.39115 -0.30255 0.39284 -0.30023 C 0.39687 -0.2956 0.40612 -0.28681 0.40612 -0.28658 C 0.41185 -0.27477 0.40729 -0.28195 0.42266 -0.26644 L 0.42917 -0.25949 L 0.43607 -0.25255 C 0.44362 -0.23658 0.43281 -0.25625 0.44935 -0.23912 C 0.45898 -0.22917 0.44167 -0.22963 0.46589 -0.21875 L 0.47604 -0.21389 " pathEditMode="relative" rAng="0" ptsTypes="AAAAAAAAAAAAAAAAAAAAAAAAAA">
                                      <p:cBhvr>
                                        <p:cTn id="24" dur="2000" fill="hold"/>
                                        <p:tgtEl>
                                          <p:spTgt spid="4"/>
                                        </p:tgtEl>
                                        <p:attrNameLst>
                                          <p:attrName>ppt_x</p:attrName>
                                          <p:attrName>ppt_y</p:attrName>
                                        </p:attrNameLst>
                                      </p:cBhvr>
                                      <p:rCtr x="11445" y="13380"/>
                                    </p:animMotion>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47604 -0.21412 L 0.47604 -0.21366 C 0.49674 -0.23241 0.4776 -0.21736 0.49622 -0.22894 C 0.49857 -0.23056 0.50026 -0.23264 0.50273 -0.23403 C 0.50469 -0.23496 0.50768 -0.23542 0.5095 -0.23658 C 0.51771 -0.24121 0.51445 -0.24121 0.5207 -0.24514 C 0.52266 -0.24653 0.52539 -0.24769 0.5276 -0.24908 C 0.52995 -0.25046 0.5319 -0.25232 0.53411 -0.25394 C 0.53568 -0.25533 0.53685 -0.25648 0.53867 -0.25787 C 0.54284 -0.26042 0.54779 -0.26273 0.55208 -0.26528 L 0.55885 -0.26921 C 0.56107 -0.27269 0.56081 -0.27338 0.56575 -0.27662 C 0.56771 -0.27778 0.57031 -0.27917 0.57227 -0.28033 C 0.57422 -0.28125 0.575 -0.28287 0.57695 -0.28403 C 0.58216 -0.2875 0.58594 -0.28889 0.59245 -0.29144 C 0.59792 -0.29607 0.60117 -0.29931 0.61042 -0.30278 L 0.62383 -0.30764 C 0.6345 -0.31551 0.62799 -0.31134 0.64401 -0.32037 C 0.64648 -0.3213 0.64948 -0.32246 0.65091 -0.32408 C 0.65937 -0.33357 0.65091 -0.325 0.66198 -0.33264 C 0.67161 -0.33935 0.66094 -0.33449 0.67318 -0.33935 C 0.67891 -0.34838 0.67083 -0.33727 0.68229 -0.34514 C 0.68385 -0.3463 0.68333 -0.34792 0.68437 -0.34884 C 0.68633 -0.35046 0.68932 -0.35139 0.69128 -0.35301 C 0.69284 -0.35394 0.69401 -0.35533 0.69583 -0.35648 C 0.69779 -0.35787 0.70052 -0.3588 0.70247 -0.36019 C 0.7043 -0.36134 0.70521 -0.36273 0.70703 -0.36389 C 0.70898 -0.36528 0.71172 -0.36644 0.71354 -0.36759 C 0.71549 -0.36898 0.71628 -0.37037 0.71823 -0.37153 C 0.72018 -0.37246 0.72266 -0.37315 0.725 -0.37384 C 0.72565 -0.37523 0.72565 -0.37662 0.72721 -0.37778 C 0.73464 -0.38287 0.73385 -0.37801 0.73385 -0.38125 " pathEditMode="relative" rAng="0" ptsTypes="AAAAAAAAAAAAAAAAAAAAAAAAAAAAAAAA">
                                      <p:cBhvr>
                                        <p:cTn id="33" dur="2000" fill="hold"/>
                                        <p:tgtEl>
                                          <p:spTgt spid="4"/>
                                        </p:tgtEl>
                                        <p:attrNameLst>
                                          <p:attrName>ppt_x</p:attrName>
                                          <p:attrName>ppt_y</p:attrName>
                                        </p:attrNameLst>
                                      </p:cBhvr>
                                      <p:rCtr x="12891" y="-8333"/>
                                    </p:animMotion>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576" y="2626241"/>
            <a:ext cx="1502612" cy="202392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297039" y="344747"/>
            <a:ext cx="9342395" cy="954107"/>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vi-VN" sz="2800" dirty="0">
                <a:solidFill>
                  <a:schemeClr val="bg1"/>
                </a:solidFill>
              </a:rPr>
              <a:t>Câu hỏi 1: Câu ca dao, tục ngữ, thành ngữ nào sau đây nói về thầy, cô?</a:t>
            </a:r>
            <a:endParaRPr lang="es-CL" sz="3600" b="1" dirty="0">
              <a:solidFill>
                <a:schemeClr val="bg1"/>
              </a:solidFill>
              <a:latin typeface="UTM Avo" panose="02040603050506020204" pitchFamily="18" charset="0"/>
              <a:cs typeface="Times New Roman" pitchFamily="18" charset="0"/>
            </a:endParaRPr>
          </a:p>
        </p:txBody>
      </p:sp>
      <p:sp>
        <p:nvSpPr>
          <p:cNvPr id="9" name="BUENO"/>
          <p:cNvSpPr/>
          <p:nvPr/>
        </p:nvSpPr>
        <p:spPr>
          <a:xfrm>
            <a:off x="2116063" y="1460904"/>
            <a:ext cx="6277489"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rPr>
              <a:t>A. Ơn thầy soi lối mở đường/Cho con vững bước dặm trường tương lai.</a:t>
            </a:r>
            <a:endParaRPr lang="es-CL" sz="3200" b="1" dirty="0">
              <a:solidFill>
                <a:schemeClr val="bg2">
                  <a:lumMod val="10000"/>
                </a:schemeClr>
              </a:solidFill>
              <a:latin typeface="UTM Avo" panose="02040603050506020204" pitchFamily="18" charset="0"/>
              <a:cs typeface="Times New Roman" pitchFamily="18" charset="0"/>
            </a:endParaRPr>
          </a:p>
        </p:txBody>
      </p:sp>
      <p:sp>
        <p:nvSpPr>
          <p:cNvPr id="13" name="MALO1"/>
          <p:cNvSpPr/>
          <p:nvPr/>
        </p:nvSpPr>
        <p:spPr>
          <a:xfrm>
            <a:off x="2116064" y="2745453"/>
            <a:ext cx="6277489"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rPr>
              <a:t>B. Gieo gió gặt bão.</a:t>
            </a:r>
            <a:endParaRPr lang="es-CL" sz="3200" b="1" dirty="0">
              <a:solidFill>
                <a:schemeClr val="bg2">
                  <a:lumMod val="10000"/>
                </a:schemeClr>
              </a:solidFill>
              <a:latin typeface="UTM Avo" panose="02040603050506020204" pitchFamily="18" charset="0"/>
              <a:cs typeface="Times New Roman" pitchFamily="18" charset="0"/>
            </a:endParaRPr>
          </a:p>
        </p:txBody>
      </p:sp>
      <p:sp>
        <p:nvSpPr>
          <p:cNvPr id="14" name="MALO2"/>
          <p:cNvSpPr/>
          <p:nvPr/>
        </p:nvSpPr>
        <p:spPr>
          <a:xfrm>
            <a:off x="2116064" y="4078667"/>
            <a:ext cx="6248460"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rPr>
              <a:t>C. Đói cho sạch, rách cho thơm.</a:t>
            </a:r>
            <a:endParaRPr lang="es-CL" sz="3200" b="1" dirty="0">
              <a:solidFill>
                <a:schemeClr val="bg2">
                  <a:lumMod val="10000"/>
                </a:schemeClr>
              </a:solidFill>
              <a:latin typeface="UTM Avo" panose="02040603050506020204" pitchFamily="18" charset="0"/>
              <a:cs typeface="Times New Roman" pitchFamily="18" charset="0"/>
            </a:endParaRPr>
          </a:p>
        </p:txBody>
      </p:sp>
      <p:pic>
        <p:nvPicPr>
          <p:cNvPr id="1026"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64524" y="2697222"/>
            <a:ext cx="635001" cy="1151929"/>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34165" y="4041609"/>
            <a:ext cx="545934" cy="9903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9" action="ppaction://hlinksldjump"/>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40654" y="1534201"/>
            <a:ext cx="3139502" cy="2903769"/>
          </a:xfrm>
          <a:prstGeom prst="rect">
            <a:avLst/>
          </a:prstGeom>
        </p:spPr>
      </p:pic>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MALO2">
            <a:extLst>
              <a:ext uri="{FF2B5EF4-FFF2-40B4-BE49-F238E27FC236}">
                <a16:creationId xmlns:a16="http://schemas.microsoft.com/office/drawing/2014/main" id="{33C5CFB8-0026-8CB3-A056-D736684CFC58}"/>
              </a:ext>
            </a:extLst>
          </p:cNvPr>
          <p:cNvSpPr/>
          <p:nvPr/>
        </p:nvSpPr>
        <p:spPr>
          <a:xfrm>
            <a:off x="2087035" y="5451183"/>
            <a:ext cx="6277489"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79388"/>
            <a:r>
              <a:rPr lang="vi-VN" sz="2400" dirty="0">
                <a:solidFill>
                  <a:schemeClr val="bg2">
                    <a:lumMod val="10000"/>
                  </a:schemeClr>
                </a:solidFill>
              </a:rPr>
              <a:t>D. Khôn ngoan đối đáp người ngoài/Gà cùng một mẹ chớ hoài đá nhau.</a:t>
            </a:r>
            <a:endParaRPr lang="es-CL" sz="3200" b="1" dirty="0">
              <a:solidFill>
                <a:schemeClr val="bg2">
                  <a:lumMod val="10000"/>
                </a:schemeClr>
              </a:solidFill>
              <a:latin typeface="UTM Avo" panose="02040603050506020204" pitchFamily="18" charset="0"/>
              <a:cs typeface="Times New Roman" pitchFamily="18" charset="0"/>
            </a:endParaRPr>
          </a:p>
        </p:txBody>
      </p:sp>
      <p:pic>
        <p:nvPicPr>
          <p:cNvPr id="3" name="MARCIANO2" descr="Resultado de imagen para marciano png">
            <a:extLst>
              <a:ext uri="{FF2B5EF4-FFF2-40B4-BE49-F238E27FC236}">
                <a16:creationId xmlns:a16="http://schemas.microsoft.com/office/drawing/2014/main" id="{DA8451FC-4CEE-1A88-EB2E-51CB55A3B12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531650" y="5549420"/>
            <a:ext cx="521772" cy="94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53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2000" fill="hold"/>
                                        <p:tgtEl>
                                          <p:spTgt spid="14"/>
                                        </p:tgtEl>
                                        <p:attrNameLst>
                                          <p:attrName>ppt_x</p:attrName>
                                        </p:attrNameLst>
                                      </p:cBhvr>
                                      <p:tavLst>
                                        <p:tav tm="0">
                                          <p:val>
                                            <p:strVal val="#ppt_x"/>
                                          </p:val>
                                        </p:tav>
                                        <p:tav tm="100000">
                                          <p:val>
                                            <p:strVal val="#ppt_x"/>
                                          </p:val>
                                        </p:tav>
                                      </p:tavLst>
                                    </p:anim>
                                    <p:anim calcmode="lin" valueType="num">
                                      <p:cBhvr additive="base">
                                        <p:cTn id="25" dur="2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000" fill="hold"/>
                                        <p:tgtEl>
                                          <p:spTgt spid="2"/>
                                        </p:tgtEl>
                                        <p:attrNameLst>
                                          <p:attrName>ppt_x</p:attrName>
                                        </p:attrNameLst>
                                      </p:cBhvr>
                                      <p:tavLst>
                                        <p:tav tm="0">
                                          <p:val>
                                            <p:strVal val="#ppt_x"/>
                                          </p:val>
                                        </p:tav>
                                        <p:tav tm="100000">
                                          <p:val>
                                            <p:strVal val="#ppt_x"/>
                                          </p:val>
                                        </p:tav>
                                      </p:tavLst>
                                    </p:anim>
                                    <p:anim calcmode="lin" valueType="num">
                                      <p:cBhvr additive="base">
                                        <p:cTn id="29"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4"/>
                                        </p:tgtEl>
                                        <p:attrNameLst>
                                          <p:attrName>fillcolor</p:attrName>
                                        </p:attrNameLst>
                                      </p:cBhvr>
                                      <p:to>
                                        <a:srgbClr val="FF0000"/>
                                      </p:to>
                                    </p:animClr>
                                    <p:set>
                                      <p:cBhvr>
                                        <p:cTn id="37" dur="2000" fill="hold"/>
                                        <p:tgtEl>
                                          <p:spTgt spid="14"/>
                                        </p:tgtEl>
                                        <p:attrNameLst>
                                          <p:attrName>fill.type</p:attrName>
                                        </p:attrNameLst>
                                      </p:cBhvr>
                                      <p:to>
                                        <p:strVal val="solid"/>
                                      </p:to>
                                    </p:set>
                                    <p:set>
                                      <p:cBhvr>
                                        <p:cTn id="38"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13"/>
                                        </p:tgtEl>
                                        <p:attrNameLst>
                                          <p:attrName>fillcolor</p:attrName>
                                        </p:attrNameLst>
                                      </p:cBhvr>
                                      <p:to>
                                        <a:srgbClr val="FF0000"/>
                                      </p:to>
                                    </p:animClr>
                                    <p:set>
                                      <p:cBhvr>
                                        <p:cTn id="46" dur="2000" fill="hold"/>
                                        <p:tgtEl>
                                          <p:spTgt spid="13"/>
                                        </p:tgtEl>
                                        <p:attrNameLst>
                                          <p:attrName>fill.type</p:attrName>
                                        </p:attrNameLst>
                                      </p:cBhvr>
                                      <p:to>
                                        <p:strVal val="solid"/>
                                      </p:to>
                                    </p:set>
                                    <p:set>
                                      <p:cBhvr>
                                        <p:cTn id="47"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randombar(horizontal)">
                                      <p:cBhvr>
                                        <p:cTn id="53" dur="500"/>
                                        <p:tgtEl>
                                          <p:spTgt spid="11"/>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4" presetID="1" presetClass="emph" presetSubtype="2" fill="hold" nodeType="withEffect">
                                  <p:stCondLst>
                                    <p:cond delay="0"/>
                                  </p:stCondLst>
                                  <p:childTnLst>
                                    <p:animClr clrSpc="rgb" dir="cw">
                                      <p:cBhvr>
                                        <p:cTn id="55" dur="2000" fill="hold"/>
                                        <p:tgtEl>
                                          <p:spTgt spid="9"/>
                                        </p:tgtEl>
                                        <p:attrNameLst>
                                          <p:attrName>fillcolor</p:attrName>
                                        </p:attrNameLst>
                                      </p:cBhvr>
                                      <p:to>
                                        <a:srgbClr val="00B050"/>
                                      </p:to>
                                    </p:animClr>
                                    <p:set>
                                      <p:cBhvr>
                                        <p:cTn id="56" dur="2000" fill="hold"/>
                                        <p:tgtEl>
                                          <p:spTgt spid="9"/>
                                        </p:tgtEl>
                                        <p:attrNameLst>
                                          <p:attrName>fill.type</p:attrName>
                                        </p:attrNameLst>
                                      </p:cBhvr>
                                      <p:to>
                                        <p:strVal val="solid"/>
                                      </p:to>
                                    </p:set>
                                    <p:set>
                                      <p:cBhvr>
                                        <p:cTn id="57"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2"/>
                                        </p:tgtEl>
                                        <p:attrNameLst>
                                          <p:attrName>fillcolor</p:attrName>
                                        </p:attrNameLst>
                                      </p:cBhvr>
                                      <p:to>
                                        <a:srgbClr val="FF0000"/>
                                      </p:to>
                                    </p:animClr>
                                    <p:set>
                                      <p:cBhvr>
                                        <p:cTn id="65" dur="2000" fill="hold"/>
                                        <p:tgtEl>
                                          <p:spTgt spid="2"/>
                                        </p:tgtEl>
                                        <p:attrNameLst>
                                          <p:attrName>fill.type</p:attrName>
                                        </p:attrNameLst>
                                      </p:cBhvr>
                                      <p:to>
                                        <p:strVal val="solid"/>
                                      </p:to>
                                    </p:set>
                                    <p:set>
                                      <p:cBhvr>
                                        <p:cTn id="66"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4"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10" y="3892061"/>
            <a:ext cx="1907908" cy="256983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604133" y="287216"/>
            <a:ext cx="7730491" cy="954107"/>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vi-VN" sz="2800" dirty="0">
                <a:solidFill>
                  <a:schemeClr val="bg1"/>
                </a:solidFill>
              </a:rPr>
              <a:t>Câu hỏi 2: Để làm tấm thiệp tặng thầy cô, em không cần dụng cụ nào?</a:t>
            </a:r>
            <a:endParaRPr lang="es-CL" sz="3600" b="1" dirty="0">
              <a:solidFill>
                <a:schemeClr val="bg1"/>
              </a:solidFill>
              <a:latin typeface="UTM Avo" panose="02040603050506020204" pitchFamily="18" charset="0"/>
              <a:cs typeface="Times New Roman" pitchFamily="18" charset="0"/>
            </a:endParaRPr>
          </a:p>
        </p:txBody>
      </p:sp>
      <p:sp>
        <p:nvSpPr>
          <p:cNvPr id="9" name="BUENO"/>
          <p:cNvSpPr/>
          <p:nvPr/>
        </p:nvSpPr>
        <p:spPr>
          <a:xfrm>
            <a:off x="2760047" y="5673723"/>
            <a:ext cx="5920063" cy="7458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D. Quả bóng chuyền. </a:t>
            </a:r>
            <a:endParaRPr lang="es-CL" sz="3600" b="1" dirty="0">
              <a:solidFill>
                <a:schemeClr val="bg2">
                  <a:lumMod val="10000"/>
                </a:schemeClr>
              </a:solidFill>
              <a:latin typeface="UTM Avo" panose="02040603050506020204" pitchFamily="18" charset="0"/>
            </a:endParaRPr>
          </a:p>
        </p:txBody>
      </p:sp>
      <p:sp>
        <p:nvSpPr>
          <p:cNvPr id="13" name="MALO1"/>
          <p:cNvSpPr/>
          <p:nvPr/>
        </p:nvSpPr>
        <p:spPr>
          <a:xfrm>
            <a:off x="2760047" y="4596421"/>
            <a:ext cx="5920063" cy="7458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C Keo dán.</a:t>
            </a:r>
            <a:endParaRPr lang="es-CL" sz="3600" b="1" dirty="0">
              <a:solidFill>
                <a:schemeClr val="bg2">
                  <a:lumMod val="10000"/>
                </a:schemeClr>
              </a:solidFill>
              <a:latin typeface="UTM Avo" panose="02040603050506020204" pitchFamily="18" charset="0"/>
            </a:endParaRPr>
          </a:p>
        </p:txBody>
      </p:sp>
      <p:sp>
        <p:nvSpPr>
          <p:cNvPr id="14" name="MALO2"/>
          <p:cNvSpPr/>
          <p:nvPr/>
        </p:nvSpPr>
        <p:spPr>
          <a:xfrm>
            <a:off x="2760047" y="3519120"/>
            <a:ext cx="5920063" cy="7458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B. Giấy thủ công.</a:t>
            </a:r>
            <a:endParaRPr lang="es-CL" sz="3600" b="1" dirty="0">
              <a:solidFill>
                <a:schemeClr val="bg2">
                  <a:lumMod val="10000"/>
                </a:schemeClr>
              </a:solidFill>
              <a:latin typeface="UTM Avo" panose="02040603050506020204" pitchFamily="18" charset="0"/>
            </a:endParaRPr>
          </a:p>
        </p:txBody>
      </p:sp>
      <p:pic>
        <p:nvPicPr>
          <p:cNvPr id="10"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17093" y="4553917"/>
            <a:ext cx="458028" cy="8308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97669" y="2772467"/>
            <a:ext cx="2778460" cy="2569836"/>
          </a:xfrm>
          <a:prstGeom prst="rect">
            <a:avLst/>
          </a:prstGeom>
        </p:spPr>
      </p:pic>
      <p:pic>
        <p:nvPicPr>
          <p:cNvPr id="16" name="Picture 15"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3" name="MALO2">
            <a:extLst>
              <a:ext uri="{FF2B5EF4-FFF2-40B4-BE49-F238E27FC236}">
                <a16:creationId xmlns:a16="http://schemas.microsoft.com/office/drawing/2014/main" id="{1D0F8820-2093-EC35-2ABD-A891C0D2AF04}"/>
              </a:ext>
            </a:extLst>
          </p:cNvPr>
          <p:cNvSpPr/>
          <p:nvPr/>
        </p:nvSpPr>
        <p:spPr>
          <a:xfrm>
            <a:off x="2760048" y="2441819"/>
            <a:ext cx="5920062" cy="745882"/>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A. Bút màu.</a:t>
            </a:r>
            <a:endParaRPr lang="es-CL" sz="3600" b="1" dirty="0">
              <a:solidFill>
                <a:schemeClr val="bg2">
                  <a:lumMod val="10000"/>
                </a:schemeClr>
              </a:solidFill>
              <a:latin typeface="UTM Avo" panose="02040603050506020204" pitchFamily="18" charset="0"/>
            </a:endParaRPr>
          </a:p>
        </p:txBody>
      </p:sp>
      <p:pic>
        <p:nvPicPr>
          <p:cNvPr id="4" name="MARCIANO2" descr="Resultado de imagen para marciano png">
            <a:extLst>
              <a:ext uri="{FF2B5EF4-FFF2-40B4-BE49-F238E27FC236}">
                <a16:creationId xmlns:a16="http://schemas.microsoft.com/office/drawing/2014/main" id="{09B50FFB-2339-5934-D3DE-4FCF0C3C6A9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763909" y="2252529"/>
            <a:ext cx="533760" cy="968272"/>
          </a:xfrm>
          <a:prstGeom prst="rect">
            <a:avLst/>
          </a:prstGeom>
          <a:noFill/>
          <a:extLst>
            <a:ext uri="{909E8E84-426E-40DD-AFC4-6F175D3DCCD1}">
              <a14:hiddenFill xmlns:a14="http://schemas.microsoft.com/office/drawing/2010/main">
                <a:solidFill>
                  <a:srgbClr val="FFFFFF"/>
                </a:solidFill>
              </a14:hiddenFill>
            </a:ext>
          </a:extLst>
        </p:spPr>
      </p:pic>
      <p:pic>
        <p:nvPicPr>
          <p:cNvPr id="11" name="MARCIANO2" descr="Resultado de imagen para marciano 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142488" y="3519120"/>
            <a:ext cx="488927" cy="886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09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2000" fill="hold"/>
                                        <p:tgtEl>
                                          <p:spTgt spid="14"/>
                                        </p:tgtEl>
                                        <p:attrNameLst>
                                          <p:attrName>ppt_x</p:attrName>
                                        </p:attrNameLst>
                                      </p:cBhvr>
                                      <p:tavLst>
                                        <p:tav tm="0">
                                          <p:val>
                                            <p:strVal val="#ppt_x"/>
                                          </p:val>
                                        </p:tav>
                                        <p:tav tm="100000">
                                          <p:val>
                                            <p:strVal val="#ppt_x"/>
                                          </p:val>
                                        </p:tav>
                                      </p:tavLst>
                                    </p:anim>
                                    <p:anim calcmode="lin" valueType="num">
                                      <p:cBhvr additive="base">
                                        <p:cTn id="25" dur="2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000" fill="hold"/>
                                        <p:tgtEl>
                                          <p:spTgt spid="3"/>
                                        </p:tgtEl>
                                        <p:attrNameLst>
                                          <p:attrName>ppt_x</p:attrName>
                                        </p:attrNameLst>
                                      </p:cBhvr>
                                      <p:tavLst>
                                        <p:tav tm="0">
                                          <p:val>
                                            <p:strVal val="#ppt_x"/>
                                          </p:val>
                                        </p:tav>
                                        <p:tav tm="100000">
                                          <p:val>
                                            <p:strVal val="#ppt_x"/>
                                          </p:val>
                                        </p:tav>
                                      </p:tavLst>
                                    </p:anim>
                                    <p:anim calcmode="lin" valueType="num">
                                      <p:cBhvr additive="base">
                                        <p:cTn id="29"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4"/>
                                        </p:tgtEl>
                                        <p:attrNameLst>
                                          <p:attrName>fillcolor</p:attrName>
                                        </p:attrNameLst>
                                      </p:cBhvr>
                                      <p:to>
                                        <a:srgbClr val="FF0000"/>
                                      </p:to>
                                    </p:animClr>
                                    <p:set>
                                      <p:cBhvr>
                                        <p:cTn id="37" dur="2000" fill="hold"/>
                                        <p:tgtEl>
                                          <p:spTgt spid="14"/>
                                        </p:tgtEl>
                                        <p:attrNameLst>
                                          <p:attrName>fill.type</p:attrName>
                                        </p:attrNameLst>
                                      </p:cBhvr>
                                      <p:to>
                                        <p:strVal val="solid"/>
                                      </p:to>
                                    </p:set>
                                    <p:set>
                                      <p:cBhvr>
                                        <p:cTn id="38"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13"/>
                                        </p:tgtEl>
                                        <p:attrNameLst>
                                          <p:attrName>fillcolor</p:attrName>
                                        </p:attrNameLst>
                                      </p:cBhvr>
                                      <p:to>
                                        <a:srgbClr val="FF0000"/>
                                      </p:to>
                                    </p:animClr>
                                    <p:set>
                                      <p:cBhvr>
                                        <p:cTn id="46" dur="2000" fill="hold"/>
                                        <p:tgtEl>
                                          <p:spTgt spid="13"/>
                                        </p:tgtEl>
                                        <p:attrNameLst>
                                          <p:attrName>fill.type</p:attrName>
                                        </p:attrNameLst>
                                      </p:cBhvr>
                                      <p:to>
                                        <p:strVal val="solid"/>
                                      </p:to>
                                    </p:set>
                                    <p:set>
                                      <p:cBhvr>
                                        <p:cTn id="47"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randombar(horizontal)">
                                      <p:cBhvr>
                                        <p:cTn id="53" dur="500"/>
                                        <p:tgtEl>
                                          <p:spTgt spid="12"/>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4" presetID="1" presetClass="emph" presetSubtype="2" fill="hold" nodeType="withEffect">
                                  <p:stCondLst>
                                    <p:cond delay="0"/>
                                  </p:stCondLst>
                                  <p:childTnLst>
                                    <p:animClr clrSpc="rgb" dir="cw">
                                      <p:cBhvr>
                                        <p:cTn id="55" dur="2000" fill="hold"/>
                                        <p:tgtEl>
                                          <p:spTgt spid="9"/>
                                        </p:tgtEl>
                                        <p:attrNameLst>
                                          <p:attrName>fillcolor</p:attrName>
                                        </p:attrNameLst>
                                      </p:cBhvr>
                                      <p:to>
                                        <a:srgbClr val="00B050"/>
                                      </p:to>
                                    </p:animClr>
                                    <p:set>
                                      <p:cBhvr>
                                        <p:cTn id="56" dur="2000" fill="hold"/>
                                        <p:tgtEl>
                                          <p:spTgt spid="9"/>
                                        </p:tgtEl>
                                        <p:attrNameLst>
                                          <p:attrName>fill.type</p:attrName>
                                        </p:attrNameLst>
                                      </p:cBhvr>
                                      <p:to>
                                        <p:strVal val="solid"/>
                                      </p:to>
                                    </p:set>
                                    <p:set>
                                      <p:cBhvr>
                                        <p:cTn id="57"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3"/>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3"/>
                                        </p:tgtEl>
                                        <p:attrNameLst>
                                          <p:attrName>fillcolor</p:attrName>
                                        </p:attrNameLst>
                                      </p:cBhvr>
                                      <p:to>
                                        <a:srgbClr val="FF0000"/>
                                      </p:to>
                                    </p:animClr>
                                    <p:set>
                                      <p:cBhvr>
                                        <p:cTn id="65" dur="2000" fill="hold"/>
                                        <p:tgtEl>
                                          <p:spTgt spid="3"/>
                                        </p:tgtEl>
                                        <p:attrNameLst>
                                          <p:attrName>fill.type</p:attrName>
                                        </p:attrNameLst>
                                      </p:cBhvr>
                                      <p:to>
                                        <p:strVal val="solid"/>
                                      </p:to>
                                    </p:set>
                                    <p:set>
                                      <p:cBhvr>
                                        <p:cTn id="66"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bldLst>
      <p:bldP spid="8" grpId="0" animBg="1"/>
      <p:bldP spid="9" grpId="0" animBg="1"/>
      <p:bldP spid="13" grpId="0" animBg="1"/>
      <p:bldP spid="14"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921" y="3583744"/>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162862" y="262414"/>
            <a:ext cx="9800414" cy="954107"/>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vi-VN" sz="2800" dirty="0">
                <a:solidFill>
                  <a:schemeClr val="bg1"/>
                </a:solidFill>
              </a:rPr>
              <a:t>Câu hỏi 3: Học sinh nên có thái độ như thế nào đối với thầy cô của mình?</a:t>
            </a:r>
            <a:endParaRPr lang="es-CL" sz="6000" b="1" dirty="0">
              <a:solidFill>
                <a:schemeClr val="bg1"/>
              </a:solidFill>
              <a:latin typeface="UTM Avo" panose="02040603050506020204" pitchFamily="18" charset="0"/>
              <a:cs typeface="Times New Roman" pitchFamily="18" charset="0"/>
            </a:endParaRPr>
          </a:p>
        </p:txBody>
      </p:sp>
      <p:sp>
        <p:nvSpPr>
          <p:cNvPr id="9" name="BUENO"/>
          <p:cNvSpPr/>
          <p:nvPr/>
        </p:nvSpPr>
        <p:spPr>
          <a:xfrm>
            <a:off x="2523869" y="5669581"/>
            <a:ext cx="3730223"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latin typeface="+mj-lt"/>
              </a:rPr>
              <a:t>D. Yêu quý, kính trọng, biết ơn.</a:t>
            </a:r>
            <a:endParaRPr lang="es-CL" sz="4800" b="1" dirty="0">
              <a:solidFill>
                <a:schemeClr val="bg2">
                  <a:lumMod val="10000"/>
                </a:schemeClr>
              </a:solidFill>
              <a:latin typeface="+mj-lt"/>
            </a:endParaRPr>
          </a:p>
        </p:txBody>
      </p:sp>
      <p:sp>
        <p:nvSpPr>
          <p:cNvPr id="13" name="MALO1"/>
          <p:cNvSpPr/>
          <p:nvPr/>
        </p:nvSpPr>
        <p:spPr>
          <a:xfrm>
            <a:off x="2507789" y="4526308"/>
            <a:ext cx="3730223"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latin typeface="+mj-lt"/>
              </a:rPr>
              <a:t>C. Thờ ơ, vô cảm.</a:t>
            </a:r>
            <a:endParaRPr lang="es-CL" sz="4800" b="1" dirty="0">
              <a:solidFill>
                <a:schemeClr val="bg2">
                  <a:lumMod val="10000"/>
                </a:schemeClr>
              </a:solidFill>
              <a:latin typeface="+mj-lt"/>
            </a:endParaRPr>
          </a:p>
        </p:txBody>
      </p:sp>
      <p:sp>
        <p:nvSpPr>
          <p:cNvPr id="14" name="MALO2"/>
          <p:cNvSpPr/>
          <p:nvPr/>
        </p:nvSpPr>
        <p:spPr>
          <a:xfrm>
            <a:off x="2507789" y="3383034"/>
            <a:ext cx="3730223"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latin typeface="+mj-lt"/>
              </a:rPr>
              <a:t>B. Cau có, gắt gỏng.</a:t>
            </a:r>
            <a:endParaRPr lang="es-CL" sz="4800" b="1" dirty="0">
              <a:solidFill>
                <a:schemeClr val="bg2">
                  <a:lumMod val="10000"/>
                </a:schemeClr>
              </a:solidFill>
              <a:latin typeface="+mj-lt"/>
            </a:endParaRPr>
          </a:p>
        </p:txBody>
      </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4092" y="3316855"/>
            <a:ext cx="598914" cy="1086464"/>
          </a:xfrm>
          <a:prstGeom prst="rect">
            <a:avLst/>
          </a:prstGeom>
          <a:noFill/>
          <a:extLst>
            <a:ext uri="{909E8E84-426E-40DD-AFC4-6F175D3DCCD1}">
              <a14:hiddenFill xmlns:a14="http://schemas.microsoft.com/office/drawing/2010/main">
                <a:solidFill>
                  <a:srgbClr val="FFFFFF"/>
                </a:solidFill>
              </a14:hiddenFill>
            </a:ext>
          </a:extLst>
        </p:spPr>
      </p:pic>
      <p:pic>
        <p:nvPicPr>
          <p:cNvPr id="11"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33207" y="4442079"/>
            <a:ext cx="598914" cy="108646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pic>
        <p:nvPicPr>
          <p:cNvPr id="15" name="Picture 14">
            <a:extLst>
              <a:ext uri="{FF2B5EF4-FFF2-40B4-BE49-F238E27FC236}">
                <a16:creationId xmlns:a16="http://schemas.microsoft.com/office/drawing/2014/main" id="{D62AC3F3-C442-4DBD-A6FB-F48650B238B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MALO2">
            <a:extLst>
              <a:ext uri="{FF2B5EF4-FFF2-40B4-BE49-F238E27FC236}">
                <a16:creationId xmlns:a16="http://schemas.microsoft.com/office/drawing/2014/main" id="{1C52B2CA-873E-3935-1FBF-5AFCF358E58A}"/>
              </a:ext>
            </a:extLst>
          </p:cNvPr>
          <p:cNvSpPr/>
          <p:nvPr/>
        </p:nvSpPr>
        <p:spPr>
          <a:xfrm>
            <a:off x="2523869" y="2239760"/>
            <a:ext cx="3772752" cy="95410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bg2">
                    <a:lumMod val="10000"/>
                  </a:schemeClr>
                </a:solidFill>
                <a:latin typeface="+mj-lt"/>
              </a:rPr>
              <a:t>A. Lầm lì, khó chịu.</a:t>
            </a:r>
            <a:endParaRPr lang="es-CL" sz="4800" b="1" dirty="0">
              <a:solidFill>
                <a:schemeClr val="bg2">
                  <a:lumMod val="10000"/>
                </a:schemeClr>
              </a:solidFill>
              <a:latin typeface="+mj-lt"/>
            </a:endParaRPr>
          </a:p>
        </p:txBody>
      </p:sp>
      <p:pic>
        <p:nvPicPr>
          <p:cNvPr id="3" name="MARCIANO2" descr="Resultado de imagen para marciano png">
            <a:extLst>
              <a:ext uri="{FF2B5EF4-FFF2-40B4-BE49-F238E27FC236}">
                <a16:creationId xmlns:a16="http://schemas.microsoft.com/office/drawing/2014/main" id="{61BA2E26-D5D5-1C29-4D3E-02A28A2D835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09360" y="1911862"/>
            <a:ext cx="714509" cy="129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2000" fill="hold"/>
                                        <p:tgtEl>
                                          <p:spTgt spid="14"/>
                                        </p:tgtEl>
                                        <p:attrNameLst>
                                          <p:attrName>ppt_x</p:attrName>
                                        </p:attrNameLst>
                                      </p:cBhvr>
                                      <p:tavLst>
                                        <p:tav tm="0">
                                          <p:val>
                                            <p:strVal val="#ppt_x"/>
                                          </p:val>
                                        </p:tav>
                                        <p:tav tm="100000">
                                          <p:val>
                                            <p:strVal val="#ppt_x"/>
                                          </p:val>
                                        </p:tav>
                                      </p:tavLst>
                                    </p:anim>
                                    <p:anim calcmode="lin" valueType="num">
                                      <p:cBhvr additive="base">
                                        <p:cTn id="25" dur="2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000" fill="hold"/>
                                        <p:tgtEl>
                                          <p:spTgt spid="2"/>
                                        </p:tgtEl>
                                        <p:attrNameLst>
                                          <p:attrName>ppt_x</p:attrName>
                                        </p:attrNameLst>
                                      </p:cBhvr>
                                      <p:tavLst>
                                        <p:tav tm="0">
                                          <p:val>
                                            <p:strVal val="#ppt_x"/>
                                          </p:val>
                                        </p:tav>
                                        <p:tav tm="100000">
                                          <p:val>
                                            <p:strVal val="#ppt_x"/>
                                          </p:val>
                                        </p:tav>
                                      </p:tavLst>
                                    </p:anim>
                                    <p:anim calcmode="lin" valueType="num">
                                      <p:cBhvr additive="base">
                                        <p:cTn id="29"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4"/>
                                        </p:tgtEl>
                                        <p:attrNameLst>
                                          <p:attrName>fillcolor</p:attrName>
                                        </p:attrNameLst>
                                      </p:cBhvr>
                                      <p:to>
                                        <a:srgbClr val="FF0000"/>
                                      </p:to>
                                    </p:animClr>
                                    <p:set>
                                      <p:cBhvr>
                                        <p:cTn id="37" dur="2000" fill="hold"/>
                                        <p:tgtEl>
                                          <p:spTgt spid="14"/>
                                        </p:tgtEl>
                                        <p:attrNameLst>
                                          <p:attrName>fill.type</p:attrName>
                                        </p:attrNameLst>
                                      </p:cBhvr>
                                      <p:to>
                                        <p:strVal val="solid"/>
                                      </p:to>
                                    </p:set>
                                    <p:set>
                                      <p:cBhvr>
                                        <p:cTn id="38"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13"/>
                                        </p:tgtEl>
                                        <p:attrNameLst>
                                          <p:attrName>fillcolor</p:attrName>
                                        </p:attrNameLst>
                                      </p:cBhvr>
                                      <p:to>
                                        <a:srgbClr val="FF0000"/>
                                      </p:to>
                                    </p:animClr>
                                    <p:set>
                                      <p:cBhvr>
                                        <p:cTn id="46" dur="2000" fill="hold"/>
                                        <p:tgtEl>
                                          <p:spTgt spid="13"/>
                                        </p:tgtEl>
                                        <p:attrNameLst>
                                          <p:attrName>fill.type</p:attrName>
                                        </p:attrNameLst>
                                      </p:cBhvr>
                                      <p:to>
                                        <p:strVal val="solid"/>
                                      </p:to>
                                    </p:set>
                                    <p:set>
                                      <p:cBhvr>
                                        <p:cTn id="47"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randombar(horizontal)">
                                      <p:cBhvr>
                                        <p:cTn id="53" dur="500"/>
                                        <p:tgtEl>
                                          <p:spTgt spid="12"/>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childTnLst>
                          </p:cTn>
                        </p:par>
                      </p:childTnLst>
                    </p:cTn>
                  </p:par>
                  <p:par>
                    <p:cTn id="54" fill="hold">
                      <p:stCondLst>
                        <p:cond delay="indefinite"/>
                      </p:stCondLst>
                      <p:childTnLst>
                        <p:par>
                          <p:cTn id="55" fill="hold">
                            <p:stCondLst>
                              <p:cond delay="0"/>
                            </p:stCondLst>
                            <p:childTnLst>
                              <p:par>
                                <p:cTn id="56" presetID="1" presetClass="emph" presetSubtype="2" fill="hold" nodeType="clickEffect">
                                  <p:stCondLst>
                                    <p:cond delay="0"/>
                                  </p:stCondLst>
                                  <p:childTnLst>
                                    <p:animClr clrSpc="rgb" dir="cw">
                                      <p:cBhvr>
                                        <p:cTn id="57" dur="2000" fill="hold"/>
                                        <p:tgtEl>
                                          <p:spTgt spid="9"/>
                                        </p:tgtEl>
                                        <p:attrNameLst>
                                          <p:attrName>fillcolor</p:attrName>
                                        </p:attrNameLst>
                                      </p:cBhvr>
                                      <p:to>
                                        <a:srgbClr val="00B050"/>
                                      </p:to>
                                    </p:animClr>
                                    <p:set>
                                      <p:cBhvr>
                                        <p:cTn id="58" dur="2000" fill="hold"/>
                                        <p:tgtEl>
                                          <p:spTgt spid="9"/>
                                        </p:tgtEl>
                                        <p:attrNameLst>
                                          <p:attrName>fill.type</p:attrName>
                                        </p:attrNameLst>
                                      </p:cBhvr>
                                      <p:to>
                                        <p:strVal val="solid"/>
                                      </p:to>
                                    </p:set>
                                    <p:set>
                                      <p:cBhvr>
                                        <p:cTn id="59"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2"/>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Sai1.wav"/>
                                        </p:tgtEl>
                                      </p:cMediaNode>
                                    </p:audio>
                                  </p:subTnLst>
                                </p:cTn>
                              </p:par>
                              <p:par>
                                <p:cTn id="65" presetID="1" presetClass="emph" presetSubtype="2" fill="hold" nodeType="withEffect">
                                  <p:stCondLst>
                                    <p:cond delay="0"/>
                                  </p:stCondLst>
                                  <p:childTnLst>
                                    <p:animClr clrSpc="rgb" dir="cw">
                                      <p:cBhvr>
                                        <p:cTn id="66" dur="2000" fill="hold"/>
                                        <p:tgtEl>
                                          <p:spTgt spid="2"/>
                                        </p:tgtEl>
                                        <p:attrNameLst>
                                          <p:attrName>fillcolor</p:attrName>
                                        </p:attrNameLst>
                                      </p:cBhvr>
                                      <p:to>
                                        <a:srgbClr val="FF0000"/>
                                      </p:to>
                                    </p:animClr>
                                    <p:set>
                                      <p:cBhvr>
                                        <p:cTn id="67" dur="2000" fill="hold"/>
                                        <p:tgtEl>
                                          <p:spTgt spid="2"/>
                                        </p:tgtEl>
                                        <p:attrNameLst>
                                          <p:attrName>fill.type</p:attrName>
                                        </p:attrNameLst>
                                      </p:cBhvr>
                                      <p:to>
                                        <p:strVal val="solid"/>
                                      </p:to>
                                    </p:set>
                                    <p:set>
                                      <p:cBhvr>
                                        <p:cTn id="6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4"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584" y="3012244"/>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969460" y="303275"/>
            <a:ext cx="9858197" cy="954107"/>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vi-VN" sz="2800" dirty="0">
                <a:solidFill>
                  <a:schemeClr val="bg1"/>
                </a:solidFill>
              </a:rPr>
              <a:t>Câu hỏi 4: Khi em làm bông hoa giấy, dụng cụ nào khiến giấy thủ công tua rua để làm cánh hoa?</a:t>
            </a:r>
            <a:endParaRPr lang="es-CL" sz="6000" b="1" dirty="0">
              <a:solidFill>
                <a:schemeClr val="bg1"/>
              </a:solidFill>
              <a:latin typeface="UTM Avo" panose="02040603050506020204" pitchFamily="18" charset="0"/>
              <a:cs typeface="Times New Roman" pitchFamily="18" charset="0"/>
            </a:endParaRPr>
          </a:p>
        </p:txBody>
      </p:sp>
      <p:sp>
        <p:nvSpPr>
          <p:cNvPr id="9" name="BUENO"/>
          <p:cNvSpPr/>
          <p:nvPr/>
        </p:nvSpPr>
        <p:spPr>
          <a:xfrm>
            <a:off x="3108961" y="2758776"/>
            <a:ext cx="3173594" cy="61654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A. Kéo. </a:t>
            </a:r>
            <a:endParaRPr lang="es-CL" sz="4400" b="1" dirty="0">
              <a:solidFill>
                <a:schemeClr val="bg2">
                  <a:lumMod val="10000"/>
                </a:schemeClr>
              </a:solidFill>
              <a:latin typeface="UTM Avo" panose="02040603050506020204" pitchFamily="18" charset="0"/>
            </a:endParaRPr>
          </a:p>
        </p:txBody>
      </p:sp>
      <p:sp>
        <p:nvSpPr>
          <p:cNvPr id="13" name="MALO1"/>
          <p:cNvSpPr/>
          <p:nvPr/>
        </p:nvSpPr>
        <p:spPr>
          <a:xfrm>
            <a:off x="3108959" y="3797742"/>
            <a:ext cx="3173594" cy="61654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B. Keo dán.</a:t>
            </a:r>
            <a:endParaRPr lang="es-CL" sz="4400" b="1" dirty="0">
              <a:solidFill>
                <a:schemeClr val="bg2">
                  <a:lumMod val="10000"/>
                </a:schemeClr>
              </a:solidFill>
              <a:latin typeface="UTM Avo" panose="02040603050506020204" pitchFamily="18" charset="0"/>
            </a:endParaRPr>
          </a:p>
        </p:txBody>
      </p:sp>
      <p:sp>
        <p:nvSpPr>
          <p:cNvPr id="14" name="MALO2"/>
          <p:cNvSpPr/>
          <p:nvPr/>
        </p:nvSpPr>
        <p:spPr>
          <a:xfrm>
            <a:off x="3108958" y="4836708"/>
            <a:ext cx="3173595" cy="61654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C. Đất nặn.</a:t>
            </a:r>
            <a:endParaRPr lang="es-CL" sz="4400" b="1" dirty="0">
              <a:solidFill>
                <a:schemeClr val="bg2">
                  <a:lumMod val="10000"/>
                </a:schemeClr>
              </a:solidFill>
              <a:latin typeface="UTM Avo" panose="02040603050506020204" pitchFamily="18" charset="0"/>
            </a:endParaRPr>
          </a:p>
        </p:txBody>
      </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91790" y="3313345"/>
            <a:ext cx="676872" cy="1227886"/>
          </a:xfrm>
          <a:prstGeom prst="rect">
            <a:avLst/>
          </a:prstGeom>
          <a:noFill/>
          <a:extLst>
            <a:ext uri="{909E8E84-426E-40DD-AFC4-6F175D3DCCD1}">
              <a14:hiddenFill xmlns:a14="http://schemas.microsoft.com/office/drawing/2010/main">
                <a:solidFill>
                  <a:srgbClr val="FFFFFF"/>
                </a:solidFill>
              </a14:hiddenFill>
            </a:ext>
          </a:extLst>
        </p:spPr>
      </p:pic>
      <p:pic>
        <p:nvPicPr>
          <p:cNvPr id="11" name="MARCIANO1" descr="Resultado de imagen para marciano 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61055" y="4375386"/>
            <a:ext cx="676871" cy="10778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9" action="ppaction://hlinksldjump"/>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38924" y="3090591"/>
            <a:ext cx="3173595" cy="2935302"/>
          </a:xfrm>
          <a:prstGeom prst="rect">
            <a:avLst/>
          </a:prstGeom>
        </p:spPr>
      </p:pic>
      <p:pic>
        <p:nvPicPr>
          <p:cNvPr id="18" name="Picture 17"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MALO2">
            <a:extLst>
              <a:ext uri="{FF2B5EF4-FFF2-40B4-BE49-F238E27FC236}">
                <a16:creationId xmlns:a16="http://schemas.microsoft.com/office/drawing/2014/main" id="{8B69F52C-01FC-68C1-E102-A82C9D2B2ABC}"/>
              </a:ext>
            </a:extLst>
          </p:cNvPr>
          <p:cNvSpPr/>
          <p:nvPr/>
        </p:nvSpPr>
        <p:spPr>
          <a:xfrm>
            <a:off x="3108958" y="5875673"/>
            <a:ext cx="3142505" cy="61654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bg2">
                    <a:lumMod val="10000"/>
                  </a:schemeClr>
                </a:solidFill>
              </a:rPr>
              <a:t>D. Thân que.</a:t>
            </a:r>
            <a:endParaRPr lang="es-CL" sz="4400" b="1" dirty="0">
              <a:solidFill>
                <a:schemeClr val="bg2">
                  <a:lumMod val="10000"/>
                </a:schemeClr>
              </a:solidFill>
              <a:latin typeface="UTM Avo" panose="02040603050506020204" pitchFamily="18" charset="0"/>
            </a:endParaRPr>
          </a:p>
        </p:txBody>
      </p:sp>
      <p:pic>
        <p:nvPicPr>
          <p:cNvPr id="3" name="MARCIANO1" descr="Resultado de imagen para marciano png">
            <a:extLst>
              <a:ext uri="{FF2B5EF4-FFF2-40B4-BE49-F238E27FC236}">
                <a16:creationId xmlns:a16="http://schemas.microsoft.com/office/drawing/2014/main" id="{A74E8826-26BB-09F1-A2EB-77B217FA27C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53105" y="5326841"/>
            <a:ext cx="676871" cy="1227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63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ppt_x</p:attrName>
                                        </p:attrNameLst>
                                      </p:cBhvr>
                                      <p:tavLst>
                                        <p:tav tm="0">
                                          <p:val>
                                            <p:strVal val="#ppt_x"/>
                                          </p:val>
                                        </p:tav>
                                        <p:tav tm="100000">
                                          <p:val>
                                            <p:strVal val="#ppt_x"/>
                                          </p:val>
                                        </p:tav>
                                      </p:tavLst>
                                    </p:anim>
                                    <p:anim calcmode="lin" valueType="num">
                                      <p:cBhvr>
                                        <p:cTn id="13" dur="2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0" fill="hold"/>
                                        <p:tgtEl>
                                          <p:spTgt spid="9"/>
                                        </p:tgtEl>
                                        <p:attrNameLst>
                                          <p:attrName>ppt_x</p:attrName>
                                        </p:attrNameLst>
                                      </p:cBhvr>
                                      <p:tavLst>
                                        <p:tav tm="0">
                                          <p:val>
                                            <p:strVal val="#ppt_x"/>
                                          </p:val>
                                        </p:tav>
                                        <p:tav tm="100000">
                                          <p:val>
                                            <p:strVal val="#ppt_x"/>
                                          </p:val>
                                        </p:tav>
                                      </p:tavLst>
                                    </p:anim>
                                    <p:anim calcmode="lin" valueType="num">
                                      <p:cBhvr additive="base">
                                        <p:cTn id="17" dur="2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2000" fill="hold"/>
                                        <p:tgtEl>
                                          <p:spTgt spid="13"/>
                                        </p:tgtEl>
                                        <p:attrNameLst>
                                          <p:attrName>ppt_x</p:attrName>
                                        </p:attrNameLst>
                                      </p:cBhvr>
                                      <p:tavLst>
                                        <p:tav tm="0">
                                          <p:val>
                                            <p:strVal val="#ppt_x"/>
                                          </p:val>
                                        </p:tav>
                                        <p:tav tm="100000">
                                          <p:val>
                                            <p:strVal val="#ppt_x"/>
                                          </p:val>
                                        </p:tav>
                                      </p:tavLst>
                                    </p:anim>
                                    <p:anim calcmode="lin" valueType="num">
                                      <p:cBhvr additive="base">
                                        <p:cTn id="21" dur="2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2000" fill="hold"/>
                                        <p:tgtEl>
                                          <p:spTgt spid="14"/>
                                        </p:tgtEl>
                                        <p:attrNameLst>
                                          <p:attrName>ppt_x</p:attrName>
                                        </p:attrNameLst>
                                      </p:cBhvr>
                                      <p:tavLst>
                                        <p:tav tm="0">
                                          <p:val>
                                            <p:strVal val="#ppt_x"/>
                                          </p:val>
                                        </p:tav>
                                        <p:tav tm="100000">
                                          <p:val>
                                            <p:strVal val="#ppt_x"/>
                                          </p:val>
                                        </p:tav>
                                      </p:tavLst>
                                    </p:anim>
                                    <p:anim calcmode="lin" valueType="num">
                                      <p:cBhvr additive="base">
                                        <p:cTn id="25" dur="2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000" fill="hold"/>
                                        <p:tgtEl>
                                          <p:spTgt spid="2"/>
                                        </p:tgtEl>
                                        <p:attrNameLst>
                                          <p:attrName>ppt_x</p:attrName>
                                        </p:attrNameLst>
                                      </p:cBhvr>
                                      <p:tavLst>
                                        <p:tav tm="0">
                                          <p:val>
                                            <p:strVal val="#ppt_x"/>
                                          </p:val>
                                        </p:tav>
                                        <p:tav tm="100000">
                                          <p:val>
                                            <p:strVal val="#ppt_x"/>
                                          </p:val>
                                        </p:tav>
                                      </p:tavLst>
                                    </p:anim>
                                    <p:anim calcmode="lin" valueType="num">
                                      <p:cBhvr additive="base">
                                        <p:cTn id="29"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3"/>
                                        </p:tgtEl>
                                        <p:attrNameLst>
                                          <p:attrName>fillcolor</p:attrName>
                                        </p:attrNameLst>
                                      </p:cBhvr>
                                      <p:to>
                                        <a:srgbClr val="FF0000"/>
                                      </p:to>
                                    </p:animClr>
                                    <p:set>
                                      <p:cBhvr>
                                        <p:cTn id="37" dur="2000" fill="hold"/>
                                        <p:tgtEl>
                                          <p:spTgt spid="13"/>
                                        </p:tgtEl>
                                        <p:attrNameLst>
                                          <p:attrName>fill.type</p:attrName>
                                        </p:attrNameLst>
                                      </p:cBhvr>
                                      <p:to>
                                        <p:strVal val="solid"/>
                                      </p:to>
                                    </p:set>
                                    <p:set>
                                      <p:cBhvr>
                                        <p:cTn id="38"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14"/>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14"/>
                                        </p:tgtEl>
                                        <p:attrNameLst>
                                          <p:attrName>fillcolor</p:attrName>
                                        </p:attrNameLst>
                                      </p:cBhvr>
                                      <p:to>
                                        <a:srgbClr val="FF0000"/>
                                      </p:to>
                                    </p:animClr>
                                    <p:set>
                                      <p:cBhvr>
                                        <p:cTn id="46" dur="2000" fill="hold"/>
                                        <p:tgtEl>
                                          <p:spTgt spid="14"/>
                                        </p:tgtEl>
                                        <p:attrNameLst>
                                          <p:attrName>fill.type</p:attrName>
                                        </p:attrNameLst>
                                      </p:cBhvr>
                                      <p:to>
                                        <p:strVal val="solid"/>
                                      </p:to>
                                    </p:set>
                                    <p:set>
                                      <p:cBhvr>
                                        <p:cTn id="47"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randombar(horizontal)">
                                      <p:cBhvr>
                                        <p:cTn id="53" dur="500"/>
                                        <p:tgtEl>
                                          <p:spTgt spid="12"/>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4" presetID="1" presetClass="emph" presetSubtype="2" fill="hold" nodeType="withEffect">
                                  <p:stCondLst>
                                    <p:cond delay="0"/>
                                  </p:stCondLst>
                                  <p:childTnLst>
                                    <p:animClr clrSpc="rgb" dir="cw">
                                      <p:cBhvr>
                                        <p:cTn id="55" dur="2000" fill="hold"/>
                                        <p:tgtEl>
                                          <p:spTgt spid="9"/>
                                        </p:tgtEl>
                                        <p:attrNameLst>
                                          <p:attrName>fillcolor</p:attrName>
                                        </p:attrNameLst>
                                      </p:cBhvr>
                                      <p:to>
                                        <a:srgbClr val="00B050"/>
                                      </p:to>
                                    </p:animClr>
                                    <p:set>
                                      <p:cBhvr>
                                        <p:cTn id="56" dur="2000" fill="hold"/>
                                        <p:tgtEl>
                                          <p:spTgt spid="9"/>
                                        </p:tgtEl>
                                        <p:attrNameLst>
                                          <p:attrName>fill.type</p:attrName>
                                        </p:attrNameLst>
                                      </p:cBhvr>
                                      <p:to>
                                        <p:strVal val="solid"/>
                                      </p:to>
                                    </p:set>
                                    <p:set>
                                      <p:cBhvr>
                                        <p:cTn id="57"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2"/>
                                        </p:tgtEl>
                                        <p:attrNameLst>
                                          <p:attrName>fillcolor</p:attrName>
                                        </p:attrNameLst>
                                      </p:cBhvr>
                                      <p:to>
                                        <a:srgbClr val="FF0000"/>
                                      </p:to>
                                    </p:animClr>
                                    <p:set>
                                      <p:cBhvr>
                                        <p:cTn id="65" dur="2000" fill="hold"/>
                                        <p:tgtEl>
                                          <p:spTgt spid="2"/>
                                        </p:tgtEl>
                                        <p:attrNameLst>
                                          <p:attrName>fill.type</p:attrName>
                                        </p:attrNameLst>
                                      </p:cBhvr>
                                      <p:to>
                                        <p:strVal val="solid"/>
                                      </p:to>
                                    </p:set>
                                    <p:set>
                                      <p:cBhvr>
                                        <p:cTn id="66"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4"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145962" y="0"/>
            <a:ext cx="7313294"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vi-VN" sz="3600" dirty="0">
                <a:ln w="0"/>
                <a:solidFill>
                  <a:schemeClr val="tx1"/>
                </a:solidFill>
                <a:effectLst>
                  <a:outerShdw blurRad="38100" dist="19050" dir="2700000" algn="tl" rotWithShape="0">
                    <a:schemeClr val="dk1">
                      <a:alpha val="40000"/>
                    </a:schemeClr>
                  </a:outerShdw>
                </a:effectLst>
                <a:latin typeface="UTM Avo" panose="02040603050506020204" pitchFamily="18" charset="0"/>
                <a:cs typeface="Times New Roman" pitchFamily="18" charset="0"/>
              </a:rPr>
              <a:t>Chào mừng bạn đã đến với hành tinh của chúng mình.</a:t>
            </a:r>
            <a:endParaRPr lang="es-CL" sz="3600" dirty="0">
              <a:ln w="0"/>
              <a:solidFill>
                <a:schemeClr val="tx1"/>
              </a:solidFill>
              <a:effectLst>
                <a:outerShdw blurRad="38100" dist="19050" dir="2700000" algn="tl" rotWithShape="0">
                  <a:schemeClr val="dk1">
                    <a:alpha val="40000"/>
                  </a:schemeClr>
                </a:outerShdw>
              </a:effectLst>
              <a:latin typeface="UTM Avo" panose="02040603050506020204" pitchFamily="18" charset="0"/>
              <a:cs typeface="Times New Roman" pitchFamily="18" charset="0"/>
            </a:endParaRPr>
          </a:p>
        </p:txBody>
      </p:sp>
      <p:pic>
        <p:nvPicPr>
          <p:cNvPr id="13" name="Picture 1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768610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53" presetClass="exit" presetSubtype="32" fill="hold" nodeType="withEffect">
                                  <p:stCondLst>
                                    <p:cond delay="4000"/>
                                  </p:stCondLst>
                                  <p:childTnLst>
                                    <p:anim calcmode="lin" valueType="num">
                                      <p:cBhvr>
                                        <p:cTn id="25" dur="5000"/>
                                        <p:tgtEl>
                                          <p:spTgt spid="9"/>
                                        </p:tgtEl>
                                        <p:attrNameLst>
                                          <p:attrName>ppt_w</p:attrName>
                                        </p:attrNameLst>
                                      </p:cBhvr>
                                      <p:tavLst>
                                        <p:tav tm="0">
                                          <p:val>
                                            <p:strVal val="ppt_w"/>
                                          </p:val>
                                        </p:tav>
                                        <p:tav tm="100000">
                                          <p:val>
                                            <p:fltVal val="0"/>
                                          </p:val>
                                        </p:tav>
                                      </p:tavLst>
                                    </p:anim>
                                    <p:anim calcmode="lin" valueType="num">
                                      <p:cBhvr>
                                        <p:cTn id="26" dur="5000"/>
                                        <p:tgtEl>
                                          <p:spTgt spid="9"/>
                                        </p:tgtEl>
                                        <p:attrNameLst>
                                          <p:attrName>ppt_h</p:attrName>
                                        </p:attrNameLst>
                                      </p:cBhvr>
                                      <p:tavLst>
                                        <p:tav tm="0">
                                          <p:val>
                                            <p:strVal val="ppt_h"/>
                                          </p:val>
                                        </p:tav>
                                        <p:tav tm="100000">
                                          <p:val>
                                            <p:fltVal val="0"/>
                                          </p:val>
                                        </p:tav>
                                      </p:tavLst>
                                    </p:anim>
                                    <p:animEffect transition="out" filter="fade">
                                      <p:cBhvr>
                                        <p:cTn id="27" dur="5000"/>
                                        <p:tgtEl>
                                          <p:spTgt spid="9"/>
                                        </p:tgtEl>
                                      </p:cBhvr>
                                    </p:animEffect>
                                    <p:set>
                                      <p:cBhvr>
                                        <p:cTn id="28" dur="1" fill="hold">
                                          <p:stCondLst>
                                            <p:cond delay="4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109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5D11E6-1528-6081-09BD-ACF9A09EA1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5600"/>
            <a:ext cx="12238859" cy="5232400"/>
          </a:xfrm>
          <a:prstGeom prst="rect">
            <a:avLst/>
          </a:prstGeom>
        </p:spPr>
      </p:pic>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3" name="Group 5">
            <a:extLst>
              <a:ext uri="{FF2B5EF4-FFF2-40B4-BE49-F238E27FC236}">
                <a16:creationId xmlns:a16="http://schemas.microsoft.com/office/drawing/2014/main" id="{31E7CA4A-4004-FC25-9CBF-C5A5F757C04A}"/>
              </a:ext>
            </a:extLst>
          </p:cNvPr>
          <p:cNvGrpSpPr/>
          <p:nvPr/>
        </p:nvGrpSpPr>
        <p:grpSpPr>
          <a:xfrm>
            <a:off x="7073296" y="1848245"/>
            <a:ext cx="4025287" cy="3965080"/>
            <a:chOff x="0" y="0"/>
            <a:chExt cx="1886305" cy="2908630"/>
          </a:xfrm>
        </p:grpSpPr>
        <p:sp>
          <p:nvSpPr>
            <p:cNvPr id="4" name="Freeform 6">
              <a:extLst>
                <a:ext uri="{FF2B5EF4-FFF2-40B4-BE49-F238E27FC236}">
                  <a16:creationId xmlns:a16="http://schemas.microsoft.com/office/drawing/2014/main" id="{E66AD1F8-B8AE-493E-6486-FF677310C92D}"/>
                </a:ext>
              </a:extLst>
            </p:cNvPr>
            <p:cNvSpPr/>
            <p:nvPr/>
          </p:nvSpPr>
          <p:spPr>
            <a:xfrm>
              <a:off x="0" y="0"/>
              <a:ext cx="1886305" cy="2908630"/>
            </a:xfrm>
            <a:custGeom>
              <a:avLst/>
              <a:gdLst/>
              <a:ahLst/>
              <a:cxnLst/>
              <a:rect l="l" t="t" r="r" b="b"/>
              <a:pathLst>
                <a:path w="1886305" h="2908630">
                  <a:moveTo>
                    <a:pt x="1761845" y="2908630"/>
                  </a:moveTo>
                  <a:lnTo>
                    <a:pt x="124460" y="2908630"/>
                  </a:lnTo>
                  <a:cubicBezTo>
                    <a:pt x="55880" y="2908630"/>
                    <a:pt x="0" y="2852750"/>
                    <a:pt x="0" y="2784170"/>
                  </a:cubicBezTo>
                  <a:lnTo>
                    <a:pt x="0" y="124460"/>
                  </a:lnTo>
                  <a:cubicBezTo>
                    <a:pt x="0" y="55880"/>
                    <a:pt x="55880" y="0"/>
                    <a:pt x="124460" y="0"/>
                  </a:cubicBezTo>
                  <a:lnTo>
                    <a:pt x="1761845" y="0"/>
                  </a:lnTo>
                  <a:cubicBezTo>
                    <a:pt x="1830425" y="0"/>
                    <a:pt x="1886305" y="55880"/>
                    <a:pt x="1886305" y="124460"/>
                  </a:cubicBezTo>
                  <a:lnTo>
                    <a:pt x="1886305" y="2784170"/>
                  </a:lnTo>
                  <a:cubicBezTo>
                    <a:pt x="1886305" y="2852750"/>
                    <a:pt x="1830425" y="2908630"/>
                    <a:pt x="1761845" y="2908630"/>
                  </a:cubicBezTo>
                  <a:close/>
                </a:path>
              </a:pathLst>
            </a:custGeom>
          </p:spPr>
          <p:style>
            <a:lnRef idx="1">
              <a:schemeClr val="accent4"/>
            </a:lnRef>
            <a:fillRef idx="2">
              <a:schemeClr val="accent4"/>
            </a:fillRef>
            <a:effectRef idx="1">
              <a:schemeClr val="accent4"/>
            </a:effectRef>
            <a:fontRef idx="minor">
              <a:schemeClr val="dk1"/>
            </a:fontRef>
          </p:style>
          <p:txBody>
            <a:bodyPr/>
            <a:lstStyle/>
            <a:p>
              <a:endParaRPr lang="en-US"/>
            </a:p>
          </p:txBody>
        </p:sp>
      </p:grpSp>
      <p:grpSp>
        <p:nvGrpSpPr>
          <p:cNvPr id="5" name="Group 7">
            <a:extLst>
              <a:ext uri="{FF2B5EF4-FFF2-40B4-BE49-F238E27FC236}">
                <a16:creationId xmlns:a16="http://schemas.microsoft.com/office/drawing/2014/main" id="{2E6F921E-01FB-D429-043A-7D3A9B15F8FB}"/>
              </a:ext>
            </a:extLst>
          </p:cNvPr>
          <p:cNvGrpSpPr/>
          <p:nvPr/>
        </p:nvGrpSpPr>
        <p:grpSpPr>
          <a:xfrm>
            <a:off x="1249324" y="1883674"/>
            <a:ext cx="4025287" cy="3929650"/>
            <a:chOff x="-1294363" y="-109345"/>
            <a:chExt cx="1886305" cy="2908630"/>
          </a:xfrm>
        </p:grpSpPr>
        <p:sp>
          <p:nvSpPr>
            <p:cNvPr id="6" name="Freeform 8">
              <a:extLst>
                <a:ext uri="{FF2B5EF4-FFF2-40B4-BE49-F238E27FC236}">
                  <a16:creationId xmlns:a16="http://schemas.microsoft.com/office/drawing/2014/main" id="{CF967DAE-C217-A067-9F90-F2119A521B84}"/>
                </a:ext>
              </a:extLst>
            </p:cNvPr>
            <p:cNvSpPr/>
            <p:nvPr/>
          </p:nvSpPr>
          <p:spPr>
            <a:xfrm>
              <a:off x="-1294363" y="-109345"/>
              <a:ext cx="1886305" cy="2908630"/>
            </a:xfrm>
            <a:custGeom>
              <a:avLst/>
              <a:gdLst/>
              <a:ahLst/>
              <a:cxnLst/>
              <a:rect l="l" t="t" r="r" b="b"/>
              <a:pathLst>
                <a:path w="1886305" h="2908630">
                  <a:moveTo>
                    <a:pt x="1761845" y="2908630"/>
                  </a:moveTo>
                  <a:lnTo>
                    <a:pt x="124460" y="2908630"/>
                  </a:lnTo>
                  <a:cubicBezTo>
                    <a:pt x="55880" y="2908630"/>
                    <a:pt x="0" y="2852750"/>
                    <a:pt x="0" y="2784170"/>
                  </a:cubicBezTo>
                  <a:lnTo>
                    <a:pt x="0" y="124460"/>
                  </a:lnTo>
                  <a:cubicBezTo>
                    <a:pt x="0" y="55880"/>
                    <a:pt x="55880" y="0"/>
                    <a:pt x="124460" y="0"/>
                  </a:cubicBezTo>
                  <a:lnTo>
                    <a:pt x="1761845" y="0"/>
                  </a:lnTo>
                  <a:cubicBezTo>
                    <a:pt x="1830425" y="0"/>
                    <a:pt x="1886305" y="55880"/>
                    <a:pt x="1886305" y="124460"/>
                  </a:cubicBezTo>
                  <a:lnTo>
                    <a:pt x="1886305" y="2784170"/>
                  </a:lnTo>
                  <a:cubicBezTo>
                    <a:pt x="1886305" y="2852750"/>
                    <a:pt x="1830425" y="2908630"/>
                    <a:pt x="1761845" y="2908630"/>
                  </a:cubicBezTo>
                  <a:close/>
                </a:path>
              </a:pathLst>
            </a:custGeom>
          </p:spPr>
          <p:style>
            <a:lnRef idx="1">
              <a:schemeClr val="accent4"/>
            </a:lnRef>
            <a:fillRef idx="2">
              <a:schemeClr val="accent4"/>
            </a:fillRef>
            <a:effectRef idx="1">
              <a:schemeClr val="accent4"/>
            </a:effectRef>
            <a:fontRef idx="minor">
              <a:schemeClr val="dk1"/>
            </a:fontRef>
          </p:style>
          <p:txBody>
            <a:bodyPr/>
            <a:lstStyle/>
            <a:p>
              <a:endParaRPr lang="en-US"/>
            </a:p>
          </p:txBody>
        </p:sp>
      </p:grpSp>
      <p:pic>
        <p:nvPicPr>
          <p:cNvPr id="7" name="Picture 18">
            <a:extLst>
              <a:ext uri="{FF2B5EF4-FFF2-40B4-BE49-F238E27FC236}">
                <a16:creationId xmlns:a16="http://schemas.microsoft.com/office/drawing/2014/main" id="{03D9FEB8-E7D0-FF29-5F2E-6C4B7161FD6A}"/>
              </a:ext>
            </a:extLst>
          </p:cNvPr>
          <p:cNvPicPr>
            <a:picLocks noChangeAspect="1"/>
          </p:cNvPicPr>
          <p:nvPr/>
        </p:nvPicPr>
        <p:blipFill>
          <a:blip r:embed="rId4"/>
          <a:srcRect/>
          <a:stretch>
            <a:fillRect/>
          </a:stretch>
        </p:blipFill>
        <p:spPr>
          <a:xfrm rot="2892677">
            <a:off x="5497370" y="4946560"/>
            <a:ext cx="1597412" cy="1678174"/>
          </a:xfrm>
          <a:prstGeom prst="rect">
            <a:avLst/>
          </a:prstGeom>
        </p:spPr>
      </p:pic>
      <p:sp>
        <p:nvSpPr>
          <p:cNvPr id="8" name="TextBox 7">
            <a:extLst>
              <a:ext uri="{FF2B5EF4-FFF2-40B4-BE49-F238E27FC236}">
                <a16:creationId xmlns:a16="http://schemas.microsoft.com/office/drawing/2014/main" id="{5144F664-61D8-8708-7E9F-4B9A32B76C5A}"/>
              </a:ext>
            </a:extLst>
          </p:cNvPr>
          <p:cNvSpPr txBox="1"/>
          <p:nvPr/>
        </p:nvSpPr>
        <p:spPr>
          <a:xfrm>
            <a:off x="3076010" y="1028618"/>
            <a:ext cx="6039980" cy="654731"/>
          </a:xfrm>
          <a:prstGeom prst="rect">
            <a:avLst/>
          </a:prstGeom>
          <a:noFill/>
        </p:spPr>
        <p:txBody>
          <a:bodyPr wrap="square" rtlCol="0">
            <a:spAutoFit/>
          </a:bodyPr>
          <a:lstStyle/>
          <a:p>
            <a:pPr algn="ctr">
              <a:lnSpc>
                <a:spcPct val="150000"/>
              </a:lnSpc>
            </a:pPr>
            <a:r>
              <a:rPr lang="en-US" sz="2800" b="1" dirty="0">
                <a:latin typeface="+mj-lt"/>
                <a:cs typeface="Arial" panose="020B0604020202020204" pitchFamily="34" charset="0"/>
              </a:rPr>
              <a:t>HƯỚNG DẪN VỀ NHÀ</a:t>
            </a:r>
          </a:p>
        </p:txBody>
      </p:sp>
      <p:sp>
        <p:nvSpPr>
          <p:cNvPr id="9" name="TextBox 8">
            <a:extLst>
              <a:ext uri="{FF2B5EF4-FFF2-40B4-BE49-F238E27FC236}">
                <a16:creationId xmlns:a16="http://schemas.microsoft.com/office/drawing/2014/main" id="{E6AEE795-D2F5-FE49-591C-65D480110B7D}"/>
              </a:ext>
            </a:extLst>
          </p:cNvPr>
          <p:cNvSpPr txBox="1"/>
          <p:nvPr/>
        </p:nvSpPr>
        <p:spPr>
          <a:xfrm>
            <a:off x="7233335" y="2491089"/>
            <a:ext cx="3709341" cy="2235227"/>
          </a:xfrm>
          <a:prstGeom prst="rect">
            <a:avLst/>
          </a:prstGeom>
          <a:noFill/>
        </p:spPr>
        <p:txBody>
          <a:bodyPr wrap="square">
            <a:spAutoFit/>
          </a:bodyPr>
          <a:lstStyle/>
          <a:p>
            <a:pPr algn="just">
              <a:lnSpc>
                <a:spcPct val="150000"/>
              </a:lnSpc>
            </a:pPr>
            <a:r>
              <a:rPr lang="nl-NL" sz="2400" dirty="0">
                <a:solidFill>
                  <a:srgbClr val="000000"/>
                </a:solidFill>
                <a:effectLst/>
                <a:latin typeface="+mj-lt"/>
                <a:ea typeface="Calibri" panose="020F0502020204030204" pitchFamily="34" charset="0"/>
                <a:cs typeface="Arial" panose="020B0604020202020204" pitchFamily="34" charset="0"/>
              </a:rPr>
              <a:t>Chuẩn bị tiết mục tiểu phẩm theo chủ đề </a:t>
            </a:r>
            <a:r>
              <a:rPr lang="nl-NL" sz="2400" b="1" i="1" dirty="0">
                <a:solidFill>
                  <a:srgbClr val="000000"/>
                </a:solidFill>
                <a:effectLst/>
                <a:latin typeface="+mj-lt"/>
                <a:ea typeface="Calibri" panose="020F0502020204030204" pitchFamily="34" charset="0"/>
                <a:cs typeface="Arial" panose="020B0604020202020204" pitchFamily="34" charset="0"/>
              </a:rPr>
              <a:t>Nói lời hay, làm việc tốt</a:t>
            </a:r>
            <a:r>
              <a:rPr lang="nl-NL" sz="2400" dirty="0">
                <a:solidFill>
                  <a:srgbClr val="000000"/>
                </a:solidFill>
                <a:effectLst/>
                <a:latin typeface="+mj-lt"/>
                <a:ea typeface="Calibri" panose="020F0502020204030204" pitchFamily="34" charset="0"/>
                <a:cs typeface="Arial" panose="020B0604020202020204" pitchFamily="34" charset="0"/>
              </a:rPr>
              <a:t> theo nhóm. </a:t>
            </a:r>
            <a:endParaRPr lang="en-US" sz="2400" dirty="0">
              <a:latin typeface="+mj-lt"/>
              <a:cs typeface="Arial" panose="020B0604020202020204" pitchFamily="34" charset="0"/>
            </a:endParaRPr>
          </a:p>
        </p:txBody>
      </p:sp>
      <p:sp>
        <p:nvSpPr>
          <p:cNvPr id="10" name="TextBox 9">
            <a:extLst>
              <a:ext uri="{FF2B5EF4-FFF2-40B4-BE49-F238E27FC236}">
                <a16:creationId xmlns:a16="http://schemas.microsoft.com/office/drawing/2014/main" id="{277FB666-88F8-08C5-A2D3-2509CEB13573}"/>
              </a:ext>
            </a:extLst>
          </p:cNvPr>
          <p:cNvSpPr txBox="1"/>
          <p:nvPr/>
        </p:nvSpPr>
        <p:spPr>
          <a:xfrm>
            <a:off x="1432383" y="2490512"/>
            <a:ext cx="3604075" cy="2790379"/>
          </a:xfrm>
          <a:prstGeom prst="rect">
            <a:avLst/>
          </a:prstGeom>
          <a:noFill/>
        </p:spPr>
        <p:txBody>
          <a:bodyPr wrap="square">
            <a:spAutoFit/>
          </a:bodyPr>
          <a:lstStyle/>
          <a:p>
            <a:pPr marL="0" marR="0" algn="just">
              <a:lnSpc>
                <a:spcPct val="150000"/>
              </a:lnSpc>
              <a:spcBef>
                <a:spcPts val="0"/>
              </a:spcBef>
              <a:spcAft>
                <a:spcPts val="1200"/>
              </a:spcAft>
            </a:pPr>
            <a:r>
              <a:rPr lang="en-US" sz="2400" dirty="0" err="1">
                <a:effectLst/>
                <a:latin typeface="+mj-lt"/>
                <a:ea typeface="Calibri" panose="020F0502020204030204" pitchFamily="34" charset="0"/>
                <a:cs typeface="Arial" panose="020B0604020202020204" pitchFamily="34" charset="0"/>
              </a:rPr>
              <a:t>Đánh</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giá</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kết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quả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được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sau</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khi</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tham</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gia</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các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hoạt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động</a:t>
            </a:r>
            <a:r>
              <a:rPr lang="en-US" sz="2400" dirty="0">
                <a:effectLst/>
                <a:latin typeface="+mj-lt"/>
                <a:ea typeface="Calibri" panose="020F0502020204030204" pitchFamily="34" charset="0"/>
                <a:cs typeface="Arial" panose="020B0604020202020204" pitchFamily="34" charset="0"/>
              </a:rPr>
              <a:t> của </a:t>
            </a:r>
            <a:r>
              <a:rPr lang="en-US" sz="2400" dirty="0" err="1">
                <a:effectLst/>
                <a:latin typeface="+mj-lt"/>
                <a:ea typeface="Calibri" panose="020F0502020204030204" pitchFamily="34" charset="0"/>
                <a:cs typeface="Arial" panose="020B0604020202020204" pitchFamily="34" charset="0"/>
              </a:rPr>
              <a:t>chủ</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đề</a:t>
            </a:r>
            <a:r>
              <a:rPr lang="en-US" sz="2400"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Em</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yêu</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lao</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động</a:t>
            </a:r>
            <a:r>
              <a:rPr lang="en-US" sz="2400" b="1" i="1" dirty="0">
                <a:effectLst/>
                <a:latin typeface="+mj-lt"/>
                <a:ea typeface="Calibri" panose="020F0502020204030204" pitchFamily="34" charset="0"/>
                <a:cs typeface="Arial" panose="020B0604020202020204" pitchFamily="34" charset="0"/>
              </a:rPr>
              <a:t>.</a:t>
            </a:r>
            <a:endParaRPr lang="en-US" sz="2400" b="1" dirty="0">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6170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22" presetClass="entr" presetSubtype="4"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53</TotalTime>
  <Words>865</Words>
  <Application>Microsoft Office PowerPoint</Application>
  <PresentationFormat>Widescreen</PresentationFormat>
  <Paragraphs>74</Paragraphs>
  <Slides>27</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Calibri Light</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11</cp:revision>
  <dcterms:created xsi:type="dcterms:W3CDTF">2023-03-28T03:35:09Z</dcterms:created>
  <dcterms:modified xsi:type="dcterms:W3CDTF">2023-08-21T02:27:56Z</dcterms:modified>
</cp:coreProperties>
</file>