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7"/>
  </p:notesMasterIdLst>
  <p:sldIdLst>
    <p:sldId id="257" r:id="rId4"/>
    <p:sldId id="364" r:id="rId5"/>
    <p:sldId id="256" r:id="rId6"/>
    <p:sldId id="267" r:id="rId7"/>
    <p:sldId id="260" r:id="rId8"/>
    <p:sldId id="372" r:id="rId9"/>
    <p:sldId id="373" r:id="rId10"/>
    <p:sldId id="374" r:id="rId11"/>
    <p:sldId id="375" r:id="rId12"/>
    <p:sldId id="377" r:id="rId13"/>
    <p:sldId id="376" r:id="rId14"/>
    <p:sldId id="262" r:id="rId15"/>
    <p:sldId id="259" r:id="rId16"/>
    <p:sldId id="263" r:id="rId17"/>
    <p:sldId id="261" r:id="rId18"/>
    <p:sldId id="258" r:id="rId19"/>
    <p:sldId id="380" r:id="rId20"/>
    <p:sldId id="381" r:id="rId21"/>
    <p:sldId id="382" r:id="rId22"/>
    <p:sldId id="383" r:id="rId23"/>
    <p:sldId id="365" r:id="rId24"/>
    <p:sldId id="266" r:id="rId25"/>
    <p:sldId id="3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2"/>
            <p14:sldId id="373"/>
            <p14:sldId id="374"/>
            <p14:sldId id="375"/>
            <p14:sldId id="377"/>
            <p14:sldId id="376"/>
            <p14:sldId id="262"/>
          </p14:sldIdLst>
        </p14:section>
        <p14:section name="SHL" id="{A13DB347-C564-4436-BE85-EF03CBD32C2D}">
          <p14:sldIdLst>
            <p14:sldId id="259"/>
            <p14:sldId id="263"/>
          </p14:sldIdLst>
        </p14:section>
        <p14:section name="HĐ nối tiếp" id="{3ADF448C-8E95-45D1-860C-1D3CE70BC927}">
          <p14:sldIdLst>
            <p14:sldId id="261"/>
            <p14:sldId id="258"/>
            <p14:sldId id="380"/>
            <p14:sldId id="381"/>
            <p14:sldId id="382"/>
            <p14:sldId id="383"/>
          </p14:sldIdLst>
        </p14:section>
        <p14:section name="Tự đánh giá" id="{7E3EA2DB-4ECA-46C4-AE99-1BDB6E5D3586}">
          <p14:sldIdLst/>
        </p14:section>
        <p14:section name="END" id="{09D271F4-F85F-46E8-ACF3-54DB7682D3DB}">
          <p14:sldIdLst>
            <p14:sldId id="365"/>
            <p14:sldId id="266"/>
            <p14:sldId id="3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A0D2F0-DB45-420B-B827-873FC331C68E}" v="158" dt="2023-04-04T08:24:16.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5" d="100"/>
          <a:sy n="65"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79A0D2F0-DB45-420B-B827-873FC331C68E}"/>
    <pc:docChg chg="undo custSel addSld delSld modSld sldOrd modMainMaster modSection">
      <pc:chgData name="Nguyen Huy" userId="03e08db4-59cf-4cb4-b2d1-70d2dd8489fe" providerId="ADAL" clId="{79A0D2F0-DB45-420B-B827-873FC331C68E}" dt="2023-04-04T08:24:16.923" v="1037"/>
      <pc:docMkLst>
        <pc:docMk/>
      </pc:docMkLst>
      <pc:sldChg chg="del">
        <pc:chgData name="Nguyen Huy" userId="03e08db4-59cf-4cb4-b2d1-70d2dd8489fe" providerId="ADAL" clId="{79A0D2F0-DB45-420B-B827-873FC331C68E}" dt="2023-04-04T08:23:38.744" v="1026" actId="47"/>
        <pc:sldMkLst>
          <pc:docMk/>
          <pc:sldMk cId="1567256950" sldId="258"/>
        </pc:sldMkLst>
      </pc:sldChg>
      <pc:sldChg chg="addSp modSp mod modAnim">
        <pc:chgData name="Nguyen Huy" userId="03e08db4-59cf-4cb4-b2d1-70d2dd8489fe" providerId="ADAL" clId="{79A0D2F0-DB45-420B-B827-873FC331C68E}" dt="2023-04-04T08:23:26.746" v="1024"/>
        <pc:sldMkLst>
          <pc:docMk/>
          <pc:sldMk cId="866177050" sldId="262"/>
        </pc:sldMkLst>
        <pc:spChg chg="mod">
          <ac:chgData name="Nguyen Huy" userId="03e08db4-59cf-4cb4-b2d1-70d2dd8489fe" providerId="ADAL" clId="{79A0D2F0-DB45-420B-B827-873FC331C68E}" dt="2023-04-04T08:04:35.647" v="206"/>
          <ac:spMkLst>
            <pc:docMk/>
            <pc:sldMk cId="866177050" sldId="262"/>
            <ac:spMk id="4" creationId="{76D5D761-9557-2F70-1640-DC8DF2472B8B}"/>
          </ac:spMkLst>
        </pc:spChg>
        <pc:spChg chg="add mod">
          <ac:chgData name="Nguyen Huy" userId="03e08db4-59cf-4cb4-b2d1-70d2dd8489fe" providerId="ADAL" clId="{79A0D2F0-DB45-420B-B827-873FC331C68E}" dt="2023-04-04T08:05:22.308" v="227" actId="1076"/>
          <ac:spMkLst>
            <pc:docMk/>
            <pc:sldMk cId="866177050" sldId="262"/>
            <ac:spMk id="7" creationId="{B6915C80-FB29-A3DB-E2E0-F3E55DBE8F61}"/>
          </ac:spMkLst>
        </pc:spChg>
        <pc:spChg chg="add mod">
          <ac:chgData name="Nguyen Huy" userId="03e08db4-59cf-4cb4-b2d1-70d2dd8489fe" providerId="ADAL" clId="{79A0D2F0-DB45-420B-B827-873FC331C68E}" dt="2023-04-04T08:05:39.598" v="237" actId="1076"/>
          <ac:spMkLst>
            <pc:docMk/>
            <pc:sldMk cId="866177050" sldId="262"/>
            <ac:spMk id="8" creationId="{E46953C2-924D-D368-16D2-2215B5BCBFE1}"/>
          </ac:spMkLst>
        </pc:spChg>
        <pc:grpChg chg="add mod">
          <ac:chgData name="Nguyen Huy" userId="03e08db4-59cf-4cb4-b2d1-70d2dd8489fe" providerId="ADAL" clId="{79A0D2F0-DB45-420B-B827-873FC331C68E}" dt="2023-04-04T08:05:33.822" v="234" actId="14100"/>
          <ac:grpSpMkLst>
            <pc:docMk/>
            <pc:sldMk cId="866177050" sldId="262"/>
            <ac:grpSpMk id="3" creationId="{FD2D3F44-C679-2256-E79D-D158643F585C}"/>
          </ac:grpSpMkLst>
        </pc:grpChg>
        <pc:picChg chg="add mod">
          <ac:chgData name="Nguyen Huy" userId="03e08db4-59cf-4cb4-b2d1-70d2dd8489fe" providerId="ADAL" clId="{79A0D2F0-DB45-420B-B827-873FC331C68E}" dt="2023-04-04T08:05:22.308" v="227" actId="1076"/>
          <ac:picMkLst>
            <pc:docMk/>
            <pc:sldMk cId="866177050" sldId="262"/>
            <ac:picMk id="2" creationId="{D4728E78-5FDB-5A4B-086A-17CCD5B6FEE9}"/>
          </ac:picMkLst>
        </pc:picChg>
        <pc:picChg chg="add mod">
          <ac:chgData name="Nguyen Huy" userId="03e08db4-59cf-4cb4-b2d1-70d2dd8489fe" providerId="ADAL" clId="{79A0D2F0-DB45-420B-B827-873FC331C68E}" dt="2023-04-04T08:05:35.447" v="235" actId="1076"/>
          <ac:picMkLst>
            <pc:docMk/>
            <pc:sldMk cId="866177050" sldId="262"/>
            <ac:picMk id="5" creationId="{14CFA9C1-B23F-4348-0538-FC54ED26DEAE}"/>
          </ac:picMkLst>
        </pc:picChg>
        <pc:picChg chg="add mod">
          <ac:chgData name="Nguyen Huy" userId="03e08db4-59cf-4cb4-b2d1-70d2dd8489fe" providerId="ADAL" clId="{79A0D2F0-DB45-420B-B827-873FC331C68E}" dt="2023-04-04T08:05:26.658" v="228" actId="1076"/>
          <ac:picMkLst>
            <pc:docMk/>
            <pc:sldMk cId="866177050" sldId="262"/>
            <ac:picMk id="6" creationId="{00CA5F2C-F187-AD82-AEB5-BC66CDF4B757}"/>
          </ac:picMkLst>
        </pc:picChg>
      </pc:sldChg>
      <pc:sldChg chg="addSp delSp modSp mod modAnim">
        <pc:chgData name="Nguyen Huy" userId="03e08db4-59cf-4cb4-b2d1-70d2dd8489fe" providerId="ADAL" clId="{79A0D2F0-DB45-420B-B827-873FC331C68E}" dt="2023-04-04T08:14:26.827" v="907"/>
        <pc:sldMkLst>
          <pc:docMk/>
          <pc:sldMk cId="522577783" sldId="263"/>
        </pc:sldMkLst>
        <pc:spChg chg="add mod">
          <ac:chgData name="Nguyen Huy" userId="03e08db4-59cf-4cb4-b2d1-70d2dd8489fe" providerId="ADAL" clId="{79A0D2F0-DB45-420B-B827-873FC331C68E}" dt="2023-04-04T08:13:48.087" v="892" actId="1076"/>
          <ac:spMkLst>
            <pc:docMk/>
            <pc:sldMk cId="522577783" sldId="263"/>
            <ac:spMk id="6" creationId="{8F067840-B604-5FB0-7E8E-5A70085DFBA2}"/>
          </ac:spMkLst>
        </pc:spChg>
        <pc:picChg chg="add del mod">
          <ac:chgData name="Nguyen Huy" userId="03e08db4-59cf-4cb4-b2d1-70d2dd8489fe" providerId="ADAL" clId="{79A0D2F0-DB45-420B-B827-873FC331C68E}" dt="2023-04-04T08:10:04.938" v="284" actId="21"/>
          <ac:picMkLst>
            <pc:docMk/>
            <pc:sldMk cId="522577783" sldId="263"/>
            <ac:picMk id="3" creationId="{C8ABBFD7-25A5-DC9A-E630-BE1574D8F247}"/>
          </ac:picMkLst>
        </pc:picChg>
        <pc:picChg chg="add mod">
          <ac:chgData name="Nguyen Huy" userId="03e08db4-59cf-4cb4-b2d1-70d2dd8489fe" providerId="ADAL" clId="{79A0D2F0-DB45-420B-B827-873FC331C68E}" dt="2023-04-04T08:13:57.510" v="899" actId="1037"/>
          <ac:picMkLst>
            <pc:docMk/>
            <pc:sldMk cId="522577783" sldId="263"/>
            <ac:picMk id="5" creationId="{06A515A6-5C78-2F6C-375A-5EC832E42E17}"/>
          </ac:picMkLst>
        </pc:picChg>
      </pc:sldChg>
      <pc:sldChg chg="del">
        <pc:chgData name="Nguyen Huy" userId="03e08db4-59cf-4cb4-b2d1-70d2dd8489fe" providerId="ADAL" clId="{79A0D2F0-DB45-420B-B827-873FC331C68E}" dt="2023-04-04T08:07:56.594" v="279" actId="47"/>
        <pc:sldMkLst>
          <pc:docMk/>
          <pc:sldMk cId="3430506704" sldId="264"/>
        </pc:sldMkLst>
      </pc:sldChg>
      <pc:sldChg chg="del">
        <pc:chgData name="Nguyen Huy" userId="03e08db4-59cf-4cb4-b2d1-70d2dd8489fe" providerId="ADAL" clId="{79A0D2F0-DB45-420B-B827-873FC331C68E}" dt="2023-04-04T08:07:56.594" v="279" actId="47"/>
        <pc:sldMkLst>
          <pc:docMk/>
          <pc:sldMk cId="77109922" sldId="265"/>
        </pc:sldMkLst>
      </pc:sldChg>
      <pc:sldChg chg="addSp modSp mod modAnim">
        <pc:chgData name="Nguyen Huy" userId="03e08db4-59cf-4cb4-b2d1-70d2dd8489fe" providerId="ADAL" clId="{79A0D2F0-DB45-420B-B827-873FC331C68E}" dt="2023-04-04T08:22:20.768" v="1011"/>
        <pc:sldMkLst>
          <pc:docMk/>
          <pc:sldMk cId="1308164110" sldId="267"/>
        </pc:sldMkLst>
        <pc:picChg chg="add mod">
          <ac:chgData name="Nguyen Huy" userId="03e08db4-59cf-4cb4-b2d1-70d2dd8489fe" providerId="ADAL" clId="{79A0D2F0-DB45-420B-B827-873FC331C68E}" dt="2023-04-04T08:10:10.750" v="287" actId="14100"/>
          <ac:picMkLst>
            <pc:docMk/>
            <pc:sldMk cId="1308164110" sldId="267"/>
            <ac:picMk id="2" creationId="{80FFB36B-388F-E675-B32B-4D3E8497FAD0}"/>
          </ac:picMkLst>
        </pc:picChg>
      </pc:sldChg>
      <pc:sldChg chg="add del">
        <pc:chgData name="Nguyen Huy" userId="03e08db4-59cf-4cb4-b2d1-70d2dd8489fe" providerId="ADAL" clId="{79A0D2F0-DB45-420B-B827-873FC331C68E}" dt="2023-04-04T08:03:34.780" v="187" actId="47"/>
        <pc:sldMkLst>
          <pc:docMk/>
          <pc:sldMk cId="4276421003" sldId="269"/>
        </pc:sldMkLst>
      </pc:sldChg>
      <pc:sldChg chg="addSp modSp mod modAnim">
        <pc:chgData name="Nguyen Huy" userId="03e08db4-59cf-4cb4-b2d1-70d2dd8489fe" providerId="ADAL" clId="{79A0D2F0-DB45-420B-B827-873FC331C68E}" dt="2023-04-04T08:22:15.835" v="1010"/>
        <pc:sldMkLst>
          <pc:docMk/>
          <pc:sldMk cId="1309629433" sldId="364"/>
        </pc:sldMkLst>
        <pc:spChg chg="add mod">
          <ac:chgData name="Nguyen Huy" userId="03e08db4-59cf-4cb4-b2d1-70d2dd8489fe" providerId="ADAL" clId="{79A0D2F0-DB45-420B-B827-873FC331C68E}" dt="2023-04-04T07:58:16.375" v="17" actId="1076"/>
          <ac:spMkLst>
            <pc:docMk/>
            <pc:sldMk cId="1309629433" sldId="364"/>
            <ac:spMk id="3" creationId="{68DC4654-4CAB-2D8B-90CD-028C9A1D4512}"/>
          </ac:spMkLst>
        </pc:spChg>
        <pc:picChg chg="add mod">
          <ac:chgData name="Nguyen Huy" userId="03e08db4-59cf-4cb4-b2d1-70d2dd8489fe" providerId="ADAL" clId="{79A0D2F0-DB45-420B-B827-873FC331C68E}" dt="2023-04-04T07:58:03.694" v="8" actId="1076"/>
          <ac:picMkLst>
            <pc:docMk/>
            <pc:sldMk cId="1309629433" sldId="364"/>
            <ac:picMk id="4" creationId="{584AFDF6-50BE-C7D5-26AD-232E9DD5EC2C}"/>
          </ac:picMkLst>
        </pc:picChg>
        <pc:picChg chg="add mod">
          <ac:chgData name="Nguyen Huy" userId="03e08db4-59cf-4cb4-b2d1-70d2dd8489fe" providerId="ADAL" clId="{79A0D2F0-DB45-420B-B827-873FC331C68E}" dt="2023-04-04T07:58:13.534" v="15" actId="1076"/>
          <ac:picMkLst>
            <pc:docMk/>
            <pc:sldMk cId="1309629433" sldId="364"/>
            <ac:picMk id="5" creationId="{454CF17D-B955-375B-3AB8-E6C24D8ACA41}"/>
          </ac:picMkLst>
        </pc:picChg>
        <pc:picChg chg="add mod">
          <ac:chgData name="Nguyen Huy" userId="03e08db4-59cf-4cb4-b2d1-70d2dd8489fe" providerId="ADAL" clId="{79A0D2F0-DB45-420B-B827-873FC331C68E}" dt="2023-04-04T07:58:12.167" v="14" actId="1076"/>
          <ac:picMkLst>
            <pc:docMk/>
            <pc:sldMk cId="1309629433" sldId="364"/>
            <ac:picMk id="6" creationId="{F931C1EA-A0EA-1A8C-6344-DF5A90551875}"/>
          </ac:picMkLst>
        </pc:picChg>
      </pc:sldChg>
      <pc:sldChg chg="addSp modSp mod modAnim">
        <pc:chgData name="Nguyen Huy" userId="03e08db4-59cf-4cb4-b2d1-70d2dd8489fe" providerId="ADAL" clId="{79A0D2F0-DB45-420B-B827-873FC331C68E}" dt="2023-04-04T08:24:16.923" v="1037"/>
        <pc:sldMkLst>
          <pc:docMk/>
          <pc:sldMk cId="1876170535" sldId="365"/>
        </pc:sldMkLst>
        <pc:spChg chg="add mod">
          <ac:chgData name="Nguyen Huy" userId="03e08db4-59cf-4cb4-b2d1-70d2dd8489fe" providerId="ADAL" clId="{79A0D2F0-DB45-420B-B827-873FC331C68E}" dt="2023-04-04T08:06:09.790" v="240" actId="255"/>
          <ac:spMkLst>
            <pc:docMk/>
            <pc:sldMk cId="1876170535" sldId="365"/>
            <ac:spMk id="9" creationId="{EBA193C1-DCD7-52F0-0740-512BC5D75E71}"/>
          </ac:spMkLst>
        </pc:spChg>
        <pc:spChg chg="add mod ord">
          <ac:chgData name="Nguyen Huy" userId="03e08db4-59cf-4cb4-b2d1-70d2dd8489fe" providerId="ADAL" clId="{79A0D2F0-DB45-420B-B827-873FC331C68E}" dt="2023-04-04T08:06:45.983" v="255" actId="1076"/>
          <ac:spMkLst>
            <pc:docMk/>
            <pc:sldMk cId="1876170535" sldId="365"/>
            <ac:spMk id="10" creationId="{4FB788EC-BFB6-3904-7E5A-719140BC80C5}"/>
          </ac:spMkLst>
        </pc:spChg>
        <pc:spChg chg="add mod">
          <ac:chgData name="Nguyen Huy" userId="03e08db4-59cf-4cb4-b2d1-70d2dd8489fe" providerId="ADAL" clId="{79A0D2F0-DB45-420B-B827-873FC331C68E}" dt="2023-04-04T08:07:01.542" v="259" actId="1076"/>
          <ac:spMkLst>
            <pc:docMk/>
            <pc:sldMk cId="1876170535" sldId="365"/>
            <ac:spMk id="11" creationId="{3B634C1E-F05E-D6AB-85C7-D43FD2504B42}"/>
          </ac:spMkLst>
        </pc:spChg>
        <pc:spChg chg="add mod">
          <ac:chgData name="Nguyen Huy" userId="03e08db4-59cf-4cb4-b2d1-70d2dd8489fe" providerId="ADAL" clId="{79A0D2F0-DB45-420B-B827-873FC331C68E}" dt="2023-04-04T08:07:27.837" v="271" actId="1076"/>
          <ac:spMkLst>
            <pc:docMk/>
            <pc:sldMk cId="1876170535" sldId="365"/>
            <ac:spMk id="12" creationId="{7317E984-917C-642E-DD9E-1001860F733A}"/>
          </ac:spMkLst>
        </pc:spChg>
        <pc:spChg chg="add mod">
          <ac:chgData name="Nguyen Huy" userId="03e08db4-59cf-4cb4-b2d1-70d2dd8489fe" providerId="ADAL" clId="{79A0D2F0-DB45-420B-B827-873FC331C68E}" dt="2023-04-04T08:24:05.185" v="1035" actId="1076"/>
          <ac:spMkLst>
            <pc:docMk/>
            <pc:sldMk cId="1876170535" sldId="365"/>
            <ac:spMk id="14" creationId="{C2A99242-AF96-6CD7-0AC9-D03B8EEF5B22}"/>
          </ac:spMkLst>
        </pc:spChg>
        <pc:picChg chg="add mod">
          <ac:chgData name="Nguyen Huy" userId="03e08db4-59cf-4cb4-b2d1-70d2dd8489fe" providerId="ADAL" clId="{79A0D2F0-DB45-420B-B827-873FC331C68E}" dt="2023-04-04T08:06:15.206" v="242" actId="1076"/>
          <ac:picMkLst>
            <pc:docMk/>
            <pc:sldMk cId="1876170535" sldId="365"/>
            <ac:picMk id="3" creationId="{DA475CB0-5926-A840-0A5B-5D168C692A7A}"/>
          </ac:picMkLst>
        </pc:picChg>
        <pc:picChg chg="add mod">
          <ac:chgData name="Nguyen Huy" userId="03e08db4-59cf-4cb4-b2d1-70d2dd8489fe" providerId="ADAL" clId="{79A0D2F0-DB45-420B-B827-873FC331C68E}" dt="2023-04-04T08:07:05.663" v="262" actId="1076"/>
          <ac:picMkLst>
            <pc:docMk/>
            <pc:sldMk cId="1876170535" sldId="365"/>
            <ac:picMk id="4" creationId="{A2E5C6A2-5950-F66C-41DF-03929647C6F1}"/>
          </ac:picMkLst>
        </pc:picChg>
        <pc:picChg chg="add mod">
          <ac:chgData name="Nguyen Huy" userId="03e08db4-59cf-4cb4-b2d1-70d2dd8489fe" providerId="ADAL" clId="{79A0D2F0-DB45-420B-B827-873FC331C68E}" dt="2023-04-04T08:07:01.542" v="259" actId="1076"/>
          <ac:picMkLst>
            <pc:docMk/>
            <pc:sldMk cId="1876170535" sldId="365"/>
            <ac:picMk id="5" creationId="{86C0C6E0-7B62-4AB1-E6DB-4FDA4E3CAF6B}"/>
          </ac:picMkLst>
        </pc:picChg>
        <pc:picChg chg="add mod">
          <ac:chgData name="Nguyen Huy" userId="03e08db4-59cf-4cb4-b2d1-70d2dd8489fe" providerId="ADAL" clId="{79A0D2F0-DB45-420B-B827-873FC331C68E}" dt="2023-04-04T08:24:04.248" v="1032" actId="1076"/>
          <ac:picMkLst>
            <pc:docMk/>
            <pc:sldMk cId="1876170535" sldId="365"/>
            <ac:picMk id="6" creationId="{FC071AAA-16E2-8163-D63B-EBAA1611F05D}"/>
          </ac:picMkLst>
        </pc:picChg>
        <pc:picChg chg="add mod">
          <ac:chgData name="Nguyen Huy" userId="03e08db4-59cf-4cb4-b2d1-70d2dd8489fe" providerId="ADAL" clId="{79A0D2F0-DB45-420B-B827-873FC331C68E}" dt="2023-04-04T08:24:04.938" v="1034" actId="1076"/>
          <ac:picMkLst>
            <pc:docMk/>
            <pc:sldMk cId="1876170535" sldId="365"/>
            <ac:picMk id="7" creationId="{3F7670F9-16AC-3729-EC2B-3AFF2EA94EC7}"/>
          </ac:picMkLst>
        </pc:picChg>
        <pc:picChg chg="add mod">
          <ac:chgData name="Nguyen Huy" userId="03e08db4-59cf-4cb4-b2d1-70d2dd8489fe" providerId="ADAL" clId="{79A0D2F0-DB45-420B-B827-873FC331C68E}" dt="2023-04-04T08:07:32.967" v="275" actId="1076"/>
          <ac:picMkLst>
            <pc:docMk/>
            <pc:sldMk cId="1876170535" sldId="365"/>
            <ac:picMk id="8" creationId="{377D0073-39EB-6B02-B5E4-2B0907E0AF60}"/>
          </ac:picMkLst>
        </pc:picChg>
        <pc:picChg chg="add mod">
          <ac:chgData name="Nguyen Huy" userId="03e08db4-59cf-4cb4-b2d1-70d2dd8489fe" providerId="ADAL" clId="{79A0D2F0-DB45-420B-B827-873FC331C68E}" dt="2023-04-04T08:06:23.991" v="245" actId="1076"/>
          <ac:picMkLst>
            <pc:docMk/>
            <pc:sldMk cId="1876170535" sldId="365"/>
            <ac:picMk id="13" creationId="{30CEF57A-6BC4-6F77-4BC5-AD924E65C2A4}"/>
          </ac:picMkLst>
        </pc:picChg>
      </pc:sldChg>
      <pc:sldChg chg="add del">
        <pc:chgData name="Nguyen Huy" userId="03e08db4-59cf-4cb4-b2d1-70d2dd8489fe" providerId="ADAL" clId="{79A0D2F0-DB45-420B-B827-873FC331C68E}" dt="2023-04-04T07:59:36.790" v="71" actId="47"/>
        <pc:sldMkLst>
          <pc:docMk/>
          <pc:sldMk cId="0" sldId="366"/>
        </pc:sldMkLst>
      </pc:sldChg>
      <pc:sldChg chg="add del">
        <pc:chgData name="Nguyen Huy" userId="03e08db4-59cf-4cb4-b2d1-70d2dd8489fe" providerId="ADAL" clId="{79A0D2F0-DB45-420B-B827-873FC331C68E}" dt="2023-04-04T08:00:34.670" v="91" actId="47"/>
        <pc:sldMkLst>
          <pc:docMk/>
          <pc:sldMk cId="0" sldId="367"/>
        </pc:sldMkLst>
      </pc:sldChg>
      <pc:sldChg chg="delSp add del mod delAnim">
        <pc:chgData name="Nguyen Huy" userId="03e08db4-59cf-4cb4-b2d1-70d2dd8489fe" providerId="ADAL" clId="{79A0D2F0-DB45-420B-B827-873FC331C68E}" dt="2023-04-04T08:01:38.344" v="117" actId="47"/>
        <pc:sldMkLst>
          <pc:docMk/>
          <pc:sldMk cId="0" sldId="368"/>
        </pc:sldMkLst>
        <pc:spChg chg="del">
          <ac:chgData name="Nguyen Huy" userId="03e08db4-59cf-4cb4-b2d1-70d2dd8489fe" providerId="ADAL" clId="{79A0D2F0-DB45-420B-B827-873FC331C68E}" dt="2023-04-04T08:00:54.170" v="101" actId="21"/>
          <ac:spMkLst>
            <pc:docMk/>
            <pc:sldMk cId="0" sldId="368"/>
            <ac:spMk id="10" creationId="{F589415F-18AA-B810-4A82-68CAC21D711F}"/>
          </ac:spMkLst>
        </pc:spChg>
        <pc:spChg chg="del">
          <ac:chgData name="Nguyen Huy" userId="03e08db4-59cf-4cb4-b2d1-70d2dd8489fe" providerId="ADAL" clId="{79A0D2F0-DB45-420B-B827-873FC331C68E}" dt="2023-04-04T08:00:54.170" v="101" actId="21"/>
          <ac:spMkLst>
            <pc:docMk/>
            <pc:sldMk cId="0" sldId="368"/>
            <ac:spMk id="13" creationId="{DD2564B8-128E-89F0-2BCE-CE4DFA925BDA}"/>
          </ac:spMkLst>
        </pc:spChg>
        <pc:picChg chg="del">
          <ac:chgData name="Nguyen Huy" userId="03e08db4-59cf-4cb4-b2d1-70d2dd8489fe" providerId="ADAL" clId="{79A0D2F0-DB45-420B-B827-873FC331C68E}" dt="2023-04-04T08:00:54.170" v="101" actId="21"/>
          <ac:picMkLst>
            <pc:docMk/>
            <pc:sldMk cId="0" sldId="368"/>
            <ac:picMk id="3" creationId="{00000000-0000-0000-0000-000000000000}"/>
          </ac:picMkLst>
        </pc:picChg>
        <pc:picChg chg="del">
          <ac:chgData name="Nguyen Huy" userId="03e08db4-59cf-4cb4-b2d1-70d2dd8489fe" providerId="ADAL" clId="{79A0D2F0-DB45-420B-B827-873FC331C68E}" dt="2023-04-04T08:00:54.170" v="101" actId="21"/>
          <ac:picMkLst>
            <pc:docMk/>
            <pc:sldMk cId="0" sldId="368"/>
            <ac:picMk id="6" creationId="{00000000-0000-0000-0000-000000000000}"/>
          </ac:picMkLst>
        </pc:picChg>
      </pc:sldChg>
      <pc:sldChg chg="add del">
        <pc:chgData name="Nguyen Huy" userId="03e08db4-59cf-4cb4-b2d1-70d2dd8489fe" providerId="ADAL" clId="{79A0D2F0-DB45-420B-B827-873FC331C68E}" dt="2023-04-04T08:03:32.739" v="186" actId="47"/>
        <pc:sldMkLst>
          <pc:docMk/>
          <pc:sldMk cId="0" sldId="369"/>
        </pc:sldMkLst>
      </pc:sldChg>
      <pc:sldChg chg="add del">
        <pc:chgData name="Nguyen Huy" userId="03e08db4-59cf-4cb4-b2d1-70d2dd8489fe" providerId="ADAL" clId="{79A0D2F0-DB45-420B-B827-873FC331C68E}" dt="2023-04-04T08:04:26.407" v="205" actId="47"/>
        <pc:sldMkLst>
          <pc:docMk/>
          <pc:sldMk cId="0" sldId="370"/>
        </pc:sldMkLst>
      </pc:sldChg>
      <pc:sldChg chg="add del modAnim">
        <pc:chgData name="Nguyen Huy" userId="03e08db4-59cf-4cb4-b2d1-70d2dd8489fe" providerId="ADAL" clId="{79A0D2F0-DB45-420B-B827-873FC331C68E}" dt="2023-04-04T08:23:29.554" v="1025" actId="47"/>
        <pc:sldMkLst>
          <pc:docMk/>
          <pc:sldMk cId="0" sldId="371"/>
        </pc:sldMkLst>
      </pc:sldChg>
      <pc:sldChg chg="addSp modSp add mod ord modAnim">
        <pc:chgData name="Nguyen Huy" userId="03e08db4-59cf-4cb4-b2d1-70d2dd8489fe" providerId="ADAL" clId="{79A0D2F0-DB45-420B-B827-873FC331C68E}" dt="2023-04-04T08:22:37.455" v="1013"/>
        <pc:sldMkLst>
          <pc:docMk/>
          <pc:sldMk cId="2684245564" sldId="372"/>
        </pc:sldMkLst>
        <pc:spChg chg="add mod">
          <ac:chgData name="Nguyen Huy" userId="03e08db4-59cf-4cb4-b2d1-70d2dd8489fe" providerId="ADAL" clId="{79A0D2F0-DB45-420B-B827-873FC331C68E}" dt="2023-04-04T07:59:24.764" v="68" actId="113"/>
          <ac:spMkLst>
            <pc:docMk/>
            <pc:sldMk cId="2684245564" sldId="372"/>
            <ac:spMk id="2" creationId="{02876463-658F-39E3-5248-30A6FF58722E}"/>
          </ac:spMkLst>
        </pc:spChg>
        <pc:spChg chg="add mod">
          <ac:chgData name="Nguyen Huy" userId="03e08db4-59cf-4cb4-b2d1-70d2dd8489fe" providerId="ADAL" clId="{79A0D2F0-DB45-420B-B827-873FC331C68E}" dt="2023-04-04T07:59:29.287" v="69" actId="1076"/>
          <ac:spMkLst>
            <pc:docMk/>
            <pc:sldMk cId="2684245564" sldId="372"/>
            <ac:spMk id="3" creationId="{0350DA8E-6E52-87FB-156D-30285B781858}"/>
          </ac:spMkLst>
        </pc:spChg>
        <pc:spChg chg="add mod">
          <ac:chgData name="Nguyen Huy" userId="03e08db4-59cf-4cb4-b2d1-70d2dd8489fe" providerId="ADAL" clId="{79A0D2F0-DB45-420B-B827-873FC331C68E}" dt="2023-04-04T07:59:32.239" v="70" actId="1076"/>
          <ac:spMkLst>
            <pc:docMk/>
            <pc:sldMk cId="2684245564" sldId="372"/>
            <ac:spMk id="5" creationId="{18DA834D-8FB6-A1C3-9A28-1BFA9AF8104E}"/>
          </ac:spMkLst>
        </pc:spChg>
        <pc:picChg chg="add mod">
          <ac:chgData name="Nguyen Huy" userId="03e08db4-59cf-4cb4-b2d1-70d2dd8489fe" providerId="ADAL" clId="{79A0D2F0-DB45-420B-B827-873FC331C68E}" dt="2023-04-04T07:58:48.181" v="25" actId="255"/>
          <ac:picMkLst>
            <pc:docMk/>
            <pc:sldMk cId="2684245564" sldId="372"/>
            <ac:picMk id="4" creationId="{447B8852-2C30-92B4-B143-380A2CDF60EA}"/>
          </ac:picMkLst>
        </pc:picChg>
      </pc:sldChg>
      <pc:sldChg chg="addSp delSp modSp add mod ord modAnim">
        <pc:chgData name="Nguyen Huy" userId="03e08db4-59cf-4cb4-b2d1-70d2dd8489fe" providerId="ADAL" clId="{79A0D2F0-DB45-420B-B827-873FC331C68E}" dt="2023-04-04T08:22:43.091" v="1014"/>
        <pc:sldMkLst>
          <pc:docMk/>
          <pc:sldMk cId="3355215928" sldId="373"/>
        </pc:sldMkLst>
        <pc:spChg chg="add del mod">
          <ac:chgData name="Nguyen Huy" userId="03e08db4-59cf-4cb4-b2d1-70d2dd8489fe" providerId="ADAL" clId="{79A0D2F0-DB45-420B-B827-873FC331C68E}" dt="2023-04-04T07:59:43.327" v="73"/>
          <ac:spMkLst>
            <pc:docMk/>
            <pc:sldMk cId="3355215928" sldId="373"/>
            <ac:spMk id="3" creationId="{0C93FAEE-251A-5C76-525E-E66A6B638524}"/>
          </ac:spMkLst>
        </pc:spChg>
        <pc:spChg chg="add del mod">
          <ac:chgData name="Nguyen Huy" userId="03e08db4-59cf-4cb4-b2d1-70d2dd8489fe" providerId="ADAL" clId="{79A0D2F0-DB45-420B-B827-873FC331C68E}" dt="2023-04-04T07:59:43.327" v="73"/>
          <ac:spMkLst>
            <pc:docMk/>
            <pc:sldMk cId="3355215928" sldId="373"/>
            <ac:spMk id="4" creationId="{3274694E-DFDF-7CA7-E70E-4C922D75B39F}"/>
          </ac:spMkLst>
        </pc:spChg>
        <pc:spChg chg="add del mod">
          <ac:chgData name="Nguyen Huy" userId="03e08db4-59cf-4cb4-b2d1-70d2dd8489fe" providerId="ADAL" clId="{79A0D2F0-DB45-420B-B827-873FC331C68E}" dt="2023-04-04T07:59:43.327" v="73"/>
          <ac:spMkLst>
            <pc:docMk/>
            <pc:sldMk cId="3355215928" sldId="373"/>
            <ac:spMk id="5" creationId="{DCC1E34E-69F8-9465-A085-15A4376A15FC}"/>
          </ac:spMkLst>
        </pc:spChg>
        <pc:spChg chg="add del mod">
          <ac:chgData name="Nguyen Huy" userId="03e08db4-59cf-4cb4-b2d1-70d2dd8489fe" providerId="ADAL" clId="{79A0D2F0-DB45-420B-B827-873FC331C68E}" dt="2023-04-04T07:59:43.327" v="73"/>
          <ac:spMkLst>
            <pc:docMk/>
            <pc:sldMk cId="3355215928" sldId="373"/>
            <ac:spMk id="6" creationId="{0381280D-DF5E-39D1-3CBB-8CBA9387D2D9}"/>
          </ac:spMkLst>
        </pc:spChg>
        <pc:spChg chg="add del mod">
          <ac:chgData name="Nguyen Huy" userId="03e08db4-59cf-4cb4-b2d1-70d2dd8489fe" providerId="ADAL" clId="{79A0D2F0-DB45-420B-B827-873FC331C68E}" dt="2023-04-04T07:59:43.327" v="73"/>
          <ac:spMkLst>
            <pc:docMk/>
            <pc:sldMk cId="3355215928" sldId="373"/>
            <ac:spMk id="7" creationId="{60553C11-3700-3848-D141-DF9528420C8E}"/>
          </ac:spMkLst>
        </pc:spChg>
        <pc:spChg chg="add mod">
          <ac:chgData name="Nguyen Huy" userId="03e08db4-59cf-4cb4-b2d1-70d2dd8489fe" providerId="ADAL" clId="{79A0D2F0-DB45-420B-B827-873FC331C68E}" dt="2023-04-04T08:00:09.161" v="82" actId="403"/>
          <ac:spMkLst>
            <pc:docMk/>
            <pc:sldMk cId="3355215928" sldId="373"/>
            <ac:spMk id="13" creationId="{AEB6F989-3636-FA92-6ED3-A86A96BAD208}"/>
          </ac:spMkLst>
        </pc:spChg>
        <pc:spChg chg="add mod">
          <ac:chgData name="Nguyen Huy" userId="03e08db4-59cf-4cb4-b2d1-70d2dd8489fe" providerId="ADAL" clId="{79A0D2F0-DB45-420B-B827-873FC331C68E}" dt="2023-04-04T08:00:31.549" v="90" actId="1037"/>
          <ac:spMkLst>
            <pc:docMk/>
            <pc:sldMk cId="3355215928" sldId="373"/>
            <ac:spMk id="14" creationId="{AED15E4D-5F4E-8A73-720F-9DB77720576B}"/>
          </ac:spMkLst>
        </pc:spChg>
        <pc:spChg chg="add mod">
          <ac:chgData name="Nguyen Huy" userId="03e08db4-59cf-4cb4-b2d1-70d2dd8489fe" providerId="ADAL" clId="{79A0D2F0-DB45-420B-B827-873FC331C68E}" dt="2023-04-04T08:00:01.721" v="77" actId="1076"/>
          <ac:spMkLst>
            <pc:docMk/>
            <pc:sldMk cId="3355215928" sldId="373"/>
            <ac:spMk id="15" creationId="{D66CDF22-D0B0-6AC0-DF30-C4DE19E7D084}"/>
          </ac:spMkLst>
        </pc:spChg>
        <pc:spChg chg="add mod">
          <ac:chgData name="Nguyen Huy" userId="03e08db4-59cf-4cb4-b2d1-70d2dd8489fe" providerId="ADAL" clId="{79A0D2F0-DB45-420B-B827-873FC331C68E}" dt="2023-04-04T08:00:20.686" v="86" actId="1076"/>
          <ac:spMkLst>
            <pc:docMk/>
            <pc:sldMk cId="3355215928" sldId="373"/>
            <ac:spMk id="16" creationId="{4581E4B5-FA91-D70A-9BC0-9BCEB30BDBE4}"/>
          </ac:spMkLst>
        </pc:spChg>
        <pc:spChg chg="add mod">
          <ac:chgData name="Nguyen Huy" userId="03e08db4-59cf-4cb4-b2d1-70d2dd8489fe" providerId="ADAL" clId="{79A0D2F0-DB45-420B-B827-873FC331C68E}" dt="2023-04-04T08:00:24.566" v="87" actId="1076"/>
          <ac:spMkLst>
            <pc:docMk/>
            <pc:sldMk cId="3355215928" sldId="373"/>
            <ac:spMk id="17" creationId="{BA28FAF8-7199-4A8B-9964-9D79A1B5A0D2}"/>
          </ac:spMkLst>
        </pc:spChg>
        <pc:grpChg chg="add mod">
          <ac:chgData name="Nguyen Huy" userId="03e08db4-59cf-4cb4-b2d1-70d2dd8489fe" providerId="ADAL" clId="{79A0D2F0-DB45-420B-B827-873FC331C68E}" dt="2023-04-04T08:00:12.215" v="83" actId="14100"/>
          <ac:grpSpMkLst>
            <pc:docMk/>
            <pc:sldMk cId="3355215928" sldId="373"/>
            <ac:grpSpMk id="18" creationId="{AED7EAF5-BBE1-5F30-8DE2-9BB8DE848F3D}"/>
          </ac:grpSpMkLst>
        </pc:grpChg>
        <pc:picChg chg="add del mod">
          <ac:chgData name="Nguyen Huy" userId="03e08db4-59cf-4cb4-b2d1-70d2dd8489fe" providerId="ADAL" clId="{79A0D2F0-DB45-420B-B827-873FC331C68E}" dt="2023-04-04T07:59:43.327" v="73"/>
          <ac:picMkLst>
            <pc:docMk/>
            <pc:sldMk cId="3355215928" sldId="373"/>
            <ac:picMk id="2" creationId="{1DC611FD-0B52-A406-42A8-F8ADEA0EFD6F}"/>
          </ac:picMkLst>
        </pc:picChg>
        <pc:picChg chg="add mod">
          <ac:chgData name="Nguyen Huy" userId="03e08db4-59cf-4cb4-b2d1-70d2dd8489fe" providerId="ADAL" clId="{79A0D2F0-DB45-420B-B827-873FC331C68E}" dt="2023-04-04T08:00:01.721" v="77" actId="1076"/>
          <ac:picMkLst>
            <pc:docMk/>
            <pc:sldMk cId="3355215928" sldId="373"/>
            <ac:picMk id="8" creationId="{71C71BF3-9866-5D18-6709-9249168F2003}"/>
          </ac:picMkLst>
        </pc:picChg>
        <pc:picChg chg="add mod">
          <ac:chgData name="Nguyen Huy" userId="03e08db4-59cf-4cb4-b2d1-70d2dd8489fe" providerId="ADAL" clId="{79A0D2F0-DB45-420B-B827-873FC331C68E}" dt="2023-04-04T08:00:20.686" v="86" actId="1076"/>
          <ac:picMkLst>
            <pc:docMk/>
            <pc:sldMk cId="3355215928" sldId="373"/>
            <ac:picMk id="9" creationId="{9D01F6E3-35F3-EE18-0C2D-77A295C51A0F}"/>
          </ac:picMkLst>
        </pc:picChg>
        <pc:picChg chg="add mod">
          <ac:chgData name="Nguyen Huy" userId="03e08db4-59cf-4cb4-b2d1-70d2dd8489fe" providerId="ADAL" clId="{79A0D2F0-DB45-420B-B827-873FC331C68E}" dt="2023-04-04T08:00:01.721" v="77" actId="1076"/>
          <ac:picMkLst>
            <pc:docMk/>
            <pc:sldMk cId="3355215928" sldId="373"/>
            <ac:picMk id="10" creationId="{76A8D41B-A408-DB82-F1A6-A458D572C82A}"/>
          </ac:picMkLst>
        </pc:picChg>
        <pc:picChg chg="add mod">
          <ac:chgData name="Nguyen Huy" userId="03e08db4-59cf-4cb4-b2d1-70d2dd8489fe" providerId="ADAL" clId="{79A0D2F0-DB45-420B-B827-873FC331C68E}" dt="2023-04-04T08:00:24.566" v="87" actId="1076"/>
          <ac:picMkLst>
            <pc:docMk/>
            <pc:sldMk cId="3355215928" sldId="373"/>
            <ac:picMk id="11" creationId="{8E489DB0-C37F-9AF9-744C-974FE76673A5}"/>
          </ac:picMkLst>
        </pc:picChg>
        <pc:picChg chg="add mod">
          <ac:chgData name="Nguyen Huy" userId="03e08db4-59cf-4cb4-b2d1-70d2dd8489fe" providerId="ADAL" clId="{79A0D2F0-DB45-420B-B827-873FC331C68E}" dt="2023-04-04T08:00:05.693" v="80" actId="164"/>
          <ac:picMkLst>
            <pc:docMk/>
            <pc:sldMk cId="3355215928" sldId="373"/>
            <ac:picMk id="12" creationId="{406C5986-6CCD-A90A-C1B0-02A3FE2BBE67}"/>
          </ac:picMkLst>
        </pc:picChg>
      </pc:sldChg>
      <pc:sldChg chg="addSp modSp add mod ord modAnim">
        <pc:chgData name="Nguyen Huy" userId="03e08db4-59cf-4cb4-b2d1-70d2dd8489fe" providerId="ADAL" clId="{79A0D2F0-DB45-420B-B827-873FC331C68E}" dt="2023-04-04T08:22:48.531" v="1015"/>
        <pc:sldMkLst>
          <pc:docMk/>
          <pc:sldMk cId="2513416880" sldId="374"/>
        </pc:sldMkLst>
        <pc:spChg chg="add mod">
          <ac:chgData name="Nguyen Huy" userId="03e08db4-59cf-4cb4-b2d1-70d2dd8489fe" providerId="ADAL" clId="{79A0D2F0-DB45-420B-B827-873FC331C68E}" dt="2023-04-04T08:01:26.919" v="116" actId="1076"/>
          <ac:spMkLst>
            <pc:docMk/>
            <pc:sldMk cId="2513416880" sldId="374"/>
            <ac:spMk id="4" creationId="{186A506B-082C-A99F-18C5-213B2A19E4A3}"/>
          </ac:spMkLst>
        </pc:spChg>
        <pc:spChg chg="add mod">
          <ac:chgData name="Nguyen Huy" userId="03e08db4-59cf-4cb4-b2d1-70d2dd8489fe" providerId="ADAL" clId="{79A0D2F0-DB45-420B-B827-873FC331C68E}" dt="2023-04-04T08:01:14.524" v="111" actId="1076"/>
          <ac:spMkLst>
            <pc:docMk/>
            <pc:sldMk cId="2513416880" sldId="374"/>
            <ac:spMk id="5" creationId="{0177E66D-4D4B-4D35-9A11-0C5DA7EFD669}"/>
          </ac:spMkLst>
        </pc:spChg>
        <pc:picChg chg="add mod">
          <ac:chgData name="Nguyen Huy" userId="03e08db4-59cf-4cb4-b2d1-70d2dd8489fe" providerId="ADAL" clId="{79A0D2F0-DB45-420B-B827-873FC331C68E}" dt="2023-04-04T08:01:09.328" v="108" actId="1076"/>
          <ac:picMkLst>
            <pc:docMk/>
            <pc:sldMk cId="2513416880" sldId="374"/>
            <ac:picMk id="2" creationId="{F2D25B2C-D5A0-3B4F-3AA3-98292607C69C}"/>
          </ac:picMkLst>
        </pc:picChg>
        <pc:picChg chg="add mod">
          <ac:chgData name="Nguyen Huy" userId="03e08db4-59cf-4cb4-b2d1-70d2dd8489fe" providerId="ADAL" clId="{79A0D2F0-DB45-420B-B827-873FC331C68E}" dt="2023-04-04T08:01:26.919" v="116" actId="1076"/>
          <ac:picMkLst>
            <pc:docMk/>
            <pc:sldMk cId="2513416880" sldId="374"/>
            <ac:picMk id="3" creationId="{0470A72E-CA91-33BF-36A1-579C6E39192A}"/>
          </ac:picMkLst>
        </pc:picChg>
      </pc:sldChg>
      <pc:sldChg chg="addSp modSp add mod ord modAnim">
        <pc:chgData name="Nguyen Huy" userId="03e08db4-59cf-4cb4-b2d1-70d2dd8489fe" providerId="ADAL" clId="{79A0D2F0-DB45-420B-B827-873FC331C68E}" dt="2023-04-04T08:23:11.658" v="1021"/>
        <pc:sldMkLst>
          <pc:docMk/>
          <pc:sldMk cId="1844297758" sldId="375"/>
        </pc:sldMkLst>
        <pc:spChg chg="mod">
          <ac:chgData name="Nguyen Huy" userId="03e08db4-59cf-4cb4-b2d1-70d2dd8489fe" providerId="ADAL" clId="{79A0D2F0-DB45-420B-B827-873FC331C68E}" dt="2023-04-04T08:01:44.411" v="118"/>
          <ac:spMkLst>
            <pc:docMk/>
            <pc:sldMk cId="1844297758" sldId="375"/>
            <ac:spMk id="3" creationId="{0AE7755E-D524-E92D-3F81-41B0D9503FBE}"/>
          </ac:spMkLst>
        </pc:spChg>
        <pc:spChg chg="add mod">
          <ac:chgData name="Nguyen Huy" userId="03e08db4-59cf-4cb4-b2d1-70d2dd8489fe" providerId="ADAL" clId="{79A0D2F0-DB45-420B-B827-873FC331C68E}" dt="2023-04-04T08:02:10.534" v="160" actId="1076"/>
          <ac:spMkLst>
            <pc:docMk/>
            <pc:sldMk cId="1844297758" sldId="375"/>
            <ac:spMk id="4" creationId="{569B3119-00FB-C1B6-973E-A46E5222F927}"/>
          </ac:spMkLst>
        </pc:spChg>
        <pc:spChg chg="add mod">
          <ac:chgData name="Nguyen Huy" userId="03e08db4-59cf-4cb4-b2d1-70d2dd8489fe" providerId="ADAL" clId="{79A0D2F0-DB45-420B-B827-873FC331C68E}" dt="2023-04-04T08:02:35.729" v="167" actId="14100"/>
          <ac:spMkLst>
            <pc:docMk/>
            <pc:sldMk cId="1844297758" sldId="375"/>
            <ac:spMk id="5" creationId="{1665C766-4341-2AFA-4C69-A4BBB99C0A79}"/>
          </ac:spMkLst>
        </pc:spChg>
        <pc:spChg chg="add mod">
          <ac:chgData name="Nguyen Huy" userId="03e08db4-59cf-4cb4-b2d1-70d2dd8489fe" providerId="ADAL" clId="{79A0D2F0-DB45-420B-B827-873FC331C68E}" dt="2023-04-04T08:02:26.591" v="164" actId="14100"/>
          <ac:spMkLst>
            <pc:docMk/>
            <pc:sldMk cId="1844297758" sldId="375"/>
            <ac:spMk id="7" creationId="{E75B2702-B31F-58B0-812A-795D7FC6A7A8}"/>
          </ac:spMkLst>
        </pc:spChg>
        <pc:grpChg chg="add mod">
          <ac:chgData name="Nguyen Huy" userId="03e08db4-59cf-4cb4-b2d1-70d2dd8489fe" providerId="ADAL" clId="{79A0D2F0-DB45-420B-B827-873FC331C68E}" dt="2023-04-04T08:02:33.278" v="166" actId="14100"/>
          <ac:grpSpMkLst>
            <pc:docMk/>
            <pc:sldMk cId="1844297758" sldId="375"/>
            <ac:grpSpMk id="2" creationId="{DEB03490-E665-D38D-10B0-2877BE146757}"/>
          </ac:grpSpMkLst>
        </pc:grpChg>
        <pc:picChg chg="add mod">
          <ac:chgData name="Nguyen Huy" userId="03e08db4-59cf-4cb4-b2d1-70d2dd8489fe" providerId="ADAL" clId="{79A0D2F0-DB45-420B-B827-873FC331C68E}" dt="2023-04-04T08:02:43.383" v="170" actId="1076"/>
          <ac:picMkLst>
            <pc:docMk/>
            <pc:sldMk cId="1844297758" sldId="375"/>
            <ac:picMk id="6" creationId="{69BBEB7F-F18A-435F-D0A7-6A129674B4B9}"/>
          </ac:picMkLst>
        </pc:picChg>
      </pc:sldChg>
      <pc:sldChg chg="addSp modSp add mod ord modAnim">
        <pc:chgData name="Nguyen Huy" userId="03e08db4-59cf-4cb4-b2d1-70d2dd8489fe" providerId="ADAL" clId="{79A0D2F0-DB45-420B-B827-873FC331C68E}" dt="2023-04-04T08:23:15.906" v="1022"/>
        <pc:sldMkLst>
          <pc:docMk/>
          <pc:sldMk cId="3976118863" sldId="376"/>
        </pc:sldMkLst>
        <pc:spChg chg="mod">
          <ac:chgData name="Nguyen Huy" userId="03e08db4-59cf-4cb4-b2d1-70d2dd8489fe" providerId="ADAL" clId="{79A0D2F0-DB45-420B-B827-873FC331C68E}" dt="2023-04-04T08:03:41.860" v="188"/>
          <ac:spMkLst>
            <pc:docMk/>
            <pc:sldMk cId="3976118863" sldId="376"/>
            <ac:spMk id="3" creationId="{C706A2FE-35F9-E174-625E-69032145974F}"/>
          </ac:spMkLst>
        </pc:spChg>
        <pc:spChg chg="mod">
          <ac:chgData name="Nguyen Huy" userId="03e08db4-59cf-4cb4-b2d1-70d2dd8489fe" providerId="ADAL" clId="{79A0D2F0-DB45-420B-B827-873FC331C68E}" dt="2023-04-04T08:03:41.860" v="188"/>
          <ac:spMkLst>
            <pc:docMk/>
            <pc:sldMk cId="3976118863" sldId="376"/>
            <ac:spMk id="5" creationId="{3025F238-5FB0-DCDE-CF19-793F2ED1E71E}"/>
          </ac:spMkLst>
        </pc:spChg>
        <pc:spChg chg="add mod">
          <ac:chgData name="Nguyen Huy" userId="03e08db4-59cf-4cb4-b2d1-70d2dd8489fe" providerId="ADAL" clId="{79A0D2F0-DB45-420B-B827-873FC331C68E}" dt="2023-04-04T08:04:04.550" v="198" actId="164"/>
          <ac:spMkLst>
            <pc:docMk/>
            <pc:sldMk cId="3976118863" sldId="376"/>
            <ac:spMk id="8" creationId="{72B93BF7-93F2-1399-AF41-00B327B4B808}"/>
          </ac:spMkLst>
        </pc:spChg>
        <pc:spChg chg="add mod">
          <ac:chgData name="Nguyen Huy" userId="03e08db4-59cf-4cb4-b2d1-70d2dd8489fe" providerId="ADAL" clId="{79A0D2F0-DB45-420B-B827-873FC331C68E}" dt="2023-04-04T08:04:14.542" v="203" actId="1076"/>
          <ac:spMkLst>
            <pc:docMk/>
            <pc:sldMk cId="3976118863" sldId="376"/>
            <ac:spMk id="9" creationId="{1DF094D5-942C-727E-F771-FFE00AA09EE5}"/>
          </ac:spMkLst>
        </pc:spChg>
        <pc:spChg chg="add mod">
          <ac:chgData name="Nguyen Huy" userId="03e08db4-59cf-4cb4-b2d1-70d2dd8489fe" providerId="ADAL" clId="{79A0D2F0-DB45-420B-B827-873FC331C68E}" dt="2023-04-04T08:03:45.500" v="190" actId="255"/>
          <ac:spMkLst>
            <pc:docMk/>
            <pc:sldMk cId="3976118863" sldId="376"/>
            <ac:spMk id="10" creationId="{99DD5509-42D5-1411-6F3D-E8B1AB47F0DA}"/>
          </ac:spMkLst>
        </pc:spChg>
        <pc:grpChg chg="add mod">
          <ac:chgData name="Nguyen Huy" userId="03e08db4-59cf-4cb4-b2d1-70d2dd8489fe" providerId="ADAL" clId="{79A0D2F0-DB45-420B-B827-873FC331C68E}" dt="2023-04-04T08:03:45.500" v="190" actId="255"/>
          <ac:grpSpMkLst>
            <pc:docMk/>
            <pc:sldMk cId="3976118863" sldId="376"/>
            <ac:grpSpMk id="2" creationId="{A5C6EB97-0F13-47C1-D45F-40CB07B0B51D}"/>
          </ac:grpSpMkLst>
        </pc:grpChg>
        <pc:grpChg chg="add mod">
          <ac:chgData name="Nguyen Huy" userId="03e08db4-59cf-4cb4-b2d1-70d2dd8489fe" providerId="ADAL" clId="{79A0D2F0-DB45-420B-B827-873FC331C68E}" dt="2023-04-04T08:04:11.582" v="202" actId="1076"/>
          <ac:grpSpMkLst>
            <pc:docMk/>
            <pc:sldMk cId="3976118863" sldId="376"/>
            <ac:grpSpMk id="4" creationId="{A3D644F5-802F-307E-9B3C-0F8095F61686}"/>
          </ac:grpSpMkLst>
        </pc:grpChg>
        <pc:grpChg chg="add mod">
          <ac:chgData name="Nguyen Huy" userId="03e08db4-59cf-4cb4-b2d1-70d2dd8489fe" providerId="ADAL" clId="{79A0D2F0-DB45-420B-B827-873FC331C68E}" dt="2023-04-04T08:04:05.567" v="199" actId="1076"/>
          <ac:grpSpMkLst>
            <pc:docMk/>
            <pc:sldMk cId="3976118863" sldId="376"/>
            <ac:grpSpMk id="12" creationId="{DE519DB4-8533-21ED-4279-A9CF6AA6D9E0}"/>
          </ac:grpSpMkLst>
        </pc:grpChg>
        <pc:picChg chg="add mod">
          <ac:chgData name="Nguyen Huy" userId="03e08db4-59cf-4cb4-b2d1-70d2dd8489fe" providerId="ADAL" clId="{79A0D2F0-DB45-420B-B827-873FC331C68E}" dt="2023-04-04T08:04:04.550" v="198" actId="164"/>
          <ac:picMkLst>
            <pc:docMk/>
            <pc:sldMk cId="3976118863" sldId="376"/>
            <ac:picMk id="6" creationId="{CC95A9AA-99AF-52E0-5F4E-E52CB4E83FD0}"/>
          </ac:picMkLst>
        </pc:picChg>
        <pc:picChg chg="add mod">
          <ac:chgData name="Nguyen Huy" userId="03e08db4-59cf-4cb4-b2d1-70d2dd8489fe" providerId="ADAL" clId="{79A0D2F0-DB45-420B-B827-873FC331C68E}" dt="2023-04-04T08:04:10.206" v="201" actId="14100"/>
          <ac:picMkLst>
            <pc:docMk/>
            <pc:sldMk cId="3976118863" sldId="376"/>
            <ac:picMk id="7" creationId="{249EBEC6-B656-4E8F-7FD6-5BFB01840185}"/>
          </ac:picMkLst>
        </pc:picChg>
        <pc:picChg chg="add mod">
          <ac:chgData name="Nguyen Huy" userId="03e08db4-59cf-4cb4-b2d1-70d2dd8489fe" providerId="ADAL" clId="{79A0D2F0-DB45-420B-B827-873FC331C68E}" dt="2023-04-04T08:04:18.470" v="204" actId="14100"/>
          <ac:picMkLst>
            <pc:docMk/>
            <pc:sldMk cId="3976118863" sldId="376"/>
            <ac:picMk id="11" creationId="{151AD4D2-B30A-02B5-561C-7E5C6874240F}"/>
          </ac:picMkLst>
        </pc:picChg>
      </pc:sldChg>
      <pc:sldChg chg="addSp delSp modSp add mod delAnim modAnim">
        <pc:chgData name="Nguyen Huy" userId="03e08db4-59cf-4cb4-b2d1-70d2dd8489fe" providerId="ADAL" clId="{79A0D2F0-DB45-420B-B827-873FC331C68E}" dt="2023-04-04T08:23:08.570" v="1020"/>
        <pc:sldMkLst>
          <pc:docMk/>
          <pc:sldMk cId="621047969" sldId="377"/>
        </pc:sldMkLst>
        <pc:spChg chg="del">
          <ac:chgData name="Nguyen Huy" userId="03e08db4-59cf-4cb4-b2d1-70d2dd8489fe" providerId="ADAL" clId="{79A0D2F0-DB45-420B-B827-873FC331C68E}" dt="2023-04-04T08:03:12.182" v="174" actId="478"/>
          <ac:spMkLst>
            <pc:docMk/>
            <pc:sldMk cId="621047969" sldId="377"/>
            <ac:spMk id="5" creationId="{1665C766-4341-2AFA-4C69-A4BBB99C0A79}"/>
          </ac:spMkLst>
        </pc:spChg>
        <pc:spChg chg="mod">
          <ac:chgData name="Nguyen Huy" userId="03e08db4-59cf-4cb4-b2d1-70d2dd8489fe" providerId="ADAL" clId="{79A0D2F0-DB45-420B-B827-873FC331C68E}" dt="2023-04-04T08:03:12.386" v="175"/>
          <ac:spMkLst>
            <pc:docMk/>
            <pc:sldMk cId="621047969" sldId="377"/>
            <ac:spMk id="9" creationId="{E821F18D-267B-9C47-1940-E3C6F86101C6}"/>
          </ac:spMkLst>
        </pc:spChg>
        <pc:spChg chg="add mod">
          <ac:chgData name="Nguyen Huy" userId="03e08db4-59cf-4cb4-b2d1-70d2dd8489fe" providerId="ADAL" clId="{79A0D2F0-DB45-420B-B827-873FC331C68E}" dt="2023-04-04T08:03:30.638" v="185" actId="1076"/>
          <ac:spMkLst>
            <pc:docMk/>
            <pc:sldMk cId="621047969" sldId="377"/>
            <ac:spMk id="10" creationId="{66F1A777-0555-0855-30E9-607262FC46E4}"/>
          </ac:spMkLst>
        </pc:spChg>
        <pc:grpChg chg="add del mod">
          <ac:chgData name="Nguyen Huy" userId="03e08db4-59cf-4cb4-b2d1-70d2dd8489fe" providerId="ADAL" clId="{79A0D2F0-DB45-420B-B827-873FC331C68E}" dt="2023-04-04T08:03:15.368" v="176" actId="478"/>
          <ac:grpSpMkLst>
            <pc:docMk/>
            <pc:sldMk cId="621047969" sldId="377"/>
            <ac:grpSpMk id="8" creationId="{0E24329C-AD6F-87BE-EB46-8B452965D164}"/>
          </ac:grpSpMkLst>
        </pc:grpChg>
        <pc:picChg chg="del">
          <ac:chgData name="Nguyen Huy" userId="03e08db4-59cf-4cb4-b2d1-70d2dd8489fe" providerId="ADAL" clId="{79A0D2F0-DB45-420B-B827-873FC331C68E}" dt="2023-04-04T08:03:17.303" v="178" actId="478"/>
          <ac:picMkLst>
            <pc:docMk/>
            <pc:sldMk cId="621047969" sldId="377"/>
            <ac:picMk id="6" creationId="{69BBEB7F-F18A-435F-D0A7-6A129674B4B9}"/>
          </ac:picMkLst>
        </pc:picChg>
        <pc:picChg chg="add mod">
          <ac:chgData name="Nguyen Huy" userId="03e08db4-59cf-4cb4-b2d1-70d2dd8489fe" providerId="ADAL" clId="{79A0D2F0-DB45-420B-B827-873FC331C68E}" dt="2023-04-04T08:03:20.111" v="180" actId="1036"/>
          <ac:picMkLst>
            <pc:docMk/>
            <pc:sldMk cId="621047969" sldId="377"/>
            <ac:picMk id="11" creationId="{D8093E83-F466-54EC-C117-263EE2D54EE9}"/>
          </ac:picMkLst>
        </pc:picChg>
      </pc:sldChg>
      <pc:sldChg chg="add setBg">
        <pc:chgData name="Nguyen Huy" userId="03e08db4-59cf-4cb4-b2d1-70d2dd8489fe" providerId="ADAL" clId="{79A0D2F0-DB45-420B-B827-873FC331C68E}" dt="2023-04-04T08:16:31.283" v="911"/>
        <pc:sldMkLst>
          <pc:docMk/>
          <pc:sldMk cId="3989636801" sldId="378"/>
        </pc:sldMkLst>
      </pc:sldChg>
      <pc:sldChg chg="add setBg">
        <pc:chgData name="Nguyen Huy" userId="03e08db4-59cf-4cb4-b2d1-70d2dd8489fe" providerId="ADAL" clId="{79A0D2F0-DB45-420B-B827-873FC331C68E}" dt="2023-04-04T08:16:40.967" v="914"/>
        <pc:sldMkLst>
          <pc:docMk/>
          <pc:sldMk cId="1695970273" sldId="379"/>
        </pc:sldMkLst>
      </pc:sldChg>
      <pc:sldChg chg="modSp add setBg">
        <pc:chgData name="Nguyen Huy" userId="03e08db4-59cf-4cb4-b2d1-70d2dd8489fe" providerId="ADAL" clId="{79A0D2F0-DB45-420B-B827-873FC331C68E}" dt="2023-04-04T08:18:29.978" v="943" actId="404"/>
        <pc:sldMkLst>
          <pc:docMk/>
          <pc:sldMk cId="2691539694" sldId="380"/>
        </pc:sldMkLst>
        <pc:spChg chg="mod">
          <ac:chgData name="Nguyen Huy" userId="03e08db4-59cf-4cb4-b2d1-70d2dd8489fe" providerId="ADAL" clId="{79A0D2F0-DB45-420B-B827-873FC331C68E}" dt="2023-04-04T08:18:29.978" v="943" actId="404"/>
          <ac:spMkLst>
            <pc:docMk/>
            <pc:sldMk cId="2691539694" sldId="380"/>
            <ac:spMk id="2" creationId="{33C5CFB8-0026-8CB3-A056-D736684CFC58}"/>
          </ac:spMkLst>
        </pc:spChg>
        <pc:spChg chg="mod">
          <ac:chgData name="Nguyen Huy" userId="03e08db4-59cf-4cb4-b2d1-70d2dd8489fe" providerId="ADAL" clId="{79A0D2F0-DB45-420B-B827-873FC331C68E}" dt="2023-04-04T08:17:51.667" v="934" actId="403"/>
          <ac:spMkLst>
            <pc:docMk/>
            <pc:sldMk cId="2691539694" sldId="380"/>
            <ac:spMk id="8" creationId="{00000000-0000-0000-0000-000000000000}"/>
          </ac:spMkLst>
        </pc:spChg>
        <pc:spChg chg="mod">
          <ac:chgData name="Nguyen Huy" userId="03e08db4-59cf-4cb4-b2d1-70d2dd8489fe" providerId="ADAL" clId="{79A0D2F0-DB45-420B-B827-873FC331C68E}" dt="2023-04-04T08:18:29.978" v="943" actId="404"/>
          <ac:spMkLst>
            <pc:docMk/>
            <pc:sldMk cId="2691539694" sldId="380"/>
            <ac:spMk id="9" creationId="{00000000-0000-0000-0000-000000000000}"/>
          </ac:spMkLst>
        </pc:spChg>
        <pc:spChg chg="mod">
          <ac:chgData name="Nguyen Huy" userId="03e08db4-59cf-4cb4-b2d1-70d2dd8489fe" providerId="ADAL" clId="{79A0D2F0-DB45-420B-B827-873FC331C68E}" dt="2023-04-04T08:18:29.978" v="943" actId="404"/>
          <ac:spMkLst>
            <pc:docMk/>
            <pc:sldMk cId="2691539694" sldId="380"/>
            <ac:spMk id="13" creationId="{00000000-0000-0000-0000-000000000000}"/>
          </ac:spMkLst>
        </pc:spChg>
        <pc:spChg chg="mod">
          <ac:chgData name="Nguyen Huy" userId="03e08db4-59cf-4cb4-b2d1-70d2dd8489fe" providerId="ADAL" clId="{79A0D2F0-DB45-420B-B827-873FC331C68E}" dt="2023-04-04T08:18:29.978" v="943" actId="404"/>
          <ac:spMkLst>
            <pc:docMk/>
            <pc:sldMk cId="2691539694" sldId="380"/>
            <ac:spMk id="14" creationId="{00000000-0000-0000-0000-000000000000}"/>
          </ac:spMkLst>
        </pc:spChg>
      </pc:sldChg>
      <pc:sldChg chg="modSp add mod setBg">
        <pc:chgData name="Nguyen Huy" userId="03e08db4-59cf-4cb4-b2d1-70d2dd8489fe" providerId="ADAL" clId="{79A0D2F0-DB45-420B-B827-873FC331C68E}" dt="2023-04-04T08:21:59.864" v="1008" actId="20577"/>
        <pc:sldMkLst>
          <pc:docMk/>
          <pc:sldMk cId="4145099887" sldId="381"/>
        </pc:sldMkLst>
        <pc:spChg chg="mod">
          <ac:chgData name="Nguyen Huy" userId="03e08db4-59cf-4cb4-b2d1-70d2dd8489fe" providerId="ADAL" clId="{79A0D2F0-DB45-420B-B827-873FC331C68E}" dt="2023-04-04T08:21:55.512" v="1004" actId="20577"/>
          <ac:spMkLst>
            <pc:docMk/>
            <pc:sldMk cId="4145099887" sldId="381"/>
            <ac:spMk id="3" creationId="{1D0F8820-2093-EC35-2ABD-A891C0D2AF04}"/>
          </ac:spMkLst>
        </pc:spChg>
        <pc:spChg chg="mod">
          <ac:chgData name="Nguyen Huy" userId="03e08db4-59cf-4cb4-b2d1-70d2dd8489fe" providerId="ADAL" clId="{79A0D2F0-DB45-420B-B827-873FC331C68E}" dt="2023-04-04T08:18:52.031" v="953" actId="1076"/>
          <ac:spMkLst>
            <pc:docMk/>
            <pc:sldMk cId="4145099887" sldId="381"/>
            <ac:spMk id="8" creationId="{00000000-0000-0000-0000-000000000000}"/>
          </ac:spMkLst>
        </pc:spChg>
        <pc:spChg chg="mod">
          <ac:chgData name="Nguyen Huy" userId="03e08db4-59cf-4cb4-b2d1-70d2dd8489fe" providerId="ADAL" clId="{79A0D2F0-DB45-420B-B827-873FC331C68E}" dt="2023-04-04T08:21:59.864" v="1008" actId="20577"/>
          <ac:spMkLst>
            <pc:docMk/>
            <pc:sldMk cId="4145099887" sldId="381"/>
            <ac:spMk id="9" creationId="{00000000-0000-0000-0000-000000000000}"/>
          </ac:spMkLst>
        </pc:spChg>
        <pc:spChg chg="mod">
          <ac:chgData name="Nguyen Huy" userId="03e08db4-59cf-4cb4-b2d1-70d2dd8489fe" providerId="ADAL" clId="{79A0D2F0-DB45-420B-B827-873FC331C68E}" dt="2023-04-04T08:19:27.295" v="961" actId="14100"/>
          <ac:spMkLst>
            <pc:docMk/>
            <pc:sldMk cId="4145099887" sldId="381"/>
            <ac:spMk id="13" creationId="{00000000-0000-0000-0000-000000000000}"/>
          </ac:spMkLst>
        </pc:spChg>
        <pc:spChg chg="mod">
          <ac:chgData name="Nguyen Huy" userId="03e08db4-59cf-4cb4-b2d1-70d2dd8489fe" providerId="ADAL" clId="{79A0D2F0-DB45-420B-B827-873FC331C68E}" dt="2023-04-04T08:19:27.295" v="961" actId="14100"/>
          <ac:spMkLst>
            <pc:docMk/>
            <pc:sldMk cId="4145099887" sldId="381"/>
            <ac:spMk id="14" creationId="{00000000-0000-0000-0000-000000000000}"/>
          </ac:spMkLst>
        </pc:spChg>
        <pc:picChg chg="mod">
          <ac:chgData name="Nguyen Huy" userId="03e08db4-59cf-4cb4-b2d1-70d2dd8489fe" providerId="ADAL" clId="{79A0D2F0-DB45-420B-B827-873FC331C68E}" dt="2023-04-04T08:19:33.768" v="964" actId="1076"/>
          <ac:picMkLst>
            <pc:docMk/>
            <pc:sldMk cId="4145099887" sldId="381"/>
            <ac:picMk id="4" creationId="{09B50FFB-2339-5934-D3DE-4FCF0C3C6A9E}"/>
          </ac:picMkLst>
        </pc:picChg>
        <pc:picChg chg="mod">
          <ac:chgData name="Nguyen Huy" userId="03e08db4-59cf-4cb4-b2d1-70d2dd8489fe" providerId="ADAL" clId="{79A0D2F0-DB45-420B-B827-873FC331C68E}" dt="2023-04-04T08:19:31.063" v="962" actId="1076"/>
          <ac:picMkLst>
            <pc:docMk/>
            <pc:sldMk cId="4145099887" sldId="381"/>
            <ac:picMk id="11" creationId="{00000000-0000-0000-0000-000000000000}"/>
          </ac:picMkLst>
        </pc:picChg>
      </pc:sldChg>
      <pc:sldChg chg="modSp add mod setBg">
        <pc:chgData name="Nguyen Huy" userId="03e08db4-59cf-4cb4-b2d1-70d2dd8489fe" providerId="ADAL" clId="{79A0D2F0-DB45-420B-B827-873FC331C68E}" dt="2023-04-04T08:20:45.936" v="984" actId="1076"/>
        <pc:sldMkLst>
          <pc:docMk/>
          <pc:sldMk cId="29656835" sldId="382"/>
        </pc:sldMkLst>
        <pc:spChg chg="mod">
          <ac:chgData name="Nguyen Huy" userId="03e08db4-59cf-4cb4-b2d1-70d2dd8489fe" providerId="ADAL" clId="{79A0D2F0-DB45-420B-B827-873FC331C68E}" dt="2023-04-04T08:20:38.576" v="981" actId="14100"/>
          <ac:spMkLst>
            <pc:docMk/>
            <pc:sldMk cId="29656835" sldId="382"/>
            <ac:spMk id="2" creationId="{1C52B2CA-873E-3935-1FBF-5AFCF358E58A}"/>
          </ac:spMkLst>
        </pc:spChg>
        <pc:spChg chg="mod">
          <ac:chgData name="Nguyen Huy" userId="03e08db4-59cf-4cb4-b2d1-70d2dd8489fe" providerId="ADAL" clId="{79A0D2F0-DB45-420B-B827-873FC331C68E}" dt="2023-04-04T08:19:50.638" v="972" actId="1076"/>
          <ac:spMkLst>
            <pc:docMk/>
            <pc:sldMk cId="29656835" sldId="382"/>
            <ac:spMk id="8" creationId="{00000000-0000-0000-0000-000000000000}"/>
          </ac:spMkLst>
        </pc:spChg>
        <pc:spChg chg="mod">
          <ac:chgData name="Nguyen Huy" userId="03e08db4-59cf-4cb4-b2d1-70d2dd8489fe" providerId="ADAL" clId="{79A0D2F0-DB45-420B-B827-873FC331C68E}" dt="2023-04-04T08:20:38.576" v="981" actId="14100"/>
          <ac:spMkLst>
            <pc:docMk/>
            <pc:sldMk cId="29656835" sldId="382"/>
            <ac:spMk id="9" creationId="{00000000-0000-0000-0000-000000000000}"/>
          </ac:spMkLst>
        </pc:spChg>
        <pc:spChg chg="mod">
          <ac:chgData name="Nguyen Huy" userId="03e08db4-59cf-4cb4-b2d1-70d2dd8489fe" providerId="ADAL" clId="{79A0D2F0-DB45-420B-B827-873FC331C68E}" dt="2023-04-04T08:20:38.576" v="981" actId="14100"/>
          <ac:spMkLst>
            <pc:docMk/>
            <pc:sldMk cId="29656835" sldId="382"/>
            <ac:spMk id="13" creationId="{00000000-0000-0000-0000-000000000000}"/>
          </ac:spMkLst>
        </pc:spChg>
        <pc:spChg chg="mod">
          <ac:chgData name="Nguyen Huy" userId="03e08db4-59cf-4cb4-b2d1-70d2dd8489fe" providerId="ADAL" clId="{79A0D2F0-DB45-420B-B827-873FC331C68E}" dt="2023-04-04T08:20:38.576" v="981" actId="14100"/>
          <ac:spMkLst>
            <pc:docMk/>
            <pc:sldMk cId="29656835" sldId="382"/>
            <ac:spMk id="14" creationId="{00000000-0000-0000-0000-000000000000}"/>
          </ac:spMkLst>
        </pc:spChg>
        <pc:picChg chg="mod">
          <ac:chgData name="Nguyen Huy" userId="03e08db4-59cf-4cb4-b2d1-70d2dd8489fe" providerId="ADAL" clId="{79A0D2F0-DB45-420B-B827-873FC331C68E}" dt="2023-04-04T08:20:42.208" v="982" actId="1076"/>
          <ac:picMkLst>
            <pc:docMk/>
            <pc:sldMk cId="29656835" sldId="382"/>
            <ac:picMk id="10" creationId="{00000000-0000-0000-0000-000000000000}"/>
          </ac:picMkLst>
        </pc:picChg>
        <pc:picChg chg="mod">
          <ac:chgData name="Nguyen Huy" userId="03e08db4-59cf-4cb4-b2d1-70d2dd8489fe" providerId="ADAL" clId="{79A0D2F0-DB45-420B-B827-873FC331C68E}" dt="2023-04-04T08:20:42.208" v="982" actId="1076"/>
          <ac:picMkLst>
            <pc:docMk/>
            <pc:sldMk cId="29656835" sldId="382"/>
            <ac:picMk id="11" creationId="{00000000-0000-0000-0000-000000000000}"/>
          </ac:picMkLst>
        </pc:picChg>
        <pc:picChg chg="mod">
          <ac:chgData name="Nguyen Huy" userId="03e08db4-59cf-4cb4-b2d1-70d2dd8489fe" providerId="ADAL" clId="{79A0D2F0-DB45-420B-B827-873FC331C68E}" dt="2023-04-04T08:20:45.936" v="984" actId="1076"/>
          <ac:picMkLst>
            <pc:docMk/>
            <pc:sldMk cId="29656835" sldId="382"/>
            <ac:picMk id="12" creationId="{00000000-0000-0000-0000-000000000000}"/>
          </ac:picMkLst>
        </pc:picChg>
      </pc:sldChg>
      <pc:sldChg chg="modSp add mod setBg">
        <pc:chgData name="Nguyen Huy" userId="03e08db4-59cf-4cb4-b2d1-70d2dd8489fe" providerId="ADAL" clId="{79A0D2F0-DB45-420B-B827-873FC331C68E}" dt="2023-04-04T08:21:49.062" v="1002" actId="1076"/>
        <pc:sldMkLst>
          <pc:docMk/>
          <pc:sldMk cId="2803636303" sldId="383"/>
        </pc:sldMkLst>
        <pc:spChg chg="mod">
          <ac:chgData name="Nguyen Huy" userId="03e08db4-59cf-4cb4-b2d1-70d2dd8489fe" providerId="ADAL" clId="{79A0D2F0-DB45-420B-B827-873FC331C68E}" dt="2023-04-04T08:21:44.383" v="1001" actId="14100"/>
          <ac:spMkLst>
            <pc:docMk/>
            <pc:sldMk cId="2803636303" sldId="383"/>
            <ac:spMk id="2" creationId="{8B69F52C-01FC-68C1-E102-A82C9D2B2ABC}"/>
          </ac:spMkLst>
        </pc:spChg>
        <pc:spChg chg="mod">
          <ac:chgData name="Nguyen Huy" userId="03e08db4-59cf-4cb4-b2d1-70d2dd8489fe" providerId="ADAL" clId="{79A0D2F0-DB45-420B-B827-873FC331C68E}" dt="2023-04-04T08:21:49.062" v="1002" actId="1076"/>
          <ac:spMkLst>
            <pc:docMk/>
            <pc:sldMk cId="2803636303" sldId="383"/>
            <ac:spMk id="8" creationId="{00000000-0000-0000-0000-000000000000}"/>
          </ac:spMkLst>
        </pc:spChg>
        <pc:spChg chg="mod">
          <ac:chgData name="Nguyen Huy" userId="03e08db4-59cf-4cb4-b2d1-70d2dd8489fe" providerId="ADAL" clId="{79A0D2F0-DB45-420B-B827-873FC331C68E}" dt="2023-04-04T08:21:44.383" v="1001" actId="14100"/>
          <ac:spMkLst>
            <pc:docMk/>
            <pc:sldMk cId="2803636303" sldId="383"/>
            <ac:spMk id="9" creationId="{00000000-0000-0000-0000-000000000000}"/>
          </ac:spMkLst>
        </pc:spChg>
        <pc:spChg chg="mod">
          <ac:chgData name="Nguyen Huy" userId="03e08db4-59cf-4cb4-b2d1-70d2dd8489fe" providerId="ADAL" clId="{79A0D2F0-DB45-420B-B827-873FC331C68E}" dt="2023-04-04T08:21:44.383" v="1001" actId="14100"/>
          <ac:spMkLst>
            <pc:docMk/>
            <pc:sldMk cId="2803636303" sldId="383"/>
            <ac:spMk id="13" creationId="{00000000-0000-0000-0000-000000000000}"/>
          </ac:spMkLst>
        </pc:spChg>
        <pc:spChg chg="mod">
          <ac:chgData name="Nguyen Huy" userId="03e08db4-59cf-4cb4-b2d1-70d2dd8489fe" providerId="ADAL" clId="{79A0D2F0-DB45-420B-B827-873FC331C68E}" dt="2023-04-04T08:21:44.383" v="1001" actId="14100"/>
          <ac:spMkLst>
            <pc:docMk/>
            <pc:sldMk cId="2803636303" sldId="383"/>
            <ac:spMk id="14" creationId="{00000000-0000-0000-0000-000000000000}"/>
          </ac:spMkLst>
        </pc:spChg>
        <pc:picChg chg="mod">
          <ac:chgData name="Nguyen Huy" userId="03e08db4-59cf-4cb4-b2d1-70d2dd8489fe" providerId="ADAL" clId="{79A0D2F0-DB45-420B-B827-873FC331C68E}" dt="2023-04-04T08:21:33.856" v="999" actId="1076"/>
          <ac:picMkLst>
            <pc:docMk/>
            <pc:sldMk cId="2803636303" sldId="383"/>
            <ac:picMk id="10" creationId="{00000000-0000-0000-0000-000000000000}"/>
          </ac:picMkLst>
        </pc:picChg>
        <pc:picChg chg="mod">
          <ac:chgData name="Nguyen Huy" userId="03e08db4-59cf-4cb4-b2d1-70d2dd8489fe" providerId="ADAL" clId="{79A0D2F0-DB45-420B-B827-873FC331C68E}" dt="2023-04-04T08:21:35.599" v="1000" actId="1076"/>
          <ac:picMkLst>
            <pc:docMk/>
            <pc:sldMk cId="2803636303" sldId="383"/>
            <ac:picMk id="11" creationId="{00000000-0000-0000-0000-000000000000}"/>
          </ac:picMkLst>
        </pc:picChg>
      </pc:sldChg>
      <pc:sldChg chg="add setBg">
        <pc:chgData name="Nguyen Huy" userId="03e08db4-59cf-4cb4-b2d1-70d2dd8489fe" providerId="ADAL" clId="{79A0D2F0-DB45-420B-B827-873FC331C68E}" dt="2023-04-04T08:17:20.240" v="929"/>
        <pc:sldMkLst>
          <pc:docMk/>
          <pc:sldMk cId="1768610477" sldId="384"/>
        </pc:sldMkLst>
      </pc:sldChg>
      <pc:sldMasterChg chg="modSldLayout">
        <pc:chgData name="Nguyen Huy" userId="03e08db4-59cf-4cb4-b2d1-70d2dd8489fe" providerId="ADAL" clId="{79A0D2F0-DB45-420B-B827-873FC331C68E}" dt="2023-04-04T07:57:45.693" v="2" actId="735"/>
        <pc:sldMasterMkLst>
          <pc:docMk/>
          <pc:sldMasterMk cId="27313813" sldId="2147483648"/>
        </pc:sldMasterMkLst>
        <pc:sldLayoutChg chg="modSp">
          <pc:chgData name="Nguyen Huy" userId="03e08db4-59cf-4cb4-b2d1-70d2dd8489fe" providerId="ADAL" clId="{79A0D2F0-DB45-420B-B827-873FC331C68E}" dt="2023-04-04T07:57:45.693" v="2" actId="735"/>
          <pc:sldLayoutMkLst>
            <pc:docMk/>
            <pc:sldMasterMk cId="27313813" sldId="2147483648"/>
            <pc:sldLayoutMk cId="261570444"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B8C9D-404A-43DA-8479-F0EB07B2DBE2}"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74A01-3AB1-4107-95B5-037BE7559F37}" type="slidenum">
              <a:rPr lang="en-US" smtClean="0"/>
              <a:t>‹#›</a:t>
            </a:fld>
            <a:endParaRPr lang="en-US"/>
          </a:p>
        </p:txBody>
      </p:sp>
    </p:spTree>
    <p:extLst>
      <p:ext uri="{BB962C8B-B14F-4D97-AF65-F5344CB8AC3E}">
        <p14:creationId xmlns:p14="http://schemas.microsoft.com/office/powerpoint/2010/main" val="769856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17</a:t>
            </a:fld>
            <a:endParaRPr lang="en-US"/>
          </a:p>
        </p:txBody>
      </p:sp>
    </p:spTree>
    <p:extLst>
      <p:ext uri="{BB962C8B-B14F-4D97-AF65-F5344CB8AC3E}">
        <p14:creationId xmlns:p14="http://schemas.microsoft.com/office/powerpoint/2010/main" val="2940480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18</a:t>
            </a:fld>
            <a:endParaRPr lang="en-US"/>
          </a:p>
        </p:txBody>
      </p:sp>
    </p:spTree>
    <p:extLst>
      <p:ext uri="{BB962C8B-B14F-4D97-AF65-F5344CB8AC3E}">
        <p14:creationId xmlns:p14="http://schemas.microsoft.com/office/powerpoint/2010/main" val="4207443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19</a:t>
            </a:fld>
            <a:endParaRPr lang="en-US"/>
          </a:p>
        </p:txBody>
      </p:sp>
    </p:spTree>
    <p:extLst>
      <p:ext uri="{BB962C8B-B14F-4D97-AF65-F5344CB8AC3E}">
        <p14:creationId xmlns:p14="http://schemas.microsoft.com/office/powerpoint/2010/main" val="372332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20</a:t>
            </a:fld>
            <a:endParaRPr lang="en-US"/>
          </a:p>
        </p:txBody>
      </p:sp>
    </p:spTree>
    <p:extLst>
      <p:ext uri="{BB962C8B-B14F-4D97-AF65-F5344CB8AC3E}">
        <p14:creationId xmlns:p14="http://schemas.microsoft.com/office/powerpoint/2010/main" val="267422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44790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1584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373265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99444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55129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24991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325331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8588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716409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38453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55770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60341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77495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858255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30258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795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30906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27387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31154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01923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68899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1081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313401930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29519155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38/" TargetMode="External"/><Relationship Id="rId2" Type="http://schemas.openxmlformats.org/officeDocument/2006/relationships/image" Target="../media/image9.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38/" TargetMode="External"/><Relationship Id="rId2" Type="http://schemas.openxmlformats.org/officeDocument/2006/relationships/image" Target="../media/image1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40/" TargetMode="External"/><Relationship Id="rId2" Type="http://schemas.openxmlformats.org/officeDocument/2006/relationships/image" Target="../media/image4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3/1/136/40/" TargetMode="External"/><Relationship Id="rId2" Type="http://schemas.openxmlformats.org/officeDocument/2006/relationships/image" Target="../media/image4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audio" Target="../media/audio2.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8.jpg"/><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54.png"/><Relationship Id="rId3" Type="http://schemas.openxmlformats.org/officeDocument/2006/relationships/image" Target="../media/image5.png"/><Relationship Id="rId7" Type="http://schemas.openxmlformats.org/officeDocument/2006/relationships/image" Target="../media/image16.png"/><Relationship Id="rId12" Type="http://schemas.openxmlformats.org/officeDocument/2006/relationships/image" Target="../media/image53.svg"/><Relationship Id="rId2" Type="http://schemas.openxmlformats.org/officeDocument/2006/relationships/image" Target="../media/image4.png"/><Relationship Id="rId16" Type="http://schemas.openxmlformats.org/officeDocument/2006/relationships/image" Target="../media/image57.svg"/><Relationship Id="rId1" Type="http://schemas.openxmlformats.org/officeDocument/2006/relationships/slideLayout" Target="../slideLayouts/slideLayout12.xml"/><Relationship Id="rId6" Type="http://schemas.openxmlformats.org/officeDocument/2006/relationships/image" Target="../media/image51.svg"/><Relationship Id="rId11" Type="http://schemas.openxmlformats.org/officeDocument/2006/relationships/image" Target="../media/image52.png"/><Relationship Id="rId5" Type="http://schemas.openxmlformats.org/officeDocument/2006/relationships/image" Target="../media/image50.png"/><Relationship Id="rId15" Type="http://schemas.openxmlformats.org/officeDocument/2006/relationships/image" Target="../media/image56.png"/><Relationship Id="rId10" Type="http://schemas.openxmlformats.org/officeDocument/2006/relationships/image" Target="../media/image19.svg"/><Relationship Id="rId4" Type="http://schemas.openxmlformats.org/officeDocument/2006/relationships/image" Target="../media/image6.svg"/><Relationship Id="rId9" Type="http://schemas.openxmlformats.org/officeDocument/2006/relationships/image" Target="../media/image18.png"/><Relationship Id="rId14" Type="http://schemas.openxmlformats.org/officeDocument/2006/relationships/image" Target="../media/image55.svg"/></Relationships>
</file>

<file path=ppt/slides/_rels/slide2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6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4:</a:t>
            </a:r>
          </a:p>
          <a:p>
            <a:pPr>
              <a:lnSpc>
                <a:spcPct val="150000"/>
              </a:lnSpc>
            </a:pP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người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quanh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sp>
        <p:nvSpPr>
          <p:cNvPr id="3" name="TextBox 2">
            <a:extLst>
              <a:ext uri="{FF2B5EF4-FFF2-40B4-BE49-F238E27FC236}">
                <a16:creationId xmlns:a16="http://schemas.microsoft.com/office/drawing/2014/main" id="{68DC4654-4CAB-2D8B-90CD-028C9A1D4512}"/>
              </a:ext>
            </a:extLst>
          </p:cNvPr>
          <p:cNvSpPr txBox="1"/>
          <p:nvPr/>
        </p:nvSpPr>
        <p:spPr>
          <a:xfrm>
            <a:off x="537415" y="953399"/>
            <a:ext cx="11103039" cy="1121846"/>
          </a:xfrm>
          <a:prstGeom prst="rect">
            <a:avLst/>
          </a:prstGeom>
          <a:noFill/>
        </p:spPr>
        <p:txBody>
          <a:bodyPr wrap="square">
            <a:spAutoFit/>
          </a:bodyPr>
          <a:lstStyle/>
          <a:p>
            <a:pPr marL="0" marR="0" algn="just">
              <a:lnSpc>
                <a:spcPct val="150000"/>
              </a:lnSpc>
            </a:pPr>
            <a:r>
              <a:rPr lang="nl-NL"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Em đã thể hiện sự quan tâm giúp đỡ đối với những người xung quanh như thế nào trong cuộc sống?</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584AFDF6-50BE-C7D5-26AD-232E9DD5EC2C}"/>
              </a:ext>
            </a:extLst>
          </p:cNvPr>
          <p:cNvPicPr>
            <a:picLocks noChangeAspect="1"/>
          </p:cNvPicPr>
          <p:nvPr/>
        </p:nvPicPr>
        <p:blipFill rotWithShape="1">
          <a:blip r:embed="rId6">
            <a:extLst>
              <a:ext uri="{28A0092B-C50C-407E-A947-70E740481C1C}">
                <a14:useLocalDpi xmlns:a14="http://schemas.microsoft.com/office/drawing/2010/main" val="0"/>
              </a:ext>
            </a:extLst>
          </a:blip>
          <a:srcRect l="2494" t="51720" r="77129" b="12218"/>
          <a:stretch/>
        </p:blipFill>
        <p:spPr>
          <a:xfrm>
            <a:off x="70232" y="2178197"/>
            <a:ext cx="4657326" cy="4636424"/>
          </a:xfrm>
          <a:prstGeom prst="rect">
            <a:avLst/>
          </a:prstGeom>
        </p:spPr>
      </p:pic>
      <p:pic>
        <p:nvPicPr>
          <p:cNvPr id="5" name="Picture 4">
            <a:extLst>
              <a:ext uri="{FF2B5EF4-FFF2-40B4-BE49-F238E27FC236}">
                <a16:creationId xmlns:a16="http://schemas.microsoft.com/office/drawing/2014/main" id="{454CF17D-B955-375B-3AB8-E6C24D8ACA41}"/>
              </a:ext>
            </a:extLst>
          </p:cNvPr>
          <p:cNvPicPr>
            <a:picLocks noChangeAspect="1"/>
          </p:cNvPicPr>
          <p:nvPr/>
        </p:nvPicPr>
        <p:blipFill rotWithShape="1">
          <a:blip r:embed="rId6">
            <a:extLst>
              <a:ext uri="{28A0092B-C50C-407E-A947-70E740481C1C}">
                <a14:useLocalDpi xmlns:a14="http://schemas.microsoft.com/office/drawing/2010/main" val="0"/>
              </a:ext>
            </a:extLst>
          </a:blip>
          <a:srcRect l="33672" t="-1858" r="42544" b="58042"/>
          <a:stretch/>
        </p:blipFill>
        <p:spPr>
          <a:xfrm>
            <a:off x="4368225" y="2487861"/>
            <a:ext cx="3441421" cy="3566184"/>
          </a:xfrm>
          <a:prstGeom prst="rect">
            <a:avLst/>
          </a:prstGeom>
        </p:spPr>
      </p:pic>
      <p:pic>
        <p:nvPicPr>
          <p:cNvPr id="6" name="Picture 5">
            <a:extLst>
              <a:ext uri="{FF2B5EF4-FFF2-40B4-BE49-F238E27FC236}">
                <a16:creationId xmlns:a16="http://schemas.microsoft.com/office/drawing/2014/main" id="{F931C1EA-A0EA-1A8C-6344-DF5A90551875}"/>
              </a:ext>
            </a:extLst>
          </p:cNvPr>
          <p:cNvPicPr>
            <a:picLocks noChangeAspect="1"/>
          </p:cNvPicPr>
          <p:nvPr/>
        </p:nvPicPr>
        <p:blipFill rotWithShape="1">
          <a:blip r:embed="rId7">
            <a:extLst>
              <a:ext uri="{28A0092B-C50C-407E-A947-70E740481C1C}">
                <a14:useLocalDpi xmlns:a14="http://schemas.microsoft.com/office/drawing/2010/main" val="0"/>
              </a:ext>
            </a:extLst>
          </a:blip>
          <a:srcRect l="13462" t="51699" r="66077" b="3595"/>
          <a:stretch/>
        </p:blipFill>
        <p:spPr>
          <a:xfrm>
            <a:off x="8105205" y="2305036"/>
            <a:ext cx="2695695" cy="3312951"/>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5565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Timeline&#10;&#10;Description automatically generated">
            <a:extLst>
              <a:ext uri="{FF2B5EF4-FFF2-40B4-BE49-F238E27FC236}">
                <a16:creationId xmlns:a16="http://schemas.microsoft.com/office/drawing/2014/main" id="{80FFB36B-388F-E675-B32B-4D3E8497F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133" y="1685032"/>
            <a:ext cx="10178753" cy="4906267"/>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5565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876463-658F-39E3-5248-30A6FF58722E}"/>
              </a:ext>
            </a:extLst>
          </p:cNvPr>
          <p:cNvSpPr txBox="1"/>
          <p:nvPr/>
        </p:nvSpPr>
        <p:spPr>
          <a:xfrm>
            <a:off x="602343" y="1549400"/>
            <a:ext cx="6654800" cy="574388"/>
          </a:xfrm>
          <a:prstGeom prst="rect">
            <a:avLst/>
          </a:prstGeom>
          <a:noFill/>
        </p:spPr>
        <p:txBody>
          <a:bodyPr wrap="square" rtlCol="0">
            <a:spAutoFit/>
          </a:bodyPr>
          <a:lstStyle/>
          <a:p>
            <a:pPr algn="just">
              <a:lnSpc>
                <a:spcPct val="150000"/>
              </a:lnSpc>
            </a:pPr>
            <a:r>
              <a:rPr lang="en-US" sz="2400" b="1" dirty="0" err="1">
                <a:solidFill>
                  <a:srgbClr val="FF0000"/>
                </a:solidFill>
                <a:latin typeface="+mj-lt"/>
                <a:cs typeface="Arial" panose="020B0604020202020204" pitchFamily="34" charset="0"/>
              </a:rPr>
              <a:t>Hoạt</a:t>
            </a:r>
            <a:r>
              <a:rPr lang="en-US" sz="2400" b="1" dirty="0">
                <a:solidFill>
                  <a:srgbClr val="FF0000"/>
                </a:solidFill>
                <a:latin typeface="+mj-lt"/>
                <a:cs typeface="Arial" panose="020B0604020202020204" pitchFamily="34" charset="0"/>
              </a:rPr>
              <a:t> </a:t>
            </a:r>
            <a:r>
              <a:rPr lang="en-US" sz="2400" b="1" dirty="0" err="1">
                <a:solidFill>
                  <a:srgbClr val="FF0000"/>
                </a:solidFill>
                <a:latin typeface="+mj-lt"/>
                <a:cs typeface="Arial" panose="020B0604020202020204" pitchFamily="34" charset="0"/>
              </a:rPr>
              <a:t>động</a:t>
            </a:r>
            <a:r>
              <a:rPr lang="en-US" sz="2400" b="1" dirty="0">
                <a:solidFill>
                  <a:srgbClr val="FF0000"/>
                </a:solidFill>
                <a:latin typeface="+mj-lt"/>
                <a:cs typeface="Arial" panose="020B0604020202020204" pitchFamily="34" charset="0"/>
              </a:rPr>
              <a:t> 1:</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Nhận</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xét</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và</a:t>
            </a:r>
            <a:r>
              <a:rPr lang="en-US" sz="2400" dirty="0">
                <a:solidFill>
                  <a:srgbClr val="FF0000"/>
                </a:solidFill>
                <a:latin typeface="+mj-lt"/>
                <a:cs typeface="Arial" panose="020B0604020202020204" pitchFamily="34" charset="0"/>
              </a:rPr>
              <a:t> chia </a:t>
            </a:r>
            <a:r>
              <a:rPr lang="en-US" sz="2400" dirty="0" err="1">
                <a:solidFill>
                  <a:srgbClr val="FF0000"/>
                </a:solidFill>
                <a:latin typeface="+mj-lt"/>
                <a:cs typeface="Arial" panose="020B0604020202020204" pitchFamily="34" charset="0"/>
              </a:rPr>
              <a:t>sẻ</a:t>
            </a:r>
            <a:r>
              <a:rPr lang="en-US" sz="2400" dirty="0">
                <a:solidFill>
                  <a:srgbClr val="FF0000"/>
                </a:solidFill>
                <a:latin typeface="+mj-lt"/>
                <a:cs typeface="Arial" panose="020B0604020202020204" pitchFamily="34" charset="0"/>
              </a:rPr>
              <a:t> </a:t>
            </a:r>
          </a:p>
        </p:txBody>
      </p:sp>
      <p:sp>
        <p:nvSpPr>
          <p:cNvPr id="3" name="Line Callout 1 (Border and Accent Bar) 3">
            <a:extLst>
              <a:ext uri="{FF2B5EF4-FFF2-40B4-BE49-F238E27FC236}">
                <a16:creationId xmlns:a16="http://schemas.microsoft.com/office/drawing/2014/main" id="{0350DA8E-6E52-87FB-156D-30285B781858}"/>
              </a:ext>
            </a:extLst>
          </p:cNvPr>
          <p:cNvSpPr/>
          <p:nvPr/>
        </p:nvSpPr>
        <p:spPr>
          <a:xfrm>
            <a:off x="482635" y="2254718"/>
            <a:ext cx="3149600" cy="574388"/>
          </a:xfrm>
          <a:prstGeom prst="accentBorderCallout1">
            <a:avLst>
              <a:gd name="adj1" fmla="val 18750"/>
              <a:gd name="adj2" fmla="val -3127"/>
              <a:gd name="adj3" fmla="val 17954"/>
              <a:gd name="adj4" fmla="val -17509"/>
            </a:avLst>
          </a:prstGeom>
          <a:solidFill>
            <a:schemeClr val="accent2">
              <a:lumMod val="40000"/>
              <a:lumOff val="60000"/>
            </a:schemeClr>
          </a:solidFill>
          <a:ln>
            <a:solidFill>
              <a:schemeClr val="accent3">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a:solidFill>
                  <a:schemeClr val="bg1"/>
                </a:solidFill>
                <a:latin typeface="+mj-lt"/>
                <a:cs typeface="Arial" panose="020B0604020202020204" pitchFamily="34" charset="0"/>
              </a:rPr>
              <a:t>Thảo luận nhóm</a:t>
            </a:r>
          </a:p>
        </p:txBody>
      </p:sp>
      <p:pic>
        <p:nvPicPr>
          <p:cNvPr id="4" name="Picture 3">
            <a:extLst>
              <a:ext uri="{FF2B5EF4-FFF2-40B4-BE49-F238E27FC236}">
                <a16:creationId xmlns:a16="http://schemas.microsoft.com/office/drawing/2014/main" id="{447B8852-2C30-92B4-B143-380A2CDF60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715" t="21852" r="9008" b="4815"/>
          <a:stretch/>
        </p:blipFill>
        <p:spPr>
          <a:xfrm>
            <a:off x="6445045" y="1549400"/>
            <a:ext cx="4876800" cy="5136204"/>
          </a:xfrm>
          <a:prstGeom prst="rect">
            <a:avLst/>
          </a:prstGeom>
        </p:spPr>
      </p:pic>
      <p:sp>
        <p:nvSpPr>
          <p:cNvPr id="5" name="TextBox 4">
            <a:extLst>
              <a:ext uri="{FF2B5EF4-FFF2-40B4-BE49-F238E27FC236}">
                <a16:creationId xmlns:a16="http://schemas.microsoft.com/office/drawing/2014/main" id="{18DA834D-8FB6-A1C3-9A28-1BFA9AF8104E}"/>
              </a:ext>
            </a:extLst>
          </p:cNvPr>
          <p:cNvSpPr txBox="1"/>
          <p:nvPr/>
        </p:nvSpPr>
        <p:spPr>
          <a:xfrm>
            <a:off x="293949" y="2960036"/>
            <a:ext cx="5264321" cy="2229841"/>
          </a:xfrm>
          <a:prstGeom prst="rect">
            <a:avLst/>
          </a:prstGeom>
          <a:noFill/>
        </p:spPr>
        <p:txBody>
          <a:bodyPr wrap="square">
            <a:spAutoFit/>
          </a:bodyPr>
          <a:lstStyle/>
          <a:p>
            <a:pPr algn="just">
              <a:lnSpc>
                <a:spcPct val="150000"/>
              </a:lnSpc>
            </a:pPr>
            <a:r>
              <a:rPr lang="fr-FR" sz="2400" i="1" dirty="0">
                <a:solidFill>
                  <a:srgbClr val="0070C0"/>
                </a:solidFill>
                <a:latin typeface="+mj-lt"/>
                <a:ea typeface="Times New Roman" panose="02020603050405020304" pitchFamily="18" charset="0"/>
                <a:cs typeface="Arial" panose="020B0604020202020204" pitchFamily="34" charset="0"/>
              </a:rPr>
              <a:t>Quan </a:t>
            </a:r>
            <a:r>
              <a:rPr lang="fr-FR" sz="2400" i="1" dirty="0" err="1">
                <a:solidFill>
                  <a:srgbClr val="0070C0"/>
                </a:solidFill>
                <a:latin typeface="+mj-lt"/>
                <a:ea typeface="Times New Roman" panose="02020603050405020304" pitchFamily="18" charset="0"/>
                <a:cs typeface="Arial" panose="020B0604020202020204" pitchFamily="34" charset="0"/>
              </a:rPr>
              <a:t>sát</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tranh</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và</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thảo</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luận</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về</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cách</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thể</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hiện</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sự</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quan</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tâm</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đến</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những</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người</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xung</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quanh</a:t>
            </a:r>
            <a:r>
              <a:rPr lang="fr-FR" sz="2400" i="1" dirty="0">
                <a:solidFill>
                  <a:srgbClr val="0070C0"/>
                </a:solidFill>
                <a:latin typeface="+mj-lt"/>
                <a:ea typeface="Times New Roman" panose="02020603050405020304" pitchFamily="18" charset="0"/>
                <a:cs typeface="Arial" panose="020B0604020202020204" pitchFamily="34" charset="0"/>
              </a:rPr>
              <a:t> của </a:t>
            </a:r>
            <a:r>
              <a:rPr lang="fr-FR" sz="2400" i="1" dirty="0" err="1">
                <a:solidFill>
                  <a:srgbClr val="0070C0"/>
                </a:solidFill>
                <a:latin typeface="+mj-lt"/>
                <a:ea typeface="Times New Roman" panose="02020603050405020304" pitchFamily="18" charset="0"/>
                <a:cs typeface="Arial" panose="020B0604020202020204" pitchFamily="34" charset="0"/>
              </a:rPr>
              <a:t>các</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bạn</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nhỏ</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trong</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mỗi</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bức</a:t>
            </a:r>
            <a:r>
              <a:rPr lang="fr-FR" sz="2400" i="1" dirty="0">
                <a:solidFill>
                  <a:srgbClr val="0070C0"/>
                </a:solidFill>
                <a:latin typeface="+mj-lt"/>
                <a:ea typeface="Times New Roman" panose="02020603050405020304" pitchFamily="18" charset="0"/>
                <a:cs typeface="Arial" panose="020B0604020202020204" pitchFamily="34" charset="0"/>
              </a:rPr>
              <a:t> </a:t>
            </a:r>
            <a:r>
              <a:rPr lang="fr-FR" sz="2400" i="1" dirty="0" err="1">
                <a:solidFill>
                  <a:srgbClr val="0070C0"/>
                </a:solidFill>
                <a:latin typeface="+mj-lt"/>
                <a:ea typeface="Times New Roman" panose="02020603050405020304" pitchFamily="18" charset="0"/>
                <a:cs typeface="Arial" panose="020B0604020202020204" pitchFamily="34" charset="0"/>
              </a:rPr>
              <a:t>tranh</a:t>
            </a:r>
            <a:r>
              <a:rPr lang="fr-FR" sz="2400" i="1" dirty="0">
                <a:solidFill>
                  <a:srgbClr val="0070C0"/>
                </a:solidFill>
                <a:latin typeface="+mj-lt"/>
                <a:ea typeface="Times New Roman" panose="02020603050405020304" pitchFamily="18" charset="0"/>
                <a:cs typeface="Arial" panose="020B0604020202020204" pitchFamily="34" charset="0"/>
              </a:rPr>
              <a:t>:</a:t>
            </a:r>
            <a:endParaRPr lang="en-US" sz="2400" i="1" dirty="0">
              <a:solidFill>
                <a:srgbClr val="0070C0"/>
              </a:solidFill>
              <a:latin typeface="+mj-lt"/>
              <a:cs typeface="Arial" panose="020B0604020202020204" pitchFamily="34" charset="0"/>
            </a:endParaRPr>
          </a:p>
        </p:txBody>
      </p:sp>
    </p:spTree>
    <p:extLst>
      <p:ext uri="{BB962C8B-B14F-4D97-AF65-F5344CB8AC3E}">
        <p14:creationId xmlns:p14="http://schemas.microsoft.com/office/powerpoint/2010/main" val="268424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71C71BF3-9866-5D18-6709-9249168F200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3623" y="1918994"/>
            <a:ext cx="5128113" cy="1856226"/>
          </a:xfrm>
          <a:prstGeom prst="rect">
            <a:avLst/>
          </a:prstGeom>
        </p:spPr>
      </p:pic>
      <p:pic>
        <p:nvPicPr>
          <p:cNvPr id="9" name="Picture 4">
            <a:extLst>
              <a:ext uri="{FF2B5EF4-FFF2-40B4-BE49-F238E27FC236}">
                <a16:creationId xmlns:a16="http://schemas.microsoft.com/office/drawing/2014/main" id="{9D01F6E3-35F3-EE18-0C2D-77A295C51A0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321116" y="2305086"/>
            <a:ext cx="5071789" cy="2088551"/>
          </a:xfrm>
          <a:prstGeom prst="rect">
            <a:avLst/>
          </a:prstGeom>
        </p:spPr>
      </p:pic>
      <p:pic>
        <p:nvPicPr>
          <p:cNvPr id="10" name="Picture 5">
            <a:extLst>
              <a:ext uri="{FF2B5EF4-FFF2-40B4-BE49-F238E27FC236}">
                <a16:creationId xmlns:a16="http://schemas.microsoft.com/office/drawing/2014/main" id="{76A8D41B-A408-DB82-F1A6-A458D572C82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53947" y="4120466"/>
            <a:ext cx="5357709" cy="2183689"/>
          </a:xfrm>
          <a:prstGeom prst="rect">
            <a:avLst/>
          </a:prstGeom>
        </p:spPr>
      </p:pic>
      <p:pic>
        <p:nvPicPr>
          <p:cNvPr id="11" name="Picture 6">
            <a:extLst>
              <a:ext uri="{FF2B5EF4-FFF2-40B4-BE49-F238E27FC236}">
                <a16:creationId xmlns:a16="http://schemas.microsoft.com/office/drawing/2014/main" id="{8E489DB0-C37F-9AF9-744C-974FE76673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610420" y="4599990"/>
            <a:ext cx="4595519" cy="2183688"/>
          </a:xfrm>
          <a:prstGeom prst="rect">
            <a:avLst/>
          </a:prstGeom>
        </p:spPr>
      </p:pic>
      <p:grpSp>
        <p:nvGrpSpPr>
          <p:cNvPr id="18" name="Group 17">
            <a:extLst>
              <a:ext uri="{FF2B5EF4-FFF2-40B4-BE49-F238E27FC236}">
                <a16:creationId xmlns:a16="http://schemas.microsoft.com/office/drawing/2014/main" id="{AED7EAF5-BBE1-5F30-8DE2-9BB8DE848F3D}"/>
              </a:ext>
            </a:extLst>
          </p:cNvPr>
          <p:cNvGrpSpPr/>
          <p:nvPr/>
        </p:nvGrpSpPr>
        <p:grpSpPr>
          <a:xfrm>
            <a:off x="6515927" y="1065294"/>
            <a:ext cx="3310244" cy="1078966"/>
            <a:chOff x="6726454" y="2079602"/>
            <a:chExt cx="4149888" cy="1531686"/>
          </a:xfrm>
        </p:grpSpPr>
        <p:pic>
          <p:nvPicPr>
            <p:cNvPr id="12" name="Picture 7">
              <a:extLst>
                <a:ext uri="{FF2B5EF4-FFF2-40B4-BE49-F238E27FC236}">
                  <a16:creationId xmlns:a16="http://schemas.microsoft.com/office/drawing/2014/main" id="{406C5986-6CCD-A90A-C1B0-02A3FE2BBE6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726454" y="2079602"/>
              <a:ext cx="4149888" cy="1531686"/>
            </a:xfrm>
            <a:prstGeom prst="rect">
              <a:avLst/>
            </a:prstGeom>
          </p:spPr>
        </p:pic>
        <p:sp>
          <p:nvSpPr>
            <p:cNvPr id="13" name="TextBox 12">
              <a:extLst>
                <a:ext uri="{FF2B5EF4-FFF2-40B4-BE49-F238E27FC236}">
                  <a16:creationId xmlns:a16="http://schemas.microsoft.com/office/drawing/2014/main" id="{AEB6F989-3636-FA92-6ED3-A86A96BAD208}"/>
                </a:ext>
              </a:extLst>
            </p:cNvPr>
            <p:cNvSpPr txBox="1"/>
            <p:nvPr/>
          </p:nvSpPr>
          <p:spPr>
            <a:xfrm>
              <a:off x="6844915" y="2307909"/>
              <a:ext cx="3912966" cy="562398"/>
            </a:xfrm>
            <a:prstGeom prst="rect">
              <a:avLst/>
            </a:prstGeom>
          </p:spPr>
          <p:txBody>
            <a:bodyPr lIns="0" tIns="0" rIns="0" bIns="0" rtlCol="0" anchor="t">
              <a:spAutoFit/>
            </a:bodyPr>
            <a:lstStyle/>
            <a:p>
              <a:pPr algn="ctr">
                <a:lnSpc>
                  <a:spcPct val="150000"/>
                </a:lnSpc>
              </a:pPr>
              <a:r>
                <a:rPr lang="en-US" sz="2800" b="1" dirty="0" err="1">
                  <a:solidFill>
                    <a:srgbClr val="FF0000"/>
                  </a:solidFill>
                  <a:latin typeface="+mj-lt"/>
                  <a:cs typeface="Arial" panose="020B0604020202020204" pitchFamily="34" charset="0"/>
                </a:rPr>
                <a:t>Trả</a:t>
              </a:r>
              <a:r>
                <a:rPr lang="en-US" sz="2800" b="1" dirty="0">
                  <a:solidFill>
                    <a:srgbClr val="FF0000"/>
                  </a:solidFill>
                  <a:latin typeface="+mj-lt"/>
                  <a:cs typeface="Arial" panose="020B0604020202020204" pitchFamily="34" charset="0"/>
                </a:rPr>
                <a:t> </a:t>
              </a:r>
              <a:r>
                <a:rPr lang="en-US" sz="2800" b="1" dirty="0" err="1">
                  <a:solidFill>
                    <a:srgbClr val="FF0000"/>
                  </a:solidFill>
                  <a:latin typeface="+mj-lt"/>
                  <a:cs typeface="Arial" panose="020B0604020202020204" pitchFamily="34" charset="0"/>
                </a:rPr>
                <a:t>lời</a:t>
              </a:r>
              <a:endParaRPr lang="en-US" sz="2800" b="1" dirty="0">
                <a:solidFill>
                  <a:srgbClr val="FF0000"/>
                </a:solidFill>
                <a:latin typeface="+mj-lt"/>
                <a:cs typeface="Arial" panose="020B0604020202020204" pitchFamily="34" charset="0"/>
              </a:endParaRPr>
            </a:p>
          </p:txBody>
        </p:sp>
      </p:grpSp>
      <p:sp>
        <p:nvSpPr>
          <p:cNvPr id="14" name="TextBox 13">
            <a:extLst>
              <a:ext uri="{FF2B5EF4-FFF2-40B4-BE49-F238E27FC236}">
                <a16:creationId xmlns:a16="http://schemas.microsoft.com/office/drawing/2014/main" id="{AED15E4D-5F4E-8A73-720F-9DB77720576B}"/>
              </a:ext>
            </a:extLst>
          </p:cNvPr>
          <p:cNvSpPr txBox="1"/>
          <p:nvPr/>
        </p:nvSpPr>
        <p:spPr>
          <a:xfrm>
            <a:off x="523665" y="2144260"/>
            <a:ext cx="4774050" cy="1121846"/>
          </a:xfrm>
          <a:prstGeom prst="rect">
            <a:avLst/>
          </a:prstGeom>
          <a:noFill/>
        </p:spPr>
        <p:txBody>
          <a:bodyPr wrap="square">
            <a:spAutoFit/>
          </a:bodyPr>
          <a:lstStyle/>
          <a:p>
            <a:pPr algn="just">
              <a:lnSpc>
                <a:spcPct val="150000"/>
              </a:lnSpc>
              <a:spcAft>
                <a:spcPts val="800"/>
              </a:spcAft>
            </a:pPr>
            <a:r>
              <a:rPr lang="nl-NL" sz="2400" b="1" dirty="0">
                <a:solidFill>
                  <a:schemeClr val="accent3">
                    <a:lumMod val="50000"/>
                  </a:schemeClr>
                </a:solidFill>
                <a:latin typeface="+mj-lt"/>
                <a:ea typeface="Calibri" panose="020F0502020204030204" pitchFamily="34" charset="0"/>
                <a:cs typeface="Arial" panose="020B0604020202020204" pitchFamily="34" charset="0"/>
              </a:rPr>
              <a:t>Tranh 1: </a:t>
            </a:r>
            <a:r>
              <a:rPr lang="nl-NL" sz="2400" dirty="0">
                <a:latin typeface="+mj-lt"/>
                <a:ea typeface="Calibri" panose="020F0502020204030204" pitchFamily="34" charset="0"/>
                <a:cs typeface="Arial" panose="020B0604020202020204" pitchFamily="34" charset="0"/>
              </a:rPr>
              <a:t>Bạn nhỏ cùng bố tặng quà cho người vô gia cư.</a:t>
            </a:r>
            <a:endParaRPr lang="en-US" sz="2400" dirty="0">
              <a:latin typeface="+mj-lt"/>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66CDF22-D0B0-6AC0-DF30-C4DE19E7D084}"/>
              </a:ext>
            </a:extLst>
          </p:cNvPr>
          <p:cNvSpPr txBox="1"/>
          <p:nvPr/>
        </p:nvSpPr>
        <p:spPr>
          <a:xfrm>
            <a:off x="787555" y="4296225"/>
            <a:ext cx="4975751" cy="1675843"/>
          </a:xfrm>
          <a:prstGeom prst="rect">
            <a:avLst/>
          </a:prstGeom>
          <a:noFill/>
        </p:spPr>
        <p:txBody>
          <a:bodyPr wrap="square">
            <a:spAutoFit/>
          </a:bodyPr>
          <a:lstStyle/>
          <a:p>
            <a:pPr algn="just">
              <a:lnSpc>
                <a:spcPct val="150000"/>
              </a:lnSpc>
              <a:spcAft>
                <a:spcPts val="800"/>
              </a:spcAft>
            </a:pPr>
            <a:r>
              <a:rPr lang="nl-NL" sz="2400" b="1">
                <a:solidFill>
                  <a:schemeClr val="accent3">
                    <a:lumMod val="50000"/>
                  </a:schemeClr>
                </a:solidFill>
                <a:latin typeface="+mj-lt"/>
                <a:ea typeface="Calibri" panose="020F0502020204030204" pitchFamily="34" charset="0"/>
                <a:cs typeface="Arial" panose="020B0604020202020204" pitchFamily="34" charset="0"/>
              </a:rPr>
              <a:t>Tranh 2: </a:t>
            </a:r>
            <a:r>
              <a:rPr lang="nl-NL" sz="2400">
                <a:latin typeface="+mj-lt"/>
                <a:ea typeface="Calibri" panose="020F0502020204030204" pitchFamily="34" charset="0"/>
                <a:cs typeface="Arial" panose="020B0604020202020204" pitchFamily="34" charset="0"/>
              </a:rPr>
              <a:t>Hai bạn nhỏ động viên một bạn bị đau chân đang lo lắng về việc học tập.</a:t>
            </a:r>
            <a:endParaRPr lang="en-US" sz="2400">
              <a:latin typeface="+mj-lt"/>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4581E4B5-FA91-D70A-9BC0-9BCEB30BDBE4}"/>
              </a:ext>
            </a:extLst>
          </p:cNvPr>
          <p:cNvSpPr txBox="1"/>
          <p:nvPr/>
        </p:nvSpPr>
        <p:spPr>
          <a:xfrm>
            <a:off x="6504387" y="2511439"/>
            <a:ext cx="4821365" cy="1675843"/>
          </a:xfrm>
          <a:prstGeom prst="rect">
            <a:avLst/>
          </a:prstGeom>
          <a:noFill/>
        </p:spPr>
        <p:txBody>
          <a:bodyPr wrap="square">
            <a:spAutoFit/>
          </a:bodyPr>
          <a:lstStyle/>
          <a:p>
            <a:pPr algn="just">
              <a:lnSpc>
                <a:spcPct val="150000"/>
              </a:lnSpc>
              <a:spcAft>
                <a:spcPts val="800"/>
              </a:spcAft>
            </a:pPr>
            <a:r>
              <a:rPr lang="nl-NL" sz="2400" b="1" dirty="0">
                <a:solidFill>
                  <a:schemeClr val="accent3">
                    <a:lumMod val="50000"/>
                  </a:schemeClr>
                </a:solidFill>
                <a:latin typeface="+mj-lt"/>
                <a:ea typeface="Calibri" panose="020F0502020204030204" pitchFamily="34" charset="0"/>
                <a:cs typeface="Arial" panose="020B0604020202020204" pitchFamily="34" charset="0"/>
              </a:rPr>
              <a:t>Tranh 3: </a:t>
            </a:r>
            <a:r>
              <a:rPr lang="nl-NL" sz="2400" dirty="0">
                <a:latin typeface="+mj-lt"/>
                <a:ea typeface="Calibri" panose="020F0502020204030204" pitchFamily="34" charset="0"/>
                <a:cs typeface="Arial" panose="020B0604020202020204" pitchFamily="34" charset="0"/>
              </a:rPr>
              <a:t>Một bạn nhỏ đề nghị giúp bà xách đồ trên đường đi chợ về.</a:t>
            </a:r>
            <a:endParaRPr lang="en-US" sz="2400" dirty="0">
              <a:latin typeface="+mj-lt"/>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A28FAF8-7199-4A8B-9964-9D79A1B5A0D2}"/>
              </a:ext>
            </a:extLst>
          </p:cNvPr>
          <p:cNvSpPr txBox="1"/>
          <p:nvPr/>
        </p:nvSpPr>
        <p:spPr>
          <a:xfrm>
            <a:off x="6725103" y="4754166"/>
            <a:ext cx="4258769" cy="1675843"/>
          </a:xfrm>
          <a:prstGeom prst="rect">
            <a:avLst/>
          </a:prstGeom>
          <a:noFill/>
        </p:spPr>
        <p:txBody>
          <a:bodyPr wrap="square">
            <a:spAutoFit/>
          </a:bodyPr>
          <a:lstStyle/>
          <a:p>
            <a:pPr algn="just">
              <a:lnSpc>
                <a:spcPct val="150000"/>
              </a:lnSpc>
              <a:spcAft>
                <a:spcPts val="800"/>
              </a:spcAft>
            </a:pPr>
            <a:r>
              <a:rPr lang="nl-NL" sz="2400" b="1" dirty="0">
                <a:solidFill>
                  <a:schemeClr val="accent3">
                    <a:lumMod val="50000"/>
                  </a:schemeClr>
                </a:solidFill>
                <a:latin typeface="+mj-lt"/>
                <a:ea typeface="Calibri" panose="020F0502020204030204" pitchFamily="34" charset="0"/>
                <a:cs typeface="Arial" panose="020B0604020202020204" pitchFamily="34" charset="0"/>
              </a:rPr>
              <a:t>Tranh 4: </a:t>
            </a:r>
            <a:r>
              <a:rPr lang="nl-NL" sz="2400" dirty="0">
                <a:latin typeface="+mj-lt"/>
                <a:ea typeface="Calibri" panose="020F0502020204030204" pitchFamily="34" charset="0"/>
                <a:cs typeface="Arial" panose="020B0604020202020204" pitchFamily="34" charset="0"/>
              </a:rPr>
              <a:t>Một bạn nhỏ nâng bé gái đứng dậy khi bé bị ngã. </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521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F2D25B2C-D5A0-3B4F-3AA3-98292607C69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99591" y="4327643"/>
            <a:ext cx="2481943" cy="2495555"/>
          </a:xfrm>
          <a:prstGeom prst="rect">
            <a:avLst/>
          </a:prstGeom>
        </p:spPr>
      </p:pic>
      <p:pic>
        <p:nvPicPr>
          <p:cNvPr id="3" name="Picture 6">
            <a:extLst>
              <a:ext uri="{FF2B5EF4-FFF2-40B4-BE49-F238E27FC236}">
                <a16:creationId xmlns:a16="http://schemas.microsoft.com/office/drawing/2014/main" id="{0470A72E-CA91-33BF-36A1-579C6E39192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9117">
            <a:off x="2796903" y="1650842"/>
            <a:ext cx="7154175" cy="1082069"/>
          </a:xfrm>
          <a:prstGeom prst="rect">
            <a:avLst/>
          </a:prstGeom>
        </p:spPr>
      </p:pic>
      <p:sp>
        <p:nvSpPr>
          <p:cNvPr id="4" name="TextBox 3">
            <a:extLst>
              <a:ext uri="{FF2B5EF4-FFF2-40B4-BE49-F238E27FC236}">
                <a16:creationId xmlns:a16="http://schemas.microsoft.com/office/drawing/2014/main" id="{186A506B-082C-A99F-18C5-213B2A19E4A3}"/>
              </a:ext>
            </a:extLst>
          </p:cNvPr>
          <p:cNvSpPr txBox="1"/>
          <p:nvPr/>
        </p:nvSpPr>
        <p:spPr>
          <a:xfrm>
            <a:off x="3819911" y="1986785"/>
            <a:ext cx="5309628" cy="523220"/>
          </a:xfrm>
          <a:prstGeom prst="rect">
            <a:avLst/>
          </a:prstGeom>
          <a:noFill/>
        </p:spPr>
        <p:txBody>
          <a:bodyPr wrap="square" rtlCol="0">
            <a:spAutoFit/>
          </a:bodyPr>
          <a:lstStyle/>
          <a:p>
            <a:pPr algn="ctr"/>
            <a:r>
              <a:rPr lang="en-US" sz="2800" b="1" dirty="0">
                <a:latin typeface="+mj-lt"/>
                <a:cs typeface="Arial" panose="020B0604020202020204" pitchFamily="34" charset="0"/>
              </a:rPr>
              <a:t>KẾT LUẬN</a:t>
            </a:r>
          </a:p>
        </p:txBody>
      </p:sp>
      <p:sp>
        <p:nvSpPr>
          <p:cNvPr id="5" name="TextBox 4">
            <a:extLst>
              <a:ext uri="{FF2B5EF4-FFF2-40B4-BE49-F238E27FC236}">
                <a16:creationId xmlns:a16="http://schemas.microsoft.com/office/drawing/2014/main" id="{0177E66D-4D4B-4D35-9A11-0C5DA7EFD669}"/>
              </a:ext>
            </a:extLst>
          </p:cNvPr>
          <p:cNvSpPr txBox="1"/>
          <p:nvPr/>
        </p:nvSpPr>
        <p:spPr>
          <a:xfrm>
            <a:off x="2400198" y="2673239"/>
            <a:ext cx="8688716" cy="2783839"/>
          </a:xfrm>
          <a:prstGeom prst="rect">
            <a:avLst/>
          </a:prstGeom>
          <a:noFill/>
        </p:spPr>
        <p:txBody>
          <a:bodyPr wrap="square">
            <a:spAutoFit/>
          </a:bodyPr>
          <a:lstStyle/>
          <a:p>
            <a:pPr algn="just">
              <a:lnSpc>
                <a:spcPct val="150000"/>
              </a:lnSpc>
              <a:spcAft>
                <a:spcPts val="800"/>
              </a:spcAft>
            </a:pPr>
            <a:r>
              <a:rPr lang="vi-VN" sz="2400" dirty="0">
                <a:latin typeface="+mj-lt"/>
                <a:ea typeface="Times New Roman" panose="02020603050405020304" pitchFamily="18" charset="0"/>
                <a:cs typeface="Times New Roman" panose="02020603050405020304" pitchFamily="18" charset="0"/>
              </a:rPr>
              <a:t>Quan tâm, giúp đỡ những người sống xung quanh bằng việc làm vừa sức là trách nhiệm của mỗi người trong xã hội. Các em tuy còn nhỏ nhưng cũng cần thể hiện sự quan tâm, giúp đỡ người khác bằng lời nói và </a:t>
            </a:r>
            <a:r>
              <a:rPr lang="vi-VN" sz="2400">
                <a:latin typeface="+mj-lt"/>
                <a:ea typeface="Times New Roman" panose="02020603050405020304" pitchFamily="18" charset="0"/>
                <a:cs typeface="Times New Roman" panose="02020603050405020304" pitchFamily="18" charset="0"/>
              </a:rPr>
              <a:t>việc l</a:t>
            </a:r>
            <a:r>
              <a:rPr lang="en-US" sz="2400">
                <a:latin typeface="+mj-lt"/>
                <a:ea typeface="Times New Roman" panose="02020603050405020304" pitchFamily="18" charset="0"/>
                <a:cs typeface="Times New Roman" panose="02020603050405020304" pitchFamily="18" charset="0"/>
              </a:rPr>
              <a:t>àm</a:t>
            </a:r>
            <a:r>
              <a:rPr lang="vi-VN" sz="2400">
                <a:latin typeface="+mj-lt"/>
                <a:ea typeface="Times New Roman" panose="02020603050405020304" pitchFamily="18" charset="0"/>
                <a:cs typeface="Times New Roman" panose="02020603050405020304" pitchFamily="18" charset="0"/>
              </a:rPr>
              <a:t> </a:t>
            </a:r>
            <a:r>
              <a:rPr lang="vi-VN" sz="2400" dirty="0">
                <a:latin typeface="+mj-lt"/>
                <a:ea typeface="Times New Roman" panose="02020603050405020304" pitchFamily="18" charset="0"/>
                <a:cs typeface="Times New Roman" panose="02020603050405020304" pitchFamily="18" charset="0"/>
              </a:rPr>
              <a:t>cụ thể, phù hợp với khả năng của mình. </a:t>
            </a:r>
            <a:endParaRPr lang="en-US" sz="2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341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EB03490-E665-D38D-10B0-2877BE146757}"/>
              </a:ext>
            </a:extLst>
          </p:cNvPr>
          <p:cNvGrpSpPr/>
          <p:nvPr/>
        </p:nvGrpSpPr>
        <p:grpSpPr>
          <a:xfrm>
            <a:off x="433128" y="3270250"/>
            <a:ext cx="6405822" cy="3089468"/>
            <a:chOff x="0" y="0"/>
            <a:chExt cx="3423139" cy="660400"/>
          </a:xfrm>
        </p:grpSpPr>
        <p:sp>
          <p:nvSpPr>
            <p:cNvPr id="3" name="Freeform 3">
              <a:extLst>
                <a:ext uri="{FF2B5EF4-FFF2-40B4-BE49-F238E27FC236}">
                  <a16:creationId xmlns:a16="http://schemas.microsoft.com/office/drawing/2014/main" id="{0AE7755E-D524-E92D-3F81-41B0D9503FBE}"/>
                </a:ext>
              </a:extLst>
            </p:cNvPr>
            <p:cNvSpPr/>
            <p:nvPr/>
          </p:nvSpPr>
          <p:spPr>
            <a:xfrm>
              <a:off x="0" y="0"/>
              <a:ext cx="3423139" cy="660400"/>
            </a:xfrm>
            <a:custGeom>
              <a:avLst/>
              <a:gdLst/>
              <a:ahLst/>
              <a:cxnLst/>
              <a:rect l="l" t="t" r="r" b="b"/>
              <a:pathLst>
                <a:path w="3423139" h="660400">
                  <a:moveTo>
                    <a:pt x="3298679" y="660400"/>
                  </a:moveTo>
                  <a:lnTo>
                    <a:pt x="124460" y="660400"/>
                  </a:lnTo>
                  <a:cubicBezTo>
                    <a:pt x="55880" y="660400"/>
                    <a:pt x="0" y="604520"/>
                    <a:pt x="0" y="535940"/>
                  </a:cubicBezTo>
                  <a:lnTo>
                    <a:pt x="0" y="124460"/>
                  </a:lnTo>
                  <a:cubicBezTo>
                    <a:pt x="0" y="55880"/>
                    <a:pt x="55880" y="0"/>
                    <a:pt x="124460" y="0"/>
                  </a:cubicBezTo>
                  <a:lnTo>
                    <a:pt x="3298679" y="0"/>
                  </a:lnTo>
                  <a:cubicBezTo>
                    <a:pt x="3367259" y="0"/>
                    <a:pt x="3423139" y="55880"/>
                    <a:pt x="3423139" y="124460"/>
                  </a:cubicBezTo>
                  <a:lnTo>
                    <a:pt x="3423139" y="535940"/>
                  </a:lnTo>
                  <a:cubicBezTo>
                    <a:pt x="3423139" y="604520"/>
                    <a:pt x="3367259" y="660400"/>
                    <a:pt x="3298679" y="660400"/>
                  </a:cubicBezTo>
                  <a:close/>
                </a:path>
              </a:pathLst>
            </a:custGeom>
            <a:solidFill>
              <a:srgbClr val="FFD2EE"/>
            </a:solidFill>
          </p:spPr>
          <p:txBody>
            <a:bodyPr/>
            <a:lstStyle/>
            <a:p>
              <a:endParaRPr lang="en-US"/>
            </a:p>
          </p:txBody>
        </p:sp>
      </p:grpSp>
      <p:sp>
        <p:nvSpPr>
          <p:cNvPr id="4" name="TextBox 3">
            <a:extLst>
              <a:ext uri="{FF2B5EF4-FFF2-40B4-BE49-F238E27FC236}">
                <a16:creationId xmlns:a16="http://schemas.microsoft.com/office/drawing/2014/main" id="{569B3119-00FB-C1B6-973E-A46E5222F927}"/>
              </a:ext>
            </a:extLst>
          </p:cNvPr>
          <p:cNvSpPr txBox="1"/>
          <p:nvPr/>
        </p:nvSpPr>
        <p:spPr>
          <a:xfrm>
            <a:off x="423602" y="1498481"/>
            <a:ext cx="11623255" cy="573234"/>
          </a:xfrm>
          <a:prstGeom prst="rect">
            <a:avLst/>
          </a:prstGeom>
          <a:noFill/>
        </p:spPr>
        <p:txBody>
          <a:bodyPr wrap="square">
            <a:spAutoFit/>
          </a:bodyPr>
          <a:lstStyle/>
          <a:p>
            <a:pPr algn="just">
              <a:lnSpc>
                <a:spcPct val="150000"/>
              </a:lnSpc>
              <a:spcAft>
                <a:spcPts val="800"/>
              </a:spcAft>
            </a:pPr>
            <a:r>
              <a:rPr lang="vi-VN" sz="2400" b="1" dirty="0">
                <a:solidFill>
                  <a:srgbClr val="FF0000"/>
                </a:solidFill>
                <a:latin typeface="+mj-lt"/>
                <a:ea typeface="Calibri" panose="020F0502020204030204" pitchFamily="34" charset="0"/>
                <a:cs typeface="Arial" panose="020B0604020202020204" pitchFamily="34" charset="0"/>
              </a:rPr>
              <a:t>Hoạt động </a:t>
            </a:r>
            <a:r>
              <a:rPr lang="fr-FR" sz="2400" b="1" dirty="0">
                <a:solidFill>
                  <a:srgbClr val="FF0000"/>
                </a:solidFill>
                <a:latin typeface="+mj-lt"/>
                <a:ea typeface="Calibri" panose="020F0502020204030204" pitchFamily="34" charset="0"/>
                <a:cs typeface="Arial" panose="020B0604020202020204" pitchFamily="34" charset="0"/>
              </a:rPr>
              <a:t>2</a:t>
            </a:r>
            <a:r>
              <a:rPr lang="vi-VN" sz="2400" b="1" dirty="0">
                <a:solidFill>
                  <a:srgbClr val="FF0000"/>
                </a:solidFill>
                <a:latin typeface="+mj-lt"/>
                <a:ea typeface="Calibri" panose="020F0502020204030204" pitchFamily="34" charset="0"/>
                <a:cs typeface="Arial" panose="020B0604020202020204" pitchFamily="34" charset="0"/>
              </a:rPr>
              <a:t>:</a:t>
            </a:r>
            <a:r>
              <a:rPr lang="fr-FR" sz="2400" dirty="0">
                <a:solidFill>
                  <a:srgbClr val="FF0000"/>
                </a:solidFill>
                <a:latin typeface="+mj-lt"/>
                <a:ea typeface="Calibri" panose="020F0502020204030204" pitchFamily="34" charset="0"/>
                <a:cs typeface="Arial" panose="020B0604020202020204" pitchFamily="34" charset="0"/>
              </a:rPr>
              <a:t> </a:t>
            </a:r>
            <a:r>
              <a:rPr lang="vi-VN" sz="2400" dirty="0">
                <a:solidFill>
                  <a:srgbClr val="FF0000"/>
                </a:solidFill>
                <a:latin typeface="+mj-lt"/>
                <a:ea typeface="Calibri" panose="020F0502020204030204" pitchFamily="34" charset="0"/>
                <a:cs typeface="Arial" panose="020B0604020202020204" pitchFamily="34" charset="0"/>
              </a:rPr>
              <a:t>Thực hành thể hiện sự quan tâm đến những người xung quanh</a:t>
            </a:r>
            <a:endParaRPr lang="en-US" sz="2400" dirty="0">
              <a:solidFill>
                <a:srgbClr val="FF0000"/>
              </a:solidFill>
              <a:latin typeface="+mj-lt"/>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1665C766-4341-2AFA-4C69-A4BBB99C0A79}"/>
              </a:ext>
            </a:extLst>
          </p:cNvPr>
          <p:cNvSpPr txBox="1"/>
          <p:nvPr/>
        </p:nvSpPr>
        <p:spPr>
          <a:xfrm>
            <a:off x="807778" y="3591123"/>
            <a:ext cx="5840672" cy="2229841"/>
          </a:xfrm>
          <a:prstGeom prst="rect">
            <a:avLst/>
          </a:prstGeom>
          <a:noFill/>
        </p:spPr>
        <p:txBody>
          <a:bodyPr wrap="square">
            <a:spAutoFit/>
          </a:bodyPr>
          <a:lstStyle/>
          <a:p>
            <a:pPr algn="just">
              <a:lnSpc>
                <a:spcPct val="150000"/>
              </a:lnSpc>
              <a:spcAft>
                <a:spcPts val="800"/>
              </a:spcAft>
            </a:pPr>
            <a:r>
              <a:rPr lang="fr-FR" sz="2400" b="1" dirty="0" err="1">
                <a:solidFill>
                  <a:srgbClr val="00B050"/>
                </a:solidFill>
                <a:latin typeface="+mj-lt"/>
                <a:ea typeface="Calibri" panose="020F0502020204030204" pitchFamily="34" charset="0"/>
                <a:cs typeface="Arial" panose="020B0604020202020204" pitchFamily="34" charset="0"/>
              </a:rPr>
              <a:t>Tình</a:t>
            </a:r>
            <a:r>
              <a:rPr lang="fr-FR" sz="2400" b="1" dirty="0">
                <a:solidFill>
                  <a:srgbClr val="00B050"/>
                </a:solidFill>
                <a:latin typeface="+mj-lt"/>
                <a:ea typeface="Calibri" panose="020F0502020204030204" pitchFamily="34" charset="0"/>
                <a:cs typeface="Arial" panose="020B0604020202020204" pitchFamily="34" charset="0"/>
              </a:rPr>
              <a:t> </a:t>
            </a:r>
            <a:r>
              <a:rPr lang="fr-FR" sz="2400" b="1" dirty="0" err="1">
                <a:solidFill>
                  <a:srgbClr val="00B050"/>
                </a:solidFill>
                <a:latin typeface="+mj-lt"/>
                <a:ea typeface="Calibri" panose="020F0502020204030204" pitchFamily="34" charset="0"/>
                <a:cs typeface="Arial" panose="020B0604020202020204" pitchFamily="34" charset="0"/>
              </a:rPr>
              <a:t>huống</a:t>
            </a:r>
            <a:r>
              <a:rPr lang="fr-FR" sz="2400" b="1" dirty="0">
                <a:solidFill>
                  <a:srgbClr val="00B050"/>
                </a:solidFill>
                <a:latin typeface="+mj-lt"/>
                <a:ea typeface="Calibri" panose="020F0502020204030204" pitchFamily="34" charset="0"/>
                <a:cs typeface="Arial" panose="020B0604020202020204" pitchFamily="34" charset="0"/>
              </a:rPr>
              <a:t> 1: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nữ</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nhìn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hai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err="1">
                <a:latin typeface="+mj-lt"/>
                <a:ea typeface="Calibri" panose="020F0502020204030204" pitchFamily="34" charset="0"/>
                <a:cs typeface="Arial" panose="020B0604020202020204" pitchFamily="34" charset="0"/>
              </a:rPr>
              <a:t>nam</a:t>
            </a:r>
            <a:r>
              <a:rPr lang="fr-FR" sz="2400">
                <a:latin typeface="+mj-lt"/>
                <a:ea typeface="Calibri" panose="020F0502020204030204" pitchFamily="34" charset="0"/>
                <a:cs typeface="Arial" panose="020B0604020202020204" pitchFamily="34" charset="0"/>
              </a:rPr>
              <a:t> đang </a:t>
            </a:r>
            <a:r>
              <a:rPr lang="fr-FR" sz="2400" dirty="0" err="1">
                <a:latin typeface="+mj-lt"/>
                <a:ea typeface="Calibri" panose="020F0502020204030204" pitchFamily="34" charset="0"/>
                <a:cs typeface="Arial" panose="020B0604020202020204" pitchFamily="34" charset="0"/>
              </a:rPr>
              <a:t>bắt</a:t>
            </a:r>
            <a:r>
              <a:rPr lang="fr-FR" sz="2400" dirty="0">
                <a:latin typeface="+mj-lt"/>
                <a:ea typeface="Calibri" panose="020F0502020204030204" pitchFamily="34" charset="0"/>
                <a:cs typeface="Arial" panose="020B0604020202020204" pitchFamily="34" charset="0"/>
              </a:rPr>
              <a:t> </a:t>
            </a:r>
            <a:r>
              <a:rPr lang="fr-FR" sz="2400" err="1">
                <a:latin typeface="+mj-lt"/>
                <a:ea typeface="Calibri" panose="020F0502020204030204" pitchFamily="34" charset="0"/>
                <a:cs typeface="Arial" panose="020B0604020202020204" pitchFamily="34" charset="0"/>
              </a:rPr>
              <a:t>nạt</a:t>
            </a:r>
            <a:r>
              <a:rPr lang="fr-FR" sz="2400">
                <a:latin typeface="+mj-lt"/>
                <a:ea typeface="Calibri" panose="020F0502020204030204" pitchFamily="34" charset="0"/>
                <a:cs typeface="Arial" panose="020B0604020202020204" pitchFamily="34" charset="0"/>
              </a:rPr>
              <a:t> bạn khác (</a:t>
            </a:r>
            <a:r>
              <a:rPr lang="fr-FR" sz="2400" dirty="0" err="1">
                <a:latin typeface="+mj-lt"/>
                <a:ea typeface="Calibri" panose="020F0502020204030204" pitchFamily="34" charset="0"/>
                <a:cs typeface="Arial" panose="020B0604020202020204" pitchFamily="34" charset="0"/>
              </a:rPr>
              <a:t>cụ</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là </a:t>
            </a:r>
            <a:r>
              <a:rPr lang="fr-FR" sz="2400" dirty="0" err="1">
                <a:latin typeface="+mj-lt"/>
                <a:ea typeface="Calibri" panose="020F0502020204030204" pitchFamily="34" charset="0"/>
                <a:cs typeface="Arial" panose="020B0604020202020204" pitchFamily="34" charset="0"/>
              </a:rPr>
              <a:t>đòi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bút</a:t>
            </a:r>
            <a:r>
              <a:rPr lang="fr-FR" sz="2400" dirty="0">
                <a:latin typeface="+mj-lt"/>
                <a:ea typeface="Calibri" panose="020F0502020204030204" pitchFamily="34" charset="0"/>
                <a:cs typeface="Arial" panose="020B0604020202020204" pitchFamily="34" charset="0"/>
              </a:rPr>
              <a:t>) của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lớp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dưới</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9BBEB7F-F18A-435F-D0A7-6A129674B4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25" t="22592" r="49569" b="8888"/>
          <a:stretch/>
        </p:blipFill>
        <p:spPr>
          <a:xfrm>
            <a:off x="7510722" y="2130008"/>
            <a:ext cx="3873500" cy="4727992"/>
          </a:xfrm>
          <a:prstGeom prst="rect">
            <a:avLst/>
          </a:prstGeom>
        </p:spPr>
      </p:pic>
      <p:sp>
        <p:nvSpPr>
          <p:cNvPr id="7" name="TextBox 6">
            <a:extLst>
              <a:ext uri="{FF2B5EF4-FFF2-40B4-BE49-F238E27FC236}">
                <a16:creationId xmlns:a16="http://schemas.microsoft.com/office/drawing/2014/main" id="{E75B2702-B31F-58B0-812A-795D7FC6A7A8}"/>
              </a:ext>
            </a:extLst>
          </p:cNvPr>
          <p:cNvSpPr txBox="1"/>
          <p:nvPr/>
        </p:nvSpPr>
        <p:spPr>
          <a:xfrm>
            <a:off x="423602" y="2071715"/>
            <a:ext cx="6815398" cy="1121846"/>
          </a:xfrm>
          <a:prstGeom prst="rect">
            <a:avLst/>
          </a:prstGeom>
          <a:noFill/>
        </p:spPr>
        <p:txBody>
          <a:bodyPr wrap="square">
            <a:spAutoFit/>
          </a:bodyPr>
          <a:lstStyle/>
          <a:p>
            <a:pPr algn="just">
              <a:lnSpc>
                <a:spcPct val="150000"/>
              </a:lnSpc>
            </a:pPr>
            <a:r>
              <a:rPr lang="fr-FR" sz="2400" i="1" dirty="0" err="1">
                <a:solidFill>
                  <a:schemeClr val="bg2">
                    <a:lumMod val="10000"/>
                  </a:schemeClr>
                </a:solidFill>
                <a:latin typeface="+mj-lt"/>
                <a:ea typeface="Calibri" panose="020F0502020204030204" pitchFamily="34" charset="0"/>
                <a:cs typeface="Arial" panose="020B0604020202020204" pitchFamily="34" charset="0"/>
              </a:rPr>
              <a:t>Thảo</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luận</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về</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cách</a:t>
            </a:r>
            <a:r>
              <a:rPr lang="fr-FR" sz="2400" i="1" dirty="0">
                <a:solidFill>
                  <a:schemeClr val="bg2">
                    <a:lumMod val="10000"/>
                  </a:schemeClr>
                </a:solidFill>
                <a:latin typeface="+mj-lt"/>
                <a:ea typeface="Calibri" panose="020F0502020204030204" pitchFamily="34" charset="0"/>
                <a:cs typeface="Arial" panose="020B0604020202020204" pitchFamily="34" charset="0"/>
              </a:rPr>
              <a:t> xử </a:t>
            </a:r>
            <a:r>
              <a:rPr lang="fr-FR" sz="2400" i="1" dirty="0" err="1">
                <a:solidFill>
                  <a:schemeClr val="bg2">
                    <a:lumMod val="10000"/>
                  </a:schemeClr>
                </a:solidFill>
                <a:latin typeface="+mj-lt"/>
                <a:ea typeface="Calibri" panose="020F0502020204030204" pitchFamily="34" charset="0"/>
                <a:cs typeface="Arial" panose="020B0604020202020204" pitchFamily="34" charset="0"/>
              </a:rPr>
              <a:t>lí</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các</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tình</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huống</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trong</a:t>
            </a:r>
            <a:r>
              <a:rPr lang="fr-FR" sz="2400" i="1" dirty="0">
                <a:solidFill>
                  <a:schemeClr val="bg2">
                    <a:lumMod val="10000"/>
                  </a:schemeClr>
                </a:solidFill>
                <a:latin typeface="+mj-lt"/>
                <a:ea typeface="Calibri" panose="020F0502020204030204" pitchFamily="34" charset="0"/>
                <a:cs typeface="Arial" panose="020B0604020202020204" pitchFamily="34" charset="0"/>
              </a:rPr>
              <a:t> SGK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trang</a:t>
            </a:r>
            <a:r>
              <a:rPr lang="fr-FR" sz="2400" i="1" dirty="0">
                <a:solidFill>
                  <a:schemeClr val="bg2">
                    <a:lumMod val="10000"/>
                  </a:schemeClr>
                </a:solidFill>
                <a:latin typeface="+mj-lt"/>
                <a:ea typeface="Calibri" panose="020F0502020204030204" pitchFamily="34" charset="0"/>
                <a:cs typeface="Arial" panose="020B0604020202020204" pitchFamily="34" charset="0"/>
              </a:rPr>
              <a:t> 39.</a:t>
            </a:r>
            <a:endParaRPr lang="en-US" sz="2400" i="1" dirty="0">
              <a:solidFill>
                <a:schemeClr val="bg2">
                  <a:lumMod val="10000"/>
                </a:schemeClr>
              </a:solidFill>
              <a:latin typeface="+mj-lt"/>
              <a:cs typeface="Arial" panose="020B0604020202020204" pitchFamily="34" charset="0"/>
            </a:endParaRPr>
          </a:p>
        </p:txBody>
      </p:sp>
    </p:spTree>
    <p:extLst>
      <p:ext uri="{BB962C8B-B14F-4D97-AF65-F5344CB8AC3E}">
        <p14:creationId xmlns:p14="http://schemas.microsoft.com/office/powerpoint/2010/main" val="184429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16" presetClass="entr" presetSubtype="21"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DEB03490-E665-D38D-10B0-2877BE146757}"/>
              </a:ext>
            </a:extLst>
          </p:cNvPr>
          <p:cNvGrpSpPr/>
          <p:nvPr/>
        </p:nvGrpSpPr>
        <p:grpSpPr>
          <a:xfrm>
            <a:off x="433128" y="3270250"/>
            <a:ext cx="6405822" cy="3089468"/>
            <a:chOff x="0" y="0"/>
            <a:chExt cx="3423139" cy="660400"/>
          </a:xfrm>
        </p:grpSpPr>
        <p:sp>
          <p:nvSpPr>
            <p:cNvPr id="3" name="Freeform 3">
              <a:extLst>
                <a:ext uri="{FF2B5EF4-FFF2-40B4-BE49-F238E27FC236}">
                  <a16:creationId xmlns:a16="http://schemas.microsoft.com/office/drawing/2014/main" id="{0AE7755E-D524-E92D-3F81-41B0D9503FBE}"/>
                </a:ext>
              </a:extLst>
            </p:cNvPr>
            <p:cNvSpPr/>
            <p:nvPr/>
          </p:nvSpPr>
          <p:spPr>
            <a:xfrm>
              <a:off x="0" y="0"/>
              <a:ext cx="3423139" cy="660400"/>
            </a:xfrm>
            <a:custGeom>
              <a:avLst/>
              <a:gdLst/>
              <a:ahLst/>
              <a:cxnLst/>
              <a:rect l="l" t="t" r="r" b="b"/>
              <a:pathLst>
                <a:path w="3423139" h="660400">
                  <a:moveTo>
                    <a:pt x="3298679" y="660400"/>
                  </a:moveTo>
                  <a:lnTo>
                    <a:pt x="124460" y="660400"/>
                  </a:lnTo>
                  <a:cubicBezTo>
                    <a:pt x="55880" y="660400"/>
                    <a:pt x="0" y="604520"/>
                    <a:pt x="0" y="535940"/>
                  </a:cubicBezTo>
                  <a:lnTo>
                    <a:pt x="0" y="124460"/>
                  </a:lnTo>
                  <a:cubicBezTo>
                    <a:pt x="0" y="55880"/>
                    <a:pt x="55880" y="0"/>
                    <a:pt x="124460" y="0"/>
                  </a:cubicBezTo>
                  <a:lnTo>
                    <a:pt x="3298679" y="0"/>
                  </a:lnTo>
                  <a:cubicBezTo>
                    <a:pt x="3367259" y="0"/>
                    <a:pt x="3423139" y="55880"/>
                    <a:pt x="3423139" y="124460"/>
                  </a:cubicBezTo>
                  <a:lnTo>
                    <a:pt x="3423139" y="535940"/>
                  </a:lnTo>
                  <a:cubicBezTo>
                    <a:pt x="3423139" y="604520"/>
                    <a:pt x="3367259" y="660400"/>
                    <a:pt x="3298679" y="660400"/>
                  </a:cubicBezTo>
                  <a:close/>
                </a:path>
              </a:pathLst>
            </a:custGeom>
            <a:solidFill>
              <a:srgbClr val="FFD2EE"/>
            </a:solidFill>
          </p:spPr>
          <p:txBody>
            <a:bodyPr/>
            <a:lstStyle/>
            <a:p>
              <a:endParaRPr lang="en-US"/>
            </a:p>
          </p:txBody>
        </p:sp>
      </p:grpSp>
      <p:sp>
        <p:nvSpPr>
          <p:cNvPr id="4" name="TextBox 3">
            <a:extLst>
              <a:ext uri="{FF2B5EF4-FFF2-40B4-BE49-F238E27FC236}">
                <a16:creationId xmlns:a16="http://schemas.microsoft.com/office/drawing/2014/main" id="{569B3119-00FB-C1B6-973E-A46E5222F927}"/>
              </a:ext>
            </a:extLst>
          </p:cNvPr>
          <p:cNvSpPr txBox="1"/>
          <p:nvPr/>
        </p:nvSpPr>
        <p:spPr>
          <a:xfrm>
            <a:off x="423602" y="1498481"/>
            <a:ext cx="11623255" cy="573234"/>
          </a:xfrm>
          <a:prstGeom prst="rect">
            <a:avLst/>
          </a:prstGeom>
          <a:noFill/>
        </p:spPr>
        <p:txBody>
          <a:bodyPr wrap="square">
            <a:spAutoFit/>
          </a:bodyPr>
          <a:lstStyle/>
          <a:p>
            <a:pPr algn="just">
              <a:lnSpc>
                <a:spcPct val="150000"/>
              </a:lnSpc>
              <a:spcAft>
                <a:spcPts val="800"/>
              </a:spcAft>
            </a:pPr>
            <a:r>
              <a:rPr lang="vi-VN" sz="2400" b="1" dirty="0">
                <a:solidFill>
                  <a:srgbClr val="FF0000"/>
                </a:solidFill>
                <a:latin typeface="+mj-lt"/>
                <a:ea typeface="Calibri" panose="020F0502020204030204" pitchFamily="34" charset="0"/>
                <a:cs typeface="Arial" panose="020B0604020202020204" pitchFamily="34" charset="0"/>
              </a:rPr>
              <a:t>Hoạt động </a:t>
            </a:r>
            <a:r>
              <a:rPr lang="fr-FR" sz="2400" b="1" dirty="0">
                <a:solidFill>
                  <a:srgbClr val="FF0000"/>
                </a:solidFill>
                <a:latin typeface="+mj-lt"/>
                <a:ea typeface="Calibri" panose="020F0502020204030204" pitchFamily="34" charset="0"/>
                <a:cs typeface="Arial" panose="020B0604020202020204" pitchFamily="34" charset="0"/>
              </a:rPr>
              <a:t>2</a:t>
            </a:r>
            <a:r>
              <a:rPr lang="vi-VN" sz="2400" b="1" dirty="0">
                <a:solidFill>
                  <a:srgbClr val="FF0000"/>
                </a:solidFill>
                <a:latin typeface="+mj-lt"/>
                <a:ea typeface="Calibri" panose="020F0502020204030204" pitchFamily="34" charset="0"/>
                <a:cs typeface="Arial" panose="020B0604020202020204" pitchFamily="34" charset="0"/>
              </a:rPr>
              <a:t>:</a:t>
            </a:r>
            <a:r>
              <a:rPr lang="fr-FR" sz="2400" dirty="0">
                <a:solidFill>
                  <a:srgbClr val="FF0000"/>
                </a:solidFill>
                <a:latin typeface="+mj-lt"/>
                <a:ea typeface="Calibri" panose="020F0502020204030204" pitchFamily="34" charset="0"/>
                <a:cs typeface="Arial" panose="020B0604020202020204" pitchFamily="34" charset="0"/>
              </a:rPr>
              <a:t> </a:t>
            </a:r>
            <a:r>
              <a:rPr lang="vi-VN" sz="2400" dirty="0">
                <a:solidFill>
                  <a:srgbClr val="FF0000"/>
                </a:solidFill>
                <a:latin typeface="+mj-lt"/>
                <a:ea typeface="Calibri" panose="020F0502020204030204" pitchFamily="34" charset="0"/>
                <a:cs typeface="Arial" panose="020B0604020202020204" pitchFamily="34" charset="0"/>
              </a:rPr>
              <a:t>Thực hành thể hiện sự quan tâm đến những người xung quanh</a:t>
            </a:r>
            <a:endParaRPr lang="en-US" sz="2400" dirty="0">
              <a:solidFill>
                <a:srgbClr val="FF0000"/>
              </a:solidFill>
              <a:latin typeface="+mj-lt"/>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5B2702-B31F-58B0-812A-795D7FC6A7A8}"/>
              </a:ext>
            </a:extLst>
          </p:cNvPr>
          <p:cNvSpPr txBox="1"/>
          <p:nvPr/>
        </p:nvSpPr>
        <p:spPr>
          <a:xfrm>
            <a:off x="423602" y="2071715"/>
            <a:ext cx="6815398" cy="1121846"/>
          </a:xfrm>
          <a:prstGeom prst="rect">
            <a:avLst/>
          </a:prstGeom>
          <a:noFill/>
        </p:spPr>
        <p:txBody>
          <a:bodyPr wrap="square">
            <a:spAutoFit/>
          </a:bodyPr>
          <a:lstStyle/>
          <a:p>
            <a:pPr algn="just">
              <a:lnSpc>
                <a:spcPct val="150000"/>
              </a:lnSpc>
            </a:pPr>
            <a:r>
              <a:rPr lang="fr-FR" sz="2400" i="1" dirty="0" err="1">
                <a:solidFill>
                  <a:schemeClr val="bg2">
                    <a:lumMod val="10000"/>
                  </a:schemeClr>
                </a:solidFill>
                <a:latin typeface="+mj-lt"/>
                <a:ea typeface="Calibri" panose="020F0502020204030204" pitchFamily="34" charset="0"/>
                <a:cs typeface="Arial" panose="020B0604020202020204" pitchFamily="34" charset="0"/>
              </a:rPr>
              <a:t>Thảo</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luận</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về</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cách</a:t>
            </a:r>
            <a:r>
              <a:rPr lang="fr-FR" sz="2400" i="1" dirty="0">
                <a:solidFill>
                  <a:schemeClr val="bg2">
                    <a:lumMod val="10000"/>
                  </a:schemeClr>
                </a:solidFill>
                <a:latin typeface="+mj-lt"/>
                <a:ea typeface="Calibri" panose="020F0502020204030204" pitchFamily="34" charset="0"/>
                <a:cs typeface="Arial" panose="020B0604020202020204" pitchFamily="34" charset="0"/>
              </a:rPr>
              <a:t> xử </a:t>
            </a:r>
            <a:r>
              <a:rPr lang="fr-FR" sz="2400" i="1" dirty="0" err="1">
                <a:solidFill>
                  <a:schemeClr val="bg2">
                    <a:lumMod val="10000"/>
                  </a:schemeClr>
                </a:solidFill>
                <a:latin typeface="+mj-lt"/>
                <a:ea typeface="Calibri" panose="020F0502020204030204" pitchFamily="34" charset="0"/>
                <a:cs typeface="Arial" panose="020B0604020202020204" pitchFamily="34" charset="0"/>
              </a:rPr>
              <a:t>lí</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các</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tình</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huống</a:t>
            </a:r>
            <a:r>
              <a:rPr lang="fr-FR" sz="2400" i="1" dirty="0">
                <a:solidFill>
                  <a:schemeClr val="bg2">
                    <a:lumMod val="10000"/>
                  </a:schemeClr>
                </a:solidFill>
                <a:latin typeface="+mj-lt"/>
                <a:ea typeface="Calibri" panose="020F0502020204030204" pitchFamily="34" charset="0"/>
                <a:cs typeface="Arial" panose="020B0604020202020204" pitchFamily="34" charset="0"/>
              </a:rPr>
              <a:t>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trong</a:t>
            </a:r>
            <a:r>
              <a:rPr lang="fr-FR" sz="2400" i="1" dirty="0">
                <a:solidFill>
                  <a:schemeClr val="bg2">
                    <a:lumMod val="10000"/>
                  </a:schemeClr>
                </a:solidFill>
                <a:latin typeface="+mj-lt"/>
                <a:ea typeface="Calibri" panose="020F0502020204030204" pitchFamily="34" charset="0"/>
                <a:cs typeface="Arial" panose="020B0604020202020204" pitchFamily="34" charset="0"/>
              </a:rPr>
              <a:t> SGK </a:t>
            </a:r>
            <a:r>
              <a:rPr lang="fr-FR" sz="2400" i="1" dirty="0" err="1">
                <a:solidFill>
                  <a:schemeClr val="bg2">
                    <a:lumMod val="10000"/>
                  </a:schemeClr>
                </a:solidFill>
                <a:latin typeface="+mj-lt"/>
                <a:ea typeface="Calibri" panose="020F0502020204030204" pitchFamily="34" charset="0"/>
                <a:cs typeface="Arial" panose="020B0604020202020204" pitchFamily="34" charset="0"/>
              </a:rPr>
              <a:t>trang</a:t>
            </a:r>
            <a:r>
              <a:rPr lang="fr-FR" sz="2400" i="1" dirty="0">
                <a:solidFill>
                  <a:schemeClr val="bg2">
                    <a:lumMod val="10000"/>
                  </a:schemeClr>
                </a:solidFill>
                <a:latin typeface="+mj-lt"/>
                <a:ea typeface="Calibri" panose="020F0502020204030204" pitchFamily="34" charset="0"/>
                <a:cs typeface="Arial" panose="020B0604020202020204" pitchFamily="34" charset="0"/>
              </a:rPr>
              <a:t> 39.</a:t>
            </a:r>
            <a:endParaRPr lang="en-US" sz="2400" i="1" dirty="0">
              <a:solidFill>
                <a:schemeClr val="bg2">
                  <a:lumMod val="10000"/>
                </a:schemeClr>
              </a:solidFill>
              <a:latin typeface="+mj-lt"/>
              <a:cs typeface="Arial" panose="020B0604020202020204" pitchFamily="34" charset="0"/>
            </a:endParaRPr>
          </a:p>
        </p:txBody>
      </p:sp>
      <p:sp>
        <p:nvSpPr>
          <p:cNvPr id="10" name="TextBox 9">
            <a:extLst>
              <a:ext uri="{FF2B5EF4-FFF2-40B4-BE49-F238E27FC236}">
                <a16:creationId xmlns:a16="http://schemas.microsoft.com/office/drawing/2014/main" id="{66F1A777-0555-0855-30E9-607262FC46E4}"/>
              </a:ext>
            </a:extLst>
          </p:cNvPr>
          <p:cNvSpPr txBox="1"/>
          <p:nvPr/>
        </p:nvSpPr>
        <p:spPr>
          <a:xfrm>
            <a:off x="819403" y="3543300"/>
            <a:ext cx="5633272" cy="2229841"/>
          </a:xfrm>
          <a:prstGeom prst="rect">
            <a:avLst/>
          </a:prstGeom>
          <a:noFill/>
        </p:spPr>
        <p:txBody>
          <a:bodyPr wrap="square">
            <a:spAutoFit/>
          </a:bodyPr>
          <a:lstStyle/>
          <a:p>
            <a:pPr algn="just">
              <a:lnSpc>
                <a:spcPct val="150000"/>
              </a:lnSpc>
              <a:spcAft>
                <a:spcPts val="800"/>
              </a:spcAft>
            </a:pPr>
            <a:r>
              <a:rPr lang="fr-FR" sz="2400" b="1" dirty="0" err="1">
                <a:solidFill>
                  <a:srgbClr val="00B050"/>
                </a:solidFill>
                <a:latin typeface="+mj-lt"/>
                <a:ea typeface="Calibri" panose="020F0502020204030204" pitchFamily="34" charset="0"/>
                <a:cs typeface="Arial" panose="020B0604020202020204" pitchFamily="34" charset="0"/>
              </a:rPr>
              <a:t>Tình</a:t>
            </a:r>
            <a:r>
              <a:rPr lang="fr-FR" sz="2400" b="1" dirty="0">
                <a:solidFill>
                  <a:srgbClr val="00B050"/>
                </a:solidFill>
                <a:latin typeface="+mj-lt"/>
                <a:ea typeface="Calibri" panose="020F0502020204030204" pitchFamily="34" charset="0"/>
                <a:cs typeface="Arial" panose="020B0604020202020204" pitchFamily="34" charset="0"/>
              </a:rPr>
              <a:t> </a:t>
            </a:r>
            <a:r>
              <a:rPr lang="fr-FR" sz="2400" b="1" dirty="0" err="1">
                <a:solidFill>
                  <a:srgbClr val="00B050"/>
                </a:solidFill>
                <a:latin typeface="+mj-lt"/>
                <a:ea typeface="Calibri" panose="020F0502020204030204" pitchFamily="34" charset="0"/>
                <a:cs typeface="Arial" panose="020B0604020202020204" pitchFamily="34" charset="0"/>
              </a:rPr>
              <a:t>huống</a:t>
            </a:r>
            <a:r>
              <a:rPr lang="fr-FR" sz="2400" b="1" dirty="0">
                <a:solidFill>
                  <a:srgbClr val="00B050"/>
                </a:solidFill>
                <a:latin typeface="+mj-lt"/>
                <a:ea typeface="Calibri" panose="020F0502020204030204" pitchFamily="34" charset="0"/>
                <a:cs typeface="Arial" panose="020B0604020202020204" pitchFamily="34" charset="0"/>
              </a:rPr>
              <a:t> 2: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nhỏ</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gói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phần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gửi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tặng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người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cảnh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khó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khăn</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D8093E83-F466-54EC-C117-263EE2D54E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431" t="22592" r="8174" b="8889"/>
          <a:stretch/>
        </p:blipFill>
        <p:spPr>
          <a:xfrm>
            <a:off x="7732400" y="2171705"/>
            <a:ext cx="3821056" cy="4698995"/>
          </a:xfrm>
          <a:prstGeom prst="rect">
            <a:avLst/>
          </a:prstGeom>
        </p:spPr>
      </p:pic>
    </p:spTree>
    <p:extLst>
      <p:ext uri="{BB962C8B-B14F-4D97-AF65-F5344CB8AC3E}">
        <p14:creationId xmlns:p14="http://schemas.microsoft.com/office/powerpoint/2010/main" val="62104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A5C6EB97-0F13-47C1-D45F-40CB07B0B51D}"/>
              </a:ext>
            </a:extLst>
          </p:cNvPr>
          <p:cNvGrpSpPr/>
          <p:nvPr/>
        </p:nvGrpSpPr>
        <p:grpSpPr>
          <a:xfrm>
            <a:off x="6477002" y="3101290"/>
            <a:ext cx="5083454" cy="3578910"/>
            <a:chOff x="0" y="0"/>
            <a:chExt cx="2180492" cy="1021162"/>
          </a:xfrm>
        </p:grpSpPr>
        <p:sp>
          <p:nvSpPr>
            <p:cNvPr id="3" name="Freeform 3">
              <a:extLst>
                <a:ext uri="{FF2B5EF4-FFF2-40B4-BE49-F238E27FC236}">
                  <a16:creationId xmlns:a16="http://schemas.microsoft.com/office/drawing/2014/main" id="{C706A2FE-35F9-E174-625E-69032145974F}"/>
                </a:ext>
              </a:extLst>
            </p:cNvPr>
            <p:cNvSpPr/>
            <p:nvPr/>
          </p:nvSpPr>
          <p:spPr>
            <a:xfrm>
              <a:off x="0" y="0"/>
              <a:ext cx="2180492" cy="1021162"/>
            </a:xfrm>
            <a:custGeom>
              <a:avLst/>
              <a:gdLst/>
              <a:ahLst/>
              <a:cxnLst/>
              <a:rect l="l" t="t" r="r" b="b"/>
              <a:pathLst>
                <a:path w="2180492" h="1021162">
                  <a:moveTo>
                    <a:pt x="2056031" y="1021162"/>
                  </a:moveTo>
                  <a:lnTo>
                    <a:pt x="124460" y="1021162"/>
                  </a:lnTo>
                  <a:cubicBezTo>
                    <a:pt x="55880" y="1021162"/>
                    <a:pt x="0" y="965282"/>
                    <a:pt x="0" y="896702"/>
                  </a:cubicBezTo>
                  <a:lnTo>
                    <a:pt x="0" y="124460"/>
                  </a:lnTo>
                  <a:cubicBezTo>
                    <a:pt x="0" y="55880"/>
                    <a:pt x="55880" y="0"/>
                    <a:pt x="124460" y="0"/>
                  </a:cubicBezTo>
                  <a:lnTo>
                    <a:pt x="2056032" y="0"/>
                  </a:lnTo>
                  <a:cubicBezTo>
                    <a:pt x="2124612" y="0"/>
                    <a:pt x="2180492" y="55880"/>
                    <a:pt x="2180492" y="124460"/>
                  </a:cubicBezTo>
                  <a:lnTo>
                    <a:pt x="2180492" y="896702"/>
                  </a:lnTo>
                  <a:cubicBezTo>
                    <a:pt x="2180492" y="965282"/>
                    <a:pt x="2124612" y="1021162"/>
                    <a:pt x="2056032" y="1021162"/>
                  </a:cubicBezTo>
                  <a:close/>
                </a:path>
              </a:pathLst>
            </a:custGeom>
            <a:solidFill>
              <a:srgbClr val="FFD2EE"/>
            </a:solidFill>
          </p:spPr>
          <p:txBody>
            <a:bodyPr/>
            <a:lstStyle/>
            <a:p>
              <a:endParaRPr lang="en-US"/>
            </a:p>
          </p:txBody>
        </p:sp>
      </p:grpSp>
      <p:grpSp>
        <p:nvGrpSpPr>
          <p:cNvPr id="4" name="Group 4">
            <a:extLst>
              <a:ext uri="{FF2B5EF4-FFF2-40B4-BE49-F238E27FC236}">
                <a16:creationId xmlns:a16="http://schemas.microsoft.com/office/drawing/2014/main" id="{A3D644F5-802F-307E-9B3C-0F8095F61686}"/>
              </a:ext>
            </a:extLst>
          </p:cNvPr>
          <p:cNvGrpSpPr/>
          <p:nvPr/>
        </p:nvGrpSpPr>
        <p:grpSpPr>
          <a:xfrm>
            <a:off x="496990" y="2282041"/>
            <a:ext cx="5286306" cy="3722765"/>
            <a:chOff x="0" y="0"/>
            <a:chExt cx="2180492" cy="1021162"/>
          </a:xfrm>
        </p:grpSpPr>
        <p:sp>
          <p:nvSpPr>
            <p:cNvPr id="5" name="Freeform 5">
              <a:extLst>
                <a:ext uri="{FF2B5EF4-FFF2-40B4-BE49-F238E27FC236}">
                  <a16:creationId xmlns:a16="http://schemas.microsoft.com/office/drawing/2014/main" id="{3025F238-5FB0-DCDE-CF19-793F2ED1E71E}"/>
                </a:ext>
              </a:extLst>
            </p:cNvPr>
            <p:cNvSpPr/>
            <p:nvPr/>
          </p:nvSpPr>
          <p:spPr>
            <a:xfrm>
              <a:off x="0" y="0"/>
              <a:ext cx="2180492" cy="1021162"/>
            </a:xfrm>
            <a:custGeom>
              <a:avLst/>
              <a:gdLst/>
              <a:ahLst/>
              <a:cxnLst/>
              <a:rect l="l" t="t" r="r" b="b"/>
              <a:pathLst>
                <a:path w="2180492" h="1021162">
                  <a:moveTo>
                    <a:pt x="2056031" y="1021162"/>
                  </a:moveTo>
                  <a:lnTo>
                    <a:pt x="124460" y="1021162"/>
                  </a:lnTo>
                  <a:cubicBezTo>
                    <a:pt x="55880" y="1021162"/>
                    <a:pt x="0" y="965282"/>
                    <a:pt x="0" y="896702"/>
                  </a:cubicBezTo>
                  <a:lnTo>
                    <a:pt x="0" y="124460"/>
                  </a:lnTo>
                  <a:cubicBezTo>
                    <a:pt x="0" y="55880"/>
                    <a:pt x="55880" y="0"/>
                    <a:pt x="124460" y="0"/>
                  </a:cubicBezTo>
                  <a:lnTo>
                    <a:pt x="2056032" y="0"/>
                  </a:lnTo>
                  <a:cubicBezTo>
                    <a:pt x="2124612" y="0"/>
                    <a:pt x="2180492" y="55880"/>
                    <a:pt x="2180492" y="124460"/>
                  </a:cubicBezTo>
                  <a:lnTo>
                    <a:pt x="2180492" y="896702"/>
                  </a:lnTo>
                  <a:cubicBezTo>
                    <a:pt x="2180492" y="965282"/>
                    <a:pt x="2124612" y="1021162"/>
                    <a:pt x="2056032" y="1021162"/>
                  </a:cubicBezTo>
                  <a:close/>
                </a:path>
              </a:pathLst>
            </a:custGeom>
            <a:solidFill>
              <a:srgbClr val="FFD5D5"/>
            </a:solidFill>
          </p:spPr>
          <p:txBody>
            <a:bodyPr/>
            <a:lstStyle/>
            <a:p>
              <a:endParaRPr lang="en-US"/>
            </a:p>
          </p:txBody>
        </p:sp>
      </p:grpSp>
      <p:pic>
        <p:nvPicPr>
          <p:cNvPr id="7" name="Picture 9">
            <a:extLst>
              <a:ext uri="{FF2B5EF4-FFF2-40B4-BE49-F238E27FC236}">
                <a16:creationId xmlns:a16="http://schemas.microsoft.com/office/drawing/2014/main" id="{249EBEC6-B656-4E8F-7FD6-5BFB018401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8695" y="1653058"/>
            <a:ext cx="1450906" cy="997631"/>
          </a:xfrm>
          <a:prstGeom prst="rect">
            <a:avLst/>
          </a:prstGeom>
        </p:spPr>
      </p:pic>
      <p:grpSp>
        <p:nvGrpSpPr>
          <p:cNvPr id="12" name="Group 11">
            <a:extLst>
              <a:ext uri="{FF2B5EF4-FFF2-40B4-BE49-F238E27FC236}">
                <a16:creationId xmlns:a16="http://schemas.microsoft.com/office/drawing/2014/main" id="{DE519DB4-8533-21ED-4279-A9CF6AA6D9E0}"/>
              </a:ext>
            </a:extLst>
          </p:cNvPr>
          <p:cNvGrpSpPr/>
          <p:nvPr/>
        </p:nvGrpSpPr>
        <p:grpSpPr>
          <a:xfrm>
            <a:off x="4815527" y="707469"/>
            <a:ext cx="4560699" cy="1523899"/>
            <a:chOff x="4828227" y="633741"/>
            <a:chExt cx="4560699" cy="1523899"/>
          </a:xfrm>
        </p:grpSpPr>
        <p:pic>
          <p:nvPicPr>
            <p:cNvPr id="6" name="Picture 7">
              <a:extLst>
                <a:ext uri="{FF2B5EF4-FFF2-40B4-BE49-F238E27FC236}">
                  <a16:creationId xmlns:a16="http://schemas.microsoft.com/office/drawing/2014/main" id="{CC95A9AA-99AF-52E0-5F4E-E52CB4E83FD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5195004" y="633741"/>
              <a:ext cx="3827144" cy="1523899"/>
            </a:xfrm>
            <a:prstGeom prst="rect">
              <a:avLst/>
            </a:prstGeom>
          </p:spPr>
        </p:pic>
        <p:sp>
          <p:nvSpPr>
            <p:cNvPr id="8" name="TextBox 10">
              <a:extLst>
                <a:ext uri="{FF2B5EF4-FFF2-40B4-BE49-F238E27FC236}">
                  <a16:creationId xmlns:a16="http://schemas.microsoft.com/office/drawing/2014/main" id="{72B93BF7-93F2-1399-AF41-00B327B4B808}"/>
                </a:ext>
              </a:extLst>
            </p:cNvPr>
            <p:cNvSpPr txBox="1"/>
            <p:nvPr/>
          </p:nvSpPr>
          <p:spPr>
            <a:xfrm>
              <a:off x="4828227" y="1125883"/>
              <a:ext cx="4560699" cy="562398"/>
            </a:xfrm>
            <a:prstGeom prst="rect">
              <a:avLst/>
            </a:prstGeom>
          </p:spPr>
          <p:txBody>
            <a:bodyPr lIns="0" tIns="0" rIns="0" bIns="0" rtlCol="0" anchor="t">
              <a:spAutoFit/>
            </a:bodyPr>
            <a:lstStyle/>
            <a:p>
              <a:pPr algn="ctr">
                <a:lnSpc>
                  <a:spcPct val="150000"/>
                </a:lnSpc>
              </a:pPr>
              <a:r>
                <a:rPr lang="en-US" sz="2800" b="1" dirty="0" err="1">
                  <a:solidFill>
                    <a:srgbClr val="000000"/>
                  </a:solidFill>
                  <a:latin typeface="+mj-lt"/>
                  <a:cs typeface="Arial" panose="020B0604020202020204" pitchFamily="34" charset="0"/>
                </a:rPr>
                <a:t>Trả</a:t>
              </a:r>
              <a:r>
                <a:rPr lang="en-US" sz="2800" b="1" dirty="0">
                  <a:solidFill>
                    <a:srgbClr val="000000"/>
                  </a:solidFill>
                  <a:latin typeface="+mj-lt"/>
                  <a:cs typeface="Arial" panose="020B0604020202020204" pitchFamily="34" charset="0"/>
                </a:rPr>
                <a:t> </a:t>
              </a:r>
              <a:r>
                <a:rPr lang="en-US" sz="2800" b="1" dirty="0" err="1">
                  <a:solidFill>
                    <a:srgbClr val="000000"/>
                  </a:solidFill>
                  <a:latin typeface="+mj-lt"/>
                  <a:cs typeface="Arial" panose="020B0604020202020204" pitchFamily="34" charset="0"/>
                </a:rPr>
                <a:t>lời</a:t>
              </a:r>
              <a:endParaRPr lang="en-US" sz="2800" b="1" dirty="0">
                <a:solidFill>
                  <a:srgbClr val="000000"/>
                </a:solidFill>
                <a:latin typeface="+mj-lt"/>
                <a:cs typeface="Arial" panose="020B0604020202020204" pitchFamily="34" charset="0"/>
              </a:endParaRPr>
            </a:p>
          </p:txBody>
        </p:sp>
      </p:grpSp>
      <p:sp>
        <p:nvSpPr>
          <p:cNvPr id="9" name="TextBox 12">
            <a:extLst>
              <a:ext uri="{FF2B5EF4-FFF2-40B4-BE49-F238E27FC236}">
                <a16:creationId xmlns:a16="http://schemas.microsoft.com/office/drawing/2014/main" id="{1DF094D5-942C-727E-F771-FFE00AA09EE5}"/>
              </a:ext>
            </a:extLst>
          </p:cNvPr>
          <p:cNvSpPr txBox="1"/>
          <p:nvPr/>
        </p:nvSpPr>
        <p:spPr>
          <a:xfrm>
            <a:off x="845979" y="2821575"/>
            <a:ext cx="4588328" cy="2691506"/>
          </a:xfrm>
          <a:prstGeom prst="rect">
            <a:avLst/>
          </a:prstGeom>
        </p:spPr>
        <p:txBody>
          <a:bodyPr wrap="square" lIns="0" tIns="0" rIns="0" bIns="0" rtlCol="0" anchor="t">
            <a:spAutoFit/>
          </a:bodyPr>
          <a:lstStyle/>
          <a:p>
            <a:pPr algn="just">
              <a:lnSpc>
                <a:spcPct val="150000"/>
              </a:lnSpc>
            </a:pPr>
            <a:r>
              <a:rPr lang="nl-NL" sz="2400" b="1" dirty="0">
                <a:latin typeface="+mj-lt"/>
                <a:ea typeface="Calibri" panose="020F0502020204030204" pitchFamily="34" charset="0"/>
                <a:cs typeface="Arial" panose="020B0604020202020204" pitchFamily="34" charset="0"/>
              </a:rPr>
              <a:t>Tình huống 1: </a:t>
            </a:r>
            <a:r>
              <a:rPr lang="nl-NL" sz="2400" dirty="0">
                <a:latin typeface="+mj-lt"/>
                <a:ea typeface="Calibri" panose="020F0502020204030204" pitchFamily="34" charset="0"/>
                <a:cs typeface="Arial" panose="020B0604020202020204" pitchFamily="34" charset="0"/>
              </a:rPr>
              <a:t>Chạy tới khuyên hai bạn không được bắt nạt em nhỏ như thế, nếu hai bạn vẫn không nghe thì báo với người lớn.</a:t>
            </a:r>
            <a:endParaRPr lang="en-US" sz="2400" dirty="0">
              <a:latin typeface="+mj-lt"/>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9DD5509-42D5-1411-6F3D-E8B1AB47F0DA}"/>
              </a:ext>
            </a:extLst>
          </p:cNvPr>
          <p:cNvSpPr txBox="1"/>
          <p:nvPr/>
        </p:nvSpPr>
        <p:spPr>
          <a:xfrm>
            <a:off x="6756400" y="3377951"/>
            <a:ext cx="4419600" cy="1121846"/>
          </a:xfrm>
          <a:prstGeom prst="rect">
            <a:avLst/>
          </a:prstGeom>
          <a:noFill/>
        </p:spPr>
        <p:txBody>
          <a:bodyPr wrap="square">
            <a:spAutoFit/>
          </a:bodyPr>
          <a:lstStyle/>
          <a:p>
            <a:pPr algn="just">
              <a:lnSpc>
                <a:spcPct val="150000"/>
              </a:lnSpc>
              <a:spcAft>
                <a:spcPts val="800"/>
              </a:spcAft>
            </a:pPr>
            <a:r>
              <a:rPr lang="nl-NL" sz="2400" b="1">
                <a:latin typeface="+mj-lt"/>
                <a:ea typeface="Calibri" panose="020F0502020204030204" pitchFamily="34" charset="0"/>
                <a:cs typeface="Arial" panose="020B0604020202020204" pitchFamily="34" charset="0"/>
              </a:rPr>
              <a:t>Tình huống 2: </a:t>
            </a:r>
            <a:r>
              <a:rPr lang="nl-NL" sz="2400">
                <a:latin typeface="+mj-lt"/>
                <a:ea typeface="Calibri" panose="020F0502020204030204" pitchFamily="34" charset="0"/>
                <a:cs typeface="Arial" panose="020B0604020202020204" pitchFamily="34" charset="0"/>
              </a:rPr>
              <a:t>Chạy lại giúp bố mẹ gói quà. </a:t>
            </a:r>
            <a:endParaRPr lang="en-US" sz="2400">
              <a:latin typeface="+mj-lt"/>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51AD4D2-B30A-02B5-561C-7E5C6874240F}"/>
              </a:ext>
            </a:extLst>
          </p:cNvPr>
          <p:cNvPicPr>
            <a:picLocks noChangeAspect="1"/>
          </p:cNvPicPr>
          <p:nvPr/>
        </p:nvPicPr>
        <p:blipFill rotWithShape="1">
          <a:blip r:embed="rId7">
            <a:extLst>
              <a:ext uri="{28A0092B-C50C-407E-A947-70E740481C1C}">
                <a14:useLocalDpi xmlns:a14="http://schemas.microsoft.com/office/drawing/2010/main" val="0"/>
              </a:ext>
            </a:extLst>
          </a:blip>
          <a:srcRect t="52223" r="70419"/>
          <a:stretch/>
        </p:blipFill>
        <p:spPr>
          <a:xfrm>
            <a:off x="8889634" y="4499796"/>
            <a:ext cx="2738250" cy="2487765"/>
          </a:xfrm>
          <a:prstGeom prst="rect">
            <a:avLst/>
          </a:prstGeom>
        </p:spPr>
      </p:pic>
    </p:spTree>
    <p:extLst>
      <p:ext uri="{BB962C8B-B14F-4D97-AF65-F5344CB8AC3E}">
        <p14:creationId xmlns:p14="http://schemas.microsoft.com/office/powerpoint/2010/main" val="397611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45">
                                          <p:stCondLst>
                                            <p:cond delay="0"/>
                                          </p:stCondLst>
                                        </p:cTn>
                                        <p:tgtEl>
                                          <p:spTgt spid="9"/>
                                        </p:tgtEl>
                                      </p:cBhvr>
                                    </p:animEffect>
                                    <p:anim calcmode="lin" valueType="num">
                                      <p:cBhvr>
                                        <p:cTn id="8" dur="45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13" dur="7">
                                          <p:stCondLst>
                                            <p:cond delay="162"/>
                                          </p:stCondLst>
                                        </p:cTn>
                                        <p:tgtEl>
                                          <p:spTgt spid="9"/>
                                        </p:tgtEl>
                                      </p:cBhvr>
                                      <p:to x="100000" y="60000"/>
                                    </p:animScale>
                                    <p:animScale>
                                      <p:cBhvr>
                                        <p:cTn id="14" dur="41" decel="50000">
                                          <p:stCondLst>
                                            <p:cond delay="169"/>
                                          </p:stCondLst>
                                        </p:cTn>
                                        <p:tgtEl>
                                          <p:spTgt spid="9"/>
                                        </p:tgtEl>
                                      </p:cBhvr>
                                      <p:to x="100000" y="100000"/>
                                    </p:animScale>
                                    <p:animScale>
                                      <p:cBhvr>
                                        <p:cTn id="15" dur="7">
                                          <p:stCondLst>
                                            <p:cond delay="328"/>
                                          </p:stCondLst>
                                        </p:cTn>
                                        <p:tgtEl>
                                          <p:spTgt spid="9"/>
                                        </p:tgtEl>
                                      </p:cBhvr>
                                      <p:to x="100000" y="80000"/>
                                    </p:animScale>
                                    <p:animScale>
                                      <p:cBhvr>
                                        <p:cTn id="16" dur="41" decel="50000">
                                          <p:stCondLst>
                                            <p:cond delay="335"/>
                                          </p:stCondLst>
                                        </p:cTn>
                                        <p:tgtEl>
                                          <p:spTgt spid="9"/>
                                        </p:tgtEl>
                                      </p:cBhvr>
                                      <p:to x="100000" y="100000"/>
                                    </p:animScale>
                                    <p:animScale>
                                      <p:cBhvr>
                                        <p:cTn id="17" dur="7">
                                          <p:stCondLst>
                                            <p:cond delay="410"/>
                                          </p:stCondLst>
                                        </p:cTn>
                                        <p:tgtEl>
                                          <p:spTgt spid="9"/>
                                        </p:tgtEl>
                                      </p:cBhvr>
                                      <p:to x="100000" y="90000"/>
                                    </p:animScale>
                                    <p:animScale>
                                      <p:cBhvr>
                                        <p:cTn id="18" dur="41" decel="50000">
                                          <p:stCondLst>
                                            <p:cond delay="417"/>
                                          </p:stCondLst>
                                        </p:cTn>
                                        <p:tgtEl>
                                          <p:spTgt spid="9"/>
                                        </p:tgtEl>
                                      </p:cBhvr>
                                      <p:to x="100000" y="100000"/>
                                    </p:animScale>
                                    <p:animScale>
                                      <p:cBhvr>
                                        <p:cTn id="19" dur="7">
                                          <p:stCondLst>
                                            <p:cond delay="452"/>
                                          </p:stCondLst>
                                        </p:cTn>
                                        <p:tgtEl>
                                          <p:spTgt spid="9"/>
                                        </p:tgtEl>
                                      </p:cBhvr>
                                      <p:to x="100000" y="95000"/>
                                    </p:animScale>
                                    <p:animScale>
                                      <p:cBhvr>
                                        <p:cTn id="20" dur="41" decel="50000">
                                          <p:stCondLst>
                                            <p:cond delay="459"/>
                                          </p:stCondLst>
                                        </p:cTn>
                                        <p:tgtEl>
                                          <p:spTgt spid="9"/>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145">
                                          <p:stCondLst>
                                            <p:cond delay="0"/>
                                          </p:stCondLst>
                                        </p:cTn>
                                        <p:tgtEl>
                                          <p:spTgt spid="4"/>
                                        </p:tgtEl>
                                      </p:cBhvr>
                                    </p:animEffect>
                                    <p:anim calcmode="lin" valueType="num">
                                      <p:cBhvr>
                                        <p:cTn id="24"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9" dur="7">
                                          <p:stCondLst>
                                            <p:cond delay="162"/>
                                          </p:stCondLst>
                                        </p:cTn>
                                        <p:tgtEl>
                                          <p:spTgt spid="4"/>
                                        </p:tgtEl>
                                      </p:cBhvr>
                                      <p:to x="100000" y="60000"/>
                                    </p:animScale>
                                    <p:animScale>
                                      <p:cBhvr>
                                        <p:cTn id="30" dur="41" decel="50000">
                                          <p:stCondLst>
                                            <p:cond delay="169"/>
                                          </p:stCondLst>
                                        </p:cTn>
                                        <p:tgtEl>
                                          <p:spTgt spid="4"/>
                                        </p:tgtEl>
                                      </p:cBhvr>
                                      <p:to x="100000" y="100000"/>
                                    </p:animScale>
                                    <p:animScale>
                                      <p:cBhvr>
                                        <p:cTn id="31" dur="7">
                                          <p:stCondLst>
                                            <p:cond delay="328"/>
                                          </p:stCondLst>
                                        </p:cTn>
                                        <p:tgtEl>
                                          <p:spTgt spid="4"/>
                                        </p:tgtEl>
                                      </p:cBhvr>
                                      <p:to x="100000" y="80000"/>
                                    </p:animScale>
                                    <p:animScale>
                                      <p:cBhvr>
                                        <p:cTn id="32" dur="41" decel="50000">
                                          <p:stCondLst>
                                            <p:cond delay="335"/>
                                          </p:stCondLst>
                                        </p:cTn>
                                        <p:tgtEl>
                                          <p:spTgt spid="4"/>
                                        </p:tgtEl>
                                      </p:cBhvr>
                                      <p:to x="100000" y="100000"/>
                                    </p:animScale>
                                    <p:animScale>
                                      <p:cBhvr>
                                        <p:cTn id="33" dur="7">
                                          <p:stCondLst>
                                            <p:cond delay="410"/>
                                          </p:stCondLst>
                                        </p:cTn>
                                        <p:tgtEl>
                                          <p:spTgt spid="4"/>
                                        </p:tgtEl>
                                      </p:cBhvr>
                                      <p:to x="100000" y="90000"/>
                                    </p:animScale>
                                    <p:animScale>
                                      <p:cBhvr>
                                        <p:cTn id="34" dur="41" decel="50000">
                                          <p:stCondLst>
                                            <p:cond delay="417"/>
                                          </p:stCondLst>
                                        </p:cTn>
                                        <p:tgtEl>
                                          <p:spTgt spid="4"/>
                                        </p:tgtEl>
                                      </p:cBhvr>
                                      <p:to x="100000" y="100000"/>
                                    </p:animScale>
                                    <p:animScale>
                                      <p:cBhvr>
                                        <p:cTn id="35" dur="7">
                                          <p:stCondLst>
                                            <p:cond delay="452"/>
                                          </p:stCondLst>
                                        </p:cTn>
                                        <p:tgtEl>
                                          <p:spTgt spid="4"/>
                                        </p:tgtEl>
                                      </p:cBhvr>
                                      <p:to x="100000" y="95000"/>
                                    </p:animScale>
                                    <p:animScale>
                                      <p:cBhvr>
                                        <p:cTn id="36" dur="41" decel="50000">
                                          <p:stCondLst>
                                            <p:cond delay="459"/>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145">
                                          <p:stCondLst>
                                            <p:cond delay="0"/>
                                          </p:stCondLst>
                                        </p:cTn>
                                        <p:tgtEl>
                                          <p:spTgt spid="10"/>
                                        </p:tgtEl>
                                      </p:cBhvr>
                                    </p:animEffect>
                                    <p:anim calcmode="lin" valueType="num">
                                      <p:cBhvr>
                                        <p:cTn id="42" dur="456"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3" dur="166"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4" dur="166" tmFilter="0, 0; 0.125,0.2665; 0.25,0.4; 0.375,0.465; 0.5,0.5;  0.625,0.535; 0.75,0.6; 0.875,0.7335; 1,1">
                                          <p:stCondLst>
                                            <p:cond delay="166"/>
                                          </p:stCondLst>
                                        </p:cTn>
                                        <p:tgtEl>
                                          <p:spTgt spid="10"/>
                                        </p:tgtEl>
                                        <p:attrNameLst>
                                          <p:attrName>ppt_y</p:attrName>
                                        </p:attrNameLst>
                                      </p:cBhvr>
                                      <p:tavLst>
                                        <p:tav tm="0" fmla="#ppt_y-sin(pi*$)/9">
                                          <p:val>
                                            <p:fltVal val="0"/>
                                          </p:val>
                                        </p:tav>
                                        <p:tav tm="100000">
                                          <p:val>
                                            <p:fltVal val="1"/>
                                          </p:val>
                                        </p:tav>
                                      </p:tavLst>
                                    </p:anim>
                                    <p:anim calcmode="lin" valueType="num">
                                      <p:cBhvr>
                                        <p:cTn id="45" dur="83" tmFilter="0, 0; 0.125,0.2665; 0.25,0.4; 0.375,0.465; 0.5,0.5;  0.625,0.535; 0.75,0.6; 0.875,0.7335; 1,1">
                                          <p:stCondLst>
                                            <p:cond delay="331"/>
                                          </p:stCondLst>
                                        </p:cTn>
                                        <p:tgtEl>
                                          <p:spTgt spid="10"/>
                                        </p:tgtEl>
                                        <p:attrNameLst>
                                          <p:attrName>ppt_y</p:attrName>
                                        </p:attrNameLst>
                                      </p:cBhvr>
                                      <p:tavLst>
                                        <p:tav tm="0" fmla="#ppt_y-sin(pi*$)/27">
                                          <p:val>
                                            <p:fltVal val="0"/>
                                          </p:val>
                                        </p:tav>
                                        <p:tav tm="100000">
                                          <p:val>
                                            <p:fltVal val="1"/>
                                          </p:val>
                                        </p:tav>
                                      </p:tavLst>
                                    </p:anim>
                                    <p:anim calcmode="lin" valueType="num">
                                      <p:cBhvr>
                                        <p:cTn id="46" dur="41" tmFilter="0, 0; 0.125,0.2665; 0.25,0.4; 0.375,0.465; 0.5,0.5;  0.625,0.535; 0.75,0.6; 0.875,0.7335; 1,1">
                                          <p:stCondLst>
                                            <p:cond delay="414"/>
                                          </p:stCondLst>
                                        </p:cTn>
                                        <p:tgtEl>
                                          <p:spTgt spid="10"/>
                                        </p:tgtEl>
                                        <p:attrNameLst>
                                          <p:attrName>ppt_y</p:attrName>
                                        </p:attrNameLst>
                                      </p:cBhvr>
                                      <p:tavLst>
                                        <p:tav tm="0" fmla="#ppt_y-sin(pi*$)/81">
                                          <p:val>
                                            <p:fltVal val="0"/>
                                          </p:val>
                                        </p:tav>
                                        <p:tav tm="100000">
                                          <p:val>
                                            <p:fltVal val="1"/>
                                          </p:val>
                                        </p:tav>
                                      </p:tavLst>
                                    </p:anim>
                                    <p:animScale>
                                      <p:cBhvr>
                                        <p:cTn id="47" dur="7">
                                          <p:stCondLst>
                                            <p:cond delay="162"/>
                                          </p:stCondLst>
                                        </p:cTn>
                                        <p:tgtEl>
                                          <p:spTgt spid="10"/>
                                        </p:tgtEl>
                                      </p:cBhvr>
                                      <p:to x="100000" y="60000"/>
                                    </p:animScale>
                                    <p:animScale>
                                      <p:cBhvr>
                                        <p:cTn id="48" dur="41" decel="50000">
                                          <p:stCondLst>
                                            <p:cond delay="169"/>
                                          </p:stCondLst>
                                        </p:cTn>
                                        <p:tgtEl>
                                          <p:spTgt spid="10"/>
                                        </p:tgtEl>
                                      </p:cBhvr>
                                      <p:to x="100000" y="100000"/>
                                    </p:animScale>
                                    <p:animScale>
                                      <p:cBhvr>
                                        <p:cTn id="49" dur="7">
                                          <p:stCondLst>
                                            <p:cond delay="328"/>
                                          </p:stCondLst>
                                        </p:cTn>
                                        <p:tgtEl>
                                          <p:spTgt spid="10"/>
                                        </p:tgtEl>
                                      </p:cBhvr>
                                      <p:to x="100000" y="80000"/>
                                    </p:animScale>
                                    <p:animScale>
                                      <p:cBhvr>
                                        <p:cTn id="50" dur="41" decel="50000">
                                          <p:stCondLst>
                                            <p:cond delay="335"/>
                                          </p:stCondLst>
                                        </p:cTn>
                                        <p:tgtEl>
                                          <p:spTgt spid="10"/>
                                        </p:tgtEl>
                                      </p:cBhvr>
                                      <p:to x="100000" y="100000"/>
                                    </p:animScale>
                                    <p:animScale>
                                      <p:cBhvr>
                                        <p:cTn id="51" dur="7">
                                          <p:stCondLst>
                                            <p:cond delay="410"/>
                                          </p:stCondLst>
                                        </p:cTn>
                                        <p:tgtEl>
                                          <p:spTgt spid="10"/>
                                        </p:tgtEl>
                                      </p:cBhvr>
                                      <p:to x="100000" y="90000"/>
                                    </p:animScale>
                                    <p:animScale>
                                      <p:cBhvr>
                                        <p:cTn id="52" dur="41" decel="50000">
                                          <p:stCondLst>
                                            <p:cond delay="417"/>
                                          </p:stCondLst>
                                        </p:cTn>
                                        <p:tgtEl>
                                          <p:spTgt spid="10"/>
                                        </p:tgtEl>
                                      </p:cBhvr>
                                      <p:to x="100000" y="100000"/>
                                    </p:animScale>
                                    <p:animScale>
                                      <p:cBhvr>
                                        <p:cTn id="53" dur="7">
                                          <p:stCondLst>
                                            <p:cond delay="452"/>
                                          </p:stCondLst>
                                        </p:cTn>
                                        <p:tgtEl>
                                          <p:spTgt spid="10"/>
                                        </p:tgtEl>
                                      </p:cBhvr>
                                      <p:to x="100000" y="95000"/>
                                    </p:animScale>
                                    <p:animScale>
                                      <p:cBhvr>
                                        <p:cTn id="54" dur="41" decel="50000">
                                          <p:stCondLst>
                                            <p:cond delay="459"/>
                                          </p:stCondLst>
                                        </p:cTn>
                                        <p:tgtEl>
                                          <p:spTgt spid="10"/>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145">
                                          <p:stCondLst>
                                            <p:cond delay="0"/>
                                          </p:stCondLst>
                                        </p:cTn>
                                        <p:tgtEl>
                                          <p:spTgt spid="11"/>
                                        </p:tgtEl>
                                      </p:cBhvr>
                                    </p:animEffect>
                                    <p:anim calcmode="lin" valueType="num">
                                      <p:cBhvr>
                                        <p:cTn id="58" dur="45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9" dur="166"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0" dur="166" tmFilter="0, 0; 0.125,0.2665; 0.25,0.4; 0.375,0.465; 0.5,0.5;  0.625,0.535; 0.75,0.6; 0.875,0.7335; 1,1">
                                          <p:stCondLst>
                                            <p:cond delay="166"/>
                                          </p:stCondLst>
                                        </p:cTn>
                                        <p:tgtEl>
                                          <p:spTgt spid="11"/>
                                        </p:tgtEl>
                                        <p:attrNameLst>
                                          <p:attrName>ppt_y</p:attrName>
                                        </p:attrNameLst>
                                      </p:cBhvr>
                                      <p:tavLst>
                                        <p:tav tm="0" fmla="#ppt_y-sin(pi*$)/9">
                                          <p:val>
                                            <p:fltVal val="0"/>
                                          </p:val>
                                        </p:tav>
                                        <p:tav tm="100000">
                                          <p:val>
                                            <p:fltVal val="1"/>
                                          </p:val>
                                        </p:tav>
                                      </p:tavLst>
                                    </p:anim>
                                    <p:anim calcmode="lin" valueType="num">
                                      <p:cBhvr>
                                        <p:cTn id="61" dur="83" tmFilter="0, 0; 0.125,0.2665; 0.25,0.4; 0.375,0.465; 0.5,0.5;  0.625,0.535; 0.75,0.6; 0.875,0.7335; 1,1">
                                          <p:stCondLst>
                                            <p:cond delay="331"/>
                                          </p:stCondLst>
                                        </p:cTn>
                                        <p:tgtEl>
                                          <p:spTgt spid="11"/>
                                        </p:tgtEl>
                                        <p:attrNameLst>
                                          <p:attrName>ppt_y</p:attrName>
                                        </p:attrNameLst>
                                      </p:cBhvr>
                                      <p:tavLst>
                                        <p:tav tm="0" fmla="#ppt_y-sin(pi*$)/27">
                                          <p:val>
                                            <p:fltVal val="0"/>
                                          </p:val>
                                        </p:tav>
                                        <p:tav tm="100000">
                                          <p:val>
                                            <p:fltVal val="1"/>
                                          </p:val>
                                        </p:tav>
                                      </p:tavLst>
                                    </p:anim>
                                    <p:anim calcmode="lin" valueType="num">
                                      <p:cBhvr>
                                        <p:cTn id="62" dur="41" tmFilter="0, 0; 0.125,0.2665; 0.25,0.4; 0.375,0.465; 0.5,0.5;  0.625,0.535; 0.75,0.6; 0.875,0.7335; 1,1">
                                          <p:stCondLst>
                                            <p:cond delay="414"/>
                                          </p:stCondLst>
                                        </p:cTn>
                                        <p:tgtEl>
                                          <p:spTgt spid="11"/>
                                        </p:tgtEl>
                                        <p:attrNameLst>
                                          <p:attrName>ppt_y</p:attrName>
                                        </p:attrNameLst>
                                      </p:cBhvr>
                                      <p:tavLst>
                                        <p:tav tm="0" fmla="#ppt_y-sin(pi*$)/81">
                                          <p:val>
                                            <p:fltVal val="0"/>
                                          </p:val>
                                        </p:tav>
                                        <p:tav tm="100000">
                                          <p:val>
                                            <p:fltVal val="1"/>
                                          </p:val>
                                        </p:tav>
                                      </p:tavLst>
                                    </p:anim>
                                    <p:animScale>
                                      <p:cBhvr>
                                        <p:cTn id="63" dur="7">
                                          <p:stCondLst>
                                            <p:cond delay="162"/>
                                          </p:stCondLst>
                                        </p:cTn>
                                        <p:tgtEl>
                                          <p:spTgt spid="11"/>
                                        </p:tgtEl>
                                      </p:cBhvr>
                                      <p:to x="100000" y="60000"/>
                                    </p:animScale>
                                    <p:animScale>
                                      <p:cBhvr>
                                        <p:cTn id="64" dur="41" decel="50000">
                                          <p:stCondLst>
                                            <p:cond delay="169"/>
                                          </p:stCondLst>
                                        </p:cTn>
                                        <p:tgtEl>
                                          <p:spTgt spid="11"/>
                                        </p:tgtEl>
                                      </p:cBhvr>
                                      <p:to x="100000" y="100000"/>
                                    </p:animScale>
                                    <p:animScale>
                                      <p:cBhvr>
                                        <p:cTn id="65" dur="7">
                                          <p:stCondLst>
                                            <p:cond delay="328"/>
                                          </p:stCondLst>
                                        </p:cTn>
                                        <p:tgtEl>
                                          <p:spTgt spid="11"/>
                                        </p:tgtEl>
                                      </p:cBhvr>
                                      <p:to x="100000" y="80000"/>
                                    </p:animScale>
                                    <p:animScale>
                                      <p:cBhvr>
                                        <p:cTn id="66" dur="41" decel="50000">
                                          <p:stCondLst>
                                            <p:cond delay="335"/>
                                          </p:stCondLst>
                                        </p:cTn>
                                        <p:tgtEl>
                                          <p:spTgt spid="11"/>
                                        </p:tgtEl>
                                      </p:cBhvr>
                                      <p:to x="100000" y="100000"/>
                                    </p:animScale>
                                    <p:animScale>
                                      <p:cBhvr>
                                        <p:cTn id="67" dur="7">
                                          <p:stCondLst>
                                            <p:cond delay="410"/>
                                          </p:stCondLst>
                                        </p:cTn>
                                        <p:tgtEl>
                                          <p:spTgt spid="11"/>
                                        </p:tgtEl>
                                      </p:cBhvr>
                                      <p:to x="100000" y="90000"/>
                                    </p:animScale>
                                    <p:animScale>
                                      <p:cBhvr>
                                        <p:cTn id="68" dur="41" decel="50000">
                                          <p:stCondLst>
                                            <p:cond delay="417"/>
                                          </p:stCondLst>
                                        </p:cTn>
                                        <p:tgtEl>
                                          <p:spTgt spid="11"/>
                                        </p:tgtEl>
                                      </p:cBhvr>
                                      <p:to x="100000" y="100000"/>
                                    </p:animScale>
                                    <p:animScale>
                                      <p:cBhvr>
                                        <p:cTn id="69" dur="7">
                                          <p:stCondLst>
                                            <p:cond delay="452"/>
                                          </p:stCondLst>
                                        </p:cTn>
                                        <p:tgtEl>
                                          <p:spTgt spid="11"/>
                                        </p:tgtEl>
                                      </p:cBhvr>
                                      <p:to x="100000" y="95000"/>
                                    </p:animScale>
                                    <p:animScale>
                                      <p:cBhvr>
                                        <p:cTn id="70" dur="41" decel="50000">
                                          <p:stCondLst>
                                            <p:cond delay="459"/>
                                          </p:stCondLst>
                                        </p:cTn>
                                        <p:tgtEl>
                                          <p:spTgt spid="11"/>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down)">
                                      <p:cBhvr>
                                        <p:cTn id="73" dur="145">
                                          <p:stCondLst>
                                            <p:cond delay="0"/>
                                          </p:stCondLst>
                                        </p:cTn>
                                        <p:tgtEl>
                                          <p:spTgt spid="2"/>
                                        </p:tgtEl>
                                      </p:cBhvr>
                                    </p:animEffect>
                                    <p:anim calcmode="lin" valueType="num">
                                      <p:cBhvr>
                                        <p:cTn id="74" dur="45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5"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6"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77"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78"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79" dur="7">
                                          <p:stCondLst>
                                            <p:cond delay="162"/>
                                          </p:stCondLst>
                                        </p:cTn>
                                        <p:tgtEl>
                                          <p:spTgt spid="2"/>
                                        </p:tgtEl>
                                      </p:cBhvr>
                                      <p:to x="100000" y="60000"/>
                                    </p:animScale>
                                    <p:animScale>
                                      <p:cBhvr>
                                        <p:cTn id="80" dur="41" decel="50000">
                                          <p:stCondLst>
                                            <p:cond delay="169"/>
                                          </p:stCondLst>
                                        </p:cTn>
                                        <p:tgtEl>
                                          <p:spTgt spid="2"/>
                                        </p:tgtEl>
                                      </p:cBhvr>
                                      <p:to x="100000" y="100000"/>
                                    </p:animScale>
                                    <p:animScale>
                                      <p:cBhvr>
                                        <p:cTn id="81" dur="7">
                                          <p:stCondLst>
                                            <p:cond delay="328"/>
                                          </p:stCondLst>
                                        </p:cTn>
                                        <p:tgtEl>
                                          <p:spTgt spid="2"/>
                                        </p:tgtEl>
                                      </p:cBhvr>
                                      <p:to x="100000" y="80000"/>
                                    </p:animScale>
                                    <p:animScale>
                                      <p:cBhvr>
                                        <p:cTn id="82" dur="41" decel="50000">
                                          <p:stCondLst>
                                            <p:cond delay="335"/>
                                          </p:stCondLst>
                                        </p:cTn>
                                        <p:tgtEl>
                                          <p:spTgt spid="2"/>
                                        </p:tgtEl>
                                      </p:cBhvr>
                                      <p:to x="100000" y="100000"/>
                                    </p:animScale>
                                    <p:animScale>
                                      <p:cBhvr>
                                        <p:cTn id="83" dur="7">
                                          <p:stCondLst>
                                            <p:cond delay="410"/>
                                          </p:stCondLst>
                                        </p:cTn>
                                        <p:tgtEl>
                                          <p:spTgt spid="2"/>
                                        </p:tgtEl>
                                      </p:cBhvr>
                                      <p:to x="100000" y="90000"/>
                                    </p:animScale>
                                    <p:animScale>
                                      <p:cBhvr>
                                        <p:cTn id="84" dur="41" decel="50000">
                                          <p:stCondLst>
                                            <p:cond delay="417"/>
                                          </p:stCondLst>
                                        </p:cTn>
                                        <p:tgtEl>
                                          <p:spTgt spid="2"/>
                                        </p:tgtEl>
                                      </p:cBhvr>
                                      <p:to x="100000" y="100000"/>
                                    </p:animScale>
                                    <p:animScale>
                                      <p:cBhvr>
                                        <p:cTn id="85" dur="7">
                                          <p:stCondLst>
                                            <p:cond delay="452"/>
                                          </p:stCondLst>
                                        </p:cTn>
                                        <p:tgtEl>
                                          <p:spTgt spid="2"/>
                                        </p:tgtEl>
                                      </p:cBhvr>
                                      <p:to x="100000" y="95000"/>
                                    </p:animScale>
                                    <p:animScale>
                                      <p:cBhvr>
                                        <p:cTn id="86" dur="41" decel="50000">
                                          <p:stCondLst>
                                            <p:cond delay="459"/>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4728E78-5FDB-5A4B-086A-17CCD5B6FE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flipV="1">
            <a:off x="105064" y="1678918"/>
            <a:ext cx="2851647" cy="1867829"/>
          </a:xfrm>
          <a:prstGeom prst="rect">
            <a:avLst/>
          </a:prstGeom>
        </p:spPr>
      </p:pic>
      <p:grpSp>
        <p:nvGrpSpPr>
          <p:cNvPr id="3" name="Group 4">
            <a:extLst>
              <a:ext uri="{FF2B5EF4-FFF2-40B4-BE49-F238E27FC236}">
                <a16:creationId xmlns:a16="http://schemas.microsoft.com/office/drawing/2014/main" id="{FD2D3F44-C679-2256-E79D-D158643F585C}"/>
              </a:ext>
            </a:extLst>
          </p:cNvPr>
          <p:cNvGrpSpPr/>
          <p:nvPr/>
        </p:nvGrpSpPr>
        <p:grpSpPr>
          <a:xfrm>
            <a:off x="2399700" y="3255502"/>
            <a:ext cx="7658700" cy="3101700"/>
            <a:chOff x="0" y="0"/>
            <a:chExt cx="2468548" cy="972280"/>
          </a:xfrm>
        </p:grpSpPr>
        <p:sp>
          <p:nvSpPr>
            <p:cNvPr id="4" name="Freeform 5">
              <a:extLst>
                <a:ext uri="{FF2B5EF4-FFF2-40B4-BE49-F238E27FC236}">
                  <a16:creationId xmlns:a16="http://schemas.microsoft.com/office/drawing/2014/main" id="{76D5D761-9557-2F70-1640-DC8DF2472B8B}"/>
                </a:ext>
              </a:extLst>
            </p:cNvPr>
            <p:cNvSpPr/>
            <p:nvPr/>
          </p:nvSpPr>
          <p:spPr>
            <a:xfrm>
              <a:off x="0" y="0"/>
              <a:ext cx="2468548" cy="972280"/>
            </a:xfrm>
            <a:custGeom>
              <a:avLst/>
              <a:gdLst/>
              <a:ahLst/>
              <a:cxnLst/>
              <a:rect l="l" t="t" r="r" b="b"/>
              <a:pathLst>
                <a:path w="2468548" h="972280">
                  <a:moveTo>
                    <a:pt x="2344088" y="972280"/>
                  </a:moveTo>
                  <a:lnTo>
                    <a:pt x="124460" y="972280"/>
                  </a:lnTo>
                  <a:cubicBezTo>
                    <a:pt x="55880" y="972280"/>
                    <a:pt x="0" y="916400"/>
                    <a:pt x="0" y="847820"/>
                  </a:cubicBezTo>
                  <a:lnTo>
                    <a:pt x="0" y="124460"/>
                  </a:lnTo>
                  <a:cubicBezTo>
                    <a:pt x="0" y="55880"/>
                    <a:pt x="55880" y="0"/>
                    <a:pt x="124460" y="0"/>
                  </a:cubicBezTo>
                  <a:lnTo>
                    <a:pt x="2344088" y="0"/>
                  </a:lnTo>
                  <a:cubicBezTo>
                    <a:pt x="2412668" y="0"/>
                    <a:pt x="2468548" y="55880"/>
                    <a:pt x="2468548" y="124460"/>
                  </a:cubicBezTo>
                  <a:lnTo>
                    <a:pt x="2468548" y="847820"/>
                  </a:lnTo>
                  <a:cubicBezTo>
                    <a:pt x="2468548" y="916400"/>
                    <a:pt x="2412668" y="972280"/>
                    <a:pt x="2344088" y="972280"/>
                  </a:cubicBezTo>
                  <a:close/>
                </a:path>
              </a:pathLst>
            </a:custGeom>
            <a:solidFill>
              <a:srgbClr val="FFE4BE"/>
            </a:solidFill>
          </p:spPr>
          <p:txBody>
            <a:bodyPr/>
            <a:lstStyle/>
            <a:p>
              <a:endParaRPr lang="en-US"/>
            </a:p>
          </p:txBody>
        </p:sp>
      </p:grpSp>
      <p:pic>
        <p:nvPicPr>
          <p:cNvPr id="5" name="Picture 7">
            <a:extLst>
              <a:ext uri="{FF2B5EF4-FFF2-40B4-BE49-F238E27FC236}">
                <a16:creationId xmlns:a16="http://schemas.microsoft.com/office/drawing/2014/main" id="{14CFA9C1-B23F-4348-0538-FC54ED26DEA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000309" y="1764598"/>
            <a:ext cx="1981014" cy="1696468"/>
          </a:xfrm>
          <a:prstGeom prst="rect">
            <a:avLst/>
          </a:prstGeom>
        </p:spPr>
      </p:pic>
      <p:pic>
        <p:nvPicPr>
          <p:cNvPr id="6" name="Picture 8">
            <a:extLst>
              <a:ext uri="{FF2B5EF4-FFF2-40B4-BE49-F238E27FC236}">
                <a16:creationId xmlns:a16="http://schemas.microsoft.com/office/drawing/2014/main" id="{00CA5F2C-F187-AD82-AEB5-BC66CDF4B75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9010817">
            <a:off x="854008" y="4342953"/>
            <a:ext cx="1385887" cy="1401172"/>
          </a:xfrm>
          <a:prstGeom prst="rect">
            <a:avLst/>
          </a:prstGeom>
        </p:spPr>
      </p:pic>
      <p:sp>
        <p:nvSpPr>
          <p:cNvPr id="7" name="TextBox 10">
            <a:extLst>
              <a:ext uri="{FF2B5EF4-FFF2-40B4-BE49-F238E27FC236}">
                <a16:creationId xmlns:a16="http://schemas.microsoft.com/office/drawing/2014/main" id="{B6915C80-FB29-A3DB-E2E0-F3E55DBE8F61}"/>
              </a:ext>
            </a:extLst>
          </p:cNvPr>
          <p:cNvSpPr txBox="1"/>
          <p:nvPr/>
        </p:nvSpPr>
        <p:spPr>
          <a:xfrm>
            <a:off x="-430241" y="1749126"/>
            <a:ext cx="4430557" cy="562398"/>
          </a:xfrm>
          <a:prstGeom prst="rect">
            <a:avLst/>
          </a:prstGeom>
        </p:spPr>
        <p:txBody>
          <a:bodyPr lIns="0" tIns="0" rIns="0" bIns="0" rtlCol="0" anchor="t">
            <a:spAutoFit/>
          </a:bodyPr>
          <a:lstStyle/>
          <a:p>
            <a:pPr algn="ctr">
              <a:lnSpc>
                <a:spcPct val="150000"/>
              </a:lnSpc>
            </a:pPr>
            <a:r>
              <a:rPr lang="en-US" sz="2800" b="1" dirty="0" err="1">
                <a:solidFill>
                  <a:srgbClr val="000000"/>
                </a:solidFill>
                <a:latin typeface="+mj-lt"/>
                <a:cs typeface="Arial" panose="020B0604020202020204" pitchFamily="34" charset="0"/>
              </a:rPr>
              <a:t>Kết</a:t>
            </a:r>
            <a:r>
              <a:rPr lang="en-US" sz="2800" b="1" dirty="0">
                <a:solidFill>
                  <a:srgbClr val="000000"/>
                </a:solidFill>
                <a:latin typeface="+mj-lt"/>
                <a:cs typeface="Arial" panose="020B0604020202020204" pitchFamily="34" charset="0"/>
              </a:rPr>
              <a:t> </a:t>
            </a:r>
            <a:r>
              <a:rPr lang="en-US" sz="2800" b="1" dirty="0" err="1">
                <a:solidFill>
                  <a:srgbClr val="000000"/>
                </a:solidFill>
                <a:latin typeface="+mj-lt"/>
                <a:cs typeface="Arial" panose="020B0604020202020204" pitchFamily="34" charset="0"/>
              </a:rPr>
              <a:t>luận</a:t>
            </a:r>
            <a:r>
              <a:rPr lang="en-US" sz="2800" b="1" dirty="0">
                <a:solidFill>
                  <a:srgbClr val="000000"/>
                </a:solidFill>
                <a:latin typeface="+mj-lt"/>
                <a:cs typeface="Arial" panose="020B0604020202020204" pitchFamily="34" charset="0"/>
              </a:rPr>
              <a:t>:</a:t>
            </a:r>
          </a:p>
        </p:txBody>
      </p:sp>
      <p:sp>
        <p:nvSpPr>
          <p:cNvPr id="8" name="TextBox 7">
            <a:extLst>
              <a:ext uri="{FF2B5EF4-FFF2-40B4-BE49-F238E27FC236}">
                <a16:creationId xmlns:a16="http://schemas.microsoft.com/office/drawing/2014/main" id="{E46953C2-924D-D368-16D2-2215B5BCBFE1}"/>
              </a:ext>
            </a:extLst>
          </p:cNvPr>
          <p:cNvSpPr txBox="1"/>
          <p:nvPr/>
        </p:nvSpPr>
        <p:spPr>
          <a:xfrm>
            <a:off x="2936866" y="3616955"/>
            <a:ext cx="6716307" cy="2229841"/>
          </a:xfrm>
          <a:prstGeom prst="rect">
            <a:avLst/>
          </a:prstGeom>
          <a:noFill/>
        </p:spPr>
        <p:txBody>
          <a:bodyPr wrap="square">
            <a:spAutoFit/>
          </a:bodyPr>
          <a:lstStyle/>
          <a:p>
            <a:pPr algn="just">
              <a:lnSpc>
                <a:spcPct val="150000"/>
              </a:lnSpc>
              <a:spcAft>
                <a:spcPts val="800"/>
              </a:spcAft>
            </a:pPr>
            <a:r>
              <a:rPr lang="fr-FR" sz="2400" dirty="0" err="1">
                <a:latin typeface="+mj-lt"/>
                <a:ea typeface="Calibri" panose="020F0502020204030204" pitchFamily="34" charset="0"/>
                <a:cs typeface="Arial" panose="020B0604020202020204" pitchFamily="34" charset="0"/>
              </a:rPr>
              <a:t>Hằng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ngày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hãy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việc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cụ</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như</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hỏi</a:t>
            </a:r>
            <a:r>
              <a:rPr lang="fr-FR" sz="2400" dirty="0">
                <a:latin typeface="+mj-lt"/>
                <a:ea typeface="Calibri" panose="020F0502020204030204" pitchFamily="34" charset="0"/>
                <a:cs typeface="Arial" panose="020B0604020202020204" pitchFamily="34" charset="0"/>
              </a:rPr>
              <a:t> han, </a:t>
            </a:r>
            <a:r>
              <a:rPr lang="fr-FR" sz="2400" dirty="0" err="1">
                <a:latin typeface="+mj-lt"/>
                <a:ea typeface="Calibri" panose="020F0502020204030204" pitchFamily="34" charset="0"/>
                <a:cs typeface="Arial" panose="020B0604020202020204" pitchFamily="34" charset="0"/>
              </a:rPr>
              <a:t>giúp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đỡ</a:t>
            </a:r>
            <a:r>
              <a:rPr lang="fr-FR" sz="2400" dirty="0">
                <a:latin typeface="+mj-lt"/>
                <a:ea typeface="Calibri" panose="020F0502020204030204" pitchFamily="34" charset="0"/>
                <a:cs typeface="Arial" panose="020B0604020202020204" pitchFamily="34" charset="0"/>
              </a:rPr>
              <a:t>, chia </a:t>
            </a:r>
            <a:r>
              <a:rPr lang="fr-FR" sz="2400" dirty="0" err="1">
                <a:latin typeface="+mj-lt"/>
                <a:ea typeface="Calibri" panose="020F0502020204030204" pitchFamily="34" charset="0"/>
                <a:cs typeface="Arial" panose="020B0604020202020204" pitchFamily="34" charset="0"/>
              </a:rPr>
              <a:t>sẻ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động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viên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sự</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tâm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đến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người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xung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5565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picture containing text, businesscard, envelope, picture frame&#10;&#10;Description automatically generated">
            <a:extLst>
              <a:ext uri="{FF2B5EF4-FFF2-40B4-BE49-F238E27FC236}">
                <a16:creationId xmlns:a16="http://schemas.microsoft.com/office/drawing/2014/main" id="{06A515A6-5C78-2F6C-375A-5EC832E42E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197" y="1378198"/>
            <a:ext cx="7231178" cy="5327401"/>
          </a:xfrm>
          <a:prstGeom prst="rect">
            <a:avLst/>
          </a:prstGeom>
        </p:spPr>
      </p:pic>
      <p:sp>
        <p:nvSpPr>
          <p:cNvPr id="6" name="TextBox 5">
            <a:extLst>
              <a:ext uri="{FF2B5EF4-FFF2-40B4-BE49-F238E27FC236}">
                <a16:creationId xmlns:a16="http://schemas.microsoft.com/office/drawing/2014/main" id="{8F067840-B604-5FB0-7E8E-5A70085DFBA2}"/>
              </a:ext>
            </a:extLst>
          </p:cNvPr>
          <p:cNvSpPr txBox="1"/>
          <p:nvPr/>
        </p:nvSpPr>
        <p:spPr>
          <a:xfrm>
            <a:off x="317500" y="1873499"/>
            <a:ext cx="6311900" cy="4445832"/>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400" dirty="0" err="1"/>
              <a:t>Chuẩn</a:t>
            </a:r>
            <a:r>
              <a:rPr lang="en-US" sz="2400" dirty="0"/>
              <a:t> </a:t>
            </a:r>
            <a:r>
              <a:rPr lang="en-US" sz="2400" dirty="0" err="1"/>
              <a:t>bị</a:t>
            </a:r>
            <a:r>
              <a:rPr lang="en-US" sz="2400" dirty="0"/>
              <a:t> </a:t>
            </a:r>
            <a:r>
              <a:rPr lang="en-US" sz="2400" dirty="0" err="1"/>
              <a:t>món</a:t>
            </a:r>
            <a:r>
              <a:rPr lang="en-US" sz="2400" dirty="0"/>
              <a:t> </a:t>
            </a:r>
            <a:r>
              <a:rPr lang="en-US" sz="2400" dirty="0" err="1"/>
              <a:t>quà</a:t>
            </a:r>
            <a:r>
              <a:rPr lang="en-US" sz="2400" dirty="0"/>
              <a:t> </a:t>
            </a:r>
            <a:r>
              <a:rPr lang="en-US" sz="2400" dirty="0" err="1"/>
              <a:t>để</a:t>
            </a:r>
            <a:r>
              <a:rPr lang="en-US" sz="2400" dirty="0"/>
              <a:t> </a:t>
            </a:r>
            <a:r>
              <a:rPr lang="en-US" sz="2400" dirty="0" err="1"/>
              <a:t>tặng</a:t>
            </a:r>
            <a:r>
              <a:rPr lang="en-US" sz="2400" dirty="0"/>
              <a:t> </a:t>
            </a:r>
            <a:r>
              <a:rPr lang="en-US" sz="2400" dirty="0" err="1"/>
              <a:t>một</a:t>
            </a:r>
            <a:r>
              <a:rPr lang="en-US" sz="2400" dirty="0"/>
              <a:t> </a:t>
            </a:r>
            <a:r>
              <a:rPr lang="en-US" sz="2400" dirty="0" err="1"/>
              <a:t>người</a:t>
            </a:r>
            <a:r>
              <a:rPr lang="en-US" sz="2400" dirty="0"/>
              <a:t> </a:t>
            </a:r>
            <a:r>
              <a:rPr lang="en-US" sz="2400" dirty="0" err="1"/>
              <a:t>sống</a:t>
            </a:r>
            <a:r>
              <a:rPr lang="en-US" sz="2400" dirty="0"/>
              <a:t> </a:t>
            </a:r>
            <a:r>
              <a:rPr lang="en-US" sz="2400" dirty="0" err="1"/>
              <a:t>quanh</a:t>
            </a:r>
            <a:r>
              <a:rPr lang="en-US" sz="2400" dirty="0"/>
              <a:t> </a:t>
            </a:r>
            <a:r>
              <a:rPr lang="en-US" sz="2400" dirty="0" err="1"/>
              <a:t>em</a:t>
            </a:r>
            <a:r>
              <a:rPr lang="en-US" sz="2400" dirty="0"/>
              <a:t> </a:t>
            </a:r>
            <a:r>
              <a:rPr lang="en-US" sz="2400" dirty="0" err="1"/>
              <a:t>theo</a:t>
            </a:r>
            <a:r>
              <a:rPr lang="en-US" sz="2400" dirty="0"/>
              <a:t> </a:t>
            </a:r>
            <a:r>
              <a:rPr lang="en-US" sz="2400" dirty="0" err="1"/>
              <a:t>gợi</a:t>
            </a:r>
            <a:r>
              <a:rPr lang="en-US" sz="2400" dirty="0"/>
              <a:t> ý:</a:t>
            </a:r>
          </a:p>
          <a:p>
            <a:pPr marL="342900" indent="-342900" algn="just">
              <a:lnSpc>
                <a:spcPct val="200000"/>
              </a:lnSpc>
              <a:buFont typeface="utm avo" panose="02040603050506020204" pitchFamily="18" charset="0"/>
              <a:buChar char="-"/>
            </a:pPr>
            <a:r>
              <a:rPr lang="en-US" sz="2400" dirty="0" err="1"/>
              <a:t>Xác</a:t>
            </a:r>
            <a:r>
              <a:rPr lang="en-US" sz="2400" dirty="0"/>
              <a:t> </a:t>
            </a:r>
            <a:r>
              <a:rPr lang="en-US" sz="2400" dirty="0" err="1"/>
              <a:t>định</a:t>
            </a:r>
            <a:r>
              <a:rPr lang="en-US" sz="2400" dirty="0"/>
              <a:t> </a:t>
            </a:r>
            <a:r>
              <a:rPr lang="en-US" sz="2400" dirty="0" err="1"/>
              <a:t>người</a:t>
            </a:r>
            <a:r>
              <a:rPr lang="en-US" sz="2400" dirty="0"/>
              <a:t> </a:t>
            </a:r>
            <a:r>
              <a:rPr lang="en-US" sz="2400" dirty="0" err="1"/>
              <a:t>em</a:t>
            </a:r>
            <a:r>
              <a:rPr lang="en-US" sz="2400" dirty="0"/>
              <a:t> </a:t>
            </a:r>
            <a:r>
              <a:rPr lang="en-US" sz="2400" dirty="0" err="1"/>
              <a:t>muốn</a:t>
            </a:r>
            <a:r>
              <a:rPr lang="en-US" sz="2400" dirty="0"/>
              <a:t> </a:t>
            </a:r>
            <a:r>
              <a:rPr lang="en-US" sz="2400" dirty="0" err="1"/>
              <a:t>tặng</a:t>
            </a:r>
            <a:r>
              <a:rPr lang="en-US" sz="2400" dirty="0"/>
              <a:t> </a:t>
            </a:r>
            <a:r>
              <a:rPr lang="en-US" sz="2400" dirty="0" err="1"/>
              <a:t>quà</a:t>
            </a:r>
            <a:r>
              <a:rPr lang="en-US" sz="2400" dirty="0"/>
              <a:t>;</a:t>
            </a:r>
          </a:p>
          <a:p>
            <a:pPr marL="342900" indent="-342900" algn="just">
              <a:lnSpc>
                <a:spcPct val="200000"/>
              </a:lnSpc>
              <a:buFont typeface="utm avo" panose="02040603050506020204" pitchFamily="18" charset="0"/>
              <a:buChar char="-"/>
            </a:pPr>
            <a:r>
              <a:rPr lang="en-US" sz="2400" dirty="0" err="1"/>
              <a:t>Lựa</a:t>
            </a:r>
            <a:r>
              <a:rPr lang="en-US" sz="2400" dirty="0"/>
              <a:t> </a:t>
            </a:r>
            <a:r>
              <a:rPr lang="en-US" sz="2400" dirty="0" err="1"/>
              <a:t>chọn</a:t>
            </a:r>
            <a:r>
              <a:rPr lang="en-US" sz="2400" dirty="0"/>
              <a:t> </a:t>
            </a:r>
            <a:r>
              <a:rPr lang="en-US" sz="2400" dirty="0" err="1"/>
              <a:t>sản</a:t>
            </a:r>
            <a:r>
              <a:rPr lang="en-US" sz="2400" dirty="0"/>
              <a:t> </a:t>
            </a:r>
            <a:r>
              <a:rPr lang="en-US" sz="2400" dirty="0" err="1"/>
              <a:t>phẩm</a:t>
            </a:r>
            <a:r>
              <a:rPr lang="en-US" sz="2400" dirty="0"/>
              <a:t> </a:t>
            </a:r>
            <a:r>
              <a:rPr lang="en-US" sz="2400" dirty="0" err="1"/>
              <a:t>em</a:t>
            </a:r>
            <a:r>
              <a:rPr lang="en-US" sz="2400" dirty="0"/>
              <a:t> </a:t>
            </a:r>
            <a:r>
              <a:rPr lang="en-US" sz="2400" dirty="0" err="1"/>
              <a:t>định</a:t>
            </a:r>
            <a:r>
              <a:rPr lang="en-US" sz="2400" dirty="0"/>
              <a:t> </a:t>
            </a:r>
            <a:r>
              <a:rPr lang="en-US" sz="2400" dirty="0" err="1"/>
              <a:t>làm</a:t>
            </a:r>
            <a:r>
              <a:rPr lang="en-US" sz="2400" dirty="0"/>
              <a:t>;</a:t>
            </a:r>
          </a:p>
          <a:p>
            <a:pPr marL="342900" indent="-342900" algn="just">
              <a:lnSpc>
                <a:spcPct val="200000"/>
              </a:lnSpc>
              <a:buFont typeface="utm avo" panose="02040603050506020204" pitchFamily="18" charset="0"/>
              <a:buChar char="-"/>
            </a:pPr>
            <a:r>
              <a:rPr lang="en-US" sz="2400" dirty="0" err="1"/>
              <a:t>Tiến</a:t>
            </a:r>
            <a:r>
              <a:rPr lang="en-US" sz="2400" dirty="0"/>
              <a:t> </a:t>
            </a:r>
            <a:r>
              <a:rPr lang="en-US" sz="2400" dirty="0" err="1"/>
              <a:t>hành</a:t>
            </a:r>
            <a:r>
              <a:rPr lang="en-US" sz="2400" dirty="0"/>
              <a:t> </a:t>
            </a:r>
            <a:r>
              <a:rPr lang="en-US" sz="2400" dirty="0" err="1"/>
              <a:t>làm</a:t>
            </a:r>
            <a:r>
              <a:rPr lang="en-US" sz="2400" dirty="0"/>
              <a:t> </a:t>
            </a:r>
            <a:r>
              <a:rPr lang="en-US" sz="2400" dirty="0" err="1"/>
              <a:t>sản</a:t>
            </a:r>
            <a:r>
              <a:rPr lang="en-US" sz="2400" dirty="0"/>
              <a:t> </a:t>
            </a:r>
            <a:r>
              <a:rPr lang="en-US" sz="2400" dirty="0" err="1"/>
              <a:t>phẩm</a:t>
            </a:r>
            <a:endParaRPr lang="en-US" sz="2400" dirty="0"/>
          </a:p>
          <a:p>
            <a:pPr marL="342900" indent="-342900" algn="just">
              <a:lnSpc>
                <a:spcPct val="150000"/>
              </a:lnSpc>
              <a:buFont typeface="Arial" panose="020B0604020202020204" pitchFamily="34" charset="0"/>
              <a:buChar char="•"/>
            </a:pPr>
            <a:r>
              <a:rPr lang="en-US" sz="2400" dirty="0" err="1"/>
              <a:t>Giới</a:t>
            </a:r>
            <a:r>
              <a:rPr lang="en-US" sz="2400" dirty="0"/>
              <a:t> </a:t>
            </a:r>
            <a:r>
              <a:rPr lang="en-US" sz="2400" dirty="0" err="1"/>
              <a:t>thiệu</a:t>
            </a:r>
            <a:r>
              <a:rPr lang="en-US" sz="2400" dirty="0"/>
              <a:t> </a:t>
            </a:r>
            <a:r>
              <a:rPr lang="en-US" sz="2400" dirty="0" err="1"/>
              <a:t>sản</a:t>
            </a:r>
            <a:r>
              <a:rPr lang="en-US" sz="2400" dirty="0"/>
              <a:t> </a:t>
            </a:r>
            <a:r>
              <a:rPr lang="en-US" sz="2400" dirty="0" err="1"/>
              <a:t>phẩm</a:t>
            </a:r>
            <a:r>
              <a:rPr lang="en-US" sz="2400" dirty="0"/>
              <a:t> </a:t>
            </a:r>
            <a:r>
              <a:rPr lang="en-US" sz="2400" dirty="0" err="1"/>
              <a:t>và</a:t>
            </a:r>
            <a:r>
              <a:rPr lang="en-US" sz="2400" dirty="0"/>
              <a:t> chia </a:t>
            </a:r>
            <a:r>
              <a:rPr lang="en-US" sz="2400" dirty="0" err="1"/>
              <a:t>sẻ</a:t>
            </a:r>
            <a:r>
              <a:rPr lang="en-US" sz="2400" dirty="0"/>
              <a:t> </a:t>
            </a:r>
            <a:r>
              <a:rPr lang="en-US" sz="2400" dirty="0" err="1"/>
              <a:t>điều</a:t>
            </a:r>
            <a:r>
              <a:rPr lang="en-US" sz="2400" dirty="0"/>
              <a:t> </a:t>
            </a:r>
            <a:r>
              <a:rPr lang="en-US" sz="2400" dirty="0" err="1"/>
              <a:t>em</a:t>
            </a:r>
            <a:r>
              <a:rPr lang="en-US" sz="2400" dirty="0"/>
              <a:t> </a:t>
            </a:r>
            <a:r>
              <a:rPr lang="en-US" sz="2400" dirty="0" err="1"/>
              <a:t>muốn</a:t>
            </a:r>
            <a:r>
              <a:rPr lang="en-US" sz="2400" dirty="0"/>
              <a:t> </a:t>
            </a:r>
            <a:r>
              <a:rPr lang="en-US" sz="2400" dirty="0" err="1"/>
              <a:t>nói</a:t>
            </a:r>
            <a:r>
              <a:rPr lang="en-US" sz="2400" dirty="0"/>
              <a:t> qua </a:t>
            </a:r>
            <a:r>
              <a:rPr lang="en-US" sz="2400" dirty="0" err="1"/>
              <a:t>sản</a:t>
            </a:r>
            <a:r>
              <a:rPr lang="en-US" sz="2400" dirty="0"/>
              <a:t> </a:t>
            </a:r>
            <a:r>
              <a:rPr lang="en-US" sz="2400" dirty="0" err="1"/>
              <a:t>phẩm</a:t>
            </a:r>
            <a:r>
              <a:rPr lang="en-US" sz="2400" dirty="0"/>
              <a:t> </a:t>
            </a:r>
            <a:r>
              <a:rPr lang="en-US" sz="2400" dirty="0" err="1"/>
              <a:t>đó</a:t>
            </a:r>
            <a:endParaRPr lang="en-US" sz="2400" dirty="0"/>
          </a:p>
        </p:txBody>
      </p:sp>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5565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1D1305-2AA8-AD22-D4F6-6B979B403777}"/>
              </a:ext>
            </a:extLst>
          </p:cNvPr>
          <p:cNvPicPr>
            <a:picLocks noChangeAspect="1"/>
          </p:cNvPicPr>
          <p:nvPr/>
        </p:nvPicPr>
        <p:blipFill rotWithShape="1">
          <a:blip r:embed="rId3">
            <a:extLst>
              <a:ext uri="{28A0092B-C50C-407E-A947-70E740481C1C}">
                <a14:useLocalDpi xmlns:a14="http://schemas.microsoft.com/office/drawing/2010/main" val="0"/>
              </a:ext>
            </a:extLst>
          </a:blip>
          <a:srcRect l="9678" t="19883" r="9274" b="31754"/>
          <a:stretch/>
        </p:blipFill>
        <p:spPr>
          <a:xfrm>
            <a:off x="1179871" y="2418735"/>
            <a:ext cx="9881420" cy="1622323"/>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sp>
        <p:nvSpPr>
          <p:cNvPr id="8" name="CuadroTexto 7"/>
          <p:cNvSpPr txBox="1"/>
          <p:nvPr/>
        </p:nvSpPr>
        <p:spPr>
          <a:xfrm>
            <a:off x="1297039" y="344747"/>
            <a:ext cx="9342395"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vi-VN" sz="2800" dirty="0">
                <a:solidFill>
                  <a:schemeClr val="bg1"/>
                </a:solidFill>
              </a:rPr>
              <a:t>Câu hỏi 1: Việc làm nào sau đây thể hiện em biết quan tâm ông bà, bố mẹ?</a:t>
            </a:r>
            <a:endParaRPr lang="es-CL" sz="4800" b="1" dirty="0">
              <a:solidFill>
                <a:schemeClr val="bg1"/>
              </a:solidFill>
              <a:latin typeface="UTM Avo" panose="02040603050506020204" pitchFamily="18" charset="0"/>
              <a:cs typeface="Times New Roman" pitchFamily="18" charset="0"/>
            </a:endParaRPr>
          </a:p>
        </p:txBody>
      </p:sp>
      <p:sp>
        <p:nvSpPr>
          <p:cNvPr id="9" name="BUENO"/>
          <p:cNvSpPr/>
          <p:nvPr/>
        </p:nvSpPr>
        <p:spPr>
          <a:xfrm>
            <a:off x="2116063" y="1460904"/>
            <a:ext cx="706058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bg2">
                    <a:lumMod val="10000"/>
                  </a:schemeClr>
                </a:solidFill>
              </a:rPr>
              <a:t>A</a:t>
            </a:r>
            <a:r>
              <a:rPr lang="vi-VN" sz="2400" dirty="0">
                <a:solidFill>
                  <a:schemeClr val="bg2">
                    <a:lumMod val="10000"/>
                  </a:schemeClr>
                </a:solidFill>
              </a:rPr>
              <a:t>. Em rót nước cho ông bà, bố mẹ uống sau khi ăn cơm xong</a:t>
            </a:r>
            <a:endParaRPr lang="es-CL" sz="4000" b="1" dirty="0">
              <a:solidFill>
                <a:schemeClr val="bg2">
                  <a:lumMod val="10000"/>
                </a:schemeClr>
              </a:solidFill>
              <a:latin typeface="UTM Avo" panose="02040603050506020204" pitchFamily="18" charset="0"/>
              <a:cs typeface="Times New Roman" pitchFamily="18" charset="0"/>
            </a:endParaRPr>
          </a:p>
        </p:txBody>
      </p:sp>
      <p:sp>
        <p:nvSpPr>
          <p:cNvPr id="13" name="MALO1"/>
          <p:cNvSpPr/>
          <p:nvPr/>
        </p:nvSpPr>
        <p:spPr>
          <a:xfrm>
            <a:off x="2116064" y="2745453"/>
            <a:ext cx="706058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bg2">
                    <a:lumMod val="10000"/>
                  </a:schemeClr>
                </a:solidFill>
              </a:rPr>
              <a:t>B</a:t>
            </a:r>
            <a:r>
              <a:rPr lang="vi-VN" sz="2400" dirty="0">
                <a:solidFill>
                  <a:schemeClr val="bg2">
                    <a:lumMod val="10000"/>
                  </a:schemeClr>
                </a:solidFill>
              </a:rPr>
              <a:t>. Em mặc kệ khi thấy bố mẹ bị ốm.</a:t>
            </a:r>
            <a:endParaRPr lang="es-CL" sz="4000" b="1" dirty="0">
              <a:solidFill>
                <a:schemeClr val="bg2">
                  <a:lumMod val="10000"/>
                </a:schemeClr>
              </a:solidFill>
              <a:latin typeface="UTM Avo" panose="02040603050506020204" pitchFamily="18" charset="0"/>
              <a:cs typeface="Times New Roman" pitchFamily="18" charset="0"/>
            </a:endParaRPr>
          </a:p>
        </p:txBody>
      </p:sp>
      <p:sp>
        <p:nvSpPr>
          <p:cNvPr id="14" name="MALO2"/>
          <p:cNvSpPr/>
          <p:nvPr/>
        </p:nvSpPr>
        <p:spPr>
          <a:xfrm>
            <a:off x="2116064" y="4078667"/>
            <a:ext cx="702793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C. Hò hét ầm ĩ khi mọi người đang nghỉ trưa.</a:t>
            </a:r>
            <a:endParaRPr lang="es-CL" sz="4000" b="1" dirty="0">
              <a:solidFill>
                <a:schemeClr val="bg2">
                  <a:lumMod val="10000"/>
                </a:schemeClr>
              </a:solidFill>
              <a:latin typeface="UTM Avo" panose="02040603050506020204" pitchFamily="18" charset="0"/>
              <a:cs typeface="Times New Roman" pitchFamily="18" charset="0"/>
            </a:endParaRPr>
          </a:p>
        </p:txBody>
      </p:sp>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33C5CFB8-0026-8CB3-A056-D736684CFC58}"/>
              </a:ext>
            </a:extLst>
          </p:cNvPr>
          <p:cNvSpPr/>
          <p:nvPr/>
        </p:nvSpPr>
        <p:spPr>
          <a:xfrm>
            <a:off x="2087035" y="5451183"/>
            <a:ext cx="706058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79388"/>
            <a:r>
              <a:rPr lang="vi-VN" sz="2400" dirty="0">
                <a:solidFill>
                  <a:schemeClr val="bg2">
                    <a:lumMod val="10000"/>
                  </a:schemeClr>
                </a:solidFill>
              </a:rPr>
              <a:t>D. Thường xuyên giận </a:t>
            </a:r>
            <a:r>
              <a:rPr lang="vi-VN" sz="2400" dirty="0" err="1">
                <a:solidFill>
                  <a:schemeClr val="bg2">
                    <a:lumMod val="10000"/>
                  </a:schemeClr>
                </a:solidFill>
              </a:rPr>
              <a:t>dỗi</a:t>
            </a:r>
            <a:r>
              <a:rPr lang="vi-VN" sz="2400" dirty="0">
                <a:solidFill>
                  <a:schemeClr val="bg2">
                    <a:lumMod val="10000"/>
                  </a:schemeClr>
                </a:solidFill>
              </a:rPr>
              <a:t> ông bà, bố mẹ.</a:t>
            </a:r>
            <a:endParaRPr lang="es-CL" sz="4000" b="1" dirty="0">
              <a:solidFill>
                <a:schemeClr val="bg2">
                  <a:lumMod val="10000"/>
                </a:schemeClr>
              </a:solidFill>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269153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000" fill="hold"/>
                                        <p:tgtEl>
                                          <p:spTgt spid="13"/>
                                        </p:tgtEl>
                                        <p:attrNameLst>
                                          <p:attrName>ppt_x</p:attrName>
                                        </p:attrNameLst>
                                      </p:cBhvr>
                                      <p:tavLst>
                                        <p:tav tm="0">
                                          <p:val>
                                            <p:strVal val="#ppt_x"/>
                                          </p:val>
                                        </p:tav>
                                        <p:tav tm="100000">
                                          <p:val>
                                            <p:strVal val="#ppt_x"/>
                                          </p:val>
                                        </p:tav>
                                      </p:tavLst>
                                    </p:anim>
                                    <p:anim calcmode="lin" valueType="num">
                                      <p:cBhvr additive="base">
                                        <p:cTn id="17" dur="20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000" fill="hold"/>
                                        <p:tgtEl>
                                          <p:spTgt spid="14"/>
                                        </p:tgtEl>
                                        <p:attrNameLst>
                                          <p:attrName>ppt_x</p:attrName>
                                        </p:attrNameLst>
                                      </p:cBhvr>
                                      <p:tavLst>
                                        <p:tav tm="0">
                                          <p:val>
                                            <p:strVal val="#ppt_x"/>
                                          </p:val>
                                        </p:tav>
                                        <p:tav tm="100000">
                                          <p:val>
                                            <p:strVal val="#ppt_x"/>
                                          </p:val>
                                        </p:tav>
                                      </p:tavLst>
                                    </p:anim>
                                    <p:anim calcmode="lin" valueType="num">
                                      <p:cBhvr additive="base">
                                        <p:cTn id="21" dur="2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2000" fill="hold"/>
                                        <p:tgtEl>
                                          <p:spTgt spid="2"/>
                                        </p:tgtEl>
                                        <p:attrNameLst>
                                          <p:attrName>ppt_x</p:attrName>
                                        </p:attrNameLst>
                                      </p:cBhvr>
                                      <p:tavLst>
                                        <p:tav tm="0">
                                          <p:val>
                                            <p:strVal val="#ppt_x"/>
                                          </p:val>
                                        </p:tav>
                                        <p:tav tm="100000">
                                          <p:val>
                                            <p:strVal val="#ppt_x"/>
                                          </p:val>
                                        </p:tav>
                                      </p:tavLst>
                                    </p:anim>
                                    <p:anim calcmode="lin" valueType="num">
                                      <p:cBhvr additive="base">
                                        <p:cTn id="25"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withEffect">
                                  <p:stCondLst>
                                    <p:cond delay="0"/>
                                  </p:stCondLst>
                                  <p:childTnLst>
                                    <p:animClr clrSpc="rgb" dir="cw">
                                      <p:cBhvr>
                                        <p:cTn id="30" dur="2000" fill="hold"/>
                                        <p:tgtEl>
                                          <p:spTgt spid="14"/>
                                        </p:tgtEl>
                                        <p:attrNameLst>
                                          <p:attrName>fillcolor</p:attrName>
                                        </p:attrNameLst>
                                      </p:cBhvr>
                                      <p:to>
                                        <a:srgbClr val="FF0000"/>
                                      </p:to>
                                    </p:animClr>
                                    <p:set>
                                      <p:cBhvr>
                                        <p:cTn id="31" dur="2000" fill="hold"/>
                                        <p:tgtEl>
                                          <p:spTgt spid="14"/>
                                        </p:tgtEl>
                                        <p:attrNameLst>
                                          <p:attrName>fill.type</p:attrName>
                                        </p:attrNameLst>
                                      </p:cBhvr>
                                      <p:to>
                                        <p:strVal val="solid"/>
                                      </p:to>
                                    </p:set>
                                    <p:set>
                                      <p:cBhvr>
                                        <p:cTn id="32" dur="2000" fill="hold"/>
                                        <p:tgtEl>
                                          <p:spTgt spid="14"/>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withEffect">
                                  <p:stCondLst>
                                    <p:cond delay="0"/>
                                  </p:stCondLst>
                                  <p:childTnLst>
                                    <p:animClr clrSpc="rgb" dir="cw">
                                      <p:cBhvr>
                                        <p:cTn id="37" dur="2000" fill="hold"/>
                                        <p:tgtEl>
                                          <p:spTgt spid="13"/>
                                        </p:tgtEl>
                                        <p:attrNameLst>
                                          <p:attrName>fillcolor</p:attrName>
                                        </p:attrNameLst>
                                      </p:cBhvr>
                                      <p:to>
                                        <a:srgbClr val="FF0000"/>
                                      </p:to>
                                    </p:animClr>
                                    <p:set>
                                      <p:cBhvr>
                                        <p:cTn id="38" dur="2000" fill="hold"/>
                                        <p:tgtEl>
                                          <p:spTgt spid="13"/>
                                        </p:tgtEl>
                                        <p:attrNameLst>
                                          <p:attrName>fill.type</p:attrName>
                                        </p:attrNameLst>
                                      </p:cBhvr>
                                      <p:to>
                                        <p:strVal val="solid"/>
                                      </p:to>
                                    </p:set>
                                    <p:set>
                                      <p:cBhvr>
                                        <p:cTn id="39" dur="2000" fill="hold"/>
                                        <p:tgtEl>
                                          <p:spTgt spid="1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3"/>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withEffect">
                                  <p:stCondLst>
                                    <p:cond delay="0"/>
                                  </p:stCondLst>
                                  <p:childTnLst>
                                    <p:animClr clrSpc="rgb" dir="cw">
                                      <p:cBhvr>
                                        <p:cTn id="51" dur="2000" fill="hold"/>
                                        <p:tgtEl>
                                          <p:spTgt spid="2"/>
                                        </p:tgtEl>
                                        <p:attrNameLst>
                                          <p:attrName>fillcolor</p:attrName>
                                        </p:attrNameLst>
                                      </p:cBhvr>
                                      <p:to>
                                        <a:srgbClr val="FF0000"/>
                                      </p:to>
                                    </p:animClr>
                                    <p:set>
                                      <p:cBhvr>
                                        <p:cTn id="52" dur="2000" fill="hold"/>
                                        <p:tgtEl>
                                          <p:spTgt spid="2"/>
                                        </p:tgtEl>
                                        <p:attrNameLst>
                                          <p:attrName>fill.type</p:attrName>
                                        </p:attrNameLst>
                                      </p:cBhvr>
                                      <p:to>
                                        <p:strVal val="solid"/>
                                      </p:to>
                                    </p:set>
                                    <p:set>
                                      <p:cBhvr>
                                        <p:cTn id="53" dur="2000" fill="hold"/>
                                        <p:tgtEl>
                                          <p:spTgt spid="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sp>
        <p:nvSpPr>
          <p:cNvPr id="8" name="CuadroTexto 7"/>
          <p:cNvSpPr txBox="1"/>
          <p:nvPr/>
        </p:nvSpPr>
        <p:spPr>
          <a:xfrm>
            <a:off x="2026618" y="562015"/>
            <a:ext cx="9057642" cy="523220"/>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2: Đâu là hành động giúp đỡ người khác?</a:t>
            </a:r>
            <a:endParaRPr lang="es-CL" sz="4800" b="1" dirty="0">
              <a:solidFill>
                <a:schemeClr val="bg1"/>
              </a:solidFill>
              <a:latin typeface="UTM Avo" panose="02040603050506020204" pitchFamily="18" charset="0"/>
              <a:cs typeface="Times New Roman" pitchFamily="18" charset="0"/>
            </a:endParaRPr>
          </a:p>
        </p:txBody>
      </p:sp>
      <p:sp>
        <p:nvSpPr>
          <p:cNvPr id="9" name="BUENO"/>
          <p:cNvSpPr/>
          <p:nvPr/>
        </p:nvSpPr>
        <p:spPr>
          <a:xfrm>
            <a:off x="2760047" y="5237159"/>
            <a:ext cx="5367953" cy="9556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D. Biếu ông cụ bị khuyết tật đang ngồi bên đường một chút đồ ăn. </a:t>
            </a:r>
            <a:endParaRPr lang="es-CL" sz="4400" b="1" dirty="0">
              <a:solidFill>
                <a:schemeClr val="tx1">
                  <a:lumMod val="95000"/>
                  <a:lumOff val="5000"/>
                </a:schemeClr>
              </a:solidFill>
              <a:latin typeface="UTM Avo" panose="02040603050506020204" pitchFamily="18" charset="0"/>
            </a:endParaRPr>
          </a:p>
        </p:txBody>
      </p:sp>
      <p:sp>
        <p:nvSpPr>
          <p:cNvPr id="13" name="MALO1"/>
          <p:cNvSpPr/>
          <p:nvPr/>
        </p:nvSpPr>
        <p:spPr>
          <a:xfrm>
            <a:off x="2760047" y="4000578"/>
            <a:ext cx="5367953" cy="9556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C. Bố mẹ nhờ quét nhà thì từ chối vì còn phải xem ti vi.</a:t>
            </a:r>
            <a:endParaRPr lang="es-CL" sz="4400" b="1" dirty="0">
              <a:solidFill>
                <a:schemeClr val="tx1">
                  <a:lumMod val="95000"/>
                  <a:lumOff val="5000"/>
                </a:schemeClr>
              </a:solidFill>
              <a:latin typeface="UTM Avo" panose="02040603050506020204" pitchFamily="18" charset="0"/>
            </a:endParaRPr>
          </a:p>
        </p:txBody>
      </p:sp>
      <p:sp>
        <p:nvSpPr>
          <p:cNvPr id="14" name="MALO2"/>
          <p:cNvSpPr/>
          <p:nvPr/>
        </p:nvSpPr>
        <p:spPr>
          <a:xfrm>
            <a:off x="2760047" y="2763996"/>
            <a:ext cx="5367953" cy="9556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B. Thấy người khác ngã thờ ơ, không quan tâm.</a:t>
            </a:r>
            <a:endParaRPr lang="es-CL" sz="4400" b="1" dirty="0">
              <a:solidFill>
                <a:schemeClr val="tx1">
                  <a:lumMod val="95000"/>
                  <a:lumOff val="5000"/>
                </a:schemeClr>
              </a:solidFill>
              <a:latin typeface="UTM Avo" panose="02040603050506020204" pitchFamily="18" charset="0"/>
            </a:endParaRPr>
          </a:p>
        </p:txBody>
      </p:sp>
      <p:pic>
        <p:nvPicPr>
          <p:cNvPr id="16" name="Picture 15"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3" name="MALO2">
            <a:extLst>
              <a:ext uri="{FF2B5EF4-FFF2-40B4-BE49-F238E27FC236}">
                <a16:creationId xmlns:a16="http://schemas.microsoft.com/office/drawing/2014/main" id="{1D0F8820-2093-EC35-2ABD-A891C0D2AF04}"/>
              </a:ext>
            </a:extLst>
          </p:cNvPr>
          <p:cNvSpPr/>
          <p:nvPr/>
        </p:nvSpPr>
        <p:spPr>
          <a:xfrm>
            <a:off x="2760048" y="1527414"/>
            <a:ext cx="5367952" cy="9556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A. Xa lánh bạn khi bạn học kém hơn mình.</a:t>
            </a:r>
            <a:endParaRPr lang="es-CL" sz="4400" b="1" dirty="0">
              <a:solidFill>
                <a:schemeClr val="tx1">
                  <a:lumMod val="95000"/>
                  <a:lumOff val="5000"/>
                </a:schemeClr>
              </a:solidFill>
              <a:latin typeface="UTM Avo" panose="02040603050506020204" pitchFamily="18" charset="0"/>
            </a:endParaRPr>
          </a:p>
        </p:txBody>
      </p:sp>
    </p:spTree>
    <p:extLst>
      <p:ext uri="{BB962C8B-B14F-4D97-AF65-F5344CB8AC3E}">
        <p14:creationId xmlns:p14="http://schemas.microsoft.com/office/powerpoint/2010/main" val="414509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000" fill="hold"/>
                                        <p:tgtEl>
                                          <p:spTgt spid="13"/>
                                        </p:tgtEl>
                                        <p:attrNameLst>
                                          <p:attrName>ppt_x</p:attrName>
                                        </p:attrNameLst>
                                      </p:cBhvr>
                                      <p:tavLst>
                                        <p:tav tm="0">
                                          <p:val>
                                            <p:strVal val="#ppt_x"/>
                                          </p:val>
                                        </p:tav>
                                        <p:tav tm="100000">
                                          <p:val>
                                            <p:strVal val="#ppt_x"/>
                                          </p:val>
                                        </p:tav>
                                      </p:tavLst>
                                    </p:anim>
                                    <p:anim calcmode="lin" valueType="num">
                                      <p:cBhvr additive="base">
                                        <p:cTn id="17" dur="20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000" fill="hold"/>
                                        <p:tgtEl>
                                          <p:spTgt spid="14"/>
                                        </p:tgtEl>
                                        <p:attrNameLst>
                                          <p:attrName>ppt_x</p:attrName>
                                        </p:attrNameLst>
                                      </p:cBhvr>
                                      <p:tavLst>
                                        <p:tav tm="0">
                                          <p:val>
                                            <p:strVal val="#ppt_x"/>
                                          </p:val>
                                        </p:tav>
                                        <p:tav tm="100000">
                                          <p:val>
                                            <p:strVal val="#ppt_x"/>
                                          </p:val>
                                        </p:tav>
                                      </p:tavLst>
                                    </p:anim>
                                    <p:anim calcmode="lin" valueType="num">
                                      <p:cBhvr additive="base">
                                        <p:cTn id="21" dur="2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0" fill="hold"/>
                                        <p:tgtEl>
                                          <p:spTgt spid="3"/>
                                        </p:tgtEl>
                                        <p:attrNameLst>
                                          <p:attrName>ppt_x</p:attrName>
                                        </p:attrNameLst>
                                      </p:cBhvr>
                                      <p:tavLst>
                                        <p:tav tm="0">
                                          <p:val>
                                            <p:strVal val="#ppt_x"/>
                                          </p:val>
                                        </p:tav>
                                        <p:tav tm="100000">
                                          <p:val>
                                            <p:strVal val="#ppt_x"/>
                                          </p:val>
                                        </p:tav>
                                      </p:tavLst>
                                    </p:anim>
                                    <p:anim calcmode="lin" valueType="num">
                                      <p:cBhvr additive="base">
                                        <p:cTn id="25"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withEffect">
                                  <p:stCondLst>
                                    <p:cond delay="0"/>
                                  </p:stCondLst>
                                  <p:childTnLst>
                                    <p:animClr clrSpc="rgb" dir="cw">
                                      <p:cBhvr>
                                        <p:cTn id="30" dur="2000" fill="hold"/>
                                        <p:tgtEl>
                                          <p:spTgt spid="14"/>
                                        </p:tgtEl>
                                        <p:attrNameLst>
                                          <p:attrName>fillcolor</p:attrName>
                                        </p:attrNameLst>
                                      </p:cBhvr>
                                      <p:to>
                                        <a:srgbClr val="FF0000"/>
                                      </p:to>
                                    </p:animClr>
                                    <p:set>
                                      <p:cBhvr>
                                        <p:cTn id="31" dur="2000" fill="hold"/>
                                        <p:tgtEl>
                                          <p:spTgt spid="14"/>
                                        </p:tgtEl>
                                        <p:attrNameLst>
                                          <p:attrName>fill.type</p:attrName>
                                        </p:attrNameLst>
                                      </p:cBhvr>
                                      <p:to>
                                        <p:strVal val="solid"/>
                                      </p:to>
                                    </p:set>
                                    <p:set>
                                      <p:cBhvr>
                                        <p:cTn id="32" dur="2000" fill="hold"/>
                                        <p:tgtEl>
                                          <p:spTgt spid="14"/>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withEffect">
                                  <p:stCondLst>
                                    <p:cond delay="0"/>
                                  </p:stCondLst>
                                  <p:childTnLst>
                                    <p:animClr clrSpc="rgb" dir="cw">
                                      <p:cBhvr>
                                        <p:cTn id="37" dur="2000" fill="hold"/>
                                        <p:tgtEl>
                                          <p:spTgt spid="13"/>
                                        </p:tgtEl>
                                        <p:attrNameLst>
                                          <p:attrName>fillcolor</p:attrName>
                                        </p:attrNameLst>
                                      </p:cBhvr>
                                      <p:to>
                                        <a:srgbClr val="FF0000"/>
                                      </p:to>
                                    </p:animClr>
                                    <p:set>
                                      <p:cBhvr>
                                        <p:cTn id="38" dur="2000" fill="hold"/>
                                        <p:tgtEl>
                                          <p:spTgt spid="13"/>
                                        </p:tgtEl>
                                        <p:attrNameLst>
                                          <p:attrName>fill.type</p:attrName>
                                        </p:attrNameLst>
                                      </p:cBhvr>
                                      <p:to>
                                        <p:strVal val="solid"/>
                                      </p:to>
                                    </p:set>
                                    <p:set>
                                      <p:cBhvr>
                                        <p:cTn id="39" dur="2000" fill="hold"/>
                                        <p:tgtEl>
                                          <p:spTgt spid="1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3"/>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47" restart="whenNotActive" fill="hold" evtFilter="cancelBubble" nodeType="interactiveSeq">
                <p:stCondLst>
                  <p:cond evt="onClick" delay="0">
                    <p:tgtEl>
                      <p:spTgt spid="3"/>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withEffect">
                                  <p:stCondLst>
                                    <p:cond delay="0"/>
                                  </p:stCondLst>
                                  <p:childTnLst>
                                    <p:animClr clrSpc="rgb" dir="cw">
                                      <p:cBhvr>
                                        <p:cTn id="51" dur="2000" fill="hold"/>
                                        <p:tgtEl>
                                          <p:spTgt spid="3"/>
                                        </p:tgtEl>
                                        <p:attrNameLst>
                                          <p:attrName>fillcolor</p:attrName>
                                        </p:attrNameLst>
                                      </p:cBhvr>
                                      <p:to>
                                        <a:srgbClr val="FF0000"/>
                                      </p:to>
                                    </p:animClr>
                                    <p:set>
                                      <p:cBhvr>
                                        <p:cTn id="52" dur="2000" fill="hold"/>
                                        <p:tgtEl>
                                          <p:spTgt spid="3"/>
                                        </p:tgtEl>
                                        <p:attrNameLst>
                                          <p:attrName>fill.type</p:attrName>
                                        </p:attrNameLst>
                                      </p:cBhvr>
                                      <p:to>
                                        <p:strVal val="solid"/>
                                      </p:to>
                                    </p:set>
                                    <p:set>
                                      <p:cBhvr>
                                        <p:cTn id="53" dur="2000" fill="hold"/>
                                        <p:tgtEl>
                                          <p:spTgt spid="3"/>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
                  </p:tgtEl>
                </p:cond>
              </p:nextCondLst>
            </p:seq>
          </p:childTnLst>
        </p:cTn>
      </p:par>
    </p:tnLst>
    <p:bldLst>
      <p:bldP spid="8" grpId="0" animBg="1"/>
      <p:bldP spid="9" grpId="0" animBg="1"/>
      <p:bldP spid="13" grpId="0" animBg="1"/>
      <p:bldP spid="14"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CuadroTexto 7"/>
          <p:cNvSpPr txBox="1"/>
          <p:nvPr/>
        </p:nvSpPr>
        <p:spPr>
          <a:xfrm>
            <a:off x="1198181" y="424191"/>
            <a:ext cx="10419538" cy="523220"/>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3: Em không nên làm gì trong ngày sinh nhật mẹ?</a:t>
            </a:r>
            <a:endParaRPr lang="es-CL" sz="8000" b="1" dirty="0">
              <a:solidFill>
                <a:schemeClr val="bg1"/>
              </a:solidFill>
              <a:latin typeface="UTM Avo" panose="02040603050506020204" pitchFamily="18" charset="0"/>
              <a:cs typeface="Times New Roman" pitchFamily="18" charset="0"/>
            </a:endParaRPr>
          </a:p>
        </p:txBody>
      </p:sp>
      <p:sp>
        <p:nvSpPr>
          <p:cNvPr id="9" name="BUENO"/>
          <p:cNvSpPr/>
          <p:nvPr/>
        </p:nvSpPr>
        <p:spPr>
          <a:xfrm>
            <a:off x="2523869" y="4998066"/>
            <a:ext cx="4561524"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D. Ham mê điện tử, quên sinh nhật của mẹ.</a:t>
            </a:r>
            <a:endParaRPr lang="es-CL" sz="6000" b="1" dirty="0">
              <a:solidFill>
                <a:schemeClr val="tx1">
                  <a:lumMod val="95000"/>
                  <a:lumOff val="5000"/>
                </a:schemeClr>
              </a:solidFill>
              <a:latin typeface="+mj-lt"/>
            </a:endParaRPr>
          </a:p>
        </p:txBody>
      </p:sp>
      <p:sp>
        <p:nvSpPr>
          <p:cNvPr id="13" name="MALO1"/>
          <p:cNvSpPr/>
          <p:nvPr/>
        </p:nvSpPr>
        <p:spPr>
          <a:xfrm>
            <a:off x="2507789" y="3854793"/>
            <a:ext cx="4561524"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C. Giúp mẹ quét nhà, gấp quần áo.</a:t>
            </a:r>
            <a:endParaRPr lang="es-CL" sz="6000" b="1" dirty="0">
              <a:solidFill>
                <a:schemeClr val="tx1">
                  <a:lumMod val="95000"/>
                  <a:lumOff val="5000"/>
                </a:schemeClr>
              </a:solidFill>
              <a:latin typeface="+mj-lt"/>
            </a:endParaRPr>
          </a:p>
        </p:txBody>
      </p:sp>
      <p:sp>
        <p:nvSpPr>
          <p:cNvPr id="14" name="MALO2"/>
          <p:cNvSpPr/>
          <p:nvPr/>
        </p:nvSpPr>
        <p:spPr>
          <a:xfrm>
            <a:off x="2507789" y="2711519"/>
            <a:ext cx="4561524"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dirty="0">
                <a:solidFill>
                  <a:schemeClr val="tx1">
                    <a:lumMod val="95000"/>
                    <a:lumOff val="5000"/>
                  </a:schemeClr>
                </a:solidFill>
              </a:rPr>
              <a:t>B. Tặng quà, bánh cho mẹ.</a:t>
            </a:r>
            <a:endParaRPr lang="es-CL" sz="6000" b="1" dirty="0">
              <a:solidFill>
                <a:schemeClr val="tx1">
                  <a:lumMod val="95000"/>
                  <a:lumOff val="5000"/>
                </a:schemeClr>
              </a:solidFill>
              <a:latin typeface="+mj-lt"/>
            </a:endParaRPr>
          </a:p>
        </p:txBody>
      </p:sp>
      <p:pic>
        <p:nvPicPr>
          <p:cNvPr id="15" name="Picture 14">
            <a:extLst>
              <a:ext uri="{FF2B5EF4-FFF2-40B4-BE49-F238E27FC236}">
                <a16:creationId xmlns:a16="http://schemas.microsoft.com/office/drawing/2014/main" id="{D62AC3F3-C442-4DBD-A6FB-F48650B238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1C52B2CA-873E-3935-1FBF-5AFCF358E58A}"/>
              </a:ext>
            </a:extLst>
          </p:cNvPr>
          <p:cNvSpPr/>
          <p:nvPr/>
        </p:nvSpPr>
        <p:spPr>
          <a:xfrm>
            <a:off x="2523868" y="1568245"/>
            <a:ext cx="4613531"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lumMod val="95000"/>
                    <a:lumOff val="5000"/>
                  </a:schemeClr>
                </a:solidFill>
              </a:rPr>
              <a:t>A. Chúc mừng sinh nhật mẹ.</a:t>
            </a:r>
            <a:endParaRPr lang="es-CL" sz="6000" b="1" dirty="0">
              <a:solidFill>
                <a:schemeClr val="tx1">
                  <a:lumMod val="95000"/>
                  <a:lumOff val="5000"/>
                </a:schemeClr>
              </a:solidFill>
              <a:latin typeface="+mj-lt"/>
            </a:endParaRPr>
          </a:p>
        </p:txBody>
      </p:sp>
    </p:spTree>
    <p:extLst>
      <p:ext uri="{BB962C8B-B14F-4D97-AF65-F5344CB8AC3E}">
        <p14:creationId xmlns:p14="http://schemas.microsoft.com/office/powerpoint/2010/main" val="296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000" fill="hold"/>
                                        <p:tgtEl>
                                          <p:spTgt spid="13"/>
                                        </p:tgtEl>
                                        <p:attrNameLst>
                                          <p:attrName>ppt_x</p:attrName>
                                        </p:attrNameLst>
                                      </p:cBhvr>
                                      <p:tavLst>
                                        <p:tav tm="0">
                                          <p:val>
                                            <p:strVal val="#ppt_x"/>
                                          </p:val>
                                        </p:tav>
                                        <p:tav tm="100000">
                                          <p:val>
                                            <p:strVal val="#ppt_x"/>
                                          </p:val>
                                        </p:tav>
                                      </p:tavLst>
                                    </p:anim>
                                    <p:anim calcmode="lin" valueType="num">
                                      <p:cBhvr additive="base">
                                        <p:cTn id="17" dur="20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000" fill="hold"/>
                                        <p:tgtEl>
                                          <p:spTgt spid="14"/>
                                        </p:tgtEl>
                                        <p:attrNameLst>
                                          <p:attrName>ppt_x</p:attrName>
                                        </p:attrNameLst>
                                      </p:cBhvr>
                                      <p:tavLst>
                                        <p:tav tm="0">
                                          <p:val>
                                            <p:strVal val="#ppt_x"/>
                                          </p:val>
                                        </p:tav>
                                        <p:tav tm="100000">
                                          <p:val>
                                            <p:strVal val="#ppt_x"/>
                                          </p:val>
                                        </p:tav>
                                      </p:tavLst>
                                    </p:anim>
                                    <p:anim calcmode="lin" valueType="num">
                                      <p:cBhvr additive="base">
                                        <p:cTn id="21" dur="2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2000" fill="hold"/>
                                        <p:tgtEl>
                                          <p:spTgt spid="2"/>
                                        </p:tgtEl>
                                        <p:attrNameLst>
                                          <p:attrName>ppt_x</p:attrName>
                                        </p:attrNameLst>
                                      </p:cBhvr>
                                      <p:tavLst>
                                        <p:tav tm="0">
                                          <p:val>
                                            <p:strVal val="#ppt_x"/>
                                          </p:val>
                                        </p:tav>
                                        <p:tav tm="100000">
                                          <p:val>
                                            <p:strVal val="#ppt_x"/>
                                          </p:val>
                                        </p:tav>
                                      </p:tavLst>
                                    </p:anim>
                                    <p:anim calcmode="lin" valueType="num">
                                      <p:cBhvr additive="base">
                                        <p:cTn id="25"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withEffect">
                                  <p:stCondLst>
                                    <p:cond delay="0"/>
                                  </p:stCondLst>
                                  <p:childTnLst>
                                    <p:animClr clrSpc="rgb" dir="cw">
                                      <p:cBhvr>
                                        <p:cTn id="30" dur="2000" fill="hold"/>
                                        <p:tgtEl>
                                          <p:spTgt spid="14"/>
                                        </p:tgtEl>
                                        <p:attrNameLst>
                                          <p:attrName>fillcolor</p:attrName>
                                        </p:attrNameLst>
                                      </p:cBhvr>
                                      <p:to>
                                        <a:srgbClr val="FF0000"/>
                                      </p:to>
                                    </p:animClr>
                                    <p:set>
                                      <p:cBhvr>
                                        <p:cTn id="31" dur="2000" fill="hold"/>
                                        <p:tgtEl>
                                          <p:spTgt spid="14"/>
                                        </p:tgtEl>
                                        <p:attrNameLst>
                                          <p:attrName>fill.type</p:attrName>
                                        </p:attrNameLst>
                                      </p:cBhvr>
                                      <p:to>
                                        <p:strVal val="solid"/>
                                      </p:to>
                                    </p:set>
                                    <p:set>
                                      <p:cBhvr>
                                        <p:cTn id="32" dur="2000" fill="hold"/>
                                        <p:tgtEl>
                                          <p:spTgt spid="14"/>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withEffect">
                                  <p:stCondLst>
                                    <p:cond delay="0"/>
                                  </p:stCondLst>
                                  <p:childTnLst>
                                    <p:animClr clrSpc="rgb" dir="cw">
                                      <p:cBhvr>
                                        <p:cTn id="37" dur="2000" fill="hold"/>
                                        <p:tgtEl>
                                          <p:spTgt spid="13"/>
                                        </p:tgtEl>
                                        <p:attrNameLst>
                                          <p:attrName>fillcolor</p:attrName>
                                        </p:attrNameLst>
                                      </p:cBhvr>
                                      <p:to>
                                        <a:srgbClr val="FF0000"/>
                                      </p:to>
                                    </p:animClr>
                                    <p:set>
                                      <p:cBhvr>
                                        <p:cTn id="38" dur="2000" fill="hold"/>
                                        <p:tgtEl>
                                          <p:spTgt spid="13"/>
                                        </p:tgtEl>
                                        <p:attrNameLst>
                                          <p:attrName>fill.type</p:attrName>
                                        </p:attrNameLst>
                                      </p:cBhvr>
                                      <p:to>
                                        <p:strVal val="solid"/>
                                      </p:to>
                                    </p:set>
                                    <p:set>
                                      <p:cBhvr>
                                        <p:cTn id="39" dur="2000" fill="hold"/>
                                        <p:tgtEl>
                                          <p:spTgt spid="1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3"/>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withEffect">
                                  <p:stCondLst>
                                    <p:cond delay="0"/>
                                  </p:stCondLst>
                                  <p:childTnLst>
                                    <p:animClr clrSpc="rgb" dir="cw">
                                      <p:cBhvr>
                                        <p:cTn id="51" dur="2000" fill="hold"/>
                                        <p:tgtEl>
                                          <p:spTgt spid="2"/>
                                        </p:tgtEl>
                                        <p:attrNameLst>
                                          <p:attrName>fillcolor</p:attrName>
                                        </p:attrNameLst>
                                      </p:cBhvr>
                                      <p:to>
                                        <a:srgbClr val="FF0000"/>
                                      </p:to>
                                    </p:animClr>
                                    <p:set>
                                      <p:cBhvr>
                                        <p:cTn id="52" dur="2000" fill="hold"/>
                                        <p:tgtEl>
                                          <p:spTgt spid="2"/>
                                        </p:tgtEl>
                                        <p:attrNameLst>
                                          <p:attrName>fill.type</p:attrName>
                                        </p:attrNameLst>
                                      </p:cBhvr>
                                      <p:to>
                                        <p:strVal val="solid"/>
                                      </p:to>
                                    </p:set>
                                    <p:set>
                                      <p:cBhvr>
                                        <p:cTn id="53" dur="2000" fill="hold"/>
                                        <p:tgtEl>
                                          <p:spTgt spid="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CuadroTexto 7"/>
          <p:cNvSpPr txBox="1"/>
          <p:nvPr/>
        </p:nvSpPr>
        <p:spPr>
          <a:xfrm>
            <a:off x="1032960" y="738780"/>
            <a:ext cx="9858197"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4: Hành động nào dưới đây thể hiện sự quan tâm, chăm sóc đến người khác?</a:t>
            </a:r>
            <a:endParaRPr lang="es-CL" sz="8000" b="1" dirty="0">
              <a:solidFill>
                <a:schemeClr val="bg1"/>
              </a:solidFill>
              <a:latin typeface="UTM Avo" panose="02040603050506020204" pitchFamily="18" charset="0"/>
              <a:cs typeface="Times New Roman" pitchFamily="18" charset="0"/>
            </a:endParaRPr>
          </a:p>
        </p:txBody>
      </p:sp>
      <p:sp>
        <p:nvSpPr>
          <p:cNvPr id="9" name="BUENO"/>
          <p:cNvSpPr/>
          <p:nvPr/>
        </p:nvSpPr>
        <p:spPr>
          <a:xfrm>
            <a:off x="2031343" y="1838147"/>
            <a:ext cx="8129313"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bg2">
                    <a:lumMod val="10000"/>
                  </a:schemeClr>
                </a:solidFill>
              </a:rPr>
              <a:t>A. </a:t>
            </a:r>
            <a:r>
              <a:rPr lang="vi-VN" sz="2400" dirty="0">
                <a:solidFill>
                  <a:schemeClr val="bg2">
                    <a:lumMod val="10000"/>
                  </a:schemeClr>
                </a:solidFill>
              </a:rPr>
              <a:t>Em dỗ dành em bé nhà hàng xóm khi thấy em bé khóc. </a:t>
            </a:r>
            <a:endParaRPr lang="es-CL" sz="5400" b="1" dirty="0">
              <a:solidFill>
                <a:schemeClr val="bg2">
                  <a:lumMod val="10000"/>
                </a:schemeClr>
              </a:solidFill>
              <a:latin typeface="UTM Avo" panose="02040603050506020204" pitchFamily="18" charset="0"/>
            </a:endParaRPr>
          </a:p>
        </p:txBody>
      </p:sp>
      <p:sp>
        <p:nvSpPr>
          <p:cNvPr id="13" name="MALO1"/>
          <p:cNvSpPr/>
          <p:nvPr/>
        </p:nvSpPr>
        <p:spPr>
          <a:xfrm>
            <a:off x="2031343" y="2951947"/>
            <a:ext cx="8129313"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B. Em trêu chọc bạn khi thấy bạn có chuyện buồn.</a:t>
            </a:r>
            <a:endParaRPr lang="es-CL" sz="5400" b="1" dirty="0">
              <a:solidFill>
                <a:schemeClr val="bg2">
                  <a:lumMod val="10000"/>
                </a:schemeClr>
              </a:solidFill>
              <a:latin typeface="UTM Avo" panose="02040603050506020204" pitchFamily="18" charset="0"/>
            </a:endParaRPr>
          </a:p>
        </p:txBody>
      </p:sp>
      <p:sp>
        <p:nvSpPr>
          <p:cNvPr id="14" name="MALO2"/>
          <p:cNvSpPr/>
          <p:nvPr/>
        </p:nvSpPr>
        <p:spPr>
          <a:xfrm>
            <a:off x="2031343" y="4052052"/>
            <a:ext cx="8129314"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C. Em nói xấu bạn khi bạn học kém hơn mình.</a:t>
            </a:r>
            <a:endParaRPr lang="es-CL" sz="5400" b="1" dirty="0">
              <a:solidFill>
                <a:schemeClr val="bg2">
                  <a:lumMod val="10000"/>
                </a:schemeClr>
              </a:solidFill>
              <a:latin typeface="UTM Avo" panose="02040603050506020204" pitchFamily="18" charset="0"/>
            </a:endParaRPr>
          </a:p>
        </p:txBody>
      </p:sp>
      <p:pic>
        <p:nvPicPr>
          <p:cNvPr id="18" name="Picture 17"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8B69F52C-01FC-68C1-E102-A82C9D2B2ABC}"/>
              </a:ext>
            </a:extLst>
          </p:cNvPr>
          <p:cNvSpPr/>
          <p:nvPr/>
        </p:nvSpPr>
        <p:spPr>
          <a:xfrm>
            <a:off x="2031343" y="5165852"/>
            <a:ext cx="8049677"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2400" dirty="0">
                <a:solidFill>
                  <a:schemeClr val="bg2">
                    <a:lumMod val="10000"/>
                  </a:schemeClr>
                </a:solidFill>
              </a:rPr>
              <a:t>D. Em trêu chọc cho em bé nhà hàng xóm khóc.</a:t>
            </a:r>
            <a:endParaRPr lang="es-CL" sz="5400" b="1" dirty="0">
              <a:solidFill>
                <a:schemeClr val="bg2">
                  <a:lumMod val="10000"/>
                </a:schemeClr>
              </a:solidFill>
              <a:latin typeface="UTM Avo" panose="02040603050506020204" pitchFamily="18" charset="0"/>
            </a:endParaRPr>
          </a:p>
        </p:txBody>
      </p:sp>
    </p:spTree>
    <p:extLst>
      <p:ext uri="{BB962C8B-B14F-4D97-AF65-F5344CB8AC3E}">
        <p14:creationId xmlns:p14="http://schemas.microsoft.com/office/powerpoint/2010/main" val="280363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ppt_x"/>
                                          </p:val>
                                        </p:tav>
                                        <p:tav tm="100000">
                                          <p:val>
                                            <p:strVal val="#ppt_x"/>
                                          </p:val>
                                        </p:tav>
                                      </p:tavLst>
                                    </p:anim>
                                    <p:anim calcmode="lin" valueType="num">
                                      <p:cBhvr additive="base">
                                        <p:cTn id="13" dur="20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000" fill="hold"/>
                                        <p:tgtEl>
                                          <p:spTgt spid="13"/>
                                        </p:tgtEl>
                                        <p:attrNameLst>
                                          <p:attrName>ppt_x</p:attrName>
                                        </p:attrNameLst>
                                      </p:cBhvr>
                                      <p:tavLst>
                                        <p:tav tm="0">
                                          <p:val>
                                            <p:strVal val="#ppt_x"/>
                                          </p:val>
                                        </p:tav>
                                        <p:tav tm="100000">
                                          <p:val>
                                            <p:strVal val="#ppt_x"/>
                                          </p:val>
                                        </p:tav>
                                      </p:tavLst>
                                    </p:anim>
                                    <p:anim calcmode="lin" valueType="num">
                                      <p:cBhvr additive="base">
                                        <p:cTn id="17" dur="20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2000" fill="hold"/>
                                        <p:tgtEl>
                                          <p:spTgt spid="14"/>
                                        </p:tgtEl>
                                        <p:attrNameLst>
                                          <p:attrName>ppt_x</p:attrName>
                                        </p:attrNameLst>
                                      </p:cBhvr>
                                      <p:tavLst>
                                        <p:tav tm="0">
                                          <p:val>
                                            <p:strVal val="#ppt_x"/>
                                          </p:val>
                                        </p:tav>
                                        <p:tav tm="100000">
                                          <p:val>
                                            <p:strVal val="#ppt_x"/>
                                          </p:val>
                                        </p:tav>
                                      </p:tavLst>
                                    </p:anim>
                                    <p:anim calcmode="lin" valueType="num">
                                      <p:cBhvr additive="base">
                                        <p:cTn id="21" dur="2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2000" fill="hold"/>
                                        <p:tgtEl>
                                          <p:spTgt spid="2"/>
                                        </p:tgtEl>
                                        <p:attrNameLst>
                                          <p:attrName>ppt_x</p:attrName>
                                        </p:attrNameLst>
                                      </p:cBhvr>
                                      <p:tavLst>
                                        <p:tav tm="0">
                                          <p:val>
                                            <p:strVal val="#ppt_x"/>
                                          </p:val>
                                        </p:tav>
                                        <p:tav tm="100000">
                                          <p:val>
                                            <p:strVal val="#ppt_x"/>
                                          </p:val>
                                        </p:tav>
                                      </p:tavLst>
                                    </p:anim>
                                    <p:anim calcmode="lin" valueType="num">
                                      <p:cBhvr additive="base">
                                        <p:cTn id="25"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withEffect">
                                  <p:stCondLst>
                                    <p:cond delay="0"/>
                                  </p:stCondLst>
                                  <p:childTnLst>
                                    <p:animClr clrSpc="rgb" dir="cw">
                                      <p:cBhvr>
                                        <p:cTn id="30" dur="2000" fill="hold"/>
                                        <p:tgtEl>
                                          <p:spTgt spid="13"/>
                                        </p:tgtEl>
                                        <p:attrNameLst>
                                          <p:attrName>fillcolor</p:attrName>
                                        </p:attrNameLst>
                                      </p:cBhvr>
                                      <p:to>
                                        <a:srgbClr val="FF0000"/>
                                      </p:to>
                                    </p:animClr>
                                    <p:set>
                                      <p:cBhvr>
                                        <p:cTn id="31" dur="2000" fill="hold"/>
                                        <p:tgtEl>
                                          <p:spTgt spid="13"/>
                                        </p:tgtEl>
                                        <p:attrNameLst>
                                          <p:attrName>fill.type</p:attrName>
                                        </p:attrNameLst>
                                      </p:cBhvr>
                                      <p:to>
                                        <p:strVal val="solid"/>
                                      </p:to>
                                    </p:set>
                                    <p:set>
                                      <p:cBhvr>
                                        <p:cTn id="32" dur="2000" fill="hold"/>
                                        <p:tgtEl>
                                          <p:spTgt spid="13"/>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3"/>
                  </p:tgtEl>
                </p:cond>
              </p:nextCondLst>
            </p:seq>
            <p:seq concurrent="1" nextAc="seek">
              <p:cTn id="33" restart="whenNotActive" fill="hold" evtFilter="cancelBubble" nodeType="interactiveSeq">
                <p:stCondLst>
                  <p:cond evt="onClick" delay="0">
                    <p:tgtEl>
                      <p:spTgt spid="14"/>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withEffect">
                                  <p:stCondLst>
                                    <p:cond delay="0"/>
                                  </p:stCondLst>
                                  <p:childTnLst>
                                    <p:animClr clrSpc="rgb" dir="cw">
                                      <p:cBhvr>
                                        <p:cTn id="37" dur="2000" fill="hold"/>
                                        <p:tgtEl>
                                          <p:spTgt spid="14"/>
                                        </p:tgtEl>
                                        <p:attrNameLst>
                                          <p:attrName>fillcolor</p:attrName>
                                        </p:attrNameLst>
                                      </p:cBhvr>
                                      <p:to>
                                        <a:srgbClr val="FF0000"/>
                                      </p:to>
                                    </p:animClr>
                                    <p:set>
                                      <p:cBhvr>
                                        <p:cTn id="38" dur="2000" fill="hold"/>
                                        <p:tgtEl>
                                          <p:spTgt spid="14"/>
                                        </p:tgtEl>
                                        <p:attrNameLst>
                                          <p:attrName>fill.type</p:attrName>
                                        </p:attrNameLst>
                                      </p:cBhvr>
                                      <p:to>
                                        <p:strVal val="solid"/>
                                      </p:to>
                                    </p:set>
                                    <p:set>
                                      <p:cBhvr>
                                        <p:cTn id="39" dur="2000" fill="hold"/>
                                        <p:tgtEl>
                                          <p:spTgt spid="14"/>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withEffect">
                                  <p:stCondLst>
                                    <p:cond delay="0"/>
                                  </p:stCondLst>
                                  <p:childTnLst>
                                    <p:animClr clrSpc="rgb" dir="cw">
                                      <p:cBhvr>
                                        <p:cTn id="51" dur="2000" fill="hold"/>
                                        <p:tgtEl>
                                          <p:spTgt spid="2"/>
                                        </p:tgtEl>
                                        <p:attrNameLst>
                                          <p:attrName>fillcolor</p:attrName>
                                        </p:attrNameLst>
                                      </p:cBhvr>
                                      <p:to>
                                        <a:srgbClr val="FF0000"/>
                                      </p:to>
                                    </p:animClr>
                                    <p:set>
                                      <p:cBhvr>
                                        <p:cTn id="52" dur="2000" fill="hold"/>
                                        <p:tgtEl>
                                          <p:spTgt spid="2"/>
                                        </p:tgtEl>
                                        <p:attrNameLst>
                                          <p:attrName>fill.type</p:attrName>
                                        </p:attrNameLst>
                                      </p:cBhvr>
                                      <p:to>
                                        <p:strVal val="solid"/>
                                      </p:to>
                                    </p:set>
                                    <p:set>
                                      <p:cBhvr>
                                        <p:cTn id="53" dur="2000" fill="hold"/>
                                        <p:tgtEl>
                                          <p:spTgt spid="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2"/>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12034" y="953399"/>
            <a:ext cx="1820539" cy="307837"/>
          </a:xfrm>
          <a:prstGeom prst="rect">
            <a:avLst/>
          </a:prstGeom>
        </p:spPr>
      </p:pic>
      <p:pic>
        <p:nvPicPr>
          <p:cNvPr id="4" name="Picture 3">
            <a:extLst>
              <a:ext uri="{FF2B5EF4-FFF2-40B4-BE49-F238E27FC236}">
                <a16:creationId xmlns:a16="http://schemas.microsoft.com/office/drawing/2014/main" id="{A2E5C6A2-5950-F66C-41DF-03929647C6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355342" y="853482"/>
            <a:ext cx="2248188" cy="1810813"/>
          </a:xfrm>
          <a:prstGeom prst="rect">
            <a:avLst/>
          </a:prstGeom>
        </p:spPr>
      </p:pic>
      <p:pic>
        <p:nvPicPr>
          <p:cNvPr id="5" name="Picture 4">
            <a:extLst>
              <a:ext uri="{FF2B5EF4-FFF2-40B4-BE49-F238E27FC236}">
                <a16:creationId xmlns:a16="http://schemas.microsoft.com/office/drawing/2014/main" id="{86C0C6E0-7B62-4AB1-E6DB-4FDA4E3CAF6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15357" y="3574943"/>
            <a:ext cx="4517305" cy="2567615"/>
          </a:xfrm>
          <a:prstGeom prst="rect">
            <a:avLst/>
          </a:prstGeom>
        </p:spPr>
      </p:pic>
      <p:pic>
        <p:nvPicPr>
          <p:cNvPr id="6" name="Picture 7">
            <a:extLst>
              <a:ext uri="{FF2B5EF4-FFF2-40B4-BE49-F238E27FC236}">
                <a16:creationId xmlns:a16="http://schemas.microsoft.com/office/drawing/2014/main" id="{FC071AAA-16E2-8163-D63B-EBAA1611F05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461100" y="2503798"/>
            <a:ext cx="4777330" cy="4137919"/>
          </a:xfrm>
          <a:prstGeom prst="rect">
            <a:avLst/>
          </a:prstGeom>
        </p:spPr>
      </p:pic>
      <p:pic>
        <p:nvPicPr>
          <p:cNvPr id="7" name="Picture 9">
            <a:extLst>
              <a:ext uri="{FF2B5EF4-FFF2-40B4-BE49-F238E27FC236}">
                <a16:creationId xmlns:a16="http://schemas.microsoft.com/office/drawing/2014/main" id="{3F7670F9-16AC-3729-EC2B-3AFF2EA94EC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096000" y="2323820"/>
            <a:ext cx="948307" cy="912745"/>
          </a:xfrm>
          <a:prstGeom prst="rect">
            <a:avLst/>
          </a:prstGeom>
        </p:spPr>
      </p:pic>
      <p:pic>
        <p:nvPicPr>
          <p:cNvPr id="8" name="Picture 11">
            <a:extLst>
              <a:ext uri="{FF2B5EF4-FFF2-40B4-BE49-F238E27FC236}">
                <a16:creationId xmlns:a16="http://schemas.microsoft.com/office/drawing/2014/main" id="{377D0073-39EB-6B02-B5E4-2B0907E0AF6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9791874" y="5519021"/>
            <a:ext cx="1567064" cy="1093027"/>
          </a:xfrm>
          <a:prstGeom prst="rect">
            <a:avLst/>
          </a:prstGeom>
        </p:spPr>
      </p:pic>
      <p:sp>
        <p:nvSpPr>
          <p:cNvPr id="9" name="TextBox 12">
            <a:extLst>
              <a:ext uri="{FF2B5EF4-FFF2-40B4-BE49-F238E27FC236}">
                <a16:creationId xmlns:a16="http://schemas.microsoft.com/office/drawing/2014/main" id="{EBA193C1-DCD7-52F0-0740-512BC5D75E71}"/>
              </a:ext>
            </a:extLst>
          </p:cNvPr>
          <p:cNvSpPr txBox="1"/>
          <p:nvPr/>
        </p:nvSpPr>
        <p:spPr>
          <a:xfrm>
            <a:off x="2926333" y="1101107"/>
            <a:ext cx="5710386" cy="642805"/>
          </a:xfrm>
          <a:prstGeom prst="rect">
            <a:avLst/>
          </a:prstGeom>
        </p:spPr>
        <p:txBody>
          <a:bodyPr wrap="square" lIns="0" tIns="0" rIns="0" bIns="0" rtlCol="0" anchor="t">
            <a:spAutoFit/>
          </a:bodyPr>
          <a:lstStyle/>
          <a:p>
            <a:pPr algn="ctr">
              <a:lnSpc>
                <a:spcPct val="150000"/>
              </a:lnSpc>
            </a:pPr>
            <a:r>
              <a:rPr lang="en-US" sz="3200" b="1" dirty="0">
                <a:solidFill>
                  <a:schemeClr val="accent2">
                    <a:lumMod val="50000"/>
                  </a:schemeClr>
                </a:solidFill>
                <a:latin typeface="+mj-lt"/>
                <a:cs typeface="Arial" panose="020B0604020202020204" pitchFamily="34" charset="0"/>
              </a:rPr>
              <a:t>HƯỚNG DẪN VỀ NHÀ</a:t>
            </a:r>
          </a:p>
        </p:txBody>
      </p:sp>
      <p:sp>
        <p:nvSpPr>
          <p:cNvPr id="11" name="TextBox 10">
            <a:extLst>
              <a:ext uri="{FF2B5EF4-FFF2-40B4-BE49-F238E27FC236}">
                <a16:creationId xmlns:a16="http://schemas.microsoft.com/office/drawing/2014/main" id="{3B634C1E-F05E-D6AB-85C7-D43FD2504B42}"/>
              </a:ext>
            </a:extLst>
          </p:cNvPr>
          <p:cNvSpPr txBox="1"/>
          <p:nvPr/>
        </p:nvSpPr>
        <p:spPr>
          <a:xfrm>
            <a:off x="1271526" y="3708053"/>
            <a:ext cx="4033994" cy="2229841"/>
          </a:xfrm>
          <a:prstGeom prst="rect">
            <a:avLst/>
          </a:prstGeom>
          <a:noFill/>
        </p:spPr>
        <p:txBody>
          <a:bodyPr wrap="square">
            <a:spAutoFit/>
          </a:bodyPr>
          <a:lstStyle/>
          <a:p>
            <a:pPr marL="0" marR="0" algn="just">
              <a:lnSpc>
                <a:spcPct val="150000"/>
              </a:lnSpc>
              <a:spcBef>
                <a:spcPts val="0"/>
              </a:spcBef>
              <a:spcAft>
                <a:spcPts val="1200"/>
              </a:spcAft>
            </a:pPr>
            <a:r>
              <a:rPr lang="vi-VN" sz="2400" dirty="0">
                <a:effectLst/>
                <a:latin typeface="+mj-lt"/>
                <a:ea typeface="Times New Roman" panose="02020603050405020304" pitchFamily="18" charset="0"/>
              </a:rPr>
              <a:t>Gửi tặng món quà đã làm cho một người xung quanh mà em muốn tặng. </a:t>
            </a:r>
            <a:endParaRPr lang="en-US" sz="2400" dirty="0">
              <a:effectLst/>
              <a:latin typeface="+mj-lt"/>
              <a:ea typeface="Times New Roman" panose="02020603050405020304" pitchFamily="18" charset="0"/>
            </a:endParaRPr>
          </a:p>
        </p:txBody>
      </p:sp>
      <p:sp>
        <p:nvSpPr>
          <p:cNvPr id="12" name="TextBox 11">
            <a:extLst>
              <a:ext uri="{FF2B5EF4-FFF2-40B4-BE49-F238E27FC236}">
                <a16:creationId xmlns:a16="http://schemas.microsoft.com/office/drawing/2014/main" id="{7317E984-917C-642E-DD9E-1001860F733A}"/>
              </a:ext>
            </a:extLst>
          </p:cNvPr>
          <p:cNvSpPr txBox="1"/>
          <p:nvPr/>
        </p:nvSpPr>
        <p:spPr>
          <a:xfrm>
            <a:off x="6715575" y="3144029"/>
            <a:ext cx="4204900" cy="2783839"/>
          </a:xfrm>
          <a:prstGeom prst="rect">
            <a:avLst/>
          </a:prstGeom>
          <a:noFill/>
        </p:spPr>
        <p:txBody>
          <a:bodyPr wrap="square">
            <a:spAutoFit/>
          </a:bodyPr>
          <a:lstStyle/>
          <a:p>
            <a:pPr algn="just">
              <a:lnSpc>
                <a:spcPct val="150000"/>
              </a:lnSpc>
            </a:pPr>
            <a:r>
              <a:rPr lang="vi-VN" sz="2400" dirty="0">
                <a:effectLst/>
                <a:latin typeface="+mj-lt"/>
                <a:ea typeface="Calibri" panose="020F0502020204030204" pitchFamily="34" charset="0"/>
              </a:rPr>
              <a:t>Sưu tầm câu chuyện về tấm gương người tốt, việc tốt quanh em để chuẩn bị chia sẻ trong tiết Sinh hoạt dưới cờ tuần tới. </a:t>
            </a:r>
            <a:endParaRPr lang="en-US" sz="2400" dirty="0">
              <a:latin typeface="+mj-lt"/>
            </a:endParaRPr>
          </a:p>
        </p:txBody>
      </p:sp>
      <p:pic>
        <p:nvPicPr>
          <p:cNvPr id="13" name="Picture 8">
            <a:extLst>
              <a:ext uri="{FF2B5EF4-FFF2-40B4-BE49-F238E27FC236}">
                <a16:creationId xmlns:a16="http://schemas.microsoft.com/office/drawing/2014/main" id="{30CEF57A-6BC4-6F77-4BC5-AD924E65C2A4}"/>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396658" y="3243129"/>
            <a:ext cx="948307" cy="912745"/>
          </a:xfrm>
          <a:prstGeom prst="rect">
            <a:avLst/>
          </a:prstGeom>
        </p:spPr>
      </p:pic>
      <p:sp>
        <p:nvSpPr>
          <p:cNvPr id="10" name="TextBox 13">
            <a:extLst>
              <a:ext uri="{FF2B5EF4-FFF2-40B4-BE49-F238E27FC236}">
                <a16:creationId xmlns:a16="http://schemas.microsoft.com/office/drawing/2014/main" id="{4FB788EC-BFB6-3904-7E5A-719140BC80C5}"/>
              </a:ext>
            </a:extLst>
          </p:cNvPr>
          <p:cNvSpPr txBox="1"/>
          <p:nvPr/>
        </p:nvSpPr>
        <p:spPr>
          <a:xfrm>
            <a:off x="638895" y="3178294"/>
            <a:ext cx="451596" cy="710964"/>
          </a:xfrm>
          <a:prstGeom prst="rect">
            <a:avLst/>
          </a:prstGeom>
        </p:spPr>
        <p:txBody>
          <a:bodyPr wrap="square" lIns="0" tIns="0" rIns="0" bIns="0" rtlCol="0" anchor="t">
            <a:spAutoFit/>
          </a:bodyPr>
          <a:lstStyle/>
          <a:p>
            <a:pPr algn="ctr">
              <a:lnSpc>
                <a:spcPts val="6719"/>
              </a:lnSpc>
            </a:pPr>
            <a:r>
              <a:rPr lang="en-US" sz="2400" b="1" dirty="0">
                <a:solidFill>
                  <a:srgbClr val="000000"/>
                </a:solidFill>
                <a:latin typeface="+mj-lt"/>
                <a:cs typeface="Arial" panose="020B0604020202020204" pitchFamily="34" charset="0"/>
              </a:rPr>
              <a:t>1</a:t>
            </a:r>
          </a:p>
        </p:txBody>
      </p:sp>
      <p:sp>
        <p:nvSpPr>
          <p:cNvPr id="14" name="TextBox 13">
            <a:extLst>
              <a:ext uri="{FF2B5EF4-FFF2-40B4-BE49-F238E27FC236}">
                <a16:creationId xmlns:a16="http://schemas.microsoft.com/office/drawing/2014/main" id="{C2A99242-AF96-6CD7-0AC9-D03B8EEF5B22}"/>
              </a:ext>
            </a:extLst>
          </p:cNvPr>
          <p:cNvSpPr txBox="1"/>
          <p:nvPr/>
        </p:nvSpPr>
        <p:spPr>
          <a:xfrm>
            <a:off x="6340592" y="2305181"/>
            <a:ext cx="451596" cy="710964"/>
          </a:xfrm>
          <a:prstGeom prst="rect">
            <a:avLst/>
          </a:prstGeom>
        </p:spPr>
        <p:txBody>
          <a:bodyPr wrap="square" lIns="0" tIns="0" rIns="0" bIns="0" rtlCol="0" anchor="t">
            <a:spAutoFit/>
          </a:bodyPr>
          <a:lstStyle/>
          <a:p>
            <a:pPr algn="ctr">
              <a:lnSpc>
                <a:spcPts val="6719"/>
              </a:lnSpc>
            </a:pPr>
            <a:r>
              <a:rPr lang="en-US" sz="2400" b="1" dirty="0">
                <a:solidFill>
                  <a:srgbClr val="000000"/>
                </a:solidFill>
                <a:latin typeface="+mj-lt"/>
                <a:cs typeface="Arial" panose="020B0604020202020204" pitchFamily="34" charset="0"/>
              </a:rPr>
              <a:t>2</a:t>
            </a:r>
          </a:p>
        </p:txBody>
      </p:sp>
    </p:spTree>
    <p:extLst>
      <p:ext uri="{BB962C8B-B14F-4D97-AF65-F5344CB8AC3E}">
        <p14:creationId xmlns:p14="http://schemas.microsoft.com/office/powerpoint/2010/main" val="1876170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0"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46</TotalTime>
  <Words>912</Words>
  <Application>Microsoft Office PowerPoint</Application>
  <PresentationFormat>Widescreen</PresentationFormat>
  <Paragraphs>73</Paragraphs>
  <Slides>23</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8</cp:revision>
  <dcterms:created xsi:type="dcterms:W3CDTF">2023-03-28T03:35:09Z</dcterms:created>
  <dcterms:modified xsi:type="dcterms:W3CDTF">2023-08-21T02:34:00Z</dcterms:modified>
</cp:coreProperties>
</file>