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28"/>
  </p:notesMasterIdLst>
  <p:sldIdLst>
    <p:sldId id="257" r:id="rId3"/>
    <p:sldId id="364" r:id="rId4"/>
    <p:sldId id="256" r:id="rId5"/>
    <p:sldId id="267" r:id="rId6"/>
    <p:sldId id="260" r:id="rId7"/>
    <p:sldId id="262" r:id="rId8"/>
    <p:sldId id="372" r:id="rId9"/>
    <p:sldId id="373" r:id="rId10"/>
    <p:sldId id="374" r:id="rId11"/>
    <p:sldId id="375" r:id="rId12"/>
    <p:sldId id="376" r:id="rId13"/>
    <p:sldId id="259" r:id="rId14"/>
    <p:sldId id="263" r:id="rId15"/>
    <p:sldId id="377" r:id="rId16"/>
    <p:sldId id="278" r:id="rId17"/>
    <p:sldId id="274" r:id="rId18"/>
    <p:sldId id="378" r:id="rId19"/>
    <p:sldId id="275" r:id="rId20"/>
    <p:sldId id="379" r:id="rId21"/>
    <p:sldId id="268" r:id="rId22"/>
    <p:sldId id="380" r:id="rId23"/>
    <p:sldId id="276" r:id="rId24"/>
    <p:sldId id="365" r:id="rId25"/>
    <p:sldId id="266" r:id="rId26"/>
    <p:sldId id="381"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FA20E497-9D87-493A-88EB-972A2648A7B0}">
          <p14:sldIdLst>
            <p14:sldId id="257"/>
            <p14:sldId id="364"/>
          </p14:sldIdLst>
        </p14:section>
        <p14:section name="Sinh hoạt dưới cờ" id="{6883FF74-4500-40CE-9A00-E61B6F61929D}">
          <p14:sldIdLst>
            <p14:sldId id="256"/>
            <p14:sldId id="267"/>
          </p14:sldIdLst>
        </p14:section>
        <p14:section name="HĐ GD theo Chủ đề" id="{8E330746-F22F-416C-890D-C385F09B691D}">
          <p14:sldIdLst>
            <p14:sldId id="260"/>
            <p14:sldId id="262"/>
            <p14:sldId id="372"/>
            <p14:sldId id="373"/>
            <p14:sldId id="374"/>
            <p14:sldId id="375"/>
            <p14:sldId id="376"/>
          </p14:sldIdLst>
        </p14:section>
        <p14:section name="SHL" id="{A13DB347-C564-4436-BE85-EF03CBD32C2D}">
          <p14:sldIdLst>
            <p14:sldId id="259"/>
            <p14:sldId id="263"/>
          </p14:sldIdLst>
        </p14:section>
        <p14:section name="HĐ nối tiếp" id="{3ADF448C-8E95-45D1-860C-1D3CE70BC927}">
          <p14:sldIdLst>
            <p14:sldId id="377"/>
            <p14:sldId id="278"/>
            <p14:sldId id="274"/>
            <p14:sldId id="378"/>
            <p14:sldId id="275"/>
            <p14:sldId id="379"/>
            <p14:sldId id="268"/>
            <p14:sldId id="380"/>
            <p14:sldId id="276"/>
          </p14:sldIdLst>
        </p14:section>
        <p14:section name="Tự đánh giá" id="{7E3EA2DB-4ECA-46C4-AE99-1BDB6E5D3586}">
          <p14:sldIdLst/>
        </p14:section>
        <p14:section name="END" id="{09D271F4-F85F-46E8-ACF3-54DB7682D3DB}">
          <p14:sldIdLst>
            <p14:sldId id="365"/>
            <p14:sldId id="266"/>
            <p14:sldId id="38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D51A87-7ADC-402B-A281-AA5F0B8296C4}" v="147" dt="2023-04-06T07:31:05.9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757" autoAdjust="0"/>
    <p:restoredTop sz="94660"/>
  </p:normalViewPr>
  <p:slideViewPr>
    <p:cSldViewPr snapToGrid="0">
      <p:cViewPr varScale="1">
        <p:scale>
          <a:sx n="65" d="100"/>
          <a:sy n="65" d="100"/>
        </p:scale>
        <p:origin x="103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5802FF-BEBD-4755-A5EC-23DC1F80F421}" type="datetimeFigureOut">
              <a:rPr lang="en-US" smtClean="0"/>
              <a:t>8/21/2023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81369D-C711-4DC8-9154-858BB26CA825}" type="slidenum">
              <a:rPr lang="en-US" smtClean="0"/>
              <a:t>‹#›</a:t>
            </a:fld>
            <a:endParaRPr lang="en-US"/>
          </a:p>
        </p:txBody>
      </p:sp>
    </p:spTree>
    <p:extLst>
      <p:ext uri="{BB962C8B-B14F-4D97-AF65-F5344CB8AC3E}">
        <p14:creationId xmlns:p14="http://schemas.microsoft.com/office/powerpoint/2010/main" val="3028318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81369D-C711-4DC8-9154-858BB26CA825}" type="slidenum">
              <a:rPr lang="en-US" smtClean="0"/>
              <a:t>14</a:t>
            </a:fld>
            <a:endParaRPr lang="en-US"/>
          </a:p>
        </p:txBody>
      </p:sp>
    </p:spTree>
    <p:extLst>
      <p:ext uri="{BB962C8B-B14F-4D97-AF65-F5344CB8AC3E}">
        <p14:creationId xmlns:p14="http://schemas.microsoft.com/office/powerpoint/2010/main" val="4702602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-GV click vào</a:t>
            </a:r>
            <a:r>
              <a:rPr lang="en-US" baseline="0"/>
              <a:t> quả bóng để hiện các đá</a:t>
            </a:r>
            <a:r>
              <a:rPr lang="en-US" altLang="zh-CN" sz="1200" spc="160">
                <a:solidFill>
                  <a:schemeClr val="tx1"/>
                </a:solidFill>
                <a:latin typeface="UTM Avo" panose="02040603050506020204" pitchFamily="18" charset="0"/>
                <a:ea typeface="方正正大黑简体" panose="02010600030101010101" charset="-122"/>
                <a:cs typeface="Arial" panose="020B0604020202020204" pitchFamily="34" charset="0"/>
                <a:sym typeface="字魂59号-创粗黑" panose="00000500000000000000" pitchFamily="2" charset="-122"/>
              </a:rPr>
              <a:t>p án</a:t>
            </a:r>
            <a:endParaRPr lang="en-US"/>
          </a:p>
        </p:txBody>
      </p:sp>
      <p:sp>
        <p:nvSpPr>
          <p:cNvPr id="4" name="Slide Number Placeholder 3"/>
          <p:cNvSpPr>
            <a:spLocks noGrp="1"/>
          </p:cNvSpPr>
          <p:nvPr>
            <p:ph type="sldNum" sz="quarter" idx="10"/>
          </p:nvPr>
        </p:nvSpPr>
        <p:spPr/>
        <p:txBody>
          <a:bodyPr/>
          <a:lstStyle/>
          <a:p>
            <a:fld id="{6781369D-C711-4DC8-9154-858BB26CA825}" type="slidenum">
              <a:rPr lang="en-US" smtClean="0"/>
              <a:t>15</a:t>
            </a:fld>
            <a:endParaRPr lang="en-US"/>
          </a:p>
        </p:txBody>
      </p:sp>
    </p:spTree>
    <p:extLst>
      <p:ext uri="{BB962C8B-B14F-4D97-AF65-F5344CB8AC3E}">
        <p14:creationId xmlns:p14="http://schemas.microsoft.com/office/powerpoint/2010/main" val="2668144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-GV click vào</a:t>
            </a:r>
            <a:r>
              <a:rPr lang="en-US" baseline="0"/>
              <a:t> quả bóng để chọn các đá</a:t>
            </a:r>
            <a:r>
              <a:rPr lang="en-US" altLang="zh-CN" sz="1200" spc="160">
                <a:solidFill>
                  <a:schemeClr val="tx1"/>
                </a:solidFill>
                <a:latin typeface="UTM Avo" panose="02040603050506020204" pitchFamily="18" charset="0"/>
                <a:ea typeface="方正正大黑简体" panose="02010600030101010101" charset="-122"/>
                <a:cs typeface="Arial" panose="020B0604020202020204" pitchFamily="34" charset="0"/>
                <a:sym typeface="字魂59号-创粗黑" panose="00000500000000000000" pitchFamily="2" charset="-122"/>
              </a:rPr>
              <a:t>p án</a:t>
            </a:r>
            <a:endParaRPr lang="en-US"/>
          </a:p>
          <a:p>
            <a:endParaRPr lang="en-US"/>
          </a:p>
        </p:txBody>
      </p:sp>
      <p:sp>
        <p:nvSpPr>
          <p:cNvPr id="4" name="Slide Number Placeholder 3"/>
          <p:cNvSpPr>
            <a:spLocks noGrp="1"/>
          </p:cNvSpPr>
          <p:nvPr>
            <p:ph type="sldNum" sz="quarter" idx="10"/>
          </p:nvPr>
        </p:nvSpPr>
        <p:spPr/>
        <p:txBody>
          <a:bodyPr/>
          <a:lstStyle/>
          <a:p>
            <a:fld id="{6781369D-C711-4DC8-9154-858BB26CA825}" type="slidenum">
              <a:rPr lang="en-US" smtClean="0"/>
              <a:t>16</a:t>
            </a:fld>
            <a:endParaRPr lang="en-US"/>
          </a:p>
        </p:txBody>
      </p:sp>
    </p:spTree>
    <p:extLst>
      <p:ext uri="{BB962C8B-B14F-4D97-AF65-F5344CB8AC3E}">
        <p14:creationId xmlns:p14="http://schemas.microsoft.com/office/powerpoint/2010/main" val="35751358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-GV click vào</a:t>
            </a:r>
            <a:r>
              <a:rPr lang="en-US" baseline="0"/>
              <a:t> quả bóng để hiện các đá</a:t>
            </a:r>
            <a:r>
              <a:rPr lang="en-US" altLang="zh-CN" sz="1200" spc="160">
                <a:solidFill>
                  <a:schemeClr val="tx1"/>
                </a:solidFill>
                <a:latin typeface="UTM Avo" panose="02040603050506020204" pitchFamily="18" charset="0"/>
                <a:ea typeface="方正正大黑简体" panose="02010600030101010101" charset="-122"/>
                <a:cs typeface="Arial" panose="020B0604020202020204" pitchFamily="34" charset="0"/>
                <a:sym typeface="字魂59号-创粗黑" panose="00000500000000000000" pitchFamily="2" charset="-122"/>
              </a:rPr>
              <a:t>p án</a:t>
            </a:r>
            <a:endParaRPr lang="en-US"/>
          </a:p>
          <a:p>
            <a:endParaRPr lang="en-US"/>
          </a:p>
        </p:txBody>
      </p:sp>
      <p:sp>
        <p:nvSpPr>
          <p:cNvPr id="4" name="Slide Number Placeholder 3"/>
          <p:cNvSpPr>
            <a:spLocks noGrp="1"/>
          </p:cNvSpPr>
          <p:nvPr>
            <p:ph type="sldNum" sz="quarter" idx="10"/>
          </p:nvPr>
        </p:nvSpPr>
        <p:spPr/>
        <p:txBody>
          <a:bodyPr/>
          <a:lstStyle/>
          <a:p>
            <a:fld id="{6781369D-C711-4DC8-9154-858BB26CA825}" type="slidenum">
              <a:rPr lang="en-US" smtClean="0"/>
              <a:t>17</a:t>
            </a:fld>
            <a:endParaRPr lang="en-US"/>
          </a:p>
        </p:txBody>
      </p:sp>
    </p:spTree>
    <p:extLst>
      <p:ext uri="{BB962C8B-B14F-4D97-AF65-F5344CB8AC3E}">
        <p14:creationId xmlns:p14="http://schemas.microsoft.com/office/powerpoint/2010/main" val="32717535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-GV click vào</a:t>
            </a:r>
            <a:r>
              <a:rPr lang="en-US" baseline="0"/>
              <a:t> quả bóng để chọn các đá</a:t>
            </a:r>
            <a:r>
              <a:rPr lang="en-US" altLang="zh-CN" sz="1200" spc="160">
                <a:solidFill>
                  <a:schemeClr val="tx1"/>
                </a:solidFill>
                <a:latin typeface="UTM Avo" panose="02040603050506020204" pitchFamily="18" charset="0"/>
                <a:ea typeface="方正正大黑简体" panose="02010600030101010101" charset="-122"/>
                <a:cs typeface="Arial" panose="020B0604020202020204" pitchFamily="34" charset="0"/>
                <a:sym typeface="字魂59号-创粗黑" panose="00000500000000000000" pitchFamily="2" charset="-122"/>
              </a:rPr>
              <a:t>p án</a:t>
            </a:r>
            <a:endParaRPr lang="en-US"/>
          </a:p>
          <a:p>
            <a:endParaRPr lang="en-US"/>
          </a:p>
        </p:txBody>
      </p:sp>
      <p:sp>
        <p:nvSpPr>
          <p:cNvPr id="4" name="Slide Number Placeholder 3"/>
          <p:cNvSpPr>
            <a:spLocks noGrp="1"/>
          </p:cNvSpPr>
          <p:nvPr>
            <p:ph type="sldNum" sz="quarter" idx="10"/>
          </p:nvPr>
        </p:nvSpPr>
        <p:spPr/>
        <p:txBody>
          <a:bodyPr/>
          <a:lstStyle/>
          <a:p>
            <a:fld id="{6781369D-C711-4DC8-9154-858BB26CA825}" type="slidenum">
              <a:rPr lang="en-US" smtClean="0"/>
              <a:t>18</a:t>
            </a:fld>
            <a:endParaRPr lang="en-US"/>
          </a:p>
        </p:txBody>
      </p:sp>
    </p:spTree>
    <p:extLst>
      <p:ext uri="{BB962C8B-B14F-4D97-AF65-F5344CB8AC3E}">
        <p14:creationId xmlns:p14="http://schemas.microsoft.com/office/powerpoint/2010/main" val="447646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-GV click vào</a:t>
            </a:r>
            <a:r>
              <a:rPr lang="en-US" baseline="0"/>
              <a:t> quả bóng để hiện các đá</a:t>
            </a:r>
            <a:r>
              <a:rPr lang="en-US" altLang="zh-CN" sz="1200" spc="160">
                <a:solidFill>
                  <a:schemeClr val="tx1"/>
                </a:solidFill>
                <a:latin typeface="UTM Avo" panose="02040603050506020204" pitchFamily="18" charset="0"/>
                <a:ea typeface="方正正大黑简体" panose="02010600030101010101" charset="-122"/>
                <a:cs typeface="Arial" panose="020B0604020202020204" pitchFamily="34" charset="0"/>
                <a:sym typeface="字魂59号-创粗黑" panose="00000500000000000000" pitchFamily="2" charset="-122"/>
              </a:rPr>
              <a:t>p án</a:t>
            </a:r>
            <a:endParaRPr lang="en-US"/>
          </a:p>
          <a:p>
            <a:endParaRPr lang="en-US"/>
          </a:p>
        </p:txBody>
      </p:sp>
      <p:sp>
        <p:nvSpPr>
          <p:cNvPr id="4" name="Slide Number Placeholder 3"/>
          <p:cNvSpPr>
            <a:spLocks noGrp="1"/>
          </p:cNvSpPr>
          <p:nvPr>
            <p:ph type="sldNum" sz="quarter" idx="10"/>
          </p:nvPr>
        </p:nvSpPr>
        <p:spPr/>
        <p:txBody>
          <a:bodyPr/>
          <a:lstStyle/>
          <a:p>
            <a:fld id="{6781369D-C711-4DC8-9154-858BB26CA825}" type="slidenum">
              <a:rPr lang="en-US" smtClean="0"/>
              <a:t>19</a:t>
            </a:fld>
            <a:endParaRPr lang="en-US"/>
          </a:p>
        </p:txBody>
      </p:sp>
    </p:spTree>
    <p:extLst>
      <p:ext uri="{BB962C8B-B14F-4D97-AF65-F5344CB8AC3E}">
        <p14:creationId xmlns:p14="http://schemas.microsoft.com/office/powerpoint/2010/main" val="23610350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-GV click vào</a:t>
            </a:r>
            <a:r>
              <a:rPr lang="en-US" baseline="0"/>
              <a:t> quả bóng để chọn các đá</a:t>
            </a:r>
            <a:r>
              <a:rPr lang="en-US" altLang="zh-CN" sz="1200" spc="160">
                <a:solidFill>
                  <a:schemeClr val="tx1"/>
                </a:solidFill>
                <a:latin typeface="UTM Avo" panose="02040603050506020204" pitchFamily="18" charset="0"/>
                <a:ea typeface="方正正大黑简体" panose="02010600030101010101" charset="-122"/>
                <a:cs typeface="Arial" panose="020B0604020202020204" pitchFamily="34" charset="0"/>
                <a:sym typeface="字魂59号-创粗黑" panose="00000500000000000000" pitchFamily="2" charset="-122"/>
              </a:rPr>
              <a:t>p án</a:t>
            </a:r>
            <a:endParaRPr lang="en-US"/>
          </a:p>
          <a:p>
            <a:endParaRPr lang="en-US"/>
          </a:p>
        </p:txBody>
      </p:sp>
      <p:sp>
        <p:nvSpPr>
          <p:cNvPr id="4" name="Slide Number Placeholder 3"/>
          <p:cNvSpPr>
            <a:spLocks noGrp="1"/>
          </p:cNvSpPr>
          <p:nvPr>
            <p:ph type="sldNum" sz="quarter" idx="10"/>
          </p:nvPr>
        </p:nvSpPr>
        <p:spPr/>
        <p:txBody>
          <a:bodyPr/>
          <a:lstStyle/>
          <a:p>
            <a:fld id="{6781369D-C711-4DC8-9154-858BB26CA825}" type="slidenum">
              <a:rPr lang="en-US" smtClean="0"/>
              <a:t>22</a:t>
            </a:fld>
            <a:endParaRPr lang="en-US"/>
          </a:p>
        </p:txBody>
      </p:sp>
    </p:spTree>
    <p:extLst>
      <p:ext uri="{BB962C8B-B14F-4D97-AF65-F5344CB8AC3E}">
        <p14:creationId xmlns:p14="http://schemas.microsoft.com/office/powerpoint/2010/main" val="5531317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and Content" userDrawn="1">
  <p:cSld name="1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
        <p:nvSpPr>
          <p:cNvPr id="30" name="Google Shape;3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pPr/>
              <a:t>8/21/2023</a:t>
            </a:fld>
            <a:endParaRPr lang="en-US"/>
          </a:p>
        </p:txBody>
      </p:sp>
      <p:sp>
        <p:nvSpPr>
          <p:cNvPr id="31" name="Google Shape;3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pPr/>
              <a:t>‹#›</a:t>
            </a:fld>
            <a:endParaRPr lang="en-US"/>
          </a:p>
        </p:txBody>
      </p:sp>
    </p:spTree>
    <p:extLst>
      <p:ext uri="{BB962C8B-B14F-4D97-AF65-F5344CB8AC3E}">
        <p14:creationId xmlns:p14="http://schemas.microsoft.com/office/powerpoint/2010/main" val="2615704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472458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634235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6727639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47798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1179542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9460492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846498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606540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9817075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724003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213458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8/21/2023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319259262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12.xml"/><Relationship Id="rId7" Type="http://schemas.openxmlformats.org/officeDocument/2006/relationships/image" Target="../media/image6.svg"/><Relationship Id="rId2" Type="http://schemas.openxmlformats.org/officeDocument/2006/relationships/video" Target="../media/media1.wmv"/><Relationship Id="rId1" Type="http://schemas.microsoft.com/office/2007/relationships/media" Target="../media/media1.wmv"/><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hyperlink" Target="https://hoc10.vn/doc-sach/hoat-dong-trai-nghiem-3/1/136/41/" TargetMode="External"/><Relationship Id="rId2" Type="http://schemas.openxmlformats.org/officeDocument/2006/relationships/image" Target="../media/image8.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hoat-dong-trai-nghiem-3/1/136/41/" TargetMode="External"/><Relationship Id="rId2" Type="http://schemas.openxmlformats.org/officeDocument/2006/relationships/image" Target="../media/image12.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3.jpg"/><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3.jpg"/><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3.jpg"/><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sv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3.jp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hyperlink" Target="https://hoc10.vn/doc-sach/hoat-dong-trai-nghiem-3/1/136/42/" TargetMode="External"/><Relationship Id="rId2" Type="http://schemas.openxmlformats.org/officeDocument/2006/relationships/image" Target="../media/image31.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jpe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4.png"/><Relationship Id="rId7" Type="http://schemas.openxmlformats.org/officeDocument/2006/relationships/image" Target="../media/image40.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slide" Target="slide17.xml"/></Relationships>
</file>

<file path=ppt/slides/_rels/slide16.xml.rels><?xml version="1.0" encoding="UTF-8" standalone="yes"?>
<Relationships xmlns="http://schemas.openxmlformats.org/package/2006/relationships"><Relationship Id="rId8" Type="http://schemas.openxmlformats.org/officeDocument/2006/relationships/image" Target="../media/image42.png"/><Relationship Id="rId3" Type="http://schemas.microsoft.com/office/2007/relationships/media" Target="../media/media3.mp3"/><Relationship Id="rId7" Type="http://schemas.openxmlformats.org/officeDocument/2006/relationships/image" Target="../media/image41.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notesSlide" Target="../notesSlides/notesSlide3.xml"/><Relationship Id="rId11" Type="http://schemas.openxmlformats.org/officeDocument/2006/relationships/image" Target="../media/image44.png"/><Relationship Id="rId5" Type="http://schemas.openxmlformats.org/officeDocument/2006/relationships/slideLayout" Target="../slideLayouts/slideLayout1.xml"/><Relationship Id="rId10" Type="http://schemas.openxmlformats.org/officeDocument/2006/relationships/image" Target="../media/image36.jpeg"/><Relationship Id="rId4" Type="http://schemas.openxmlformats.org/officeDocument/2006/relationships/audio" Target="../media/media3.mp3"/><Relationship Id="rId9" Type="http://schemas.openxmlformats.org/officeDocument/2006/relationships/image" Target="../media/image43.png"/></Relationships>
</file>

<file path=ppt/slides/_rels/slide17.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4.png"/><Relationship Id="rId7" Type="http://schemas.openxmlformats.org/officeDocument/2006/relationships/image" Target="../media/image40.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slide" Target="slide17.xml"/></Relationships>
</file>

<file path=ppt/slides/_rels/slide18.xml.rels><?xml version="1.0" encoding="UTF-8" standalone="yes"?>
<Relationships xmlns="http://schemas.openxmlformats.org/package/2006/relationships"><Relationship Id="rId8" Type="http://schemas.openxmlformats.org/officeDocument/2006/relationships/image" Target="../media/image42.png"/><Relationship Id="rId3" Type="http://schemas.microsoft.com/office/2007/relationships/media" Target="../media/media3.mp3"/><Relationship Id="rId7" Type="http://schemas.openxmlformats.org/officeDocument/2006/relationships/image" Target="../media/image41.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notesSlide" Target="../notesSlides/notesSlide5.xml"/><Relationship Id="rId11" Type="http://schemas.openxmlformats.org/officeDocument/2006/relationships/image" Target="../media/image44.png"/><Relationship Id="rId5" Type="http://schemas.openxmlformats.org/officeDocument/2006/relationships/slideLayout" Target="../slideLayouts/slideLayout1.xml"/><Relationship Id="rId10" Type="http://schemas.openxmlformats.org/officeDocument/2006/relationships/image" Target="../media/image36.jpeg"/><Relationship Id="rId4" Type="http://schemas.openxmlformats.org/officeDocument/2006/relationships/audio" Target="../media/media3.mp3"/><Relationship Id="rId9" Type="http://schemas.openxmlformats.org/officeDocument/2006/relationships/image" Target="../media/image43.png"/></Relationships>
</file>

<file path=ppt/slides/_rels/slide19.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4.png"/><Relationship Id="rId7" Type="http://schemas.openxmlformats.org/officeDocument/2006/relationships/image" Target="../media/image40.sv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slide" Target="slide19.xml"/></Relationships>
</file>

<file path=ppt/slides/_rels/slide20.xml.rels><?xml version="1.0" encoding="UTF-8" standalone="yes"?>
<Relationships xmlns="http://schemas.openxmlformats.org/package/2006/relationships"><Relationship Id="rId8" Type="http://schemas.openxmlformats.org/officeDocument/2006/relationships/image" Target="../media/image43.png"/><Relationship Id="rId3" Type="http://schemas.microsoft.com/office/2007/relationships/media" Target="../media/media3.mp3"/><Relationship Id="rId7" Type="http://schemas.openxmlformats.org/officeDocument/2006/relationships/image" Target="../media/image42.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41.png"/><Relationship Id="rId5" Type="http://schemas.openxmlformats.org/officeDocument/2006/relationships/slideLayout" Target="../slideLayouts/slideLayout1.xml"/><Relationship Id="rId10" Type="http://schemas.openxmlformats.org/officeDocument/2006/relationships/image" Target="../media/image44.png"/><Relationship Id="rId4" Type="http://schemas.openxmlformats.org/officeDocument/2006/relationships/audio" Target="../media/media3.mp3"/><Relationship Id="rId9" Type="http://schemas.openxmlformats.org/officeDocument/2006/relationships/image" Target="../media/image36.jpeg"/></Relationships>
</file>

<file path=ppt/slides/_rels/slide21.xml.rels><?xml version="1.0" encoding="UTF-8" standalone="yes"?>
<Relationships xmlns="http://schemas.openxmlformats.org/package/2006/relationships"><Relationship Id="rId3" Type="http://schemas.openxmlformats.org/officeDocument/2006/relationships/slide" Target="slide21.xml"/><Relationship Id="rId7" Type="http://schemas.openxmlformats.org/officeDocument/2006/relationships/image" Target="../media/image36.jpe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8" Type="http://schemas.openxmlformats.org/officeDocument/2006/relationships/image" Target="../media/image42.png"/><Relationship Id="rId3" Type="http://schemas.microsoft.com/office/2007/relationships/media" Target="../media/media3.mp3"/><Relationship Id="rId7" Type="http://schemas.openxmlformats.org/officeDocument/2006/relationships/image" Target="../media/image41.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notesSlide" Target="../notesSlides/notesSlide7.xml"/><Relationship Id="rId11" Type="http://schemas.openxmlformats.org/officeDocument/2006/relationships/image" Target="../media/image44.png"/><Relationship Id="rId5" Type="http://schemas.openxmlformats.org/officeDocument/2006/relationships/slideLayout" Target="../slideLayouts/slideLayout1.xml"/><Relationship Id="rId10" Type="http://schemas.openxmlformats.org/officeDocument/2006/relationships/image" Target="../media/image36.jpeg"/><Relationship Id="rId4" Type="http://schemas.openxmlformats.org/officeDocument/2006/relationships/audio" Target="../media/media3.mp3"/><Relationship Id="rId9" Type="http://schemas.openxmlformats.org/officeDocument/2006/relationships/image" Target="../media/image43.png"/></Relationships>
</file>

<file path=ppt/slides/_rels/slide23.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png"/><Relationship Id="rId7" Type="http://schemas.openxmlformats.org/officeDocument/2006/relationships/image" Target="../media/image48.svg"/><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image" Target="../media/image47.png"/><Relationship Id="rId11" Type="http://schemas.openxmlformats.org/officeDocument/2006/relationships/image" Target="../media/image52.svg"/><Relationship Id="rId5" Type="http://schemas.openxmlformats.org/officeDocument/2006/relationships/image" Target="../media/image46.svg"/><Relationship Id="rId10" Type="http://schemas.openxmlformats.org/officeDocument/2006/relationships/image" Target="../media/image51.png"/><Relationship Id="rId4" Type="http://schemas.openxmlformats.org/officeDocument/2006/relationships/image" Target="../media/image45.png"/><Relationship Id="rId9" Type="http://schemas.openxmlformats.org/officeDocument/2006/relationships/image" Target="../media/image50.svg"/></Relationships>
</file>

<file path=ppt/slides/_rels/slide24.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g"/><Relationship Id="rId1" Type="http://schemas.openxmlformats.org/officeDocument/2006/relationships/slideLayout" Target="../slideLayouts/slideLayout13.xml"/><Relationship Id="rId6" Type="http://schemas.microsoft.com/office/2007/relationships/hdphoto" Target="../media/hdphoto2.wdp"/><Relationship Id="rId5" Type="http://schemas.openxmlformats.org/officeDocument/2006/relationships/image" Target="../media/image56.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1355833" y="1421312"/>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4:</a:t>
            </a:r>
          </a:p>
          <a:p>
            <a:pPr>
              <a:lnSpc>
                <a:spcPct val="150000"/>
              </a:lnSpc>
            </a:pPr>
            <a:r>
              <a:rPr lang="en-US" sz="5200" b="1" dirty="0" err="1">
                <a:solidFill>
                  <a:srgbClr val="002060"/>
                </a:solidFill>
                <a:latin typeface="UTM Avo" panose="02040603050506020204" pitchFamily="18" charset="0"/>
              </a:rPr>
              <a:t>Những</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người</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sống</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quanh</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em</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860330" y="3956587"/>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a:solidFill>
                  <a:srgbClr val="FF0000"/>
                </a:solidFill>
                <a:latin typeface="UTM Avo" panose="02040603050506020204" pitchFamily="18" charset="0"/>
              </a:rPr>
              <a:t> 14</a:t>
            </a:r>
            <a:endParaRPr lang="en-US" sz="6000" b="1" dirty="0">
              <a:solidFill>
                <a:srgbClr val="FF0000"/>
              </a:solidFill>
              <a:latin typeface="UTM Avo" panose="02040603050506020204" pitchFamily="18" charset="0"/>
            </a:endParaRP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3</a:t>
            </a:r>
          </a:p>
        </p:txBody>
      </p:sp>
    </p:spTree>
    <p:extLst>
      <p:ext uri="{BB962C8B-B14F-4D97-AF65-F5344CB8AC3E}">
        <p14:creationId xmlns:p14="http://schemas.microsoft.com/office/powerpoint/2010/main" val="3011046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4"/>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5"/>
          <a:stretch>
            <a:fillRect/>
          </a:stretch>
        </p:blipFill>
        <p:spPr>
          <a:xfrm>
            <a:off x="1" y="0"/>
            <a:ext cx="12192000" cy="608174"/>
          </a:xfrm>
          <a:prstGeom prst="rect">
            <a:avLst/>
          </a:prstGeom>
        </p:spPr>
      </p:pic>
      <p:pic>
        <p:nvPicPr>
          <p:cNvPr id="15" name="Picture 16">
            <a:extLst>
              <a:ext uri="{FF2B5EF4-FFF2-40B4-BE49-F238E27FC236}">
                <a16:creationId xmlns:a16="http://schemas.microsoft.com/office/drawing/2014/main" id="{A9F7334A-D05B-4A20-A154-A384B206B623}"/>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6012034" y="953399"/>
            <a:ext cx="1820539" cy="307837"/>
          </a:xfrm>
          <a:prstGeom prst="rect">
            <a:avLst/>
          </a:prstGeom>
        </p:spPr>
      </p:pic>
      <p:pic>
        <p:nvPicPr>
          <p:cNvPr id="3" name="yt1s.com - Sống Như Những Đóa Hoa   Nhiều ca sĩ">
            <a:hlinkClick r:id="" action="ppaction://media"/>
            <a:extLst>
              <a:ext uri="{FF2B5EF4-FFF2-40B4-BE49-F238E27FC236}">
                <a16:creationId xmlns:a16="http://schemas.microsoft.com/office/drawing/2014/main" id="{22EE95F0-4A1B-76FB-1A6B-C7D13E6A6017}"/>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1" y="608175"/>
            <a:ext cx="12191999" cy="6249826"/>
          </a:xfrm>
          <a:prstGeom prst="rect">
            <a:avLst/>
          </a:prstGeom>
        </p:spPr>
      </p:pic>
    </p:spTree>
    <p:extLst>
      <p:ext uri="{BB962C8B-B14F-4D97-AF65-F5344CB8AC3E}">
        <p14:creationId xmlns:p14="http://schemas.microsoft.com/office/powerpoint/2010/main" val="13096294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723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245348" y="2815316"/>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275359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Graphical user interface&#10;&#10;Description automatically generated">
            <a:extLst>
              <a:ext uri="{FF2B5EF4-FFF2-40B4-BE49-F238E27FC236}">
                <a16:creationId xmlns:a16="http://schemas.microsoft.com/office/drawing/2014/main" id="{88D3D324-7A54-E028-E409-189A6A8E55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6913" y="1602228"/>
            <a:ext cx="9936487" cy="4664821"/>
          </a:xfrm>
          <a:prstGeom prst="rect">
            <a:avLst/>
          </a:prstGeom>
        </p:spPr>
      </p:pic>
    </p:spTree>
    <p:extLst>
      <p:ext uri="{BB962C8B-B14F-4D97-AF65-F5344CB8AC3E}">
        <p14:creationId xmlns:p14="http://schemas.microsoft.com/office/powerpoint/2010/main" val="1308164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245348" y="2815316"/>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610134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E64CA0B-EF13-263C-953C-386AE6049540}"/>
              </a:ext>
            </a:extLst>
          </p:cNvPr>
          <p:cNvSpPr txBox="1"/>
          <p:nvPr/>
        </p:nvSpPr>
        <p:spPr>
          <a:xfrm>
            <a:off x="512604" y="1383710"/>
            <a:ext cx="9314915" cy="573234"/>
          </a:xfrm>
          <a:prstGeom prst="rect">
            <a:avLst/>
          </a:prstGeom>
          <a:noFill/>
        </p:spPr>
        <p:txBody>
          <a:bodyPr wrap="square" rtlCol="0">
            <a:spAutoFit/>
          </a:bodyPr>
          <a:lstStyle/>
          <a:p>
            <a:pPr algn="just">
              <a:lnSpc>
                <a:spcPct val="150000"/>
              </a:lnSpc>
            </a:pPr>
            <a:r>
              <a:rPr lang="en-US" sz="2400" b="1" dirty="0" err="1">
                <a:solidFill>
                  <a:srgbClr val="FF0000"/>
                </a:solidFill>
                <a:latin typeface="+mj-lt"/>
                <a:ea typeface="UD Digi Kyokasho N-B" panose="02020700000000000000" pitchFamily="18" charset="-128"/>
                <a:cs typeface="Arial" panose="020B0604020202020204" pitchFamily="34" charset="0"/>
              </a:rPr>
              <a:t>Hoạt</a:t>
            </a:r>
            <a:r>
              <a:rPr lang="en-US" sz="2400" b="1" dirty="0">
                <a:solidFill>
                  <a:srgbClr val="FF0000"/>
                </a:solidFill>
                <a:latin typeface="+mj-lt"/>
                <a:ea typeface="UD Digi Kyokasho N-B" panose="02020700000000000000" pitchFamily="18" charset="-128"/>
                <a:cs typeface="Arial" panose="020B0604020202020204" pitchFamily="34" charset="0"/>
              </a:rPr>
              <a:t> </a:t>
            </a:r>
            <a:r>
              <a:rPr lang="en-US" sz="2400" b="1" dirty="0" err="1">
                <a:solidFill>
                  <a:srgbClr val="FF0000"/>
                </a:solidFill>
                <a:latin typeface="+mj-lt"/>
                <a:ea typeface="UD Digi Kyokasho N-B" panose="02020700000000000000" pitchFamily="18" charset="-128"/>
                <a:cs typeface="Arial" panose="020B0604020202020204" pitchFamily="34" charset="0"/>
              </a:rPr>
              <a:t>động</a:t>
            </a:r>
            <a:r>
              <a:rPr lang="en-US" sz="2400" b="1" dirty="0">
                <a:solidFill>
                  <a:srgbClr val="FF0000"/>
                </a:solidFill>
                <a:latin typeface="+mj-lt"/>
                <a:ea typeface="UD Digi Kyokasho N-B" panose="02020700000000000000" pitchFamily="18" charset="-128"/>
                <a:cs typeface="Arial" panose="020B0604020202020204" pitchFamily="34" charset="0"/>
              </a:rPr>
              <a:t> 1: </a:t>
            </a:r>
            <a:r>
              <a:rPr lang="en-US" sz="2400" dirty="0">
                <a:solidFill>
                  <a:srgbClr val="FF0000"/>
                </a:solidFill>
                <a:latin typeface="+mj-lt"/>
                <a:ea typeface="UD Digi Kyokasho N-B" panose="02020700000000000000" pitchFamily="18" charset="-128"/>
                <a:cs typeface="Arial" panose="020B0604020202020204" pitchFamily="34" charset="0"/>
              </a:rPr>
              <a:t>Chia </a:t>
            </a:r>
            <a:r>
              <a:rPr lang="en-US" sz="2400" dirty="0" err="1">
                <a:solidFill>
                  <a:srgbClr val="FF0000"/>
                </a:solidFill>
                <a:latin typeface="+mj-lt"/>
                <a:ea typeface="UD Digi Kyokasho N-B" panose="02020700000000000000" pitchFamily="18" charset="-128"/>
                <a:cs typeface="Arial" panose="020B0604020202020204" pitchFamily="34" charset="0"/>
              </a:rPr>
              <a:t>sẻ</a:t>
            </a:r>
            <a:r>
              <a:rPr lang="en-US" sz="2400" dirty="0">
                <a:solidFill>
                  <a:srgbClr val="FF0000"/>
                </a:solidFill>
                <a:latin typeface="+mj-lt"/>
                <a:ea typeface="UD Digi Kyokasho N-B" panose="02020700000000000000" pitchFamily="18" charset="-128"/>
                <a:cs typeface="Arial" panose="020B0604020202020204" pitchFamily="34" charset="0"/>
              </a:rPr>
              <a:t> </a:t>
            </a:r>
            <a:r>
              <a:rPr lang="en-US" sz="2400" dirty="0" err="1">
                <a:solidFill>
                  <a:srgbClr val="FF0000"/>
                </a:solidFill>
                <a:latin typeface="+mj-lt"/>
                <a:ea typeface="UD Digi Kyokasho N-B" panose="02020700000000000000" pitchFamily="18" charset="-128"/>
                <a:cs typeface="Arial" panose="020B0604020202020204" pitchFamily="34" charset="0"/>
              </a:rPr>
              <a:t>những</a:t>
            </a:r>
            <a:r>
              <a:rPr lang="en-US" sz="2400" dirty="0">
                <a:solidFill>
                  <a:srgbClr val="FF0000"/>
                </a:solidFill>
                <a:latin typeface="+mj-lt"/>
                <a:ea typeface="UD Digi Kyokasho N-B" panose="02020700000000000000" pitchFamily="18" charset="-128"/>
                <a:cs typeface="Arial" panose="020B0604020202020204" pitchFamily="34" charset="0"/>
              </a:rPr>
              <a:t> </a:t>
            </a:r>
            <a:r>
              <a:rPr lang="en-US" sz="2400" dirty="0" err="1">
                <a:solidFill>
                  <a:srgbClr val="FF0000"/>
                </a:solidFill>
                <a:latin typeface="+mj-lt"/>
                <a:ea typeface="UD Digi Kyokasho N-B" panose="02020700000000000000" pitchFamily="18" charset="-128"/>
                <a:cs typeface="Arial" panose="020B0604020202020204" pitchFamily="34" charset="0"/>
              </a:rPr>
              <a:t>việc</a:t>
            </a:r>
            <a:r>
              <a:rPr lang="en-US" sz="2400" dirty="0">
                <a:solidFill>
                  <a:srgbClr val="FF0000"/>
                </a:solidFill>
                <a:latin typeface="+mj-lt"/>
                <a:ea typeface="UD Digi Kyokasho N-B" panose="02020700000000000000" pitchFamily="18" charset="-128"/>
                <a:cs typeface="Arial" panose="020B0604020202020204" pitchFamily="34" charset="0"/>
              </a:rPr>
              <a:t> </a:t>
            </a:r>
            <a:r>
              <a:rPr lang="en-US" sz="2400" dirty="0" err="1">
                <a:solidFill>
                  <a:srgbClr val="FF0000"/>
                </a:solidFill>
                <a:latin typeface="+mj-lt"/>
                <a:ea typeface="UD Digi Kyokasho N-B" panose="02020700000000000000" pitchFamily="18" charset="-128"/>
                <a:cs typeface="Arial" panose="020B0604020202020204" pitchFamily="34" charset="0"/>
              </a:rPr>
              <a:t>làm</a:t>
            </a:r>
            <a:r>
              <a:rPr lang="en-US" sz="2400" dirty="0">
                <a:solidFill>
                  <a:srgbClr val="FF0000"/>
                </a:solidFill>
                <a:latin typeface="+mj-lt"/>
                <a:ea typeface="UD Digi Kyokasho N-B" panose="02020700000000000000" pitchFamily="18" charset="-128"/>
                <a:cs typeface="Arial" panose="020B0604020202020204" pitchFamily="34" charset="0"/>
              </a:rPr>
              <a:t> </a:t>
            </a:r>
            <a:r>
              <a:rPr lang="en-US" sz="2400" dirty="0" err="1">
                <a:solidFill>
                  <a:srgbClr val="FF0000"/>
                </a:solidFill>
                <a:latin typeface="+mj-lt"/>
                <a:ea typeface="UD Digi Kyokasho N-B" panose="02020700000000000000" pitchFamily="18" charset="-128"/>
                <a:cs typeface="Arial" panose="020B0604020202020204" pitchFamily="34" charset="0"/>
              </a:rPr>
              <a:t>tốt</a:t>
            </a:r>
            <a:r>
              <a:rPr lang="en-US" sz="2400" dirty="0">
                <a:solidFill>
                  <a:srgbClr val="FF0000"/>
                </a:solidFill>
                <a:latin typeface="+mj-lt"/>
                <a:ea typeface="UD Digi Kyokasho N-B" panose="02020700000000000000" pitchFamily="18" charset="-128"/>
                <a:cs typeface="Arial" panose="020B0604020202020204" pitchFamily="34" charset="0"/>
              </a:rPr>
              <a:t> của </a:t>
            </a:r>
            <a:r>
              <a:rPr lang="en-US" sz="2400" dirty="0" err="1">
                <a:solidFill>
                  <a:srgbClr val="FF0000"/>
                </a:solidFill>
                <a:latin typeface="+mj-lt"/>
                <a:ea typeface="UD Digi Kyokasho N-B" panose="02020700000000000000" pitchFamily="18" charset="-128"/>
                <a:cs typeface="Arial" panose="020B0604020202020204" pitchFamily="34" charset="0"/>
              </a:rPr>
              <a:t>em</a:t>
            </a:r>
            <a:endParaRPr lang="en-US" sz="2400" dirty="0">
              <a:solidFill>
                <a:srgbClr val="FF0000"/>
              </a:solidFill>
              <a:latin typeface="+mj-lt"/>
              <a:ea typeface="UD Digi Kyokasho N-B" panose="02020700000000000000" pitchFamily="18" charset="-128"/>
              <a:cs typeface="Arial" panose="020B0604020202020204" pitchFamily="34" charset="0"/>
            </a:endParaRPr>
          </a:p>
        </p:txBody>
      </p:sp>
      <p:sp>
        <p:nvSpPr>
          <p:cNvPr id="7" name="TextBox 6">
            <a:extLst>
              <a:ext uri="{FF2B5EF4-FFF2-40B4-BE49-F238E27FC236}">
                <a16:creationId xmlns:a16="http://schemas.microsoft.com/office/drawing/2014/main" id="{6462E2C3-BCE4-358D-3F45-0F3349FE25E2}"/>
              </a:ext>
            </a:extLst>
          </p:cNvPr>
          <p:cNvSpPr txBox="1"/>
          <p:nvPr/>
        </p:nvSpPr>
        <p:spPr>
          <a:xfrm>
            <a:off x="886808" y="1895873"/>
            <a:ext cx="10807454" cy="567848"/>
          </a:xfrm>
          <a:prstGeom prst="rect">
            <a:avLst/>
          </a:prstGeom>
          <a:noFill/>
        </p:spPr>
        <p:txBody>
          <a:bodyPr wrap="square">
            <a:spAutoFit/>
          </a:bodyPr>
          <a:lstStyle/>
          <a:p>
            <a:pPr algn="just">
              <a:lnSpc>
                <a:spcPct val="150000"/>
              </a:lnSpc>
              <a:spcAft>
                <a:spcPts val="800"/>
              </a:spcAft>
            </a:pPr>
            <a:r>
              <a:rPr lang="fr-FR" sz="2400" i="1" dirty="0">
                <a:solidFill>
                  <a:schemeClr val="bg2">
                    <a:lumMod val="10000"/>
                  </a:schemeClr>
                </a:solidFill>
                <a:latin typeface="+mj-lt"/>
                <a:ea typeface="UD Digi Kyokasho N-B" panose="02020700000000000000" pitchFamily="18" charset="-128"/>
                <a:cs typeface="Arial" panose="020B0604020202020204" pitchFamily="34" charset="0"/>
              </a:rPr>
              <a:t>Quan </a:t>
            </a:r>
            <a:r>
              <a:rPr lang="fr-FR" sz="2400" i="1" dirty="0" err="1">
                <a:solidFill>
                  <a:schemeClr val="bg2">
                    <a:lumMod val="10000"/>
                  </a:schemeClr>
                </a:solidFill>
                <a:latin typeface="+mj-lt"/>
                <a:ea typeface="UD Digi Kyokasho N-B" panose="02020700000000000000" pitchFamily="18" charset="-128"/>
                <a:cs typeface="Arial" panose="020B0604020202020204" pitchFamily="34" charset="0"/>
              </a:rPr>
              <a:t>sát</a:t>
            </a:r>
            <a:r>
              <a:rPr lang="fr-FR" sz="2400" i="1" dirty="0">
                <a:solidFill>
                  <a:schemeClr val="bg2">
                    <a:lumMod val="10000"/>
                  </a:schemeClr>
                </a:solidFill>
                <a:latin typeface="+mj-lt"/>
                <a:ea typeface="UD Digi Kyokasho N-B" panose="02020700000000000000" pitchFamily="18" charset="-128"/>
                <a:cs typeface="Arial" panose="020B0604020202020204" pitchFamily="34" charset="0"/>
              </a:rPr>
              <a:t> </a:t>
            </a:r>
            <a:r>
              <a:rPr lang="fr-FR" sz="2400" i="1" dirty="0" err="1">
                <a:solidFill>
                  <a:schemeClr val="bg2">
                    <a:lumMod val="10000"/>
                  </a:schemeClr>
                </a:solidFill>
                <a:latin typeface="+mj-lt"/>
                <a:ea typeface="UD Digi Kyokasho N-B" panose="02020700000000000000" pitchFamily="18" charset="-128"/>
                <a:cs typeface="Arial" panose="020B0604020202020204" pitchFamily="34" charset="0"/>
              </a:rPr>
              <a:t>tranh</a:t>
            </a:r>
            <a:r>
              <a:rPr lang="fr-FR" sz="2400" i="1" dirty="0">
                <a:solidFill>
                  <a:schemeClr val="bg2">
                    <a:lumMod val="10000"/>
                  </a:schemeClr>
                </a:solidFill>
                <a:latin typeface="+mj-lt"/>
                <a:ea typeface="UD Digi Kyokasho N-B" panose="02020700000000000000" pitchFamily="18" charset="-128"/>
                <a:cs typeface="Arial" panose="020B0604020202020204" pitchFamily="34" charset="0"/>
              </a:rPr>
              <a:t> </a:t>
            </a:r>
            <a:r>
              <a:rPr lang="fr-FR" sz="2400" i="1" dirty="0" err="1">
                <a:solidFill>
                  <a:schemeClr val="bg2">
                    <a:lumMod val="10000"/>
                  </a:schemeClr>
                </a:solidFill>
                <a:latin typeface="+mj-lt"/>
                <a:ea typeface="UD Digi Kyokasho N-B" panose="02020700000000000000" pitchFamily="18" charset="-128"/>
                <a:cs typeface="Arial" panose="020B0604020202020204" pitchFamily="34" charset="0"/>
              </a:rPr>
              <a:t>trong</a:t>
            </a:r>
            <a:r>
              <a:rPr lang="fr-FR" sz="2400" i="1" dirty="0">
                <a:solidFill>
                  <a:schemeClr val="bg2">
                    <a:lumMod val="10000"/>
                  </a:schemeClr>
                </a:solidFill>
                <a:latin typeface="+mj-lt"/>
                <a:ea typeface="UD Digi Kyokasho N-B" panose="02020700000000000000" pitchFamily="18" charset="-128"/>
                <a:cs typeface="Arial" panose="020B0604020202020204" pitchFamily="34" charset="0"/>
              </a:rPr>
              <a:t> SGK </a:t>
            </a:r>
            <a:r>
              <a:rPr lang="fr-FR" sz="2400" i="1" dirty="0" err="1">
                <a:solidFill>
                  <a:schemeClr val="bg2">
                    <a:lumMod val="10000"/>
                  </a:schemeClr>
                </a:solidFill>
                <a:latin typeface="+mj-lt"/>
                <a:ea typeface="UD Digi Kyokasho N-B" panose="02020700000000000000" pitchFamily="18" charset="-128"/>
                <a:cs typeface="Arial" panose="020B0604020202020204" pitchFamily="34" charset="0"/>
              </a:rPr>
              <a:t>trang</a:t>
            </a:r>
            <a:r>
              <a:rPr lang="fr-FR" sz="2400" i="1" dirty="0">
                <a:solidFill>
                  <a:schemeClr val="bg2">
                    <a:lumMod val="10000"/>
                  </a:schemeClr>
                </a:solidFill>
                <a:latin typeface="+mj-lt"/>
                <a:ea typeface="UD Digi Kyokasho N-B" panose="02020700000000000000" pitchFamily="18" charset="-128"/>
                <a:cs typeface="Arial" panose="020B0604020202020204" pitchFamily="34" charset="0"/>
              </a:rPr>
              <a:t> 41 </a:t>
            </a:r>
            <a:r>
              <a:rPr lang="fr-FR" sz="2400" i="1" dirty="0" err="1">
                <a:solidFill>
                  <a:schemeClr val="bg2">
                    <a:lumMod val="10000"/>
                  </a:schemeClr>
                </a:solidFill>
                <a:latin typeface="+mj-lt"/>
                <a:ea typeface="UD Digi Kyokasho N-B" panose="02020700000000000000" pitchFamily="18" charset="-128"/>
                <a:cs typeface="Arial" panose="020B0604020202020204" pitchFamily="34" charset="0"/>
              </a:rPr>
              <a:t>và</a:t>
            </a:r>
            <a:r>
              <a:rPr lang="fr-FR" sz="2400" i="1" dirty="0">
                <a:solidFill>
                  <a:schemeClr val="bg2">
                    <a:lumMod val="10000"/>
                  </a:schemeClr>
                </a:solidFill>
                <a:latin typeface="+mj-lt"/>
                <a:ea typeface="UD Digi Kyokasho N-B" panose="02020700000000000000" pitchFamily="18" charset="-128"/>
                <a:cs typeface="Arial" panose="020B0604020202020204" pitchFamily="34" charset="0"/>
              </a:rPr>
              <a:t> chia </a:t>
            </a:r>
            <a:r>
              <a:rPr lang="fr-FR" sz="2400" i="1" dirty="0" err="1">
                <a:solidFill>
                  <a:schemeClr val="bg2">
                    <a:lumMod val="10000"/>
                  </a:schemeClr>
                </a:solidFill>
                <a:latin typeface="+mj-lt"/>
                <a:ea typeface="UD Digi Kyokasho N-B" panose="02020700000000000000" pitchFamily="18" charset="-128"/>
                <a:cs typeface="Arial" panose="020B0604020202020204" pitchFamily="34" charset="0"/>
              </a:rPr>
              <a:t>sẻ</a:t>
            </a:r>
            <a:r>
              <a:rPr lang="fr-FR" sz="2400" i="1" dirty="0">
                <a:solidFill>
                  <a:schemeClr val="bg2">
                    <a:lumMod val="10000"/>
                  </a:schemeClr>
                </a:solidFill>
                <a:latin typeface="+mj-lt"/>
                <a:ea typeface="UD Digi Kyokasho N-B" panose="02020700000000000000" pitchFamily="18" charset="-128"/>
                <a:cs typeface="Arial" panose="020B0604020202020204" pitchFamily="34" charset="0"/>
              </a:rPr>
              <a:t> </a:t>
            </a:r>
            <a:r>
              <a:rPr lang="fr-FR" sz="2400" i="1" dirty="0" err="1">
                <a:solidFill>
                  <a:schemeClr val="bg2">
                    <a:lumMod val="10000"/>
                  </a:schemeClr>
                </a:solidFill>
                <a:latin typeface="+mj-lt"/>
                <a:ea typeface="UD Digi Kyokasho N-B" panose="02020700000000000000" pitchFamily="18" charset="-128"/>
                <a:cs typeface="Arial" panose="020B0604020202020204" pitchFamily="34" charset="0"/>
              </a:rPr>
              <a:t>theo</a:t>
            </a:r>
            <a:r>
              <a:rPr lang="fr-FR" sz="2400" i="1" dirty="0">
                <a:solidFill>
                  <a:schemeClr val="bg2">
                    <a:lumMod val="10000"/>
                  </a:schemeClr>
                </a:solidFill>
                <a:latin typeface="+mj-lt"/>
                <a:ea typeface="UD Digi Kyokasho N-B" panose="02020700000000000000" pitchFamily="18" charset="-128"/>
                <a:cs typeface="Arial" panose="020B0604020202020204" pitchFamily="34" charset="0"/>
              </a:rPr>
              <a:t> </a:t>
            </a:r>
            <a:r>
              <a:rPr lang="fr-FR" sz="2400" i="1" dirty="0" err="1">
                <a:solidFill>
                  <a:schemeClr val="bg2">
                    <a:lumMod val="10000"/>
                  </a:schemeClr>
                </a:solidFill>
                <a:latin typeface="+mj-lt"/>
                <a:ea typeface="UD Digi Kyokasho N-B" panose="02020700000000000000" pitchFamily="18" charset="-128"/>
                <a:cs typeface="Arial" panose="020B0604020202020204" pitchFamily="34" charset="0"/>
              </a:rPr>
              <a:t>các</a:t>
            </a:r>
            <a:r>
              <a:rPr lang="fr-FR" sz="2400" i="1" dirty="0">
                <a:solidFill>
                  <a:schemeClr val="bg2">
                    <a:lumMod val="10000"/>
                  </a:schemeClr>
                </a:solidFill>
                <a:latin typeface="+mj-lt"/>
                <a:ea typeface="UD Digi Kyokasho N-B" panose="02020700000000000000" pitchFamily="18" charset="-128"/>
                <a:cs typeface="Arial" panose="020B0604020202020204" pitchFamily="34" charset="0"/>
              </a:rPr>
              <a:t> </a:t>
            </a:r>
            <a:r>
              <a:rPr lang="fr-FR" sz="2400" i="1" dirty="0" err="1">
                <a:solidFill>
                  <a:schemeClr val="bg2">
                    <a:lumMod val="10000"/>
                  </a:schemeClr>
                </a:solidFill>
                <a:latin typeface="+mj-lt"/>
                <a:ea typeface="UD Digi Kyokasho N-B" panose="02020700000000000000" pitchFamily="18" charset="-128"/>
                <a:cs typeface="Arial" panose="020B0604020202020204" pitchFamily="34" charset="0"/>
              </a:rPr>
              <a:t>gợi</a:t>
            </a:r>
            <a:r>
              <a:rPr lang="fr-FR" sz="2400" i="1" dirty="0">
                <a:solidFill>
                  <a:schemeClr val="bg2">
                    <a:lumMod val="10000"/>
                  </a:schemeClr>
                </a:solidFill>
                <a:latin typeface="+mj-lt"/>
                <a:ea typeface="UD Digi Kyokasho N-B" panose="02020700000000000000" pitchFamily="18" charset="-128"/>
                <a:cs typeface="Arial" panose="020B0604020202020204" pitchFamily="34" charset="0"/>
              </a:rPr>
              <a:t> ý </a:t>
            </a:r>
            <a:r>
              <a:rPr lang="fr-FR" sz="2400" i="1" dirty="0" err="1">
                <a:solidFill>
                  <a:schemeClr val="bg2">
                    <a:lumMod val="10000"/>
                  </a:schemeClr>
                </a:solidFill>
                <a:latin typeface="+mj-lt"/>
                <a:ea typeface="UD Digi Kyokasho N-B" panose="02020700000000000000" pitchFamily="18" charset="-128"/>
                <a:cs typeface="Arial" panose="020B0604020202020204" pitchFamily="34" charset="0"/>
              </a:rPr>
              <a:t>sau</a:t>
            </a:r>
            <a:r>
              <a:rPr lang="fr-FR" sz="2400" i="1" dirty="0">
                <a:solidFill>
                  <a:schemeClr val="bg2">
                    <a:lumMod val="10000"/>
                  </a:schemeClr>
                </a:solidFill>
                <a:latin typeface="+mj-lt"/>
                <a:ea typeface="UD Digi Kyokasho N-B" panose="02020700000000000000" pitchFamily="18" charset="-128"/>
                <a:cs typeface="Arial" panose="020B0604020202020204" pitchFamily="34" charset="0"/>
              </a:rPr>
              <a:t>:</a:t>
            </a:r>
            <a:endParaRPr lang="en-US" sz="2400" i="1" dirty="0">
              <a:solidFill>
                <a:schemeClr val="bg2">
                  <a:lumMod val="10000"/>
                </a:schemeClr>
              </a:solidFill>
              <a:latin typeface="+mj-lt"/>
              <a:ea typeface="UD Digi Kyokasho N-B" panose="02020700000000000000" pitchFamily="18" charset="-128"/>
              <a:cs typeface="Arial" panose="020B0604020202020204" pitchFamily="34" charset="0"/>
            </a:endParaRPr>
          </a:p>
        </p:txBody>
      </p:sp>
      <p:pic>
        <p:nvPicPr>
          <p:cNvPr id="8" name="Picture 7">
            <a:extLst>
              <a:ext uri="{FF2B5EF4-FFF2-40B4-BE49-F238E27FC236}">
                <a16:creationId xmlns:a16="http://schemas.microsoft.com/office/drawing/2014/main" id="{819B4194-4B63-46BC-DB1D-F66C63C79F5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2502" t="43260" r="49951" b="2199"/>
          <a:stretch/>
        </p:blipFill>
        <p:spPr>
          <a:xfrm>
            <a:off x="2262186" y="3726796"/>
            <a:ext cx="3443155" cy="3205252"/>
          </a:xfrm>
          <a:prstGeom prst="rect">
            <a:avLst/>
          </a:prstGeom>
        </p:spPr>
      </p:pic>
      <p:sp>
        <p:nvSpPr>
          <p:cNvPr id="9" name="TextBox 8">
            <a:extLst>
              <a:ext uri="{FF2B5EF4-FFF2-40B4-BE49-F238E27FC236}">
                <a16:creationId xmlns:a16="http://schemas.microsoft.com/office/drawing/2014/main" id="{2A6ED8FE-1E16-CCEE-9352-39AF609CB65A}"/>
              </a:ext>
            </a:extLst>
          </p:cNvPr>
          <p:cNvSpPr txBox="1"/>
          <p:nvPr/>
        </p:nvSpPr>
        <p:spPr>
          <a:xfrm>
            <a:off x="886808" y="2502358"/>
            <a:ext cx="9725383" cy="1224438"/>
          </a:xfrm>
          <a:prstGeom prst="rect">
            <a:avLst/>
          </a:prstGeom>
          <a:noFill/>
        </p:spPr>
        <p:txBody>
          <a:bodyPr wrap="square">
            <a:spAutoFit/>
          </a:bodyPr>
          <a:lstStyle/>
          <a:p>
            <a:pPr marL="190510" indent="-190510" algn="just">
              <a:lnSpc>
                <a:spcPct val="150000"/>
              </a:lnSpc>
              <a:spcAft>
                <a:spcPts val="800"/>
              </a:spcAft>
              <a:buFont typeface="Arial" panose="020B0604020202020204" pitchFamily="34" charset="0"/>
              <a:buChar char="•"/>
            </a:pPr>
            <a:r>
              <a:rPr lang="fr-FR" sz="2400" dirty="0" err="1">
                <a:latin typeface="+mj-lt"/>
                <a:ea typeface="UD Digi Kyokasho N-B" panose="02020700000000000000" pitchFamily="18" charset="-128"/>
                <a:cs typeface="Arial" panose="020B0604020202020204" pitchFamily="34" charset="0"/>
              </a:rPr>
              <a:t>Những</a:t>
            </a:r>
            <a:r>
              <a:rPr lang="fr-FR" sz="2400" dirty="0">
                <a:latin typeface="+mj-lt"/>
                <a:ea typeface="UD Digi Kyokasho N-B" panose="02020700000000000000" pitchFamily="18" charset="-128"/>
                <a:cs typeface="Arial" panose="020B0604020202020204" pitchFamily="34" charset="0"/>
              </a:rPr>
              <a:t> </a:t>
            </a:r>
            <a:r>
              <a:rPr lang="fr-FR" sz="2400" dirty="0" err="1">
                <a:latin typeface="+mj-lt"/>
                <a:ea typeface="UD Digi Kyokasho N-B" panose="02020700000000000000" pitchFamily="18" charset="-128"/>
                <a:cs typeface="Arial" panose="020B0604020202020204" pitchFamily="34" charset="0"/>
              </a:rPr>
              <a:t>việc</a:t>
            </a:r>
            <a:r>
              <a:rPr lang="fr-FR" sz="2400" dirty="0">
                <a:latin typeface="+mj-lt"/>
                <a:ea typeface="UD Digi Kyokasho N-B" panose="02020700000000000000" pitchFamily="18" charset="-128"/>
                <a:cs typeface="Arial" panose="020B0604020202020204" pitchFamily="34" charset="0"/>
              </a:rPr>
              <a:t> </a:t>
            </a:r>
            <a:r>
              <a:rPr lang="fr-FR" sz="2400" dirty="0" err="1">
                <a:latin typeface="+mj-lt"/>
                <a:ea typeface="UD Digi Kyokasho N-B" panose="02020700000000000000" pitchFamily="18" charset="-128"/>
                <a:cs typeface="Arial" panose="020B0604020202020204" pitchFamily="34" charset="0"/>
              </a:rPr>
              <a:t>làm</a:t>
            </a:r>
            <a:r>
              <a:rPr lang="fr-FR" sz="2400" dirty="0">
                <a:latin typeface="+mj-lt"/>
                <a:ea typeface="UD Digi Kyokasho N-B" panose="02020700000000000000" pitchFamily="18" charset="-128"/>
                <a:cs typeface="Arial" panose="020B0604020202020204" pitchFamily="34" charset="0"/>
              </a:rPr>
              <a:t> </a:t>
            </a:r>
            <a:r>
              <a:rPr lang="fr-FR" sz="2400" dirty="0" err="1">
                <a:latin typeface="+mj-lt"/>
                <a:ea typeface="UD Digi Kyokasho N-B" panose="02020700000000000000" pitchFamily="18" charset="-128"/>
                <a:cs typeface="Arial" panose="020B0604020202020204" pitchFamily="34" charset="0"/>
              </a:rPr>
              <a:t>tốt</a:t>
            </a:r>
            <a:r>
              <a:rPr lang="fr-FR" sz="2400" dirty="0">
                <a:latin typeface="+mj-lt"/>
                <a:ea typeface="UD Digi Kyokasho N-B" panose="02020700000000000000" pitchFamily="18" charset="-128"/>
                <a:cs typeface="Arial" panose="020B0604020202020204" pitchFamily="34" charset="0"/>
              </a:rPr>
              <a:t> của </a:t>
            </a:r>
            <a:r>
              <a:rPr lang="fr-FR" sz="2400" dirty="0" err="1">
                <a:latin typeface="+mj-lt"/>
                <a:ea typeface="UD Digi Kyokasho N-B" panose="02020700000000000000" pitchFamily="18" charset="-128"/>
                <a:cs typeface="Arial" panose="020B0604020202020204" pitchFamily="34" charset="0"/>
              </a:rPr>
              <a:t>các</a:t>
            </a:r>
            <a:r>
              <a:rPr lang="fr-FR" sz="2400" dirty="0">
                <a:latin typeface="+mj-lt"/>
                <a:ea typeface="UD Digi Kyokasho N-B" panose="02020700000000000000" pitchFamily="18" charset="-128"/>
                <a:cs typeface="Arial" panose="020B0604020202020204" pitchFamily="34" charset="0"/>
              </a:rPr>
              <a:t> </a:t>
            </a:r>
            <a:r>
              <a:rPr lang="fr-FR" sz="2400" dirty="0" err="1">
                <a:latin typeface="+mj-lt"/>
                <a:ea typeface="UD Digi Kyokasho N-B" panose="02020700000000000000" pitchFamily="18" charset="-128"/>
                <a:cs typeface="Arial" panose="020B0604020202020204" pitchFamily="34" charset="0"/>
              </a:rPr>
              <a:t>bạn</a:t>
            </a:r>
            <a:r>
              <a:rPr lang="fr-FR" sz="2400" dirty="0">
                <a:latin typeface="+mj-lt"/>
                <a:ea typeface="UD Digi Kyokasho N-B" panose="02020700000000000000" pitchFamily="18" charset="-128"/>
                <a:cs typeface="Arial" panose="020B0604020202020204" pitchFamily="34" charset="0"/>
              </a:rPr>
              <a:t> </a:t>
            </a:r>
            <a:r>
              <a:rPr lang="fr-FR" sz="2400" dirty="0" err="1">
                <a:latin typeface="+mj-lt"/>
                <a:ea typeface="UD Digi Kyokasho N-B" panose="02020700000000000000" pitchFamily="18" charset="-128"/>
                <a:cs typeface="Arial" panose="020B0604020202020204" pitchFamily="34" charset="0"/>
              </a:rPr>
              <a:t>nhỏ</a:t>
            </a:r>
            <a:r>
              <a:rPr lang="fr-FR" sz="2400" dirty="0">
                <a:latin typeface="+mj-lt"/>
                <a:ea typeface="UD Digi Kyokasho N-B" panose="02020700000000000000" pitchFamily="18" charset="-128"/>
                <a:cs typeface="Arial" panose="020B0604020202020204" pitchFamily="34" charset="0"/>
              </a:rPr>
              <a:t> </a:t>
            </a:r>
            <a:r>
              <a:rPr lang="fr-FR" sz="2400" dirty="0" err="1">
                <a:latin typeface="+mj-lt"/>
                <a:ea typeface="UD Digi Kyokasho N-B" panose="02020700000000000000" pitchFamily="18" charset="-128"/>
                <a:cs typeface="Arial" panose="020B0604020202020204" pitchFamily="34" charset="0"/>
              </a:rPr>
              <a:t>trong</a:t>
            </a:r>
            <a:r>
              <a:rPr lang="fr-FR" sz="2400" dirty="0">
                <a:latin typeface="+mj-lt"/>
                <a:ea typeface="UD Digi Kyokasho N-B" panose="02020700000000000000" pitchFamily="18" charset="-128"/>
                <a:cs typeface="Arial" panose="020B0604020202020204" pitchFamily="34" charset="0"/>
              </a:rPr>
              <a:t> </a:t>
            </a:r>
            <a:r>
              <a:rPr lang="fr-FR" sz="2400" dirty="0" err="1">
                <a:latin typeface="+mj-lt"/>
                <a:ea typeface="UD Digi Kyokasho N-B" panose="02020700000000000000" pitchFamily="18" charset="-128"/>
                <a:cs typeface="Arial" panose="020B0604020202020204" pitchFamily="34" charset="0"/>
              </a:rPr>
              <a:t>mỗi</a:t>
            </a:r>
            <a:r>
              <a:rPr lang="fr-FR" sz="2400" dirty="0">
                <a:latin typeface="+mj-lt"/>
                <a:ea typeface="UD Digi Kyokasho N-B" panose="02020700000000000000" pitchFamily="18" charset="-128"/>
                <a:cs typeface="Arial" panose="020B0604020202020204" pitchFamily="34" charset="0"/>
              </a:rPr>
              <a:t> </a:t>
            </a:r>
            <a:r>
              <a:rPr lang="fr-FR" sz="2400" dirty="0" err="1">
                <a:latin typeface="+mj-lt"/>
                <a:ea typeface="UD Digi Kyokasho N-B" panose="02020700000000000000" pitchFamily="18" charset="-128"/>
                <a:cs typeface="Arial" panose="020B0604020202020204" pitchFamily="34" charset="0"/>
              </a:rPr>
              <a:t>tranh</a:t>
            </a:r>
            <a:r>
              <a:rPr lang="fr-FR" sz="2400" dirty="0">
                <a:latin typeface="+mj-lt"/>
                <a:ea typeface="UD Digi Kyokasho N-B" panose="02020700000000000000" pitchFamily="18" charset="-128"/>
                <a:cs typeface="Arial" panose="020B0604020202020204" pitchFamily="34" charset="0"/>
              </a:rPr>
              <a:t>.</a:t>
            </a:r>
            <a:endParaRPr lang="en-US" sz="2400" dirty="0">
              <a:latin typeface="+mj-lt"/>
              <a:ea typeface="UD Digi Kyokasho N-B" panose="02020700000000000000" pitchFamily="18" charset="-128"/>
              <a:cs typeface="Arial" panose="020B0604020202020204" pitchFamily="34" charset="0"/>
            </a:endParaRPr>
          </a:p>
          <a:p>
            <a:pPr marL="190510" indent="-190510" algn="just">
              <a:lnSpc>
                <a:spcPct val="150000"/>
              </a:lnSpc>
              <a:spcAft>
                <a:spcPts val="800"/>
              </a:spcAft>
              <a:buFont typeface="Arial" panose="020B0604020202020204" pitchFamily="34" charset="0"/>
              <a:buChar char="•"/>
            </a:pPr>
            <a:r>
              <a:rPr lang="fr-FR" sz="2400" dirty="0">
                <a:latin typeface="+mj-lt"/>
                <a:ea typeface="UD Digi Kyokasho N-B" panose="02020700000000000000" pitchFamily="18" charset="-128"/>
                <a:cs typeface="Arial" panose="020B0604020202020204" pitchFamily="34" charset="0"/>
              </a:rPr>
              <a:t>Ý </a:t>
            </a:r>
            <a:r>
              <a:rPr lang="fr-FR" sz="2400" dirty="0" err="1">
                <a:latin typeface="+mj-lt"/>
                <a:ea typeface="UD Digi Kyokasho N-B" panose="02020700000000000000" pitchFamily="18" charset="-128"/>
                <a:cs typeface="Arial" panose="020B0604020202020204" pitchFamily="34" charset="0"/>
              </a:rPr>
              <a:t>nghĩa</a:t>
            </a:r>
            <a:r>
              <a:rPr lang="fr-FR" sz="2400" dirty="0">
                <a:latin typeface="+mj-lt"/>
                <a:ea typeface="UD Digi Kyokasho N-B" panose="02020700000000000000" pitchFamily="18" charset="-128"/>
                <a:cs typeface="Arial" panose="020B0604020202020204" pitchFamily="34" charset="0"/>
              </a:rPr>
              <a:t> của </a:t>
            </a:r>
            <a:r>
              <a:rPr lang="fr-FR" sz="2400" dirty="0" err="1">
                <a:latin typeface="+mj-lt"/>
                <a:ea typeface="UD Digi Kyokasho N-B" panose="02020700000000000000" pitchFamily="18" charset="-128"/>
                <a:cs typeface="Arial" panose="020B0604020202020204" pitchFamily="34" charset="0"/>
              </a:rPr>
              <a:t>những</a:t>
            </a:r>
            <a:r>
              <a:rPr lang="fr-FR" sz="2400" dirty="0">
                <a:latin typeface="+mj-lt"/>
                <a:ea typeface="UD Digi Kyokasho N-B" panose="02020700000000000000" pitchFamily="18" charset="-128"/>
                <a:cs typeface="Arial" panose="020B0604020202020204" pitchFamily="34" charset="0"/>
              </a:rPr>
              <a:t> </a:t>
            </a:r>
            <a:r>
              <a:rPr lang="fr-FR" sz="2400" dirty="0" err="1">
                <a:latin typeface="+mj-lt"/>
                <a:ea typeface="UD Digi Kyokasho N-B" panose="02020700000000000000" pitchFamily="18" charset="-128"/>
                <a:cs typeface="Arial" panose="020B0604020202020204" pitchFamily="34" charset="0"/>
              </a:rPr>
              <a:t>việc</a:t>
            </a:r>
            <a:r>
              <a:rPr lang="fr-FR" sz="2400" dirty="0">
                <a:latin typeface="+mj-lt"/>
                <a:ea typeface="UD Digi Kyokasho N-B" panose="02020700000000000000" pitchFamily="18" charset="-128"/>
                <a:cs typeface="Arial" panose="020B0604020202020204" pitchFamily="34" charset="0"/>
              </a:rPr>
              <a:t> </a:t>
            </a:r>
            <a:r>
              <a:rPr lang="fr-FR" sz="2400" dirty="0" err="1">
                <a:latin typeface="+mj-lt"/>
                <a:ea typeface="UD Digi Kyokasho N-B" panose="02020700000000000000" pitchFamily="18" charset="-128"/>
                <a:cs typeface="Arial" panose="020B0604020202020204" pitchFamily="34" charset="0"/>
              </a:rPr>
              <a:t>làm</a:t>
            </a:r>
            <a:r>
              <a:rPr lang="fr-FR" sz="2400" dirty="0">
                <a:latin typeface="+mj-lt"/>
                <a:ea typeface="UD Digi Kyokasho N-B" panose="02020700000000000000" pitchFamily="18" charset="-128"/>
                <a:cs typeface="Arial" panose="020B0604020202020204" pitchFamily="34" charset="0"/>
              </a:rPr>
              <a:t> </a:t>
            </a:r>
            <a:r>
              <a:rPr lang="fr-FR" sz="2400" dirty="0" err="1">
                <a:latin typeface="+mj-lt"/>
                <a:ea typeface="UD Digi Kyokasho N-B" panose="02020700000000000000" pitchFamily="18" charset="-128"/>
                <a:cs typeface="Arial" panose="020B0604020202020204" pitchFamily="34" charset="0"/>
              </a:rPr>
              <a:t>đó</a:t>
            </a:r>
            <a:r>
              <a:rPr lang="fr-FR" sz="2400" dirty="0">
                <a:latin typeface="+mj-lt"/>
                <a:ea typeface="UD Digi Kyokasho N-B" panose="02020700000000000000" pitchFamily="18" charset="-128"/>
                <a:cs typeface="Arial" panose="020B0604020202020204" pitchFamily="34" charset="0"/>
              </a:rPr>
              <a:t>. </a:t>
            </a:r>
            <a:endParaRPr lang="en-US" sz="2400" dirty="0">
              <a:latin typeface="+mj-lt"/>
              <a:ea typeface="UD Digi Kyokasho N-B" panose="02020700000000000000" pitchFamily="18" charset="-128"/>
              <a:cs typeface="Arial" panose="020B0604020202020204" pitchFamily="34" charset="0"/>
            </a:endParaRPr>
          </a:p>
        </p:txBody>
      </p:sp>
      <p:pic>
        <p:nvPicPr>
          <p:cNvPr id="10" name="Picture 9">
            <a:extLst>
              <a:ext uri="{FF2B5EF4-FFF2-40B4-BE49-F238E27FC236}">
                <a16:creationId xmlns:a16="http://schemas.microsoft.com/office/drawing/2014/main" id="{31D99799-D3D4-CAF0-0921-200C99F03D7A}"/>
              </a:ext>
            </a:extLst>
          </p:cNvPr>
          <p:cNvPicPr>
            <a:picLocks noChangeAspect="1"/>
          </p:cNvPicPr>
          <p:nvPr/>
        </p:nvPicPr>
        <p:blipFill rotWithShape="1">
          <a:blip r:embed="rId3">
            <a:extLst>
              <a:ext uri="{28A0092B-C50C-407E-A947-70E740481C1C}">
                <a14:useLocalDpi xmlns:a14="http://schemas.microsoft.com/office/drawing/2010/main" val="0"/>
              </a:ext>
            </a:extLst>
          </a:blip>
          <a:srcRect l="50434" t="43260" r="7220" b="2199"/>
          <a:stretch/>
        </p:blipFill>
        <p:spPr>
          <a:xfrm>
            <a:off x="7463038" y="3117581"/>
            <a:ext cx="4728962" cy="3903305"/>
          </a:xfrm>
          <a:prstGeom prst="rect">
            <a:avLst/>
          </a:prstGeom>
        </p:spPr>
      </p:pic>
    </p:spTree>
    <p:extLst>
      <p:ext uri="{BB962C8B-B14F-4D97-AF65-F5344CB8AC3E}">
        <p14:creationId xmlns:p14="http://schemas.microsoft.com/office/powerpoint/2010/main" val="866177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p:cTn id="10" dur="500" fill="hold"/>
                                        <p:tgtEl>
                                          <p:spTgt spid="7"/>
                                        </p:tgtEl>
                                        <p:attrNameLst>
                                          <p:attrName>ppt_w</p:attrName>
                                        </p:attrNameLst>
                                      </p:cBhvr>
                                      <p:tavLst>
                                        <p:tav tm="0">
                                          <p:val>
                                            <p:fltVal val="0"/>
                                          </p:val>
                                        </p:tav>
                                        <p:tav tm="100000">
                                          <p:val>
                                            <p:strVal val="#ppt_w"/>
                                          </p:val>
                                        </p:tav>
                                      </p:tavLst>
                                    </p:anim>
                                    <p:anim calcmode="lin" valueType="num">
                                      <p:cBhvr>
                                        <p:cTn id="11" dur="500" fill="hold"/>
                                        <p:tgtEl>
                                          <p:spTgt spid="7"/>
                                        </p:tgtEl>
                                        <p:attrNameLst>
                                          <p:attrName>ppt_h</p:attrName>
                                        </p:attrNameLst>
                                      </p:cBhvr>
                                      <p:tavLst>
                                        <p:tav tm="0">
                                          <p:val>
                                            <p:fltVal val="0"/>
                                          </p:val>
                                        </p:tav>
                                        <p:tav tm="100000">
                                          <p:val>
                                            <p:strVal val="#ppt_h"/>
                                          </p:val>
                                        </p:tav>
                                      </p:tavLst>
                                    </p:anim>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fade">
                                      <p:cBhvr>
                                        <p:cTn id="17" dur="500"/>
                                        <p:tgtEl>
                                          <p:spTgt spid="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1" end="1"/>
                                            </p:txEl>
                                          </p:spTgt>
                                        </p:tgtEl>
                                        <p:attrNameLst>
                                          <p:attrName>style.visibility</p:attrName>
                                        </p:attrNameLst>
                                      </p:cBhvr>
                                      <p:to>
                                        <p:strVal val="visible"/>
                                      </p:to>
                                    </p:set>
                                    <p:animEffect transition="in" filter="fade">
                                      <p:cBhvr>
                                        <p:cTn id="22" dur="500"/>
                                        <p:tgtEl>
                                          <p:spTgt spid="9">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7">
            <a:extLst>
              <a:ext uri="{FF2B5EF4-FFF2-40B4-BE49-F238E27FC236}">
                <a16:creationId xmlns:a16="http://schemas.microsoft.com/office/drawing/2014/main" id="{C509D526-46D0-10A5-2A22-AB4461769FC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47456" y="4645428"/>
            <a:ext cx="2200179" cy="1612131"/>
          </a:xfrm>
          <a:prstGeom prst="rect">
            <a:avLst/>
          </a:prstGeom>
        </p:spPr>
      </p:pic>
      <p:pic>
        <p:nvPicPr>
          <p:cNvPr id="3" name="Picture 8">
            <a:extLst>
              <a:ext uri="{FF2B5EF4-FFF2-40B4-BE49-F238E27FC236}">
                <a16:creationId xmlns:a16="http://schemas.microsoft.com/office/drawing/2014/main" id="{2D382C24-28DE-BE49-2837-7A5C9C71B1A7}"/>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9533021" y="1282609"/>
            <a:ext cx="1662020" cy="1305441"/>
          </a:xfrm>
          <a:prstGeom prst="rect">
            <a:avLst/>
          </a:prstGeom>
        </p:spPr>
      </p:pic>
      <p:pic>
        <p:nvPicPr>
          <p:cNvPr id="4" name="Picture 9">
            <a:extLst>
              <a:ext uri="{FF2B5EF4-FFF2-40B4-BE49-F238E27FC236}">
                <a16:creationId xmlns:a16="http://schemas.microsoft.com/office/drawing/2014/main" id="{D541A2C2-3A9B-4E70-1A50-92948E7F1A9C}"/>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4014302" y="3429000"/>
            <a:ext cx="655817" cy="842756"/>
          </a:xfrm>
          <a:prstGeom prst="rect">
            <a:avLst/>
          </a:prstGeom>
        </p:spPr>
      </p:pic>
      <p:sp>
        <p:nvSpPr>
          <p:cNvPr id="5" name="TextBox 10">
            <a:extLst>
              <a:ext uri="{FF2B5EF4-FFF2-40B4-BE49-F238E27FC236}">
                <a16:creationId xmlns:a16="http://schemas.microsoft.com/office/drawing/2014/main" id="{A4E1E8E5-BF7C-8741-2213-0B43A2D2C8F9}"/>
              </a:ext>
            </a:extLst>
          </p:cNvPr>
          <p:cNvSpPr txBox="1"/>
          <p:nvPr/>
        </p:nvSpPr>
        <p:spPr>
          <a:xfrm>
            <a:off x="6111069" y="2703085"/>
            <a:ext cx="5411985" cy="432041"/>
          </a:xfrm>
          <a:prstGeom prst="rect">
            <a:avLst/>
          </a:prstGeom>
        </p:spPr>
        <p:txBody>
          <a:bodyPr lIns="0" tIns="0" rIns="0" bIns="0" rtlCol="0" anchor="t">
            <a:spAutoFit/>
          </a:bodyPr>
          <a:lstStyle/>
          <a:p>
            <a:pPr algn="ctr">
              <a:lnSpc>
                <a:spcPts val="3800"/>
              </a:lnSpc>
            </a:pPr>
            <a:r>
              <a:rPr lang="en-US" sz="2400" b="1" dirty="0" err="1">
                <a:solidFill>
                  <a:srgbClr val="000000"/>
                </a:solidFill>
                <a:latin typeface="+mj-lt"/>
                <a:cs typeface="Arial" panose="020B0604020202020204" pitchFamily="34" charset="0"/>
              </a:rPr>
              <a:t>Tranh</a:t>
            </a:r>
            <a:r>
              <a:rPr lang="en-US" sz="2400" b="1" dirty="0">
                <a:solidFill>
                  <a:srgbClr val="000000"/>
                </a:solidFill>
                <a:latin typeface="+mj-lt"/>
                <a:cs typeface="Arial" panose="020B0604020202020204" pitchFamily="34" charset="0"/>
              </a:rPr>
              <a:t> 2</a:t>
            </a:r>
          </a:p>
        </p:txBody>
      </p:sp>
      <p:sp>
        <p:nvSpPr>
          <p:cNvPr id="6" name="TextBox 11">
            <a:extLst>
              <a:ext uri="{FF2B5EF4-FFF2-40B4-BE49-F238E27FC236}">
                <a16:creationId xmlns:a16="http://schemas.microsoft.com/office/drawing/2014/main" id="{6A3BE357-47BF-A252-5E7D-FE8445CB1EE8}"/>
              </a:ext>
            </a:extLst>
          </p:cNvPr>
          <p:cNvSpPr txBox="1"/>
          <p:nvPr/>
        </p:nvSpPr>
        <p:spPr>
          <a:xfrm>
            <a:off x="6439084" y="3313986"/>
            <a:ext cx="4755957" cy="2137508"/>
          </a:xfrm>
          <a:prstGeom prst="rect">
            <a:avLst/>
          </a:prstGeom>
        </p:spPr>
        <p:txBody>
          <a:bodyPr wrap="square" lIns="0" tIns="0" rIns="0" bIns="0" rtlCol="0" anchor="t">
            <a:spAutoFit/>
          </a:bodyPr>
          <a:lstStyle/>
          <a:p>
            <a:pPr algn="just">
              <a:lnSpc>
                <a:spcPct val="150000"/>
              </a:lnSpc>
            </a:pPr>
            <a:r>
              <a:rPr lang="nl-NL" sz="2400" kern="100">
                <a:solidFill>
                  <a:srgbClr val="000000"/>
                </a:solidFill>
                <a:latin typeface="+mj-lt"/>
                <a:ea typeface="SimSun" panose="02010600030101010101" pitchFamily="2" charset="-122"/>
                <a:cs typeface="Arial" panose="020B0604020202020204" pitchFamily="34" charset="0"/>
              </a:rPr>
              <a:t>Bạn nhỏ nhường ghế cho bà già ngồi trên xe buýt </a:t>
            </a:r>
            <a:r>
              <a:rPr lang="vi-VN" sz="2400" kern="100">
                <a:solidFill>
                  <a:srgbClr val="000000"/>
                </a:solidFill>
                <a:latin typeface="+mj-lt"/>
                <a:ea typeface="SimSun" panose="02010600030101010101" pitchFamily="2" charset="-122"/>
                <a:cs typeface="Arial" panose="020B0604020202020204" pitchFamily="34" charset="0"/>
                <a:sym typeface="Wingdings" panose="05000000000000000000" pitchFamily="2" charset="2"/>
              </a:rPr>
              <a:t>→</a:t>
            </a:r>
            <a:r>
              <a:rPr lang="en-US" sz="2400" kern="100">
                <a:solidFill>
                  <a:srgbClr val="000000"/>
                </a:solidFill>
                <a:latin typeface="+mj-lt"/>
                <a:ea typeface="SimSun" panose="02010600030101010101" pitchFamily="2" charset="-122"/>
                <a:cs typeface="Arial" panose="020B0604020202020204" pitchFamily="34" charset="0"/>
                <a:sym typeface="Wingdings" panose="05000000000000000000" pitchFamily="2" charset="2"/>
              </a:rPr>
              <a:t> </a:t>
            </a:r>
            <a:r>
              <a:rPr lang="nl-NL" sz="2400" kern="100">
                <a:solidFill>
                  <a:srgbClr val="000000"/>
                </a:solidFill>
                <a:latin typeface="+mj-lt"/>
                <a:ea typeface="SimSun" panose="02010600030101010101" pitchFamily="2" charset="-122"/>
                <a:cs typeface="Arial" panose="020B0604020202020204" pitchFamily="34" charset="0"/>
              </a:rPr>
              <a:t>Bà không phải đứng và bạn nhỏ được bà khen ngoan. </a:t>
            </a:r>
            <a:endParaRPr lang="en-US" sz="2400">
              <a:latin typeface="+mj-lt"/>
              <a:ea typeface="Calibri" panose="020F0502020204030204" pitchFamily="34" charset="0"/>
              <a:cs typeface="Arial" panose="020B0604020202020204" pitchFamily="34" charset="0"/>
            </a:endParaRPr>
          </a:p>
        </p:txBody>
      </p:sp>
      <p:sp>
        <p:nvSpPr>
          <p:cNvPr id="7" name="TextBox 12">
            <a:extLst>
              <a:ext uri="{FF2B5EF4-FFF2-40B4-BE49-F238E27FC236}">
                <a16:creationId xmlns:a16="http://schemas.microsoft.com/office/drawing/2014/main" id="{4528ABFE-7D41-D011-E3BC-4046EABF0E4B}"/>
              </a:ext>
            </a:extLst>
          </p:cNvPr>
          <p:cNvSpPr txBox="1"/>
          <p:nvPr/>
        </p:nvSpPr>
        <p:spPr>
          <a:xfrm>
            <a:off x="183566" y="1697823"/>
            <a:ext cx="4814679" cy="482055"/>
          </a:xfrm>
          <a:prstGeom prst="rect">
            <a:avLst/>
          </a:prstGeom>
        </p:spPr>
        <p:txBody>
          <a:bodyPr lIns="0" tIns="0" rIns="0" bIns="0" rtlCol="0" anchor="t">
            <a:spAutoFit/>
          </a:bodyPr>
          <a:lstStyle/>
          <a:p>
            <a:pPr algn="ctr">
              <a:lnSpc>
                <a:spcPct val="150000"/>
              </a:lnSpc>
            </a:pPr>
            <a:r>
              <a:rPr lang="en-US" sz="2400" b="1" dirty="0" err="1">
                <a:solidFill>
                  <a:srgbClr val="000000"/>
                </a:solidFill>
                <a:latin typeface="+mj-lt"/>
                <a:cs typeface="Arial" panose="020B0604020202020204" pitchFamily="34" charset="0"/>
              </a:rPr>
              <a:t>Tranh</a:t>
            </a:r>
            <a:r>
              <a:rPr lang="en-US" sz="2400" b="1" dirty="0">
                <a:solidFill>
                  <a:srgbClr val="000000"/>
                </a:solidFill>
                <a:latin typeface="+mj-lt"/>
                <a:cs typeface="Arial" panose="020B0604020202020204" pitchFamily="34" charset="0"/>
              </a:rPr>
              <a:t> 1</a:t>
            </a:r>
          </a:p>
        </p:txBody>
      </p:sp>
      <p:sp>
        <p:nvSpPr>
          <p:cNvPr id="8" name="TextBox 7">
            <a:extLst>
              <a:ext uri="{FF2B5EF4-FFF2-40B4-BE49-F238E27FC236}">
                <a16:creationId xmlns:a16="http://schemas.microsoft.com/office/drawing/2014/main" id="{F405B92B-BAAD-E8E3-951C-F26E28B4D7D8}"/>
              </a:ext>
            </a:extLst>
          </p:cNvPr>
          <p:cNvSpPr txBox="1"/>
          <p:nvPr/>
        </p:nvSpPr>
        <p:spPr>
          <a:xfrm>
            <a:off x="742681" y="2297204"/>
            <a:ext cx="4165411" cy="1675843"/>
          </a:xfrm>
          <a:prstGeom prst="rect">
            <a:avLst/>
          </a:prstGeom>
          <a:noFill/>
        </p:spPr>
        <p:txBody>
          <a:bodyPr wrap="square">
            <a:spAutoFit/>
          </a:bodyPr>
          <a:lstStyle/>
          <a:p>
            <a:pPr algn="just">
              <a:lnSpc>
                <a:spcPct val="150000"/>
              </a:lnSpc>
              <a:spcAft>
                <a:spcPts val="800"/>
              </a:spcAft>
            </a:pPr>
            <a:r>
              <a:rPr lang="nl-NL" sz="2400" dirty="0">
                <a:latin typeface="+mj-lt"/>
                <a:ea typeface="Calibri" panose="020F0502020204030204" pitchFamily="34" charset="0"/>
                <a:cs typeface="Arial" panose="020B0604020202020204" pitchFamily="34" charset="0"/>
              </a:rPr>
              <a:t>Bạn nam đẩy xe lăn giúp cho bạn nữ </a:t>
            </a:r>
            <a:r>
              <a:rPr lang="vi-VN" sz="2400" kern="100" dirty="0">
                <a:solidFill>
                  <a:srgbClr val="000000"/>
                </a:solidFill>
                <a:latin typeface="+mj-lt"/>
                <a:ea typeface="SimSun" panose="02010600030101010101" pitchFamily="2" charset="-122"/>
                <a:cs typeface="Arial" panose="020B0604020202020204" pitchFamily="34" charset="0"/>
                <a:sym typeface="Wingdings" panose="05000000000000000000" pitchFamily="2" charset="2"/>
              </a:rPr>
              <a:t>→</a:t>
            </a:r>
            <a:r>
              <a:rPr lang="nl-NL" sz="2400" kern="100" dirty="0">
                <a:solidFill>
                  <a:srgbClr val="000000"/>
                </a:solidFill>
                <a:latin typeface="+mj-lt"/>
                <a:ea typeface="SimSun" panose="02010600030101010101" pitchFamily="2" charset="-122"/>
                <a:cs typeface="Arial" panose="020B0604020202020204" pitchFamily="34" charset="0"/>
              </a:rPr>
              <a:t> Bạn nữ có thể di chuyển được.</a:t>
            </a:r>
            <a:endParaRPr lang="en-US" sz="2400" dirty="0">
              <a:latin typeface="+mj-l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55982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145">
                                          <p:stCondLst>
                                            <p:cond delay="0"/>
                                          </p:stCondLst>
                                        </p:cTn>
                                        <p:tgtEl>
                                          <p:spTgt spid="7"/>
                                        </p:tgtEl>
                                      </p:cBhvr>
                                    </p:animEffect>
                                    <p:anim calcmode="lin" valueType="num">
                                      <p:cBhvr>
                                        <p:cTn id="8" dur="456"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166"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166" tmFilter="0, 0; 0.125,0.2665; 0.25,0.4; 0.375,0.465; 0.5,0.5;  0.625,0.535; 0.75,0.6; 0.875,0.7335; 1,1">
                                          <p:stCondLst>
                                            <p:cond delay="166"/>
                                          </p:stCondLst>
                                        </p:cTn>
                                        <p:tgtEl>
                                          <p:spTgt spid="7"/>
                                        </p:tgtEl>
                                        <p:attrNameLst>
                                          <p:attrName>ppt_y</p:attrName>
                                        </p:attrNameLst>
                                      </p:cBhvr>
                                      <p:tavLst>
                                        <p:tav tm="0" fmla="#ppt_y-sin(pi*$)/9">
                                          <p:val>
                                            <p:fltVal val="0"/>
                                          </p:val>
                                        </p:tav>
                                        <p:tav tm="100000">
                                          <p:val>
                                            <p:fltVal val="1"/>
                                          </p:val>
                                        </p:tav>
                                      </p:tavLst>
                                    </p:anim>
                                    <p:anim calcmode="lin" valueType="num">
                                      <p:cBhvr>
                                        <p:cTn id="11" dur="83" tmFilter="0, 0; 0.125,0.2665; 0.25,0.4; 0.375,0.465; 0.5,0.5;  0.625,0.535; 0.75,0.6; 0.875,0.7335; 1,1">
                                          <p:stCondLst>
                                            <p:cond delay="331"/>
                                          </p:stCondLst>
                                        </p:cTn>
                                        <p:tgtEl>
                                          <p:spTgt spid="7"/>
                                        </p:tgtEl>
                                        <p:attrNameLst>
                                          <p:attrName>ppt_y</p:attrName>
                                        </p:attrNameLst>
                                      </p:cBhvr>
                                      <p:tavLst>
                                        <p:tav tm="0" fmla="#ppt_y-sin(pi*$)/27">
                                          <p:val>
                                            <p:fltVal val="0"/>
                                          </p:val>
                                        </p:tav>
                                        <p:tav tm="100000">
                                          <p:val>
                                            <p:fltVal val="1"/>
                                          </p:val>
                                        </p:tav>
                                      </p:tavLst>
                                    </p:anim>
                                    <p:anim calcmode="lin" valueType="num">
                                      <p:cBhvr>
                                        <p:cTn id="12" dur="41" tmFilter="0, 0; 0.125,0.2665; 0.25,0.4; 0.375,0.465; 0.5,0.5;  0.625,0.535; 0.75,0.6; 0.875,0.7335; 1,1">
                                          <p:stCondLst>
                                            <p:cond delay="414"/>
                                          </p:stCondLst>
                                        </p:cTn>
                                        <p:tgtEl>
                                          <p:spTgt spid="7"/>
                                        </p:tgtEl>
                                        <p:attrNameLst>
                                          <p:attrName>ppt_y</p:attrName>
                                        </p:attrNameLst>
                                      </p:cBhvr>
                                      <p:tavLst>
                                        <p:tav tm="0" fmla="#ppt_y-sin(pi*$)/81">
                                          <p:val>
                                            <p:fltVal val="0"/>
                                          </p:val>
                                        </p:tav>
                                        <p:tav tm="100000">
                                          <p:val>
                                            <p:fltVal val="1"/>
                                          </p:val>
                                        </p:tav>
                                      </p:tavLst>
                                    </p:anim>
                                    <p:animScale>
                                      <p:cBhvr>
                                        <p:cTn id="13" dur="7">
                                          <p:stCondLst>
                                            <p:cond delay="162"/>
                                          </p:stCondLst>
                                        </p:cTn>
                                        <p:tgtEl>
                                          <p:spTgt spid="7"/>
                                        </p:tgtEl>
                                      </p:cBhvr>
                                      <p:to x="100000" y="60000"/>
                                    </p:animScale>
                                    <p:animScale>
                                      <p:cBhvr>
                                        <p:cTn id="14" dur="41" decel="50000">
                                          <p:stCondLst>
                                            <p:cond delay="169"/>
                                          </p:stCondLst>
                                        </p:cTn>
                                        <p:tgtEl>
                                          <p:spTgt spid="7"/>
                                        </p:tgtEl>
                                      </p:cBhvr>
                                      <p:to x="100000" y="100000"/>
                                    </p:animScale>
                                    <p:animScale>
                                      <p:cBhvr>
                                        <p:cTn id="15" dur="7">
                                          <p:stCondLst>
                                            <p:cond delay="328"/>
                                          </p:stCondLst>
                                        </p:cTn>
                                        <p:tgtEl>
                                          <p:spTgt spid="7"/>
                                        </p:tgtEl>
                                      </p:cBhvr>
                                      <p:to x="100000" y="80000"/>
                                    </p:animScale>
                                    <p:animScale>
                                      <p:cBhvr>
                                        <p:cTn id="16" dur="41" decel="50000">
                                          <p:stCondLst>
                                            <p:cond delay="335"/>
                                          </p:stCondLst>
                                        </p:cTn>
                                        <p:tgtEl>
                                          <p:spTgt spid="7"/>
                                        </p:tgtEl>
                                      </p:cBhvr>
                                      <p:to x="100000" y="100000"/>
                                    </p:animScale>
                                    <p:animScale>
                                      <p:cBhvr>
                                        <p:cTn id="17" dur="7">
                                          <p:stCondLst>
                                            <p:cond delay="410"/>
                                          </p:stCondLst>
                                        </p:cTn>
                                        <p:tgtEl>
                                          <p:spTgt spid="7"/>
                                        </p:tgtEl>
                                      </p:cBhvr>
                                      <p:to x="100000" y="90000"/>
                                    </p:animScale>
                                    <p:animScale>
                                      <p:cBhvr>
                                        <p:cTn id="18" dur="41" decel="50000">
                                          <p:stCondLst>
                                            <p:cond delay="417"/>
                                          </p:stCondLst>
                                        </p:cTn>
                                        <p:tgtEl>
                                          <p:spTgt spid="7"/>
                                        </p:tgtEl>
                                      </p:cBhvr>
                                      <p:to x="100000" y="100000"/>
                                    </p:animScale>
                                    <p:animScale>
                                      <p:cBhvr>
                                        <p:cTn id="19" dur="7">
                                          <p:stCondLst>
                                            <p:cond delay="452"/>
                                          </p:stCondLst>
                                        </p:cTn>
                                        <p:tgtEl>
                                          <p:spTgt spid="7"/>
                                        </p:tgtEl>
                                      </p:cBhvr>
                                      <p:to x="100000" y="95000"/>
                                    </p:animScale>
                                    <p:animScale>
                                      <p:cBhvr>
                                        <p:cTn id="20" dur="41" decel="50000">
                                          <p:stCondLst>
                                            <p:cond delay="459"/>
                                          </p:stCondLst>
                                        </p:cTn>
                                        <p:tgtEl>
                                          <p:spTgt spid="7"/>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145">
                                          <p:stCondLst>
                                            <p:cond delay="0"/>
                                          </p:stCondLst>
                                        </p:cTn>
                                        <p:tgtEl>
                                          <p:spTgt spid="8"/>
                                        </p:tgtEl>
                                      </p:cBhvr>
                                    </p:animEffect>
                                    <p:anim calcmode="lin" valueType="num">
                                      <p:cBhvr>
                                        <p:cTn id="24" dur="456"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5" dur="166"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6" dur="166" tmFilter="0, 0; 0.125,0.2665; 0.25,0.4; 0.375,0.465; 0.5,0.5;  0.625,0.535; 0.75,0.6; 0.875,0.7335; 1,1">
                                          <p:stCondLst>
                                            <p:cond delay="166"/>
                                          </p:stCondLst>
                                        </p:cTn>
                                        <p:tgtEl>
                                          <p:spTgt spid="8"/>
                                        </p:tgtEl>
                                        <p:attrNameLst>
                                          <p:attrName>ppt_y</p:attrName>
                                        </p:attrNameLst>
                                      </p:cBhvr>
                                      <p:tavLst>
                                        <p:tav tm="0" fmla="#ppt_y-sin(pi*$)/9">
                                          <p:val>
                                            <p:fltVal val="0"/>
                                          </p:val>
                                        </p:tav>
                                        <p:tav tm="100000">
                                          <p:val>
                                            <p:fltVal val="1"/>
                                          </p:val>
                                        </p:tav>
                                      </p:tavLst>
                                    </p:anim>
                                    <p:anim calcmode="lin" valueType="num">
                                      <p:cBhvr>
                                        <p:cTn id="27" dur="83" tmFilter="0, 0; 0.125,0.2665; 0.25,0.4; 0.375,0.465; 0.5,0.5;  0.625,0.535; 0.75,0.6; 0.875,0.7335; 1,1">
                                          <p:stCondLst>
                                            <p:cond delay="331"/>
                                          </p:stCondLst>
                                        </p:cTn>
                                        <p:tgtEl>
                                          <p:spTgt spid="8"/>
                                        </p:tgtEl>
                                        <p:attrNameLst>
                                          <p:attrName>ppt_y</p:attrName>
                                        </p:attrNameLst>
                                      </p:cBhvr>
                                      <p:tavLst>
                                        <p:tav tm="0" fmla="#ppt_y-sin(pi*$)/27">
                                          <p:val>
                                            <p:fltVal val="0"/>
                                          </p:val>
                                        </p:tav>
                                        <p:tav tm="100000">
                                          <p:val>
                                            <p:fltVal val="1"/>
                                          </p:val>
                                        </p:tav>
                                      </p:tavLst>
                                    </p:anim>
                                    <p:anim calcmode="lin" valueType="num">
                                      <p:cBhvr>
                                        <p:cTn id="28" dur="41" tmFilter="0, 0; 0.125,0.2665; 0.25,0.4; 0.375,0.465; 0.5,0.5;  0.625,0.535; 0.75,0.6; 0.875,0.7335; 1,1">
                                          <p:stCondLst>
                                            <p:cond delay="414"/>
                                          </p:stCondLst>
                                        </p:cTn>
                                        <p:tgtEl>
                                          <p:spTgt spid="8"/>
                                        </p:tgtEl>
                                        <p:attrNameLst>
                                          <p:attrName>ppt_y</p:attrName>
                                        </p:attrNameLst>
                                      </p:cBhvr>
                                      <p:tavLst>
                                        <p:tav tm="0" fmla="#ppt_y-sin(pi*$)/81">
                                          <p:val>
                                            <p:fltVal val="0"/>
                                          </p:val>
                                        </p:tav>
                                        <p:tav tm="100000">
                                          <p:val>
                                            <p:fltVal val="1"/>
                                          </p:val>
                                        </p:tav>
                                      </p:tavLst>
                                    </p:anim>
                                    <p:animScale>
                                      <p:cBhvr>
                                        <p:cTn id="29" dur="7">
                                          <p:stCondLst>
                                            <p:cond delay="162"/>
                                          </p:stCondLst>
                                        </p:cTn>
                                        <p:tgtEl>
                                          <p:spTgt spid="8"/>
                                        </p:tgtEl>
                                      </p:cBhvr>
                                      <p:to x="100000" y="60000"/>
                                    </p:animScale>
                                    <p:animScale>
                                      <p:cBhvr>
                                        <p:cTn id="30" dur="41" decel="50000">
                                          <p:stCondLst>
                                            <p:cond delay="169"/>
                                          </p:stCondLst>
                                        </p:cTn>
                                        <p:tgtEl>
                                          <p:spTgt spid="8"/>
                                        </p:tgtEl>
                                      </p:cBhvr>
                                      <p:to x="100000" y="100000"/>
                                    </p:animScale>
                                    <p:animScale>
                                      <p:cBhvr>
                                        <p:cTn id="31" dur="7">
                                          <p:stCondLst>
                                            <p:cond delay="328"/>
                                          </p:stCondLst>
                                        </p:cTn>
                                        <p:tgtEl>
                                          <p:spTgt spid="8"/>
                                        </p:tgtEl>
                                      </p:cBhvr>
                                      <p:to x="100000" y="80000"/>
                                    </p:animScale>
                                    <p:animScale>
                                      <p:cBhvr>
                                        <p:cTn id="32" dur="41" decel="50000">
                                          <p:stCondLst>
                                            <p:cond delay="335"/>
                                          </p:stCondLst>
                                        </p:cTn>
                                        <p:tgtEl>
                                          <p:spTgt spid="8"/>
                                        </p:tgtEl>
                                      </p:cBhvr>
                                      <p:to x="100000" y="100000"/>
                                    </p:animScale>
                                    <p:animScale>
                                      <p:cBhvr>
                                        <p:cTn id="33" dur="7">
                                          <p:stCondLst>
                                            <p:cond delay="410"/>
                                          </p:stCondLst>
                                        </p:cTn>
                                        <p:tgtEl>
                                          <p:spTgt spid="8"/>
                                        </p:tgtEl>
                                      </p:cBhvr>
                                      <p:to x="100000" y="90000"/>
                                    </p:animScale>
                                    <p:animScale>
                                      <p:cBhvr>
                                        <p:cTn id="34" dur="41" decel="50000">
                                          <p:stCondLst>
                                            <p:cond delay="417"/>
                                          </p:stCondLst>
                                        </p:cTn>
                                        <p:tgtEl>
                                          <p:spTgt spid="8"/>
                                        </p:tgtEl>
                                      </p:cBhvr>
                                      <p:to x="100000" y="100000"/>
                                    </p:animScale>
                                    <p:animScale>
                                      <p:cBhvr>
                                        <p:cTn id="35" dur="7">
                                          <p:stCondLst>
                                            <p:cond delay="452"/>
                                          </p:stCondLst>
                                        </p:cTn>
                                        <p:tgtEl>
                                          <p:spTgt spid="8"/>
                                        </p:tgtEl>
                                      </p:cBhvr>
                                      <p:to x="100000" y="95000"/>
                                    </p:animScale>
                                    <p:animScale>
                                      <p:cBhvr>
                                        <p:cTn id="36" dur="41" decel="50000">
                                          <p:stCondLst>
                                            <p:cond delay="459"/>
                                          </p:stCondLst>
                                        </p:cTn>
                                        <p:tgtEl>
                                          <p:spTgt spid="8"/>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6" presetClass="entr" presetSubtype="0" fill="hold" grpId="0" nodeType="click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down)">
                                      <p:cBhvr>
                                        <p:cTn id="41" dur="145">
                                          <p:stCondLst>
                                            <p:cond delay="0"/>
                                          </p:stCondLst>
                                        </p:cTn>
                                        <p:tgtEl>
                                          <p:spTgt spid="5"/>
                                        </p:tgtEl>
                                      </p:cBhvr>
                                    </p:animEffect>
                                    <p:anim calcmode="lin" valueType="num">
                                      <p:cBhvr>
                                        <p:cTn id="42" dur="456"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3" dur="166"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4" dur="166" tmFilter="0, 0; 0.125,0.2665; 0.25,0.4; 0.375,0.465; 0.5,0.5;  0.625,0.535; 0.75,0.6; 0.875,0.7335; 1,1">
                                          <p:stCondLst>
                                            <p:cond delay="166"/>
                                          </p:stCondLst>
                                        </p:cTn>
                                        <p:tgtEl>
                                          <p:spTgt spid="5"/>
                                        </p:tgtEl>
                                        <p:attrNameLst>
                                          <p:attrName>ppt_y</p:attrName>
                                        </p:attrNameLst>
                                      </p:cBhvr>
                                      <p:tavLst>
                                        <p:tav tm="0" fmla="#ppt_y-sin(pi*$)/9">
                                          <p:val>
                                            <p:fltVal val="0"/>
                                          </p:val>
                                        </p:tav>
                                        <p:tav tm="100000">
                                          <p:val>
                                            <p:fltVal val="1"/>
                                          </p:val>
                                        </p:tav>
                                      </p:tavLst>
                                    </p:anim>
                                    <p:anim calcmode="lin" valueType="num">
                                      <p:cBhvr>
                                        <p:cTn id="45" dur="83" tmFilter="0, 0; 0.125,0.2665; 0.25,0.4; 0.375,0.465; 0.5,0.5;  0.625,0.535; 0.75,0.6; 0.875,0.7335; 1,1">
                                          <p:stCondLst>
                                            <p:cond delay="331"/>
                                          </p:stCondLst>
                                        </p:cTn>
                                        <p:tgtEl>
                                          <p:spTgt spid="5"/>
                                        </p:tgtEl>
                                        <p:attrNameLst>
                                          <p:attrName>ppt_y</p:attrName>
                                        </p:attrNameLst>
                                      </p:cBhvr>
                                      <p:tavLst>
                                        <p:tav tm="0" fmla="#ppt_y-sin(pi*$)/27">
                                          <p:val>
                                            <p:fltVal val="0"/>
                                          </p:val>
                                        </p:tav>
                                        <p:tav tm="100000">
                                          <p:val>
                                            <p:fltVal val="1"/>
                                          </p:val>
                                        </p:tav>
                                      </p:tavLst>
                                    </p:anim>
                                    <p:anim calcmode="lin" valueType="num">
                                      <p:cBhvr>
                                        <p:cTn id="46" dur="41" tmFilter="0, 0; 0.125,0.2665; 0.25,0.4; 0.375,0.465; 0.5,0.5;  0.625,0.535; 0.75,0.6; 0.875,0.7335; 1,1">
                                          <p:stCondLst>
                                            <p:cond delay="414"/>
                                          </p:stCondLst>
                                        </p:cTn>
                                        <p:tgtEl>
                                          <p:spTgt spid="5"/>
                                        </p:tgtEl>
                                        <p:attrNameLst>
                                          <p:attrName>ppt_y</p:attrName>
                                        </p:attrNameLst>
                                      </p:cBhvr>
                                      <p:tavLst>
                                        <p:tav tm="0" fmla="#ppt_y-sin(pi*$)/81">
                                          <p:val>
                                            <p:fltVal val="0"/>
                                          </p:val>
                                        </p:tav>
                                        <p:tav tm="100000">
                                          <p:val>
                                            <p:fltVal val="1"/>
                                          </p:val>
                                        </p:tav>
                                      </p:tavLst>
                                    </p:anim>
                                    <p:animScale>
                                      <p:cBhvr>
                                        <p:cTn id="47" dur="7">
                                          <p:stCondLst>
                                            <p:cond delay="162"/>
                                          </p:stCondLst>
                                        </p:cTn>
                                        <p:tgtEl>
                                          <p:spTgt spid="5"/>
                                        </p:tgtEl>
                                      </p:cBhvr>
                                      <p:to x="100000" y="60000"/>
                                    </p:animScale>
                                    <p:animScale>
                                      <p:cBhvr>
                                        <p:cTn id="48" dur="41" decel="50000">
                                          <p:stCondLst>
                                            <p:cond delay="169"/>
                                          </p:stCondLst>
                                        </p:cTn>
                                        <p:tgtEl>
                                          <p:spTgt spid="5"/>
                                        </p:tgtEl>
                                      </p:cBhvr>
                                      <p:to x="100000" y="100000"/>
                                    </p:animScale>
                                    <p:animScale>
                                      <p:cBhvr>
                                        <p:cTn id="49" dur="7">
                                          <p:stCondLst>
                                            <p:cond delay="328"/>
                                          </p:stCondLst>
                                        </p:cTn>
                                        <p:tgtEl>
                                          <p:spTgt spid="5"/>
                                        </p:tgtEl>
                                      </p:cBhvr>
                                      <p:to x="100000" y="80000"/>
                                    </p:animScale>
                                    <p:animScale>
                                      <p:cBhvr>
                                        <p:cTn id="50" dur="41" decel="50000">
                                          <p:stCondLst>
                                            <p:cond delay="335"/>
                                          </p:stCondLst>
                                        </p:cTn>
                                        <p:tgtEl>
                                          <p:spTgt spid="5"/>
                                        </p:tgtEl>
                                      </p:cBhvr>
                                      <p:to x="100000" y="100000"/>
                                    </p:animScale>
                                    <p:animScale>
                                      <p:cBhvr>
                                        <p:cTn id="51" dur="7">
                                          <p:stCondLst>
                                            <p:cond delay="410"/>
                                          </p:stCondLst>
                                        </p:cTn>
                                        <p:tgtEl>
                                          <p:spTgt spid="5"/>
                                        </p:tgtEl>
                                      </p:cBhvr>
                                      <p:to x="100000" y="90000"/>
                                    </p:animScale>
                                    <p:animScale>
                                      <p:cBhvr>
                                        <p:cTn id="52" dur="41" decel="50000">
                                          <p:stCondLst>
                                            <p:cond delay="417"/>
                                          </p:stCondLst>
                                        </p:cTn>
                                        <p:tgtEl>
                                          <p:spTgt spid="5"/>
                                        </p:tgtEl>
                                      </p:cBhvr>
                                      <p:to x="100000" y="100000"/>
                                    </p:animScale>
                                    <p:animScale>
                                      <p:cBhvr>
                                        <p:cTn id="53" dur="7">
                                          <p:stCondLst>
                                            <p:cond delay="452"/>
                                          </p:stCondLst>
                                        </p:cTn>
                                        <p:tgtEl>
                                          <p:spTgt spid="5"/>
                                        </p:tgtEl>
                                      </p:cBhvr>
                                      <p:to x="100000" y="95000"/>
                                    </p:animScale>
                                    <p:animScale>
                                      <p:cBhvr>
                                        <p:cTn id="54" dur="41" decel="50000">
                                          <p:stCondLst>
                                            <p:cond delay="459"/>
                                          </p:stCondLst>
                                        </p:cTn>
                                        <p:tgtEl>
                                          <p:spTgt spid="5"/>
                                        </p:tgtEl>
                                      </p:cBhvr>
                                      <p:to x="100000" y="100000"/>
                                    </p:animScale>
                                  </p:childTnLst>
                                </p:cTn>
                              </p:par>
                              <p:par>
                                <p:cTn id="55" presetID="26" presetClass="entr" presetSubtype="0" fill="hold" grpId="0" nodeType="with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wipe(down)">
                                      <p:cBhvr>
                                        <p:cTn id="57" dur="145">
                                          <p:stCondLst>
                                            <p:cond delay="0"/>
                                          </p:stCondLst>
                                        </p:cTn>
                                        <p:tgtEl>
                                          <p:spTgt spid="6"/>
                                        </p:tgtEl>
                                      </p:cBhvr>
                                    </p:animEffect>
                                    <p:anim calcmode="lin" valueType="num">
                                      <p:cBhvr>
                                        <p:cTn id="58" dur="456"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59" dur="166"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60" dur="166" tmFilter="0, 0; 0.125,0.2665; 0.25,0.4; 0.375,0.465; 0.5,0.5;  0.625,0.535; 0.75,0.6; 0.875,0.7335; 1,1">
                                          <p:stCondLst>
                                            <p:cond delay="166"/>
                                          </p:stCondLst>
                                        </p:cTn>
                                        <p:tgtEl>
                                          <p:spTgt spid="6"/>
                                        </p:tgtEl>
                                        <p:attrNameLst>
                                          <p:attrName>ppt_y</p:attrName>
                                        </p:attrNameLst>
                                      </p:cBhvr>
                                      <p:tavLst>
                                        <p:tav tm="0" fmla="#ppt_y-sin(pi*$)/9">
                                          <p:val>
                                            <p:fltVal val="0"/>
                                          </p:val>
                                        </p:tav>
                                        <p:tav tm="100000">
                                          <p:val>
                                            <p:fltVal val="1"/>
                                          </p:val>
                                        </p:tav>
                                      </p:tavLst>
                                    </p:anim>
                                    <p:anim calcmode="lin" valueType="num">
                                      <p:cBhvr>
                                        <p:cTn id="61" dur="83" tmFilter="0, 0; 0.125,0.2665; 0.25,0.4; 0.375,0.465; 0.5,0.5;  0.625,0.535; 0.75,0.6; 0.875,0.7335; 1,1">
                                          <p:stCondLst>
                                            <p:cond delay="331"/>
                                          </p:stCondLst>
                                        </p:cTn>
                                        <p:tgtEl>
                                          <p:spTgt spid="6"/>
                                        </p:tgtEl>
                                        <p:attrNameLst>
                                          <p:attrName>ppt_y</p:attrName>
                                        </p:attrNameLst>
                                      </p:cBhvr>
                                      <p:tavLst>
                                        <p:tav tm="0" fmla="#ppt_y-sin(pi*$)/27">
                                          <p:val>
                                            <p:fltVal val="0"/>
                                          </p:val>
                                        </p:tav>
                                        <p:tav tm="100000">
                                          <p:val>
                                            <p:fltVal val="1"/>
                                          </p:val>
                                        </p:tav>
                                      </p:tavLst>
                                    </p:anim>
                                    <p:anim calcmode="lin" valueType="num">
                                      <p:cBhvr>
                                        <p:cTn id="62" dur="41" tmFilter="0, 0; 0.125,0.2665; 0.25,0.4; 0.375,0.465; 0.5,0.5;  0.625,0.535; 0.75,0.6; 0.875,0.7335; 1,1">
                                          <p:stCondLst>
                                            <p:cond delay="414"/>
                                          </p:stCondLst>
                                        </p:cTn>
                                        <p:tgtEl>
                                          <p:spTgt spid="6"/>
                                        </p:tgtEl>
                                        <p:attrNameLst>
                                          <p:attrName>ppt_y</p:attrName>
                                        </p:attrNameLst>
                                      </p:cBhvr>
                                      <p:tavLst>
                                        <p:tav tm="0" fmla="#ppt_y-sin(pi*$)/81">
                                          <p:val>
                                            <p:fltVal val="0"/>
                                          </p:val>
                                        </p:tav>
                                        <p:tav tm="100000">
                                          <p:val>
                                            <p:fltVal val="1"/>
                                          </p:val>
                                        </p:tav>
                                      </p:tavLst>
                                    </p:anim>
                                    <p:animScale>
                                      <p:cBhvr>
                                        <p:cTn id="63" dur="7">
                                          <p:stCondLst>
                                            <p:cond delay="162"/>
                                          </p:stCondLst>
                                        </p:cTn>
                                        <p:tgtEl>
                                          <p:spTgt spid="6"/>
                                        </p:tgtEl>
                                      </p:cBhvr>
                                      <p:to x="100000" y="60000"/>
                                    </p:animScale>
                                    <p:animScale>
                                      <p:cBhvr>
                                        <p:cTn id="64" dur="41" decel="50000">
                                          <p:stCondLst>
                                            <p:cond delay="169"/>
                                          </p:stCondLst>
                                        </p:cTn>
                                        <p:tgtEl>
                                          <p:spTgt spid="6"/>
                                        </p:tgtEl>
                                      </p:cBhvr>
                                      <p:to x="100000" y="100000"/>
                                    </p:animScale>
                                    <p:animScale>
                                      <p:cBhvr>
                                        <p:cTn id="65" dur="7">
                                          <p:stCondLst>
                                            <p:cond delay="328"/>
                                          </p:stCondLst>
                                        </p:cTn>
                                        <p:tgtEl>
                                          <p:spTgt spid="6"/>
                                        </p:tgtEl>
                                      </p:cBhvr>
                                      <p:to x="100000" y="80000"/>
                                    </p:animScale>
                                    <p:animScale>
                                      <p:cBhvr>
                                        <p:cTn id="66" dur="41" decel="50000">
                                          <p:stCondLst>
                                            <p:cond delay="335"/>
                                          </p:stCondLst>
                                        </p:cTn>
                                        <p:tgtEl>
                                          <p:spTgt spid="6"/>
                                        </p:tgtEl>
                                      </p:cBhvr>
                                      <p:to x="100000" y="100000"/>
                                    </p:animScale>
                                    <p:animScale>
                                      <p:cBhvr>
                                        <p:cTn id="67" dur="7">
                                          <p:stCondLst>
                                            <p:cond delay="410"/>
                                          </p:stCondLst>
                                        </p:cTn>
                                        <p:tgtEl>
                                          <p:spTgt spid="6"/>
                                        </p:tgtEl>
                                      </p:cBhvr>
                                      <p:to x="100000" y="90000"/>
                                    </p:animScale>
                                    <p:animScale>
                                      <p:cBhvr>
                                        <p:cTn id="68" dur="41" decel="50000">
                                          <p:stCondLst>
                                            <p:cond delay="417"/>
                                          </p:stCondLst>
                                        </p:cTn>
                                        <p:tgtEl>
                                          <p:spTgt spid="6"/>
                                        </p:tgtEl>
                                      </p:cBhvr>
                                      <p:to x="100000" y="100000"/>
                                    </p:animScale>
                                    <p:animScale>
                                      <p:cBhvr>
                                        <p:cTn id="69" dur="7">
                                          <p:stCondLst>
                                            <p:cond delay="452"/>
                                          </p:stCondLst>
                                        </p:cTn>
                                        <p:tgtEl>
                                          <p:spTgt spid="6"/>
                                        </p:tgtEl>
                                      </p:cBhvr>
                                      <p:to x="100000" y="95000"/>
                                    </p:animScale>
                                    <p:animScale>
                                      <p:cBhvr>
                                        <p:cTn id="70" dur="41" decel="50000">
                                          <p:stCondLst>
                                            <p:cond delay="459"/>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209E7D21-74C1-3838-ACBC-706FC988823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353506" y="923924"/>
            <a:ext cx="1362309" cy="1030401"/>
          </a:xfrm>
          <a:prstGeom prst="rect">
            <a:avLst/>
          </a:prstGeom>
        </p:spPr>
      </p:pic>
      <p:pic>
        <p:nvPicPr>
          <p:cNvPr id="3" name="Picture 8">
            <a:extLst>
              <a:ext uri="{FF2B5EF4-FFF2-40B4-BE49-F238E27FC236}">
                <a16:creationId xmlns:a16="http://schemas.microsoft.com/office/drawing/2014/main" id="{B860A40B-7A08-DE7D-D4E0-7D29576A34BC}"/>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14509" y="5270997"/>
            <a:ext cx="1309492" cy="1387708"/>
          </a:xfrm>
          <a:prstGeom prst="rect">
            <a:avLst/>
          </a:prstGeom>
        </p:spPr>
      </p:pic>
      <p:sp>
        <p:nvSpPr>
          <p:cNvPr id="4" name="TextBox 9">
            <a:extLst>
              <a:ext uri="{FF2B5EF4-FFF2-40B4-BE49-F238E27FC236}">
                <a16:creationId xmlns:a16="http://schemas.microsoft.com/office/drawing/2014/main" id="{ACB86DCB-7939-D5DD-8434-15DF39C4DD8E}"/>
              </a:ext>
            </a:extLst>
          </p:cNvPr>
          <p:cNvSpPr txBox="1"/>
          <p:nvPr/>
        </p:nvSpPr>
        <p:spPr>
          <a:xfrm>
            <a:off x="3106044" y="1531734"/>
            <a:ext cx="5979911" cy="642805"/>
          </a:xfrm>
          <a:prstGeom prst="rect">
            <a:avLst/>
          </a:prstGeom>
        </p:spPr>
        <p:txBody>
          <a:bodyPr lIns="0" tIns="0" rIns="0" bIns="0" rtlCol="0" anchor="t">
            <a:spAutoFit/>
          </a:bodyPr>
          <a:lstStyle/>
          <a:p>
            <a:pPr algn="ctr">
              <a:lnSpc>
                <a:spcPct val="150000"/>
              </a:lnSpc>
            </a:pPr>
            <a:r>
              <a:rPr lang="en-US" sz="3200" b="1" dirty="0" err="1">
                <a:solidFill>
                  <a:srgbClr val="000000"/>
                </a:solidFill>
                <a:latin typeface="+mj-lt"/>
                <a:cs typeface="Arial" panose="020B0604020202020204" pitchFamily="34" charset="0"/>
              </a:rPr>
              <a:t>Kết</a:t>
            </a:r>
            <a:r>
              <a:rPr lang="en-US" sz="3200" b="1" dirty="0">
                <a:solidFill>
                  <a:srgbClr val="000000"/>
                </a:solidFill>
                <a:latin typeface="+mj-lt"/>
                <a:cs typeface="Arial" panose="020B0604020202020204" pitchFamily="34" charset="0"/>
              </a:rPr>
              <a:t> </a:t>
            </a:r>
            <a:r>
              <a:rPr lang="en-US" sz="3200" b="1" dirty="0" err="1">
                <a:solidFill>
                  <a:srgbClr val="000000"/>
                </a:solidFill>
                <a:latin typeface="+mj-lt"/>
                <a:cs typeface="Arial" panose="020B0604020202020204" pitchFamily="34" charset="0"/>
              </a:rPr>
              <a:t>luận</a:t>
            </a:r>
            <a:endParaRPr lang="en-US" sz="3200" b="1" dirty="0">
              <a:solidFill>
                <a:srgbClr val="000000"/>
              </a:solidFill>
              <a:latin typeface="+mj-lt"/>
              <a:cs typeface="Arial" panose="020B0604020202020204" pitchFamily="34" charset="0"/>
            </a:endParaRPr>
          </a:p>
        </p:txBody>
      </p:sp>
      <p:sp>
        <p:nvSpPr>
          <p:cNvPr id="6" name="TextBox 5">
            <a:extLst>
              <a:ext uri="{FF2B5EF4-FFF2-40B4-BE49-F238E27FC236}">
                <a16:creationId xmlns:a16="http://schemas.microsoft.com/office/drawing/2014/main" id="{C1ECCD52-9313-855D-DA53-13048D23A2FD}"/>
              </a:ext>
            </a:extLst>
          </p:cNvPr>
          <p:cNvSpPr txBox="1"/>
          <p:nvPr/>
        </p:nvSpPr>
        <p:spPr>
          <a:xfrm>
            <a:off x="1234352" y="2335326"/>
            <a:ext cx="10075063" cy="2783839"/>
          </a:xfrm>
          <a:prstGeom prst="rect">
            <a:avLst/>
          </a:prstGeom>
          <a:noFill/>
        </p:spPr>
        <p:txBody>
          <a:bodyPr wrap="square">
            <a:spAutoFit/>
          </a:bodyPr>
          <a:lstStyle/>
          <a:p>
            <a:pPr indent="533400" algn="just">
              <a:lnSpc>
                <a:spcPct val="150000"/>
              </a:lnSpc>
              <a:spcAft>
                <a:spcPts val="800"/>
              </a:spcAft>
            </a:pPr>
            <a:r>
              <a:rPr lang="vi-VN" sz="2400" dirty="0">
                <a:latin typeface="+mj-lt"/>
                <a:ea typeface="Calibri" panose="020F0502020204030204" pitchFamily="34" charset="0"/>
                <a:cs typeface="Times New Roman" panose="02020603050405020304" pitchFamily="18" charset="0"/>
              </a:rPr>
              <a:t>Mỗi chúng ta cần đối xử tốt với những người sống xung quanh. Khi bản thân được mọi người đối xử tốt, chúng ta sẽ cảm thấy vui vẻ và hạnh phúc. Ngược lại, khi mình đối xử tốt với những người xung quanh thì chúng ta đã mang lại niềm vui và hạnh phúc đến với mọi người. </a:t>
            </a:r>
            <a:endParaRPr lang="en-US" sz="2400" dirty="0">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23419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BD8161D8-3B61-6BD0-A792-79F14E4D6BB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71097" y="5577445"/>
            <a:ext cx="1448154" cy="1126927"/>
          </a:xfrm>
          <a:prstGeom prst="rect">
            <a:avLst/>
          </a:prstGeom>
        </p:spPr>
      </p:pic>
      <p:sp>
        <p:nvSpPr>
          <p:cNvPr id="3" name="TextBox 2">
            <a:extLst>
              <a:ext uri="{FF2B5EF4-FFF2-40B4-BE49-F238E27FC236}">
                <a16:creationId xmlns:a16="http://schemas.microsoft.com/office/drawing/2014/main" id="{831C6490-D2C9-B24A-323E-CCB17FA375A4}"/>
              </a:ext>
            </a:extLst>
          </p:cNvPr>
          <p:cNvSpPr txBox="1"/>
          <p:nvPr/>
        </p:nvSpPr>
        <p:spPr>
          <a:xfrm>
            <a:off x="695657" y="1475165"/>
            <a:ext cx="6374789" cy="574388"/>
          </a:xfrm>
          <a:prstGeom prst="rect">
            <a:avLst/>
          </a:prstGeom>
          <a:noFill/>
        </p:spPr>
        <p:txBody>
          <a:bodyPr wrap="square" rtlCol="0">
            <a:spAutoFit/>
          </a:bodyPr>
          <a:lstStyle/>
          <a:p>
            <a:pPr algn="just">
              <a:lnSpc>
                <a:spcPct val="150000"/>
              </a:lnSpc>
            </a:pPr>
            <a:r>
              <a:rPr lang="en-US" sz="2400" b="1" dirty="0" err="1">
                <a:solidFill>
                  <a:srgbClr val="FF0000"/>
                </a:solidFill>
                <a:latin typeface="+mj-lt"/>
                <a:cs typeface="Arial" panose="020B0604020202020204" pitchFamily="34" charset="0"/>
              </a:rPr>
              <a:t>Hoạt</a:t>
            </a:r>
            <a:r>
              <a:rPr lang="en-US" sz="2400" b="1" dirty="0">
                <a:solidFill>
                  <a:srgbClr val="FF0000"/>
                </a:solidFill>
                <a:latin typeface="+mj-lt"/>
                <a:cs typeface="Arial" panose="020B0604020202020204" pitchFamily="34" charset="0"/>
              </a:rPr>
              <a:t> </a:t>
            </a:r>
            <a:r>
              <a:rPr lang="en-US" sz="2400" b="1" dirty="0" err="1">
                <a:solidFill>
                  <a:srgbClr val="FF0000"/>
                </a:solidFill>
                <a:latin typeface="+mj-lt"/>
                <a:cs typeface="Arial" panose="020B0604020202020204" pitchFamily="34" charset="0"/>
              </a:rPr>
              <a:t>động</a:t>
            </a:r>
            <a:r>
              <a:rPr lang="en-US" sz="2400" b="1" dirty="0">
                <a:solidFill>
                  <a:srgbClr val="FF0000"/>
                </a:solidFill>
                <a:latin typeface="+mj-lt"/>
                <a:cs typeface="Arial" panose="020B0604020202020204" pitchFamily="34" charset="0"/>
              </a:rPr>
              <a:t> 2:</a:t>
            </a:r>
            <a:r>
              <a:rPr lang="en-US" sz="2400" dirty="0">
                <a:solidFill>
                  <a:srgbClr val="FF0000"/>
                </a:solidFill>
                <a:latin typeface="+mj-lt"/>
                <a:cs typeface="Arial" panose="020B0604020202020204" pitchFamily="34" charset="0"/>
              </a:rPr>
              <a:t> </a:t>
            </a:r>
            <a:r>
              <a:rPr lang="en-US" sz="2400" dirty="0" err="1">
                <a:solidFill>
                  <a:srgbClr val="FF0000"/>
                </a:solidFill>
                <a:latin typeface="+mj-lt"/>
                <a:cs typeface="Arial" panose="020B0604020202020204" pitchFamily="34" charset="0"/>
              </a:rPr>
              <a:t>Điều</a:t>
            </a:r>
            <a:r>
              <a:rPr lang="en-US" sz="2400" dirty="0">
                <a:solidFill>
                  <a:srgbClr val="FF0000"/>
                </a:solidFill>
                <a:latin typeface="+mj-lt"/>
                <a:cs typeface="Arial" panose="020B0604020202020204" pitchFamily="34" charset="0"/>
              </a:rPr>
              <a:t> </a:t>
            </a:r>
            <a:r>
              <a:rPr lang="en-US" sz="2400" dirty="0" err="1">
                <a:solidFill>
                  <a:srgbClr val="FF0000"/>
                </a:solidFill>
                <a:latin typeface="+mj-lt"/>
                <a:cs typeface="Arial" panose="020B0604020202020204" pitchFamily="34" charset="0"/>
              </a:rPr>
              <a:t>em</a:t>
            </a:r>
            <a:r>
              <a:rPr lang="en-US" sz="2400" dirty="0">
                <a:solidFill>
                  <a:srgbClr val="FF0000"/>
                </a:solidFill>
                <a:latin typeface="+mj-lt"/>
                <a:cs typeface="Arial" panose="020B0604020202020204" pitchFamily="34" charset="0"/>
              </a:rPr>
              <a:t> </a:t>
            </a:r>
            <a:r>
              <a:rPr lang="en-US" sz="2400" dirty="0" err="1">
                <a:solidFill>
                  <a:srgbClr val="FF0000"/>
                </a:solidFill>
                <a:latin typeface="+mj-lt"/>
                <a:cs typeface="Arial" panose="020B0604020202020204" pitchFamily="34" charset="0"/>
              </a:rPr>
              <a:t>có</a:t>
            </a:r>
            <a:r>
              <a:rPr lang="en-US" sz="2400" dirty="0">
                <a:solidFill>
                  <a:srgbClr val="FF0000"/>
                </a:solidFill>
                <a:latin typeface="+mj-lt"/>
                <a:cs typeface="Arial" panose="020B0604020202020204" pitchFamily="34" charset="0"/>
              </a:rPr>
              <a:t> </a:t>
            </a:r>
            <a:r>
              <a:rPr lang="en-US" sz="2400" dirty="0" err="1">
                <a:solidFill>
                  <a:srgbClr val="FF0000"/>
                </a:solidFill>
                <a:latin typeface="+mj-lt"/>
                <a:cs typeface="Arial" panose="020B0604020202020204" pitchFamily="34" charset="0"/>
              </a:rPr>
              <a:t>thể</a:t>
            </a:r>
            <a:r>
              <a:rPr lang="en-US" sz="2400" dirty="0">
                <a:solidFill>
                  <a:srgbClr val="FF0000"/>
                </a:solidFill>
                <a:latin typeface="+mj-lt"/>
                <a:cs typeface="Arial" panose="020B0604020202020204" pitchFamily="34" charset="0"/>
              </a:rPr>
              <a:t> </a:t>
            </a:r>
            <a:r>
              <a:rPr lang="en-US" sz="2400" dirty="0" err="1">
                <a:solidFill>
                  <a:srgbClr val="FF0000"/>
                </a:solidFill>
                <a:latin typeface="+mj-lt"/>
                <a:cs typeface="Arial" panose="020B0604020202020204" pitchFamily="34" charset="0"/>
              </a:rPr>
              <a:t>làm</a:t>
            </a:r>
            <a:endParaRPr lang="en-US" sz="2400" dirty="0">
              <a:solidFill>
                <a:srgbClr val="FF0000"/>
              </a:solidFill>
              <a:latin typeface="+mj-lt"/>
              <a:cs typeface="Arial" panose="020B0604020202020204" pitchFamily="34" charset="0"/>
            </a:endParaRPr>
          </a:p>
        </p:txBody>
      </p:sp>
      <p:pic>
        <p:nvPicPr>
          <p:cNvPr id="4" name="Picture 3">
            <a:extLst>
              <a:ext uri="{FF2B5EF4-FFF2-40B4-BE49-F238E27FC236}">
                <a16:creationId xmlns:a16="http://schemas.microsoft.com/office/drawing/2014/main" id="{D3918348-E5C8-CAAE-F3FA-CC18E6B38E8B}"/>
              </a:ext>
            </a:extLst>
          </p:cNvPr>
          <p:cNvPicPr>
            <a:picLocks noChangeAspect="1"/>
          </p:cNvPicPr>
          <p:nvPr/>
        </p:nvPicPr>
        <p:blipFill rotWithShape="1">
          <a:blip r:embed="rId5">
            <a:extLst>
              <a:ext uri="{28A0092B-C50C-407E-A947-70E740481C1C}">
                <a14:useLocalDpi xmlns:a14="http://schemas.microsoft.com/office/drawing/2010/main" val="0"/>
              </a:ext>
            </a:extLst>
          </a:blip>
          <a:srcRect l="54583" t="3659" r="4424" b="9877"/>
          <a:stretch/>
        </p:blipFill>
        <p:spPr>
          <a:xfrm>
            <a:off x="6486526" y="1347055"/>
            <a:ext cx="3898175" cy="4625053"/>
          </a:xfrm>
          <a:prstGeom prst="rect">
            <a:avLst/>
          </a:prstGeom>
        </p:spPr>
      </p:pic>
      <p:sp>
        <p:nvSpPr>
          <p:cNvPr id="5" name="TextBox 4">
            <a:extLst>
              <a:ext uri="{FF2B5EF4-FFF2-40B4-BE49-F238E27FC236}">
                <a16:creationId xmlns:a16="http://schemas.microsoft.com/office/drawing/2014/main" id="{3FD13276-DF5E-425F-794A-1673C4AE04D5}"/>
              </a:ext>
            </a:extLst>
          </p:cNvPr>
          <p:cNvSpPr txBox="1"/>
          <p:nvPr/>
        </p:nvSpPr>
        <p:spPr>
          <a:xfrm>
            <a:off x="7339712" y="4193116"/>
            <a:ext cx="2191801" cy="1121846"/>
          </a:xfrm>
          <a:prstGeom prst="rect">
            <a:avLst/>
          </a:prstGeom>
          <a:noFill/>
        </p:spPr>
        <p:txBody>
          <a:bodyPr wrap="square" rtlCol="0">
            <a:spAutoFit/>
          </a:bodyPr>
          <a:lstStyle/>
          <a:p>
            <a:pPr algn="ctr">
              <a:lnSpc>
                <a:spcPct val="150000"/>
              </a:lnSpc>
            </a:pPr>
            <a:r>
              <a:rPr lang="en-US" sz="2400" dirty="0" err="1">
                <a:solidFill>
                  <a:schemeClr val="bg1"/>
                </a:solidFill>
                <a:latin typeface="+mj-lt"/>
                <a:cs typeface="Arial" panose="020B0604020202020204" pitchFamily="34" charset="0"/>
              </a:rPr>
              <a:t>Chiếc</a:t>
            </a:r>
            <a:r>
              <a:rPr lang="en-US" sz="2400" dirty="0">
                <a:solidFill>
                  <a:schemeClr val="bg1"/>
                </a:solidFill>
                <a:latin typeface="+mj-lt"/>
                <a:cs typeface="Arial" panose="020B0604020202020204" pitchFamily="34" charset="0"/>
              </a:rPr>
              <a:t> </a:t>
            </a:r>
            <a:r>
              <a:rPr lang="en-US" sz="2400" dirty="0" err="1">
                <a:solidFill>
                  <a:schemeClr val="bg1"/>
                </a:solidFill>
                <a:latin typeface="+mj-lt"/>
                <a:cs typeface="Arial" panose="020B0604020202020204" pitchFamily="34" charset="0"/>
              </a:rPr>
              <a:t>hộp</a:t>
            </a:r>
            <a:r>
              <a:rPr lang="en-US" sz="2400" dirty="0">
                <a:solidFill>
                  <a:schemeClr val="bg1"/>
                </a:solidFill>
                <a:latin typeface="+mj-lt"/>
                <a:cs typeface="Arial" panose="020B0604020202020204" pitchFamily="34" charset="0"/>
              </a:rPr>
              <a:t> </a:t>
            </a:r>
            <a:r>
              <a:rPr lang="en-US" sz="2400" dirty="0" err="1">
                <a:solidFill>
                  <a:schemeClr val="bg1"/>
                </a:solidFill>
                <a:latin typeface="+mj-lt"/>
                <a:cs typeface="Arial" panose="020B0604020202020204" pitchFamily="34" charset="0"/>
              </a:rPr>
              <a:t>việc</a:t>
            </a:r>
            <a:r>
              <a:rPr lang="en-US" sz="2400" dirty="0">
                <a:solidFill>
                  <a:schemeClr val="bg1"/>
                </a:solidFill>
                <a:latin typeface="+mj-lt"/>
                <a:cs typeface="Arial" panose="020B0604020202020204" pitchFamily="34" charset="0"/>
              </a:rPr>
              <a:t> </a:t>
            </a:r>
            <a:r>
              <a:rPr lang="en-US" sz="2400" dirty="0" err="1">
                <a:solidFill>
                  <a:schemeClr val="bg1"/>
                </a:solidFill>
                <a:latin typeface="+mj-lt"/>
                <a:cs typeface="Arial" panose="020B0604020202020204" pitchFamily="34" charset="0"/>
              </a:rPr>
              <a:t>tốt</a:t>
            </a:r>
            <a:endParaRPr lang="en-US" sz="2400" dirty="0">
              <a:solidFill>
                <a:schemeClr val="bg1"/>
              </a:solidFill>
              <a:latin typeface="+mj-lt"/>
              <a:cs typeface="Arial" panose="020B0604020202020204" pitchFamily="34" charset="0"/>
            </a:endParaRPr>
          </a:p>
        </p:txBody>
      </p:sp>
      <p:sp>
        <p:nvSpPr>
          <p:cNvPr id="6" name="Rounded Rectangular Callout 15">
            <a:extLst>
              <a:ext uri="{FF2B5EF4-FFF2-40B4-BE49-F238E27FC236}">
                <a16:creationId xmlns:a16="http://schemas.microsoft.com/office/drawing/2014/main" id="{5C50157E-3A56-5E7E-5483-39DC1027FF99}"/>
              </a:ext>
            </a:extLst>
          </p:cNvPr>
          <p:cNvSpPr/>
          <p:nvPr/>
        </p:nvSpPr>
        <p:spPr>
          <a:xfrm flipH="1">
            <a:off x="1065857" y="2747913"/>
            <a:ext cx="3898175" cy="2386073"/>
          </a:xfrm>
          <a:prstGeom prst="wedgeRoundRectCallout">
            <a:avLst>
              <a:gd name="adj1" fmla="val -69744"/>
              <a:gd name="adj2" fmla="val 26291"/>
              <a:gd name="adj3" fmla="val 16667"/>
            </a:avLst>
          </a:prstGeom>
          <a:ln/>
        </p:spPr>
        <p:style>
          <a:lnRef idx="1">
            <a:schemeClr val="accent4"/>
          </a:lnRef>
          <a:fillRef idx="2">
            <a:schemeClr val="accent4"/>
          </a:fillRef>
          <a:effectRef idx="1">
            <a:schemeClr val="accent4"/>
          </a:effectRef>
          <a:fontRef idx="minor">
            <a:schemeClr val="dk1"/>
          </a:fontRef>
        </p:style>
        <p:txBody>
          <a:bodyPr rtlCol="0" anchor="ctr"/>
          <a:lstStyle/>
          <a:p>
            <a:pPr algn="just">
              <a:lnSpc>
                <a:spcPct val="150000"/>
              </a:lnSpc>
            </a:pPr>
            <a:r>
              <a:rPr lang="fr-FR" sz="2400" dirty="0" err="1">
                <a:latin typeface="+mj-lt"/>
                <a:cs typeface="Arial" panose="020B0604020202020204" pitchFamily="34" charset="0"/>
              </a:rPr>
              <a:t>Viết</a:t>
            </a:r>
            <a:r>
              <a:rPr lang="fr-FR" sz="2400" dirty="0">
                <a:latin typeface="+mj-lt"/>
                <a:cs typeface="Arial" panose="020B0604020202020204" pitchFamily="34" charset="0"/>
              </a:rPr>
              <a:t> </a:t>
            </a:r>
            <a:r>
              <a:rPr lang="fr-FR" sz="2400" dirty="0" err="1">
                <a:latin typeface="+mj-lt"/>
                <a:cs typeface="Arial" panose="020B0604020202020204" pitchFamily="34" charset="0"/>
              </a:rPr>
              <a:t>vào</a:t>
            </a:r>
            <a:r>
              <a:rPr lang="fr-FR" sz="2400" dirty="0">
                <a:latin typeface="+mj-lt"/>
                <a:cs typeface="Arial" panose="020B0604020202020204" pitchFamily="34" charset="0"/>
              </a:rPr>
              <a:t> </a:t>
            </a:r>
            <a:r>
              <a:rPr lang="fr-FR" sz="2400" dirty="0" err="1">
                <a:latin typeface="+mj-lt"/>
                <a:cs typeface="Arial" panose="020B0604020202020204" pitchFamily="34" charset="0"/>
              </a:rPr>
              <a:t>mảnh</a:t>
            </a:r>
            <a:r>
              <a:rPr lang="fr-FR" sz="2400" dirty="0">
                <a:latin typeface="+mj-lt"/>
                <a:cs typeface="Arial" panose="020B0604020202020204" pitchFamily="34" charset="0"/>
              </a:rPr>
              <a:t> </a:t>
            </a:r>
            <a:r>
              <a:rPr lang="fr-FR" sz="2400" dirty="0" err="1">
                <a:latin typeface="+mj-lt"/>
                <a:cs typeface="Arial" panose="020B0604020202020204" pitchFamily="34" charset="0"/>
              </a:rPr>
              <a:t>giấy</a:t>
            </a:r>
            <a:r>
              <a:rPr lang="fr-FR" sz="2400" dirty="0">
                <a:latin typeface="+mj-lt"/>
                <a:cs typeface="Arial" panose="020B0604020202020204" pitchFamily="34" charset="0"/>
              </a:rPr>
              <a:t> </a:t>
            </a:r>
            <a:r>
              <a:rPr lang="fr-FR" sz="2400" dirty="0" err="1">
                <a:latin typeface="+mj-lt"/>
                <a:cs typeface="Arial" panose="020B0604020202020204" pitchFamily="34" charset="0"/>
              </a:rPr>
              <a:t>nhỏ</a:t>
            </a:r>
            <a:r>
              <a:rPr lang="fr-FR" sz="2400" dirty="0">
                <a:latin typeface="+mj-lt"/>
                <a:cs typeface="Arial" panose="020B0604020202020204" pitchFamily="34" charset="0"/>
              </a:rPr>
              <a:t> </a:t>
            </a:r>
            <a:r>
              <a:rPr lang="fr-FR" sz="2400" dirty="0" err="1">
                <a:latin typeface="+mj-lt"/>
                <a:cs typeface="Arial" panose="020B0604020202020204" pitchFamily="34" charset="0"/>
              </a:rPr>
              <a:t>những</a:t>
            </a:r>
            <a:r>
              <a:rPr lang="fr-FR" sz="2400" dirty="0">
                <a:latin typeface="+mj-lt"/>
                <a:cs typeface="Arial" panose="020B0604020202020204" pitchFamily="34" charset="0"/>
              </a:rPr>
              <a:t> </a:t>
            </a:r>
            <a:r>
              <a:rPr lang="fr-FR" sz="2400" dirty="0" err="1">
                <a:latin typeface="+mj-lt"/>
                <a:cs typeface="Arial" panose="020B0604020202020204" pitchFamily="34" charset="0"/>
              </a:rPr>
              <a:t>việc</a:t>
            </a:r>
            <a:r>
              <a:rPr lang="fr-FR" sz="2400" dirty="0">
                <a:latin typeface="+mj-lt"/>
                <a:cs typeface="Arial" panose="020B0604020202020204" pitchFamily="34" charset="0"/>
              </a:rPr>
              <a:t> </a:t>
            </a:r>
            <a:r>
              <a:rPr lang="fr-FR" sz="2400" dirty="0" err="1">
                <a:latin typeface="+mj-lt"/>
                <a:cs typeface="Arial" panose="020B0604020202020204" pitchFamily="34" charset="0"/>
              </a:rPr>
              <a:t>tốt</a:t>
            </a:r>
            <a:r>
              <a:rPr lang="fr-FR" sz="2400" dirty="0">
                <a:latin typeface="+mj-lt"/>
                <a:cs typeface="Arial" panose="020B0604020202020204" pitchFamily="34" charset="0"/>
              </a:rPr>
              <a:t> </a:t>
            </a:r>
            <a:r>
              <a:rPr lang="fr-FR" sz="2400" dirty="0" err="1">
                <a:latin typeface="+mj-lt"/>
                <a:cs typeface="Arial" panose="020B0604020202020204" pitchFamily="34" charset="0"/>
              </a:rPr>
              <a:t>có</a:t>
            </a:r>
            <a:r>
              <a:rPr lang="fr-FR" sz="2400" dirty="0">
                <a:latin typeface="+mj-lt"/>
                <a:cs typeface="Arial" panose="020B0604020202020204" pitchFamily="34" charset="0"/>
              </a:rPr>
              <a:t> </a:t>
            </a:r>
            <a:r>
              <a:rPr lang="fr-FR" sz="2400" dirty="0" err="1">
                <a:latin typeface="+mj-lt"/>
                <a:cs typeface="Arial" panose="020B0604020202020204" pitchFamily="34" charset="0"/>
              </a:rPr>
              <a:t>thể</a:t>
            </a:r>
            <a:r>
              <a:rPr lang="fr-FR" sz="2400" dirty="0">
                <a:latin typeface="+mj-lt"/>
                <a:cs typeface="Arial" panose="020B0604020202020204" pitchFamily="34" charset="0"/>
              </a:rPr>
              <a:t> </a:t>
            </a:r>
            <a:r>
              <a:rPr lang="fr-FR" sz="2400" dirty="0" err="1">
                <a:latin typeface="+mj-lt"/>
                <a:cs typeface="Arial" panose="020B0604020202020204" pitchFamily="34" charset="0"/>
              </a:rPr>
              <a:t>làm</a:t>
            </a:r>
            <a:r>
              <a:rPr lang="fr-FR" sz="2400" dirty="0">
                <a:latin typeface="+mj-lt"/>
                <a:cs typeface="Arial" panose="020B0604020202020204" pitchFamily="34" charset="0"/>
              </a:rPr>
              <a:t> </a:t>
            </a:r>
            <a:r>
              <a:rPr lang="fr-FR" sz="2400" dirty="0" err="1">
                <a:latin typeface="+mj-lt"/>
                <a:cs typeface="Arial" panose="020B0604020202020204" pitchFamily="34" charset="0"/>
              </a:rPr>
              <a:t>với</a:t>
            </a:r>
            <a:r>
              <a:rPr lang="fr-FR" sz="2400" dirty="0">
                <a:latin typeface="+mj-lt"/>
                <a:cs typeface="Arial" panose="020B0604020202020204" pitchFamily="34" charset="0"/>
              </a:rPr>
              <a:t> </a:t>
            </a:r>
            <a:r>
              <a:rPr lang="fr-FR" sz="2400" dirty="0" err="1">
                <a:latin typeface="+mj-lt"/>
                <a:cs typeface="Arial" panose="020B0604020202020204" pitchFamily="34" charset="0"/>
              </a:rPr>
              <a:t>những</a:t>
            </a:r>
            <a:r>
              <a:rPr lang="fr-FR" sz="2400" dirty="0">
                <a:latin typeface="+mj-lt"/>
                <a:cs typeface="Arial" panose="020B0604020202020204" pitchFamily="34" charset="0"/>
              </a:rPr>
              <a:t> </a:t>
            </a:r>
            <a:r>
              <a:rPr lang="fr-FR" sz="2400" dirty="0" err="1">
                <a:latin typeface="+mj-lt"/>
                <a:cs typeface="Arial" panose="020B0604020202020204" pitchFamily="34" charset="0"/>
              </a:rPr>
              <a:t>người</a:t>
            </a:r>
            <a:r>
              <a:rPr lang="fr-FR" sz="2400" dirty="0">
                <a:latin typeface="+mj-lt"/>
                <a:cs typeface="Arial" panose="020B0604020202020204" pitchFamily="34" charset="0"/>
              </a:rPr>
              <a:t> </a:t>
            </a:r>
            <a:r>
              <a:rPr lang="fr-FR" sz="2400" dirty="0" err="1">
                <a:latin typeface="+mj-lt"/>
                <a:cs typeface="Arial" panose="020B0604020202020204" pitchFamily="34" charset="0"/>
              </a:rPr>
              <a:t>xung</a:t>
            </a:r>
            <a:r>
              <a:rPr lang="fr-FR" sz="2400" dirty="0">
                <a:latin typeface="+mj-lt"/>
                <a:cs typeface="Arial" panose="020B0604020202020204" pitchFamily="34" charset="0"/>
              </a:rPr>
              <a:t> </a:t>
            </a:r>
            <a:r>
              <a:rPr lang="fr-FR" sz="2400" dirty="0" err="1">
                <a:latin typeface="+mj-lt"/>
                <a:cs typeface="Arial" panose="020B0604020202020204" pitchFamily="34" charset="0"/>
              </a:rPr>
              <a:t>quanh</a:t>
            </a:r>
            <a:r>
              <a:rPr lang="fr-FR" sz="2400" dirty="0">
                <a:latin typeface="+mj-lt"/>
                <a:cs typeface="Arial" panose="020B0604020202020204" pitchFamily="34" charset="0"/>
              </a:rPr>
              <a:t>. </a:t>
            </a:r>
            <a:endParaRPr lang="en-US" sz="2400" dirty="0">
              <a:latin typeface="+mj-lt"/>
              <a:cs typeface="Arial" panose="020B0604020202020204" pitchFamily="34" charset="0"/>
            </a:endParaRPr>
          </a:p>
        </p:txBody>
      </p:sp>
    </p:spTree>
    <p:extLst>
      <p:ext uri="{BB962C8B-B14F-4D97-AF65-F5344CB8AC3E}">
        <p14:creationId xmlns:p14="http://schemas.microsoft.com/office/powerpoint/2010/main" val="2271633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500"/>
                                        <p:tgtEl>
                                          <p:spTgt spid="6"/>
                                        </p:tgtEl>
                                      </p:cBhvr>
                                    </p:animEffect>
                                  </p:childTnLst>
                                </p:cTn>
                              </p:par>
                              <p:par>
                                <p:cTn id="8" presetID="6" presetClass="entr" presetSubtype="16"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ircle(in)">
                                      <p:cBhvr>
                                        <p:cTn id="10" dur="500"/>
                                        <p:tgtEl>
                                          <p:spTgt spid="4"/>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circle(in)">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A749C22F-F5A2-8F99-0B95-91C91367F321}"/>
              </a:ext>
            </a:extLst>
          </p:cNvPr>
          <p:cNvGrpSpPr/>
          <p:nvPr/>
        </p:nvGrpSpPr>
        <p:grpSpPr>
          <a:xfrm>
            <a:off x="1178331" y="2191323"/>
            <a:ext cx="3279370" cy="2611468"/>
            <a:chOff x="1883181" y="2571751"/>
            <a:chExt cx="3279370" cy="2611468"/>
          </a:xfrm>
        </p:grpSpPr>
        <p:grpSp>
          <p:nvGrpSpPr>
            <p:cNvPr id="2" name="Group 7">
              <a:extLst>
                <a:ext uri="{FF2B5EF4-FFF2-40B4-BE49-F238E27FC236}">
                  <a16:creationId xmlns:a16="http://schemas.microsoft.com/office/drawing/2014/main" id="{D72C32E6-B3DB-513E-9475-229512C97008}"/>
                </a:ext>
              </a:extLst>
            </p:cNvPr>
            <p:cNvGrpSpPr/>
            <p:nvPr/>
          </p:nvGrpSpPr>
          <p:grpSpPr>
            <a:xfrm>
              <a:off x="1883181" y="2571751"/>
              <a:ext cx="3279370" cy="2611468"/>
              <a:chOff x="732812" y="329062"/>
              <a:chExt cx="8572592" cy="4100824"/>
            </a:xfrm>
          </p:grpSpPr>
          <p:sp>
            <p:nvSpPr>
              <p:cNvPr id="3" name="Freeform 8">
                <a:extLst>
                  <a:ext uri="{FF2B5EF4-FFF2-40B4-BE49-F238E27FC236}">
                    <a16:creationId xmlns:a16="http://schemas.microsoft.com/office/drawing/2014/main" id="{626A58A5-25D9-4DF2-E50A-171C6C802CC7}"/>
                  </a:ext>
                </a:extLst>
              </p:cNvPr>
              <p:cNvSpPr/>
              <p:nvPr/>
            </p:nvSpPr>
            <p:spPr>
              <a:xfrm>
                <a:off x="732812" y="329062"/>
                <a:ext cx="8572592" cy="4100824"/>
              </a:xfrm>
              <a:custGeom>
                <a:avLst/>
                <a:gdLst/>
                <a:ahLst/>
                <a:cxnLst/>
                <a:rect l="l" t="t" r="r" b="b"/>
                <a:pathLst>
                  <a:path w="10038214" h="4758947">
                    <a:moveTo>
                      <a:pt x="9733414" y="0"/>
                    </a:moveTo>
                    <a:lnTo>
                      <a:pt x="304800" y="0"/>
                    </a:lnTo>
                    <a:cubicBezTo>
                      <a:pt x="135890" y="0"/>
                      <a:pt x="0" y="135890"/>
                      <a:pt x="0" y="304800"/>
                    </a:cubicBezTo>
                    <a:lnTo>
                      <a:pt x="0" y="4454147"/>
                    </a:lnTo>
                    <a:cubicBezTo>
                      <a:pt x="0" y="4623057"/>
                      <a:pt x="135890" y="4758947"/>
                      <a:pt x="304800" y="4758947"/>
                    </a:cubicBezTo>
                    <a:lnTo>
                      <a:pt x="9733414" y="4758947"/>
                    </a:lnTo>
                    <a:cubicBezTo>
                      <a:pt x="9902324" y="4758947"/>
                      <a:pt x="10038214" y="4623057"/>
                      <a:pt x="10038214" y="4454147"/>
                    </a:cubicBezTo>
                    <a:lnTo>
                      <a:pt x="10038214" y="304800"/>
                    </a:lnTo>
                    <a:cubicBezTo>
                      <a:pt x="10038214" y="135890"/>
                      <a:pt x="9902324" y="0"/>
                      <a:pt x="9733414" y="0"/>
                    </a:cubicBezTo>
                    <a:close/>
                  </a:path>
                </a:pathLst>
              </a:custGeom>
              <a:solidFill>
                <a:srgbClr val="A0CED9"/>
              </a:solidFill>
            </p:spPr>
            <p:txBody>
              <a:bodyPr/>
              <a:lstStyle/>
              <a:p>
                <a:endParaRPr lang="en-US"/>
              </a:p>
            </p:txBody>
          </p:sp>
        </p:grpSp>
        <p:sp>
          <p:nvSpPr>
            <p:cNvPr id="4" name="TextBox 3">
              <a:extLst>
                <a:ext uri="{FF2B5EF4-FFF2-40B4-BE49-F238E27FC236}">
                  <a16:creationId xmlns:a16="http://schemas.microsoft.com/office/drawing/2014/main" id="{31183916-2EC0-4E03-CDD4-9EA104E33B32}"/>
                </a:ext>
              </a:extLst>
            </p:cNvPr>
            <p:cNvSpPr txBox="1"/>
            <p:nvPr/>
          </p:nvSpPr>
          <p:spPr>
            <a:xfrm>
              <a:off x="2047059" y="3115133"/>
              <a:ext cx="2951612" cy="1128386"/>
            </a:xfrm>
            <a:prstGeom prst="rect">
              <a:avLst/>
            </a:prstGeom>
            <a:noFill/>
          </p:spPr>
          <p:txBody>
            <a:bodyPr wrap="square" rtlCol="0">
              <a:spAutoFit/>
            </a:bodyPr>
            <a:lstStyle/>
            <a:p>
              <a:pPr algn="ctr">
                <a:lnSpc>
                  <a:spcPct val="150000"/>
                </a:lnSpc>
              </a:pPr>
              <a:r>
                <a:rPr lang="en-US" sz="2400" b="1" dirty="0">
                  <a:latin typeface="+mj-lt"/>
                  <a:cs typeface="Arial" panose="020B0604020202020204" pitchFamily="34" charset="0"/>
                </a:rPr>
                <a:t>Chia </a:t>
              </a:r>
              <a:r>
                <a:rPr lang="en-US" sz="2400" b="1" dirty="0" err="1">
                  <a:latin typeface="+mj-lt"/>
                  <a:cs typeface="Arial" panose="020B0604020202020204" pitchFamily="34" charset="0"/>
                </a:rPr>
                <a:t>sẻ</a:t>
              </a:r>
              <a:r>
                <a:rPr lang="en-US" sz="2400" b="1" dirty="0">
                  <a:latin typeface="+mj-lt"/>
                  <a:cs typeface="Arial" panose="020B0604020202020204" pitchFamily="34" charset="0"/>
                </a:rPr>
                <a:t> </a:t>
              </a:r>
              <a:r>
                <a:rPr lang="en-US" sz="2400" b="1" dirty="0" err="1">
                  <a:latin typeface="+mj-lt"/>
                  <a:cs typeface="Arial" panose="020B0604020202020204" pitchFamily="34" charset="0"/>
                </a:rPr>
                <a:t>những</a:t>
              </a:r>
              <a:r>
                <a:rPr lang="en-US" sz="2400" b="1" dirty="0">
                  <a:latin typeface="+mj-lt"/>
                  <a:cs typeface="Arial" panose="020B0604020202020204" pitchFamily="34" charset="0"/>
                </a:rPr>
                <a:t> </a:t>
              </a:r>
              <a:r>
                <a:rPr lang="en-US" sz="2400" b="1" dirty="0" err="1">
                  <a:latin typeface="+mj-lt"/>
                  <a:cs typeface="Arial" panose="020B0604020202020204" pitchFamily="34" charset="0"/>
                </a:rPr>
                <a:t>điều</a:t>
              </a:r>
              <a:r>
                <a:rPr lang="en-US" sz="2400" b="1" dirty="0">
                  <a:latin typeface="+mj-lt"/>
                  <a:cs typeface="Arial" panose="020B0604020202020204" pitchFamily="34" charset="0"/>
                </a:rPr>
                <a:t> </a:t>
              </a:r>
              <a:r>
                <a:rPr lang="en-US" sz="2400" b="1" dirty="0" err="1">
                  <a:latin typeface="+mj-lt"/>
                  <a:cs typeface="Arial" panose="020B0604020202020204" pitchFamily="34" charset="0"/>
                </a:rPr>
                <a:t>đã</a:t>
              </a:r>
              <a:r>
                <a:rPr lang="en-US" sz="2400" b="1" dirty="0">
                  <a:latin typeface="+mj-lt"/>
                  <a:cs typeface="Arial" panose="020B0604020202020204" pitchFamily="34" charset="0"/>
                </a:rPr>
                <a:t> </a:t>
              </a:r>
              <a:r>
                <a:rPr lang="en-US" sz="2400" b="1" dirty="0" err="1">
                  <a:latin typeface="+mj-lt"/>
                  <a:cs typeface="Arial" panose="020B0604020202020204" pitchFamily="34" charset="0"/>
                </a:rPr>
                <a:t>viết</a:t>
              </a:r>
              <a:r>
                <a:rPr lang="en-US" sz="2400" b="1" dirty="0">
                  <a:latin typeface="+mj-lt"/>
                  <a:cs typeface="Arial" panose="020B0604020202020204" pitchFamily="34" charset="0"/>
                </a:rPr>
                <a:t> </a:t>
              </a:r>
            </a:p>
          </p:txBody>
        </p:sp>
      </p:grpSp>
      <p:pic>
        <p:nvPicPr>
          <p:cNvPr id="5" name="Picture 4">
            <a:extLst>
              <a:ext uri="{FF2B5EF4-FFF2-40B4-BE49-F238E27FC236}">
                <a16:creationId xmlns:a16="http://schemas.microsoft.com/office/drawing/2014/main" id="{0095450D-151D-EF06-4FBF-B67AEBA2F2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36486" y="1156448"/>
            <a:ext cx="4013200" cy="4545103"/>
          </a:xfrm>
          <a:prstGeom prst="rect">
            <a:avLst/>
          </a:prstGeom>
        </p:spPr>
      </p:pic>
    </p:spTree>
    <p:extLst>
      <p:ext uri="{BB962C8B-B14F-4D97-AF65-F5344CB8AC3E}">
        <p14:creationId xmlns:p14="http://schemas.microsoft.com/office/powerpoint/2010/main" val="34945380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CCD7F1-94DA-422F-8D11-E1D6C13E51D8}"/>
              </a:ext>
            </a:extLst>
          </p:cNvPr>
          <p:cNvSpPr txBox="1"/>
          <p:nvPr/>
        </p:nvSpPr>
        <p:spPr>
          <a:xfrm>
            <a:off x="4754645" y="1296409"/>
            <a:ext cx="2682710" cy="735138"/>
          </a:xfrm>
          <a:prstGeom prst="rect">
            <a:avLst/>
          </a:prstGeom>
          <a:noFill/>
        </p:spPr>
        <p:txBody>
          <a:bodyPr wrap="square" rtlCol="0">
            <a:spAutoFit/>
          </a:bodyPr>
          <a:lstStyle/>
          <a:p>
            <a:pPr algn="ctr">
              <a:lnSpc>
                <a:spcPct val="150000"/>
              </a:lnSpc>
            </a:pPr>
            <a:r>
              <a:rPr lang="en-US" sz="3200" b="1">
                <a:latin typeface="+mj-lt"/>
                <a:cs typeface="Arial" panose="020B0604020202020204" pitchFamily="34" charset="0"/>
              </a:rPr>
              <a:t>Kết luận</a:t>
            </a:r>
          </a:p>
        </p:txBody>
      </p:sp>
      <p:sp>
        <p:nvSpPr>
          <p:cNvPr id="3" name="TextBox 2">
            <a:extLst>
              <a:ext uri="{FF2B5EF4-FFF2-40B4-BE49-F238E27FC236}">
                <a16:creationId xmlns:a16="http://schemas.microsoft.com/office/drawing/2014/main" id="{9DBB961C-EDE3-819C-3851-7C6B055A454C}"/>
              </a:ext>
            </a:extLst>
          </p:cNvPr>
          <p:cNvSpPr txBox="1"/>
          <p:nvPr/>
        </p:nvSpPr>
        <p:spPr>
          <a:xfrm>
            <a:off x="456729" y="1918422"/>
            <a:ext cx="11306646" cy="2229841"/>
          </a:xfrm>
          <a:prstGeom prst="rect">
            <a:avLst/>
          </a:prstGeom>
          <a:noFill/>
        </p:spPr>
        <p:txBody>
          <a:bodyPr wrap="square">
            <a:spAutoFit/>
          </a:bodyPr>
          <a:lstStyle/>
          <a:p>
            <a:pPr algn="just">
              <a:lnSpc>
                <a:spcPct val="150000"/>
              </a:lnSpc>
              <a:spcAft>
                <a:spcPts val="800"/>
              </a:spcAft>
            </a:pPr>
            <a:r>
              <a:rPr lang="en-US" sz="2400" dirty="0" err="1">
                <a:latin typeface="+mj-lt"/>
                <a:ea typeface="Calibri" panose="020F0502020204030204" pitchFamily="34" charset="0"/>
                <a:cs typeface="Arial" panose="020B0604020202020204" pitchFamily="34" charset="0"/>
              </a:rPr>
              <a:t>Những</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việc</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tốt</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em</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có</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thể</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làm</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với</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những</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người</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xung</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quanh</a:t>
            </a:r>
            <a:r>
              <a:rPr lang="en-US" sz="2400" dirty="0">
                <a:latin typeface="+mj-lt"/>
                <a:ea typeface="Calibri" panose="020F0502020204030204" pitchFamily="34" charset="0"/>
                <a:cs typeface="Arial" panose="020B0604020202020204" pitchFamily="34" charset="0"/>
              </a:rPr>
              <a:t> bao </a:t>
            </a:r>
            <a:r>
              <a:rPr lang="en-US" sz="2400" dirty="0" err="1">
                <a:latin typeface="+mj-lt"/>
                <a:ea typeface="Calibri" panose="020F0502020204030204" pitchFamily="34" charset="0"/>
                <a:cs typeface="Arial" panose="020B0604020202020204" pitchFamily="34" charset="0"/>
              </a:rPr>
              <a:t>gồm</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chào</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hỏi</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mọi</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người</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động</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viên</a:t>
            </a:r>
            <a:r>
              <a:rPr lang="en-US" sz="2400" dirty="0">
                <a:latin typeface="+mj-lt"/>
                <a:ea typeface="Calibri" panose="020F0502020204030204" pitchFamily="34" charset="0"/>
                <a:cs typeface="Arial" panose="020B0604020202020204" pitchFamily="34" charset="0"/>
              </a:rPr>
              <a:t>, chia </a:t>
            </a:r>
            <a:r>
              <a:rPr lang="en-US" sz="2400" dirty="0" err="1">
                <a:latin typeface="+mj-lt"/>
                <a:ea typeface="Calibri" panose="020F0502020204030204" pitchFamily="34" charset="0"/>
                <a:cs typeface="Arial" panose="020B0604020202020204" pitchFamily="34" charset="0"/>
              </a:rPr>
              <a:t>sẻ</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với</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bạn</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bè</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và</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những</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người</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xung</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quanh</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khi</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họ</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gặp</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chuyện</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buồn</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nhường</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ghế</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cho</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người</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già</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trên</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phương</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tiện</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giao</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thông</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công</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cộng</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giúp</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đỡ</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nhường</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nhịn</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các</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em</a:t>
            </a:r>
            <a:r>
              <a:rPr lang="en-US" sz="2400" dirty="0">
                <a:latin typeface="+mj-lt"/>
                <a:ea typeface="Calibri" panose="020F0502020204030204" pitchFamily="34" charset="0"/>
                <a:cs typeface="Arial" panose="020B0604020202020204" pitchFamily="34" charset="0"/>
              </a:rPr>
              <a:t> </a:t>
            </a:r>
            <a:r>
              <a:rPr lang="en-US" sz="2400" dirty="0" err="1">
                <a:latin typeface="+mj-lt"/>
                <a:ea typeface="Calibri" panose="020F0502020204030204" pitchFamily="34" charset="0"/>
                <a:cs typeface="Arial" panose="020B0604020202020204" pitchFamily="34" charset="0"/>
              </a:rPr>
              <a:t>nhỏ</a:t>
            </a:r>
            <a:r>
              <a:rPr lang="en-US" sz="2400" dirty="0">
                <a:latin typeface="+mj-lt"/>
                <a:ea typeface="Calibri" panose="020F0502020204030204" pitchFamily="34" charset="0"/>
                <a:cs typeface="Arial" panose="020B0604020202020204" pitchFamily="34" charset="0"/>
              </a:rPr>
              <a:t>;…</a:t>
            </a:r>
          </a:p>
        </p:txBody>
      </p:sp>
      <p:pic>
        <p:nvPicPr>
          <p:cNvPr id="4" name="Picture 3">
            <a:extLst>
              <a:ext uri="{FF2B5EF4-FFF2-40B4-BE49-F238E27FC236}">
                <a16:creationId xmlns:a16="http://schemas.microsoft.com/office/drawing/2014/main" id="{ED3FD74D-2997-880C-4262-EE016169AF54}"/>
              </a:ext>
            </a:extLst>
          </p:cNvPr>
          <p:cNvPicPr>
            <a:picLocks noChangeAspect="1"/>
          </p:cNvPicPr>
          <p:nvPr/>
        </p:nvPicPr>
        <p:blipFill rotWithShape="1">
          <a:blip r:embed="rId3"/>
          <a:srcRect l="20417" t="32370" r="42500" b="25555"/>
          <a:stretch/>
        </p:blipFill>
        <p:spPr>
          <a:xfrm>
            <a:off x="642983" y="4290313"/>
            <a:ext cx="3862342" cy="2464977"/>
          </a:xfrm>
          <a:prstGeom prst="rect">
            <a:avLst/>
          </a:prstGeom>
        </p:spPr>
      </p:pic>
      <p:pic>
        <p:nvPicPr>
          <p:cNvPr id="5" name="Picture 4">
            <a:extLst>
              <a:ext uri="{FF2B5EF4-FFF2-40B4-BE49-F238E27FC236}">
                <a16:creationId xmlns:a16="http://schemas.microsoft.com/office/drawing/2014/main" id="{256393C5-F5F8-03F2-21BB-11D2C49D5623}"/>
              </a:ext>
            </a:extLst>
          </p:cNvPr>
          <p:cNvPicPr>
            <a:picLocks noChangeAspect="1"/>
          </p:cNvPicPr>
          <p:nvPr/>
        </p:nvPicPr>
        <p:blipFill rotWithShape="1">
          <a:blip r:embed="rId4"/>
          <a:srcRect l="17916" t="20459" r="39584" b="28769"/>
          <a:stretch/>
        </p:blipFill>
        <p:spPr>
          <a:xfrm>
            <a:off x="5014957" y="4290314"/>
            <a:ext cx="3694030" cy="2482308"/>
          </a:xfrm>
          <a:prstGeom prst="rect">
            <a:avLst/>
          </a:prstGeom>
        </p:spPr>
      </p:pic>
    </p:spTree>
    <p:extLst>
      <p:ext uri="{BB962C8B-B14F-4D97-AF65-F5344CB8AC3E}">
        <p14:creationId xmlns:p14="http://schemas.microsoft.com/office/powerpoint/2010/main" val="2232727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245348" y="2815316"/>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41212754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picture containing graphical user interface&#10;&#10;Description automatically generated">
            <a:extLst>
              <a:ext uri="{FF2B5EF4-FFF2-40B4-BE49-F238E27FC236}">
                <a16:creationId xmlns:a16="http://schemas.microsoft.com/office/drawing/2014/main" id="{B2FB3FAF-04E0-BCF2-CA19-613C48BA33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775" y="1436747"/>
            <a:ext cx="10122022" cy="5421253"/>
          </a:xfrm>
          <a:prstGeom prst="rect">
            <a:avLst/>
          </a:prstGeom>
        </p:spPr>
      </p:pic>
    </p:spTree>
    <p:extLst>
      <p:ext uri="{BB962C8B-B14F-4D97-AF65-F5344CB8AC3E}">
        <p14:creationId xmlns:p14="http://schemas.microsoft.com/office/powerpoint/2010/main" val="522577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pic>
        <p:nvPicPr>
          <p:cNvPr id="6" name="Picture 5" descr="dsad.png"/>
          <p:cNvPicPr>
            <a:picLocks noChangeAspect="1"/>
          </p:cNvPicPr>
          <p:nvPr/>
        </p:nvPicPr>
        <p:blipFill>
          <a:blip r:embed="rId4" cstate="print"/>
          <a:stretch>
            <a:fillRect/>
          </a:stretch>
        </p:blipFill>
        <p:spPr>
          <a:xfrm>
            <a:off x="4152901" y="1285839"/>
            <a:ext cx="2819400" cy="4286321"/>
          </a:xfrm>
          <a:prstGeom prst="rect">
            <a:avLst/>
          </a:prstGeom>
        </p:spPr>
      </p:pic>
      <p:sp>
        <p:nvSpPr>
          <p:cNvPr id="7" name="Cloud 6"/>
          <p:cNvSpPr/>
          <p:nvPr/>
        </p:nvSpPr>
        <p:spPr>
          <a:xfrm>
            <a:off x="6629400" y="609600"/>
            <a:ext cx="2438400" cy="1676400"/>
          </a:xfrm>
          <a:prstGeom prst="cloud">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latin typeface="UTM Avo" panose="02040603050506020204" pitchFamily="18" charset="0"/>
                <a:ea typeface="UD Digi Kyokasho N-B" panose="02020700000000000000" pitchFamily="17" charset="-128"/>
                <a:cs typeface="Times New Roman" pitchFamily="18" charset="0"/>
              </a:rPr>
              <a:t>Chinh </a:t>
            </a:r>
            <a:r>
              <a:rPr lang="en-US" dirty="0" err="1">
                <a:latin typeface="UTM Avo" panose="02040603050506020204" pitchFamily="18" charset="0"/>
                <a:ea typeface="UD Digi Kyokasho N-B" panose="02020700000000000000" pitchFamily="17" charset="-128"/>
                <a:cs typeface="Times New Roman" pitchFamily="18" charset="0"/>
              </a:rPr>
              <a:t>phục</a:t>
            </a:r>
            <a:r>
              <a:rPr lang="en-US" dirty="0">
                <a:latin typeface="UTM Avo" panose="02040603050506020204" pitchFamily="18" charset="0"/>
                <a:ea typeface="UD Digi Kyokasho N-B" panose="02020700000000000000" pitchFamily="17" charset="-128"/>
                <a:cs typeface="Times New Roman" pitchFamily="18" charset="0"/>
              </a:rPr>
              <a:t> </a:t>
            </a:r>
            <a:r>
              <a:rPr lang="en-US" dirty="0" err="1">
                <a:latin typeface="UTM Avo" panose="02040603050506020204" pitchFamily="18" charset="0"/>
                <a:ea typeface="UD Digi Kyokasho N-B" panose="02020700000000000000" pitchFamily="17" charset="-128"/>
                <a:cs typeface="Times New Roman" pitchFamily="18" charset="0"/>
              </a:rPr>
              <a:t>cúp</a:t>
            </a:r>
            <a:r>
              <a:rPr lang="en-US" dirty="0">
                <a:latin typeface="UTM Avo" panose="02040603050506020204" pitchFamily="18" charset="0"/>
                <a:ea typeface="UD Digi Kyokasho N-B" panose="02020700000000000000" pitchFamily="17" charset="-128"/>
                <a:cs typeface="Times New Roman" pitchFamily="18" charset="0"/>
              </a:rPr>
              <a:t> C1 </a:t>
            </a:r>
            <a:r>
              <a:rPr lang="en-US" dirty="0" err="1">
                <a:latin typeface="UTM Avo" panose="02040603050506020204" pitchFamily="18" charset="0"/>
                <a:ea typeface="UD Digi Kyokasho N-B" panose="02020700000000000000" pitchFamily="17" charset="-128"/>
                <a:cs typeface="Times New Roman" pitchFamily="18" charset="0"/>
              </a:rPr>
              <a:t>thôi</a:t>
            </a:r>
            <a:r>
              <a:rPr lang="en-US" dirty="0">
                <a:latin typeface="UTM Avo" panose="02040603050506020204" pitchFamily="18" charset="0"/>
                <a:ea typeface="UD Digi Kyokasho N-B" panose="02020700000000000000" pitchFamily="17" charset="-128"/>
                <a:cs typeface="Times New Roman" pitchFamily="18" charset="0"/>
              </a:rPr>
              <a:t> </a:t>
            </a:r>
            <a:r>
              <a:rPr lang="en-US" dirty="0" err="1">
                <a:latin typeface="UTM Avo" panose="02040603050506020204" pitchFamily="18" charset="0"/>
                <a:ea typeface="UD Digi Kyokasho N-B" panose="02020700000000000000" pitchFamily="17" charset="-128"/>
                <a:cs typeface="Times New Roman" pitchFamily="18" charset="0"/>
              </a:rPr>
              <a:t>nào</a:t>
            </a:r>
            <a:r>
              <a:rPr lang="en-US" dirty="0">
                <a:latin typeface="UTM Avo" panose="02040603050506020204" pitchFamily="18" charset="0"/>
                <a:ea typeface="UD Digi Kyokasho N-B" panose="02020700000000000000" pitchFamily="17" charset="-128"/>
                <a:cs typeface="Times New Roman" pitchFamily="18" charset="0"/>
              </a:rPr>
              <a:t> !! ^^</a:t>
            </a:r>
          </a:p>
        </p:txBody>
      </p:sp>
      <p:pic>
        <p:nvPicPr>
          <p:cNvPr id="2" name="Picture 1" descr="Logo, company name&#10;&#10;Description automatically generated">
            <a:extLst>
              <a:ext uri="{FF2B5EF4-FFF2-40B4-BE49-F238E27FC236}">
                <a16:creationId xmlns:a16="http://schemas.microsoft.com/office/drawing/2014/main" id="{E085CA49-3E0E-6553-763C-4FEF85805C6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819388" cy="914400"/>
          </a:xfrm>
          <a:prstGeom prst="rect">
            <a:avLst/>
          </a:prstGeom>
        </p:spPr>
      </p:pic>
      <p:pic>
        <p:nvPicPr>
          <p:cNvPr id="4" name="Picture 3" descr="Text, logo&#10;&#10;Description automatically generated">
            <a:extLst>
              <a:ext uri="{FF2B5EF4-FFF2-40B4-BE49-F238E27FC236}">
                <a16:creationId xmlns:a16="http://schemas.microsoft.com/office/drawing/2014/main" id="{D9AB780E-7B14-D64F-4A43-1BF388579F1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500" y="2476500"/>
            <a:ext cx="12192000" cy="685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pic>
        <p:nvPicPr>
          <p:cNvPr id="9" name="Picture 8" descr="bong.png">
            <a:hlinkClick r:id="rId4" action="ppaction://hlinksldjump"/>
          </p:cNvPr>
          <p:cNvPicPr>
            <a:picLocks noChangeAspect="1"/>
          </p:cNvPicPr>
          <p:nvPr/>
        </p:nvPicPr>
        <p:blipFill>
          <a:blip r:embed="rId5" cstate="print"/>
          <a:stretch>
            <a:fillRect/>
          </a:stretch>
        </p:blipFill>
        <p:spPr>
          <a:xfrm>
            <a:off x="5029200" y="5029201"/>
            <a:ext cx="1371600" cy="1349713"/>
          </a:xfrm>
          <a:prstGeom prst="rect">
            <a:avLst/>
          </a:prstGeom>
        </p:spPr>
      </p:pic>
      <p:grpSp>
        <p:nvGrpSpPr>
          <p:cNvPr id="4" name="Group 3">
            <a:extLst>
              <a:ext uri="{FF2B5EF4-FFF2-40B4-BE49-F238E27FC236}">
                <a16:creationId xmlns:a16="http://schemas.microsoft.com/office/drawing/2014/main" id="{B3F0505F-0742-4E5A-D8F2-58C5007F8A14}"/>
              </a:ext>
            </a:extLst>
          </p:cNvPr>
          <p:cNvGrpSpPr/>
          <p:nvPr/>
        </p:nvGrpSpPr>
        <p:grpSpPr>
          <a:xfrm>
            <a:off x="2438400" y="341052"/>
            <a:ext cx="7581900" cy="2973648"/>
            <a:chOff x="2974343" y="1129732"/>
            <a:chExt cx="6234007" cy="1981200"/>
          </a:xfrm>
        </p:grpSpPr>
        <p:pic>
          <p:nvPicPr>
            <p:cNvPr id="3" name="Graphic 2">
              <a:extLst>
                <a:ext uri="{FF2B5EF4-FFF2-40B4-BE49-F238E27FC236}">
                  <a16:creationId xmlns:a16="http://schemas.microsoft.com/office/drawing/2014/main" id="{845B4281-5B19-4461-54A9-7008DD06142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974343" y="1129732"/>
              <a:ext cx="6234007" cy="1981200"/>
            </a:xfrm>
            <a:prstGeom prst="rect">
              <a:avLst/>
            </a:prstGeom>
          </p:spPr>
        </p:pic>
        <p:sp>
          <p:nvSpPr>
            <p:cNvPr id="7" name="TextBox 6"/>
            <p:cNvSpPr txBox="1"/>
            <p:nvPr/>
          </p:nvSpPr>
          <p:spPr>
            <a:xfrm>
              <a:off x="3162300" y="1371600"/>
              <a:ext cx="5638800" cy="881744"/>
            </a:xfrm>
            <a:prstGeom prst="rect">
              <a:avLst/>
            </a:prstGeom>
            <a:noFill/>
          </p:spPr>
          <p:txBody>
            <a:bodyPr wrap="square" rtlCol="0">
              <a:spAutoFit/>
            </a:bodyPr>
            <a:lstStyle/>
            <a:p>
              <a:pPr algn="just"/>
              <a:r>
                <a:rPr lang="vi-VN" sz="4000" b="0" i="0" dirty="0">
                  <a:solidFill>
                    <a:srgbClr val="000000"/>
                  </a:solidFill>
                  <a:effectLst/>
                  <a:latin typeface="+mj-lt"/>
                </a:rPr>
                <a:t>Câu hỏi 1: Việc làm nào sau đây là việc tốt?</a:t>
              </a:r>
              <a:endParaRPr lang="en-US" sz="4000" dirty="0">
                <a:latin typeface="+mj-lt"/>
                <a:cs typeface="Times New Roman" pitchFamily="18" charset="0"/>
              </a:endParaRPr>
            </a:p>
          </p:txBody>
        </p:sp>
      </p:grpSp>
      <p:pic>
        <p:nvPicPr>
          <p:cNvPr id="5" name="Picture 4" descr="Logo, company name&#10;&#10;Description automatically generated">
            <a:extLst>
              <a:ext uri="{FF2B5EF4-FFF2-40B4-BE49-F238E27FC236}">
                <a16:creationId xmlns:a16="http://schemas.microsoft.com/office/drawing/2014/main" id="{6DBD68AF-803D-68BD-3888-EAA83E52396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819388" cy="914400"/>
          </a:xfrm>
          <a:prstGeom prst="rect">
            <a:avLst/>
          </a:prstGeom>
        </p:spPr>
      </p:pic>
    </p:spTree>
    <p:extLst>
      <p:ext uri="{BB962C8B-B14F-4D97-AF65-F5344CB8AC3E}">
        <p14:creationId xmlns:p14="http://schemas.microsoft.com/office/powerpoint/2010/main" val="41737710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d430dcb88016bc5e42f7101ebdc877fc.png"/>
          <p:cNvPicPr>
            <a:picLocks noChangeAspect="1"/>
          </p:cNvPicPr>
          <p:nvPr/>
        </p:nvPicPr>
        <p:blipFill>
          <a:blip r:embed="rId7" cstate="print"/>
          <a:stretch>
            <a:fillRect/>
          </a:stretch>
        </p:blipFill>
        <p:spPr>
          <a:xfrm>
            <a:off x="1524000" y="-633264"/>
            <a:ext cx="9144000" cy="5638800"/>
          </a:xfrm>
          <a:prstGeom prst="rect">
            <a:avLst/>
          </a:prstGeom>
        </p:spPr>
      </p:pic>
      <p:pic>
        <p:nvPicPr>
          <p:cNvPr id="6" name="Picture 5" descr="f002c92eee74a495b2b40cc86e0dc2e9.png"/>
          <p:cNvPicPr>
            <a:picLocks noChangeAspect="1"/>
          </p:cNvPicPr>
          <p:nvPr/>
        </p:nvPicPr>
        <p:blipFill>
          <a:blip r:embed="rId8" cstate="print"/>
          <a:stretch>
            <a:fillRect/>
          </a:stretch>
        </p:blipFill>
        <p:spPr>
          <a:xfrm>
            <a:off x="4648200" y="1143000"/>
            <a:ext cx="2362200" cy="2819400"/>
          </a:xfrm>
          <a:prstGeom prst="rect">
            <a:avLst/>
          </a:prstGeom>
        </p:spPr>
      </p:pic>
      <p:sp>
        <p:nvSpPr>
          <p:cNvPr id="17" name="Plaque 16"/>
          <p:cNvSpPr/>
          <p:nvPr/>
        </p:nvSpPr>
        <p:spPr>
          <a:xfrm>
            <a:off x="8610600" y="228600"/>
            <a:ext cx="2057400" cy="1371600"/>
          </a:xfrm>
          <a:prstGeom prst="plaqu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300" dirty="0" err="1">
                <a:latin typeface="UTM Avo" panose="02040603050506020204" pitchFamily="18" charset="0"/>
                <a:cs typeface="Times New Roman" pitchFamily="18" charset="0"/>
              </a:rPr>
              <a:t>Vàoooooo</a:t>
            </a:r>
            <a:endParaRPr lang="en-US" sz="2300" dirty="0">
              <a:latin typeface="UTM Avo" panose="02040603050506020204" pitchFamily="18" charset="0"/>
              <a:cs typeface="Times New Roman" pitchFamily="18" charset="0"/>
            </a:endParaRPr>
          </a:p>
        </p:txBody>
      </p:sp>
      <p:pic>
        <p:nvPicPr>
          <p:cNvPr id="8" name="Picture 7" descr="bong.png"/>
          <p:cNvPicPr>
            <a:picLocks noChangeAspect="1"/>
          </p:cNvPicPr>
          <p:nvPr/>
        </p:nvPicPr>
        <p:blipFill>
          <a:blip r:embed="rId9" cstate="print"/>
          <a:stretch>
            <a:fillRect/>
          </a:stretch>
        </p:blipFill>
        <p:spPr>
          <a:xfrm>
            <a:off x="4706648" y="4263572"/>
            <a:ext cx="609600" cy="599871"/>
          </a:xfrm>
          <a:prstGeom prst="rect">
            <a:avLst/>
          </a:prstGeom>
        </p:spPr>
      </p:pic>
      <p:pic>
        <p:nvPicPr>
          <p:cNvPr id="18" name="Picture 17" descr="bong.png"/>
          <p:cNvPicPr>
            <a:picLocks noChangeAspect="1"/>
          </p:cNvPicPr>
          <p:nvPr/>
        </p:nvPicPr>
        <p:blipFill>
          <a:blip r:embed="rId9" cstate="print"/>
          <a:stretch>
            <a:fillRect/>
          </a:stretch>
        </p:blipFill>
        <p:spPr>
          <a:xfrm>
            <a:off x="2013465" y="4263572"/>
            <a:ext cx="609600" cy="599871"/>
          </a:xfrm>
          <a:prstGeom prst="rect">
            <a:avLst/>
          </a:prstGeom>
        </p:spPr>
      </p:pic>
      <p:pic>
        <p:nvPicPr>
          <p:cNvPr id="20" name="Picture 19" descr="bong.png"/>
          <p:cNvPicPr>
            <a:picLocks noChangeAspect="1"/>
          </p:cNvPicPr>
          <p:nvPr/>
        </p:nvPicPr>
        <p:blipFill>
          <a:blip r:embed="rId9" cstate="print"/>
          <a:stretch>
            <a:fillRect/>
          </a:stretch>
        </p:blipFill>
        <p:spPr>
          <a:xfrm>
            <a:off x="7291374" y="4263572"/>
            <a:ext cx="609600" cy="599871"/>
          </a:xfrm>
          <a:prstGeom prst="rect">
            <a:avLst/>
          </a:prstGeom>
        </p:spPr>
      </p:pic>
      <p:pic>
        <p:nvPicPr>
          <p:cNvPr id="21" name="Picture 20" descr="bong.png"/>
          <p:cNvPicPr>
            <a:picLocks noChangeAspect="1"/>
          </p:cNvPicPr>
          <p:nvPr/>
        </p:nvPicPr>
        <p:blipFill>
          <a:blip r:embed="rId9" cstate="print"/>
          <a:stretch>
            <a:fillRect/>
          </a:stretch>
        </p:blipFill>
        <p:spPr>
          <a:xfrm>
            <a:off x="10247823" y="4246584"/>
            <a:ext cx="609600" cy="599871"/>
          </a:xfrm>
          <a:prstGeom prst="rect">
            <a:avLst/>
          </a:prstGeom>
        </p:spPr>
      </p:pic>
      <p:sp>
        <p:nvSpPr>
          <p:cNvPr id="23" name="Plaque 22"/>
          <p:cNvSpPr/>
          <p:nvPr/>
        </p:nvSpPr>
        <p:spPr>
          <a:xfrm>
            <a:off x="8610600" y="228600"/>
            <a:ext cx="2057400" cy="1371600"/>
          </a:xfrm>
          <a:prstGeom prst="plaqu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err="1">
                <a:latin typeface="UTM Avo" panose="02040603050506020204" pitchFamily="18" charset="0"/>
              </a:rPr>
              <a:t>Không</a:t>
            </a:r>
            <a:r>
              <a:rPr lang="en-US" dirty="0">
                <a:latin typeface="UTM Avo" panose="02040603050506020204" pitchFamily="18" charset="0"/>
              </a:rPr>
              <a:t> </a:t>
            </a:r>
            <a:r>
              <a:rPr lang="en-US" dirty="0" err="1">
                <a:latin typeface="UTM Avo" panose="02040603050506020204" pitchFamily="18" charset="0"/>
              </a:rPr>
              <a:t>vào</a:t>
            </a:r>
            <a:r>
              <a:rPr lang="en-US" dirty="0">
                <a:latin typeface="UTM Avo" panose="02040603050506020204" pitchFamily="18" charset="0"/>
              </a:rPr>
              <a:t> ^^</a:t>
            </a:r>
          </a:p>
        </p:txBody>
      </p:sp>
      <p:sp>
        <p:nvSpPr>
          <p:cNvPr id="24" name="Plaque 23"/>
          <p:cNvSpPr/>
          <p:nvPr/>
        </p:nvSpPr>
        <p:spPr>
          <a:xfrm>
            <a:off x="8610600" y="228600"/>
            <a:ext cx="2057400" cy="1447800"/>
          </a:xfrm>
          <a:prstGeom prst="plaqu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2400" dirty="0" err="1">
                <a:latin typeface="UTM Avo" panose="02040603050506020204" pitchFamily="18" charset="0"/>
                <a:cs typeface="Times New Roman" pitchFamily="18" charset="0"/>
              </a:rPr>
              <a:t>Không</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Vào</a:t>
            </a:r>
            <a:endParaRPr lang="en-US" sz="2400" dirty="0">
              <a:latin typeface="UTM Avo" panose="02040603050506020204" pitchFamily="18" charset="0"/>
              <a:cs typeface="Times New Roman" pitchFamily="18" charset="0"/>
            </a:endParaRPr>
          </a:p>
        </p:txBody>
      </p:sp>
      <p:sp>
        <p:nvSpPr>
          <p:cNvPr id="26" name="Plaque 25"/>
          <p:cNvSpPr/>
          <p:nvPr/>
        </p:nvSpPr>
        <p:spPr>
          <a:xfrm>
            <a:off x="8686800" y="228600"/>
            <a:ext cx="1981200" cy="1295400"/>
          </a:xfrm>
          <a:prstGeom prst="plaqu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err="1">
                <a:latin typeface="UTM Avo" panose="02040603050506020204" pitchFamily="18" charset="0"/>
              </a:rPr>
              <a:t>Không</a:t>
            </a:r>
            <a:r>
              <a:rPr lang="en-US" dirty="0">
                <a:latin typeface="UTM Avo" panose="02040603050506020204" pitchFamily="18" charset="0"/>
              </a:rPr>
              <a:t> </a:t>
            </a:r>
            <a:r>
              <a:rPr lang="en-US" dirty="0" err="1">
                <a:latin typeface="UTM Avo" panose="02040603050506020204" pitchFamily="18" charset="0"/>
              </a:rPr>
              <a:t>vào</a:t>
            </a:r>
            <a:endParaRPr lang="en-US" dirty="0">
              <a:latin typeface="UTM Avo" panose="02040603050506020204" pitchFamily="18" charset="0"/>
            </a:endParaRPr>
          </a:p>
        </p:txBody>
      </p:sp>
      <p:sp>
        <p:nvSpPr>
          <p:cNvPr id="28" name="Right Arrow 27"/>
          <p:cNvSpPr/>
          <p:nvPr/>
        </p:nvSpPr>
        <p:spPr>
          <a:xfrm>
            <a:off x="11125200" y="0"/>
            <a:ext cx="914400" cy="609600"/>
          </a:xfrm>
          <a:prstGeom prst="righ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latin typeface="UTM Avo" panose="02040603050506020204" pitchFamily="18" charset="0"/>
              </a:rPr>
              <a:t>NEXT</a:t>
            </a:r>
          </a:p>
        </p:txBody>
      </p:sp>
      <p:pic>
        <p:nvPicPr>
          <p:cNvPr id="12" name="Picture 11" descr="Logo, company name&#10;&#10;Description automatically generated">
            <a:extLst>
              <a:ext uri="{FF2B5EF4-FFF2-40B4-BE49-F238E27FC236}">
                <a16:creationId xmlns:a16="http://schemas.microsoft.com/office/drawing/2014/main" id="{7C092537-6B4D-F120-54B8-0EACA20B334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819388" cy="914400"/>
          </a:xfrm>
          <a:prstGeom prst="rect">
            <a:avLst/>
          </a:prstGeom>
        </p:spPr>
      </p:pic>
      <p:pic>
        <p:nvPicPr>
          <p:cNvPr id="16" name="Am-thanh-sut-vao-da-bong-www_tiengdong_com (mp3cut.net)">
            <a:hlinkClick r:id="" action="ppaction://media"/>
            <a:extLst>
              <a:ext uri="{FF2B5EF4-FFF2-40B4-BE49-F238E27FC236}">
                <a16:creationId xmlns:a16="http://schemas.microsoft.com/office/drawing/2014/main" id="{36691C05-24B5-70F2-A552-8D21D27459A0}"/>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2496800" y="1685144"/>
            <a:ext cx="609600" cy="609600"/>
          </a:xfrm>
          <a:prstGeom prst="rect">
            <a:avLst/>
          </a:prstGeom>
        </p:spPr>
      </p:pic>
      <p:pic>
        <p:nvPicPr>
          <p:cNvPr id="19" name="Tieng-bao-sai-www_tiengdong_com (mp3cut.net)">
            <a:hlinkClick r:id="" action="ppaction://media"/>
            <a:extLst>
              <a:ext uri="{FF2B5EF4-FFF2-40B4-BE49-F238E27FC236}">
                <a16:creationId xmlns:a16="http://schemas.microsoft.com/office/drawing/2014/main" id="{5617E20E-BACD-5F55-3D7B-52B5D1D71DC8}"/>
              </a:ext>
            </a:extLst>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2438400" y="3657600"/>
            <a:ext cx="609600" cy="609600"/>
          </a:xfrm>
          <a:prstGeom prst="rect">
            <a:avLst/>
          </a:prstGeom>
        </p:spPr>
      </p:pic>
      <p:pic>
        <p:nvPicPr>
          <p:cNvPr id="30" name="Tieng-bao-sai-www_tiengdong_com (mp3cut.net)">
            <a:hlinkClick r:id="" action="ppaction://media"/>
            <a:extLst>
              <a:ext uri="{FF2B5EF4-FFF2-40B4-BE49-F238E27FC236}">
                <a16:creationId xmlns:a16="http://schemas.microsoft.com/office/drawing/2014/main" id="{6B0E1AE0-F617-A67F-7DF7-A73147C9FA51}"/>
              </a:ext>
            </a:extLst>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4610100" y="3959942"/>
            <a:ext cx="609600" cy="609600"/>
          </a:xfrm>
          <a:prstGeom prst="rect">
            <a:avLst/>
          </a:prstGeom>
        </p:spPr>
      </p:pic>
      <p:pic>
        <p:nvPicPr>
          <p:cNvPr id="31" name="Tieng-bao-sai-www_tiengdong_com (mp3cut.net)">
            <a:hlinkClick r:id="" action="ppaction://media"/>
            <a:extLst>
              <a:ext uri="{FF2B5EF4-FFF2-40B4-BE49-F238E27FC236}">
                <a16:creationId xmlns:a16="http://schemas.microsoft.com/office/drawing/2014/main" id="{F0D51149-247E-6420-8B97-2772C4E926E7}"/>
              </a:ext>
            </a:extLst>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2639470" y="5786869"/>
            <a:ext cx="609600" cy="609600"/>
          </a:xfrm>
          <a:prstGeom prst="rect">
            <a:avLst/>
          </a:prstGeom>
        </p:spPr>
      </p:pic>
      <p:sp>
        <p:nvSpPr>
          <p:cNvPr id="27" name="Rectangle: Rounded Corners 26">
            <a:extLst>
              <a:ext uri="{FF2B5EF4-FFF2-40B4-BE49-F238E27FC236}">
                <a16:creationId xmlns:a16="http://schemas.microsoft.com/office/drawing/2014/main" id="{A0753D61-9275-29BB-28D7-740213FB58A4}"/>
              </a:ext>
            </a:extLst>
          </p:cNvPr>
          <p:cNvSpPr/>
          <p:nvPr/>
        </p:nvSpPr>
        <p:spPr>
          <a:xfrm>
            <a:off x="1110506" y="5164615"/>
            <a:ext cx="2314336" cy="137159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vi-VN" sz="1600" b="0" i="0" dirty="0">
                <a:solidFill>
                  <a:srgbClr val="000000"/>
                </a:solidFill>
                <a:effectLst/>
                <a:latin typeface="+mj-lt"/>
              </a:rPr>
              <a:t>A. Nhặt được của rơi tạm thời đút túi.</a:t>
            </a:r>
            <a:endParaRPr lang="en-US" sz="1600" dirty="0">
              <a:latin typeface="+mj-lt"/>
            </a:endParaRPr>
          </a:p>
        </p:txBody>
      </p:sp>
      <p:sp>
        <p:nvSpPr>
          <p:cNvPr id="29" name="Rectangle: Rounded Corners 28">
            <a:extLst>
              <a:ext uri="{FF2B5EF4-FFF2-40B4-BE49-F238E27FC236}">
                <a16:creationId xmlns:a16="http://schemas.microsoft.com/office/drawing/2014/main" id="{28EFA4F1-5891-50B8-2314-2886869AF109}"/>
              </a:ext>
            </a:extLst>
          </p:cNvPr>
          <p:cNvSpPr/>
          <p:nvPr/>
        </p:nvSpPr>
        <p:spPr>
          <a:xfrm>
            <a:off x="3781663" y="5164615"/>
            <a:ext cx="2314337" cy="1371597"/>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vi-VN" sz="1600" b="0" i="0" dirty="0">
                <a:solidFill>
                  <a:srgbClr val="000000"/>
                </a:solidFill>
                <a:effectLst/>
                <a:latin typeface="+mj-lt"/>
              </a:rPr>
              <a:t>B. Thấy có người làm rơi đồ, em nhặt lấy rồi cho những người ăn xin.</a:t>
            </a:r>
            <a:endParaRPr lang="en-US" sz="1600" dirty="0">
              <a:latin typeface="+mj-lt"/>
            </a:endParaRPr>
          </a:p>
        </p:txBody>
      </p:sp>
      <p:sp>
        <p:nvSpPr>
          <p:cNvPr id="32" name="Rectangle: Rounded Corners 31">
            <a:extLst>
              <a:ext uri="{FF2B5EF4-FFF2-40B4-BE49-F238E27FC236}">
                <a16:creationId xmlns:a16="http://schemas.microsoft.com/office/drawing/2014/main" id="{BCFB346C-358A-DAB6-E274-3DA89F251E8A}"/>
              </a:ext>
            </a:extLst>
          </p:cNvPr>
          <p:cNvSpPr/>
          <p:nvPr/>
        </p:nvSpPr>
        <p:spPr>
          <a:xfrm>
            <a:off x="9525255" y="5164613"/>
            <a:ext cx="2314337" cy="137159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vi-VN" sz="1600" b="0" i="0" dirty="0">
                <a:solidFill>
                  <a:srgbClr val="000000"/>
                </a:solidFill>
                <a:effectLst/>
                <a:latin typeface="+mj-lt"/>
              </a:rPr>
              <a:t>D. Thấy có người làm rơi </a:t>
            </a:r>
            <a:r>
              <a:rPr lang="en-US" sz="1600" b="0" i="0" dirty="0" err="1">
                <a:solidFill>
                  <a:srgbClr val="000000"/>
                </a:solidFill>
                <a:effectLst/>
                <a:latin typeface="+mj-lt"/>
              </a:rPr>
              <a:t>tiền</a:t>
            </a:r>
            <a:r>
              <a:rPr lang="vi-VN" sz="1600" b="0" i="0" dirty="0">
                <a:solidFill>
                  <a:srgbClr val="000000"/>
                </a:solidFill>
                <a:effectLst/>
                <a:latin typeface="+mj-lt"/>
              </a:rPr>
              <a:t>, em nhặt lên rồi mua quà cho bố mẹ.</a:t>
            </a:r>
            <a:endParaRPr lang="en-US" sz="1600" dirty="0">
              <a:latin typeface="+mj-lt"/>
            </a:endParaRPr>
          </a:p>
        </p:txBody>
      </p:sp>
      <p:sp>
        <p:nvSpPr>
          <p:cNvPr id="33" name="Rectangle: Rounded Corners 32">
            <a:extLst>
              <a:ext uri="{FF2B5EF4-FFF2-40B4-BE49-F238E27FC236}">
                <a16:creationId xmlns:a16="http://schemas.microsoft.com/office/drawing/2014/main" id="{E2E97683-4BB3-173B-D47D-9890F28D0C05}"/>
              </a:ext>
            </a:extLst>
          </p:cNvPr>
          <p:cNvSpPr/>
          <p:nvPr/>
        </p:nvSpPr>
        <p:spPr>
          <a:xfrm>
            <a:off x="6572237" y="5177972"/>
            <a:ext cx="2657474" cy="1371599"/>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vi-VN" sz="1600" b="0" i="0" dirty="0">
                <a:solidFill>
                  <a:srgbClr val="000000"/>
                </a:solidFill>
                <a:effectLst/>
                <a:latin typeface="+mj-lt"/>
              </a:rPr>
              <a:t>C. Thấy có người rơi tiền, em nhặt lên đưa cho người làm rơi hoặc gửi chú công an để trả lại người đánh rơi. </a:t>
            </a:r>
            <a:endParaRPr lang="en-US" sz="1600" dirty="0">
              <a:latin typeface="+mj-lt"/>
            </a:endParaRPr>
          </a:p>
        </p:txBody>
      </p:sp>
    </p:spTree>
    <p:extLst>
      <p:ext uri="{BB962C8B-B14F-4D97-AF65-F5344CB8AC3E}">
        <p14:creationId xmlns:p14="http://schemas.microsoft.com/office/powerpoint/2010/main" val="281002267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p:stCondLst>
                        <p:cond delay="0"/>
                      </p:stCondLst>
                      <p:childTnLst>
                        <p:par>
                          <p:cTn id="4" fill="hold">
                            <p:stCondLst>
                              <p:cond delay="0"/>
                            </p:stCondLst>
                            <p:childTnLst>
                              <p:par>
                                <p:cTn id="5" presetID="0" presetClass="path" presetSubtype="0" accel="50000" decel="50000" fill="hold" nodeType="withEffect">
                                  <p:stCondLst>
                                    <p:cond delay="0"/>
                                  </p:stCondLst>
                                  <p:iterate type="lt">
                                    <p:tmPct val="0"/>
                                  </p:iterate>
                                  <p:childTnLst>
                                    <p:animMotion origin="layout" path="M -4.16667E-6 0.00208 C 0.01394 0.00393 0.02813 0.00625 0.04011 0.00787 C 0.05209 0.00949 0.05743 0.00972 0.07292 0.0118 C 0.08816 0.01412 0.09128 0.02708 0.13217 0.02176 C 0.17305 0.0169 0.2517 -0.0081 0.3181 -0.01759 C 0.38451 -0.02708 0.48125 -0.01412 0.53073 -0.03565 C 0.57943 -0.05671 0.59818 -0.1044 0.61303 -0.1456 C 0.62813 -0.18657 0.62435 -0.23958 0.62097 -0.28125 C 0.61732 -0.32315 0.60573 -0.34954 0.59206 -0.3956 C 0.57826 -0.44167 0.54753 -0.53009 0.53789 -0.55671 " pathEditMode="relative" rAng="0" ptsTypes="AAAAAAAAAA">
                                      <p:cBhvr>
                                        <p:cTn id="6" dur="2000" fill="hold"/>
                                        <p:tgtEl>
                                          <p:spTgt spid="18"/>
                                        </p:tgtEl>
                                        <p:attrNameLst>
                                          <p:attrName>ppt_x</p:attrName>
                                          <p:attrName>ppt_y</p:attrName>
                                        </p:attrNameLst>
                                      </p:cBhvr>
                                      <p:rCtr x="31198" y="-26898"/>
                                    </p:animMotion>
                                  </p:childTnLst>
                                </p:cTn>
                              </p:par>
                              <p:par>
                                <p:cTn id="7" presetID="63" presetClass="path" presetSubtype="0" accel="50000" decel="50000" fill="hold" nodeType="withEffect">
                                  <p:stCondLst>
                                    <p:cond delay="0"/>
                                  </p:stCondLst>
                                  <p:childTnLst>
                                    <p:animMotion origin="layout" path="M -3.33333E-6 -2.22222E-6 L 0.0875 0.00556 " pathEditMode="relative" rAng="0" ptsTypes="AA">
                                      <p:cBhvr>
                                        <p:cTn id="8" dur="2000" fill="hold"/>
                                        <p:tgtEl>
                                          <p:spTgt spid="6"/>
                                        </p:tgtEl>
                                        <p:attrNameLst>
                                          <p:attrName>ppt_x</p:attrName>
                                          <p:attrName>ppt_y</p:attrName>
                                        </p:attrNameLst>
                                      </p:cBhvr>
                                      <p:rCtr x="4400" y="300"/>
                                    </p:animMotion>
                                  </p:childTnLst>
                                </p:cTn>
                              </p:par>
                            </p:childTnLst>
                          </p:cTn>
                        </p:par>
                        <p:par>
                          <p:cTn id="9" fill="hold">
                            <p:stCondLst>
                              <p:cond delay="2000"/>
                            </p:stCondLst>
                            <p:childTnLst>
                              <p:par>
                                <p:cTn id="10" presetID="1" presetClass="mediacall" presetSubtype="0" fill="hold" nodeType="afterEffect">
                                  <p:stCondLst>
                                    <p:cond delay="0"/>
                                  </p:stCondLst>
                                  <p:childTnLst>
                                    <p:cmd type="call" cmd="playFrom(0.0)">
                                      <p:cBhvr>
                                        <p:cTn id="11" dur="2843" fill="hold"/>
                                        <p:tgtEl>
                                          <p:spTgt spid="19"/>
                                        </p:tgtEl>
                                      </p:cBhvr>
                                    </p:cmd>
                                  </p:childTnLst>
                                </p:cTn>
                              </p:par>
                              <p:par>
                                <p:cTn id="12" presetID="1" presetClass="entr" presetSubtype="0" fill="hold" grpId="0" nodeType="withEffect">
                                  <p:stCondLst>
                                    <p:cond delay="0"/>
                                  </p:stCondLst>
                                  <p:childTnLst>
                                    <p:set>
                                      <p:cBhvr>
                                        <p:cTn id="13" dur="1" fill="hold">
                                          <p:stCondLst>
                                            <p:cond delay="0"/>
                                          </p:stCondLst>
                                        </p:cTn>
                                        <p:tgtEl>
                                          <p:spTgt spid="23"/>
                                        </p:tgtEl>
                                        <p:attrNameLst>
                                          <p:attrName>style.visibility</p:attrName>
                                        </p:attrNameLst>
                                      </p:cBhvr>
                                      <p:to>
                                        <p:strVal val="visible"/>
                                      </p:to>
                                    </p:set>
                                  </p:childTnLst>
                                </p:cTn>
                              </p:par>
                              <p:par>
                                <p:cTn id="14" presetID="1" presetClass="emph" presetSubtype="2" fill="hold" nodeType="withEffect">
                                  <p:stCondLst>
                                    <p:cond delay="0"/>
                                  </p:stCondLst>
                                  <p:childTnLst>
                                    <p:animClr clrSpc="rgb" dir="cw">
                                      <p:cBhvr>
                                        <p:cTn id="15" dur="2000" fill="hold"/>
                                        <p:tgtEl>
                                          <p:spTgt spid="27"/>
                                        </p:tgtEl>
                                        <p:attrNameLst>
                                          <p:attrName>fillcolor</p:attrName>
                                        </p:attrNameLst>
                                      </p:cBhvr>
                                      <p:to>
                                        <a:schemeClr val="accent2"/>
                                      </p:to>
                                    </p:animClr>
                                    <p:set>
                                      <p:cBhvr>
                                        <p:cTn id="16" dur="2000" fill="hold"/>
                                        <p:tgtEl>
                                          <p:spTgt spid="27"/>
                                        </p:tgtEl>
                                        <p:attrNameLst>
                                          <p:attrName>fill.type</p:attrName>
                                        </p:attrNameLst>
                                      </p:cBhvr>
                                      <p:to>
                                        <p:strVal val="solid"/>
                                      </p:to>
                                    </p:set>
                                    <p:set>
                                      <p:cBhvr>
                                        <p:cTn id="17" dur="2000" fill="hold"/>
                                        <p:tgtEl>
                                          <p:spTgt spid="27"/>
                                        </p:tgtEl>
                                        <p:attrNameLst>
                                          <p:attrName>fill.on</p:attrName>
                                        </p:attrNameLst>
                                      </p:cBhvr>
                                      <p:to>
                                        <p:strVal val="true"/>
                                      </p:to>
                                    </p:set>
                                  </p:childTnLst>
                                </p:cTn>
                              </p:par>
                            </p:childTnLst>
                          </p:cTn>
                        </p:par>
                        <p:par>
                          <p:cTn id="18" fill="hold">
                            <p:stCondLst>
                              <p:cond delay="4843"/>
                            </p:stCondLst>
                            <p:childTnLst>
                              <p:par>
                                <p:cTn id="19" presetID="47" presetClass="exit" presetSubtype="0" fill="hold" grpId="1" nodeType="afterEffect">
                                  <p:stCondLst>
                                    <p:cond delay="0"/>
                                  </p:stCondLst>
                                  <p:childTnLst>
                                    <p:animEffect transition="out" filter="fade">
                                      <p:cBhvr>
                                        <p:cTn id="20" dur="1500"/>
                                        <p:tgtEl>
                                          <p:spTgt spid="23"/>
                                        </p:tgtEl>
                                      </p:cBhvr>
                                    </p:animEffect>
                                    <p:anim calcmode="lin" valueType="num">
                                      <p:cBhvr>
                                        <p:cTn id="21" dur="1500"/>
                                        <p:tgtEl>
                                          <p:spTgt spid="23"/>
                                        </p:tgtEl>
                                        <p:attrNameLst>
                                          <p:attrName>ppt_x</p:attrName>
                                        </p:attrNameLst>
                                      </p:cBhvr>
                                      <p:tavLst>
                                        <p:tav tm="0">
                                          <p:val>
                                            <p:strVal val="ppt_x"/>
                                          </p:val>
                                        </p:tav>
                                        <p:tav tm="100000">
                                          <p:val>
                                            <p:strVal val="ppt_x"/>
                                          </p:val>
                                        </p:tav>
                                      </p:tavLst>
                                    </p:anim>
                                    <p:anim calcmode="lin" valueType="num">
                                      <p:cBhvr>
                                        <p:cTn id="22" dur="1500"/>
                                        <p:tgtEl>
                                          <p:spTgt spid="23"/>
                                        </p:tgtEl>
                                        <p:attrNameLst>
                                          <p:attrName>ppt_y</p:attrName>
                                        </p:attrNameLst>
                                      </p:cBhvr>
                                      <p:tavLst>
                                        <p:tav tm="0">
                                          <p:val>
                                            <p:strVal val="ppt_y"/>
                                          </p:val>
                                        </p:tav>
                                        <p:tav tm="100000">
                                          <p:val>
                                            <p:strVal val="ppt_y-.1"/>
                                          </p:val>
                                        </p:tav>
                                      </p:tavLst>
                                    </p:anim>
                                    <p:set>
                                      <p:cBhvr>
                                        <p:cTn id="23" dur="1" fill="hold">
                                          <p:stCondLst>
                                            <p:cond delay="1499"/>
                                          </p:stCondLst>
                                        </p:cTn>
                                        <p:tgtEl>
                                          <p:spTgt spid="23"/>
                                        </p:tgtEl>
                                        <p:attrNameLst>
                                          <p:attrName>style.visibility</p:attrName>
                                        </p:attrNameLst>
                                      </p:cBhvr>
                                      <p:to>
                                        <p:strVal val="hidden"/>
                                      </p:to>
                                    </p:set>
                                  </p:childTnLst>
                                </p:cTn>
                              </p:par>
                              <p:par>
                                <p:cTn id="24" presetID="31" presetClass="exit" presetSubtype="0" fill="hold" nodeType="withEffect">
                                  <p:stCondLst>
                                    <p:cond delay="0"/>
                                  </p:stCondLst>
                                  <p:iterate type="lt">
                                    <p:tmPct val="5000"/>
                                  </p:iterate>
                                  <p:childTnLst>
                                    <p:anim calcmode="lin" valueType="num">
                                      <p:cBhvr>
                                        <p:cTn id="25" dur="1000"/>
                                        <p:tgtEl>
                                          <p:spTgt spid="18"/>
                                        </p:tgtEl>
                                        <p:attrNameLst>
                                          <p:attrName>ppt_w</p:attrName>
                                        </p:attrNameLst>
                                      </p:cBhvr>
                                      <p:tavLst>
                                        <p:tav tm="0">
                                          <p:val>
                                            <p:strVal val="ppt_w"/>
                                          </p:val>
                                        </p:tav>
                                        <p:tav tm="100000">
                                          <p:val>
                                            <p:fltVal val="0"/>
                                          </p:val>
                                        </p:tav>
                                      </p:tavLst>
                                    </p:anim>
                                    <p:anim calcmode="lin" valueType="num">
                                      <p:cBhvr>
                                        <p:cTn id="26" dur="1000"/>
                                        <p:tgtEl>
                                          <p:spTgt spid="18"/>
                                        </p:tgtEl>
                                        <p:attrNameLst>
                                          <p:attrName>ppt_h</p:attrName>
                                        </p:attrNameLst>
                                      </p:cBhvr>
                                      <p:tavLst>
                                        <p:tav tm="0">
                                          <p:val>
                                            <p:strVal val="ppt_h"/>
                                          </p:val>
                                        </p:tav>
                                        <p:tav tm="100000">
                                          <p:val>
                                            <p:fltVal val="0"/>
                                          </p:val>
                                        </p:tav>
                                      </p:tavLst>
                                    </p:anim>
                                    <p:anim calcmode="lin" valueType="num">
                                      <p:cBhvr>
                                        <p:cTn id="27" dur="1000"/>
                                        <p:tgtEl>
                                          <p:spTgt spid="18"/>
                                        </p:tgtEl>
                                        <p:attrNameLst>
                                          <p:attrName>style.rotation</p:attrName>
                                        </p:attrNameLst>
                                      </p:cBhvr>
                                      <p:tavLst>
                                        <p:tav tm="0">
                                          <p:val>
                                            <p:fltVal val="0"/>
                                          </p:val>
                                        </p:tav>
                                        <p:tav tm="100000">
                                          <p:val>
                                            <p:fltVal val="90"/>
                                          </p:val>
                                        </p:tav>
                                      </p:tavLst>
                                    </p:anim>
                                    <p:animEffect transition="out" filter="fade">
                                      <p:cBhvr>
                                        <p:cTn id="28" dur="1000"/>
                                        <p:tgtEl>
                                          <p:spTgt spid="18"/>
                                        </p:tgtEl>
                                      </p:cBhvr>
                                    </p:animEffect>
                                    <p:set>
                                      <p:cBhvr>
                                        <p:cTn id="29" dur="1" fill="hold">
                                          <p:stCondLst>
                                            <p:cond delay="9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30" restart="whenNotActive" fill="hold" evtFilter="cancelBubble" nodeType="interactiveSeq">
                <p:stCondLst>
                  <p:cond evt="onClick" delay="0">
                    <p:tgtEl>
                      <p:spTgt spid="20"/>
                    </p:tgtEl>
                  </p:cond>
                </p:stCondLst>
                <p:endSync evt="end" delay="0">
                  <p:rtn val="all"/>
                </p:endSync>
                <p:childTnLst>
                  <p:par>
                    <p:cTn id="31" fill="hold">
                      <p:stCondLst>
                        <p:cond delay="0"/>
                      </p:stCondLst>
                      <p:childTnLst>
                        <p:par>
                          <p:cTn id="32" fill="hold">
                            <p:stCondLst>
                              <p:cond delay="0"/>
                            </p:stCondLst>
                            <p:childTnLst>
                              <p:par>
                                <p:cTn id="33" presetID="0" presetClass="path" presetSubtype="0" accel="50000" decel="50000" fill="hold" nodeType="withEffect">
                                  <p:stCondLst>
                                    <p:cond delay="0"/>
                                  </p:stCondLst>
                                  <p:iterate type="lt">
                                    <p:tmPct val="0"/>
                                  </p:iterate>
                                  <p:childTnLst>
                                    <p:animMotion origin="layout" path="M -0.00833 -0.00116 C 0.00534 0.00625 0.01914 0.01366 -0.04323 -0.0081 C -0.10508 -0.02986 -0.28854 -0.08426 -0.37982 -0.13241 C -0.47162 -0.18032 -0.59675 -0.25116 -0.59089 -0.29653 C -0.58503 -0.3419 -0.39557 -0.38356 -0.34544 -0.40463 C -0.29492 -0.42546 -0.29154 -0.42453 -0.28854 -0.42315 " pathEditMode="relative" rAng="0" ptsTypes="AAAAAA">
                                      <p:cBhvr>
                                        <p:cTn id="34" dur="2000" fill="hold"/>
                                        <p:tgtEl>
                                          <p:spTgt spid="20"/>
                                        </p:tgtEl>
                                        <p:attrNameLst>
                                          <p:attrName>ppt_x</p:attrName>
                                          <p:attrName>ppt_y</p:attrName>
                                        </p:attrNameLst>
                                      </p:cBhvr>
                                      <p:rCtr x="-28568" y="-20764"/>
                                    </p:animMotion>
                                  </p:childTnLst>
                                </p:cTn>
                              </p:par>
                              <p:par>
                                <p:cTn id="35" presetID="63" presetClass="path" presetSubtype="0" accel="50000" decel="50000" fill="hold" nodeType="withEffect">
                                  <p:stCondLst>
                                    <p:cond delay="0"/>
                                  </p:stCondLst>
                                  <p:childTnLst>
                                    <p:animMotion origin="layout" path="M -3.33333E-6 3.33333E-6 L 0.1875 0.00555 " pathEditMode="relative" rAng="0" ptsTypes="AA">
                                      <p:cBhvr>
                                        <p:cTn id="36" dur="2000" fill="hold"/>
                                        <p:tgtEl>
                                          <p:spTgt spid="6"/>
                                        </p:tgtEl>
                                        <p:attrNameLst>
                                          <p:attrName>ppt_x</p:attrName>
                                          <p:attrName>ppt_y</p:attrName>
                                        </p:attrNameLst>
                                      </p:cBhvr>
                                      <p:rCtr x="9400" y="300"/>
                                    </p:animMotion>
                                  </p:childTnLst>
                                </p:cTn>
                              </p:par>
                            </p:childTnLst>
                          </p:cTn>
                        </p:par>
                        <p:par>
                          <p:cTn id="37" fill="hold">
                            <p:stCondLst>
                              <p:cond delay="2000"/>
                            </p:stCondLst>
                            <p:childTnLst>
                              <p:par>
                                <p:cTn id="38" presetID="1" presetClass="mediacall" presetSubtype="0" fill="hold" nodeType="afterEffect">
                                  <p:stCondLst>
                                    <p:cond delay="0"/>
                                  </p:stCondLst>
                                  <p:childTnLst>
                                    <p:cmd type="call" cmd="playFrom(0.0)">
                                      <p:cBhvr>
                                        <p:cTn id="39" dur="4989" fill="hold"/>
                                        <p:tgtEl>
                                          <p:spTgt spid="16"/>
                                        </p:tgtEl>
                                      </p:cBhvr>
                                    </p:cmd>
                                  </p:childTnLst>
                                </p:cTn>
                              </p:par>
                              <p:par>
                                <p:cTn id="40" presetID="1" presetClass="entr" presetSubtype="0"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childTnLst>
                                </p:cTn>
                              </p:par>
                              <p:par>
                                <p:cTn id="42" presetID="1" presetClass="emph" presetSubtype="2" fill="hold" nodeType="withEffect">
                                  <p:stCondLst>
                                    <p:cond delay="0"/>
                                  </p:stCondLst>
                                  <p:childTnLst>
                                    <p:animClr clrSpc="rgb" dir="cw">
                                      <p:cBhvr>
                                        <p:cTn id="43" dur="2000" fill="hold"/>
                                        <p:tgtEl>
                                          <p:spTgt spid="33"/>
                                        </p:tgtEl>
                                        <p:attrNameLst>
                                          <p:attrName>fillcolor</p:attrName>
                                        </p:attrNameLst>
                                      </p:cBhvr>
                                      <p:to>
                                        <a:srgbClr val="00B050"/>
                                      </p:to>
                                    </p:animClr>
                                    <p:set>
                                      <p:cBhvr>
                                        <p:cTn id="44" dur="2000" fill="hold"/>
                                        <p:tgtEl>
                                          <p:spTgt spid="33"/>
                                        </p:tgtEl>
                                        <p:attrNameLst>
                                          <p:attrName>fill.type</p:attrName>
                                        </p:attrNameLst>
                                      </p:cBhvr>
                                      <p:to>
                                        <p:strVal val="solid"/>
                                      </p:to>
                                    </p:set>
                                    <p:set>
                                      <p:cBhvr>
                                        <p:cTn id="45" dur="2000" fill="hold"/>
                                        <p:tgtEl>
                                          <p:spTgt spid="33"/>
                                        </p:tgtEl>
                                        <p:attrNameLst>
                                          <p:attrName>fill.on</p:attrName>
                                        </p:attrNameLst>
                                      </p:cBhvr>
                                      <p:to>
                                        <p:strVal val="true"/>
                                      </p:to>
                                    </p:set>
                                  </p:childTnLst>
                                </p:cTn>
                              </p:par>
                            </p:childTnLst>
                          </p:cTn>
                        </p:par>
                        <p:par>
                          <p:cTn id="46" fill="hold">
                            <p:stCondLst>
                              <p:cond delay="6989"/>
                            </p:stCondLst>
                            <p:childTnLst>
                              <p:par>
                                <p:cTn id="47" presetID="47" presetClass="exit" presetSubtype="0" fill="hold" grpId="1" nodeType="afterEffect">
                                  <p:stCondLst>
                                    <p:cond delay="0"/>
                                  </p:stCondLst>
                                  <p:childTnLst>
                                    <p:animEffect transition="out" filter="fade">
                                      <p:cBhvr>
                                        <p:cTn id="48" dur="1000"/>
                                        <p:tgtEl>
                                          <p:spTgt spid="17"/>
                                        </p:tgtEl>
                                      </p:cBhvr>
                                    </p:animEffect>
                                    <p:anim calcmode="lin" valueType="num">
                                      <p:cBhvr>
                                        <p:cTn id="49" dur="1000"/>
                                        <p:tgtEl>
                                          <p:spTgt spid="17"/>
                                        </p:tgtEl>
                                        <p:attrNameLst>
                                          <p:attrName>ppt_x</p:attrName>
                                        </p:attrNameLst>
                                      </p:cBhvr>
                                      <p:tavLst>
                                        <p:tav tm="0">
                                          <p:val>
                                            <p:strVal val="ppt_x"/>
                                          </p:val>
                                        </p:tav>
                                        <p:tav tm="100000">
                                          <p:val>
                                            <p:strVal val="ppt_x"/>
                                          </p:val>
                                        </p:tav>
                                      </p:tavLst>
                                    </p:anim>
                                    <p:anim calcmode="lin" valueType="num">
                                      <p:cBhvr>
                                        <p:cTn id="50" dur="1000"/>
                                        <p:tgtEl>
                                          <p:spTgt spid="17"/>
                                        </p:tgtEl>
                                        <p:attrNameLst>
                                          <p:attrName>ppt_y</p:attrName>
                                        </p:attrNameLst>
                                      </p:cBhvr>
                                      <p:tavLst>
                                        <p:tav tm="0">
                                          <p:val>
                                            <p:strVal val="ppt_y"/>
                                          </p:val>
                                        </p:tav>
                                        <p:tav tm="100000">
                                          <p:val>
                                            <p:strVal val="ppt_y-.1"/>
                                          </p:val>
                                        </p:tav>
                                      </p:tavLst>
                                    </p:anim>
                                    <p:set>
                                      <p:cBhvr>
                                        <p:cTn id="51" dur="1" fill="hold">
                                          <p:stCondLst>
                                            <p:cond delay="999"/>
                                          </p:stCondLst>
                                        </p:cTn>
                                        <p:tgtEl>
                                          <p:spTgt spid="17"/>
                                        </p:tgtEl>
                                        <p:attrNameLst>
                                          <p:attrName>style.visibility</p:attrName>
                                        </p:attrNameLst>
                                      </p:cBhvr>
                                      <p:to>
                                        <p:strVal val="hidden"/>
                                      </p:to>
                                    </p:set>
                                  </p:childTnLst>
                                </p:cTn>
                              </p:par>
                              <p:par>
                                <p:cTn id="52" presetID="31" presetClass="exit" presetSubtype="0" fill="hold" nodeType="withEffect">
                                  <p:stCondLst>
                                    <p:cond delay="0"/>
                                  </p:stCondLst>
                                  <p:iterate type="lt">
                                    <p:tmPct val="5000"/>
                                  </p:iterate>
                                  <p:childTnLst>
                                    <p:anim calcmode="lin" valueType="num">
                                      <p:cBhvr>
                                        <p:cTn id="53" dur="1000"/>
                                        <p:tgtEl>
                                          <p:spTgt spid="20"/>
                                        </p:tgtEl>
                                        <p:attrNameLst>
                                          <p:attrName>ppt_w</p:attrName>
                                        </p:attrNameLst>
                                      </p:cBhvr>
                                      <p:tavLst>
                                        <p:tav tm="0">
                                          <p:val>
                                            <p:strVal val="ppt_w"/>
                                          </p:val>
                                        </p:tav>
                                        <p:tav tm="100000">
                                          <p:val>
                                            <p:fltVal val="0"/>
                                          </p:val>
                                        </p:tav>
                                      </p:tavLst>
                                    </p:anim>
                                    <p:anim calcmode="lin" valueType="num">
                                      <p:cBhvr>
                                        <p:cTn id="54" dur="1000"/>
                                        <p:tgtEl>
                                          <p:spTgt spid="20"/>
                                        </p:tgtEl>
                                        <p:attrNameLst>
                                          <p:attrName>ppt_h</p:attrName>
                                        </p:attrNameLst>
                                      </p:cBhvr>
                                      <p:tavLst>
                                        <p:tav tm="0">
                                          <p:val>
                                            <p:strVal val="ppt_h"/>
                                          </p:val>
                                        </p:tav>
                                        <p:tav tm="100000">
                                          <p:val>
                                            <p:fltVal val="0"/>
                                          </p:val>
                                        </p:tav>
                                      </p:tavLst>
                                    </p:anim>
                                    <p:anim calcmode="lin" valueType="num">
                                      <p:cBhvr>
                                        <p:cTn id="55" dur="1000"/>
                                        <p:tgtEl>
                                          <p:spTgt spid="20"/>
                                        </p:tgtEl>
                                        <p:attrNameLst>
                                          <p:attrName>style.rotation</p:attrName>
                                        </p:attrNameLst>
                                      </p:cBhvr>
                                      <p:tavLst>
                                        <p:tav tm="0">
                                          <p:val>
                                            <p:fltVal val="0"/>
                                          </p:val>
                                        </p:tav>
                                        <p:tav tm="100000">
                                          <p:val>
                                            <p:fltVal val="90"/>
                                          </p:val>
                                        </p:tav>
                                      </p:tavLst>
                                    </p:anim>
                                    <p:animEffect transition="out" filter="fade">
                                      <p:cBhvr>
                                        <p:cTn id="56" dur="1000"/>
                                        <p:tgtEl>
                                          <p:spTgt spid="20"/>
                                        </p:tgtEl>
                                      </p:cBhvr>
                                    </p:animEffect>
                                    <p:set>
                                      <p:cBhvr>
                                        <p:cTn id="57" dur="1" fill="hold">
                                          <p:stCondLst>
                                            <p:cond delay="9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58" restart="whenNotActive" fill="hold" evtFilter="cancelBubble" nodeType="interactiveSeq">
                <p:stCondLst>
                  <p:cond evt="onClick" delay="0">
                    <p:tgtEl>
                      <p:spTgt spid="21"/>
                    </p:tgtEl>
                  </p:cond>
                </p:stCondLst>
                <p:endSync evt="end" delay="0">
                  <p:rtn val="all"/>
                </p:endSync>
                <p:childTnLst>
                  <p:par>
                    <p:cTn id="59" fill="hold">
                      <p:stCondLst>
                        <p:cond delay="0"/>
                      </p:stCondLst>
                      <p:childTnLst>
                        <p:par>
                          <p:cTn id="60" fill="hold">
                            <p:stCondLst>
                              <p:cond delay="0"/>
                            </p:stCondLst>
                            <p:childTnLst>
                              <p:par>
                                <p:cTn id="61" presetID="0" presetClass="path" presetSubtype="0" accel="50000" decel="50000" fill="hold" nodeType="withEffect">
                                  <p:stCondLst>
                                    <p:cond delay="0"/>
                                  </p:stCondLst>
                                  <p:iterate type="lt">
                                    <p:tmPct val="0"/>
                                  </p:iterate>
                                  <p:childTnLst>
                                    <p:animMotion origin="layout" path="M -1.04167E-6 7.40741E-7 C -0.00833 -0.01644 -0.01641 -0.03264 -0.02135 -0.05278 C -0.0263 -0.07338 -0.02799 -0.08773 -0.02969 -0.12315 C -0.03151 -0.1588 -0.03242 -0.21829 -0.03177 -0.2662 C -0.03112 -0.31435 -0.02838 -0.36296 -0.02578 -0.41111 " pathEditMode="relative" rAng="0" ptsTypes="AAAAA">
                                      <p:cBhvr>
                                        <p:cTn id="62" dur="2000" fill="hold"/>
                                        <p:tgtEl>
                                          <p:spTgt spid="21"/>
                                        </p:tgtEl>
                                        <p:attrNameLst>
                                          <p:attrName>ppt_x</p:attrName>
                                          <p:attrName>ppt_y</p:attrName>
                                        </p:attrNameLst>
                                      </p:cBhvr>
                                      <p:rCtr x="-1602" y="-20556"/>
                                    </p:animMotion>
                                  </p:childTnLst>
                                </p:cTn>
                              </p:par>
                              <p:par>
                                <p:cTn id="63" presetID="42" presetClass="path" presetSubtype="0" accel="50000" decel="50000" fill="hold" nodeType="withEffect">
                                  <p:stCondLst>
                                    <p:cond delay="0"/>
                                  </p:stCondLst>
                                  <p:childTnLst>
                                    <p:animMotion origin="layout" path="M 5E-6 -2.22222E-6 L 0.10222 0.00556 " pathEditMode="relative" rAng="0" ptsTypes="AA">
                                      <p:cBhvr>
                                        <p:cTn id="64" dur="2000" fill="hold"/>
                                        <p:tgtEl>
                                          <p:spTgt spid="6"/>
                                        </p:tgtEl>
                                        <p:attrNameLst>
                                          <p:attrName>ppt_x</p:attrName>
                                          <p:attrName>ppt_y</p:attrName>
                                        </p:attrNameLst>
                                      </p:cBhvr>
                                      <p:rCtr x="5104" y="278"/>
                                    </p:animMotion>
                                  </p:childTnLst>
                                </p:cTn>
                              </p:par>
                            </p:childTnLst>
                          </p:cTn>
                        </p:par>
                        <p:par>
                          <p:cTn id="65" fill="hold">
                            <p:stCondLst>
                              <p:cond delay="2000"/>
                            </p:stCondLst>
                            <p:childTnLst>
                              <p:par>
                                <p:cTn id="66" presetID="1" presetClass="mediacall" presetSubtype="0" fill="hold" nodeType="afterEffect">
                                  <p:stCondLst>
                                    <p:cond delay="0"/>
                                  </p:stCondLst>
                                  <p:childTnLst>
                                    <p:cmd type="call" cmd="playFrom(0.0)">
                                      <p:cBhvr>
                                        <p:cTn id="67" dur="2843" fill="hold"/>
                                        <p:tgtEl>
                                          <p:spTgt spid="31"/>
                                        </p:tgtEl>
                                      </p:cBhvr>
                                    </p:cmd>
                                  </p:childTnLst>
                                </p:cTn>
                              </p:par>
                              <p:par>
                                <p:cTn id="68" presetID="1" presetClass="entr" presetSubtype="0" fill="hold" grpId="0" nodeType="withEffect">
                                  <p:stCondLst>
                                    <p:cond delay="0"/>
                                  </p:stCondLst>
                                  <p:childTnLst>
                                    <p:set>
                                      <p:cBhvr>
                                        <p:cTn id="69" dur="1" fill="hold">
                                          <p:stCondLst>
                                            <p:cond delay="0"/>
                                          </p:stCondLst>
                                        </p:cTn>
                                        <p:tgtEl>
                                          <p:spTgt spid="24"/>
                                        </p:tgtEl>
                                        <p:attrNameLst>
                                          <p:attrName>style.visibility</p:attrName>
                                        </p:attrNameLst>
                                      </p:cBhvr>
                                      <p:to>
                                        <p:strVal val="visible"/>
                                      </p:to>
                                    </p:set>
                                  </p:childTnLst>
                                </p:cTn>
                              </p:par>
                              <p:par>
                                <p:cTn id="70" presetID="1" presetClass="emph" presetSubtype="2" fill="hold" nodeType="withEffect">
                                  <p:stCondLst>
                                    <p:cond delay="0"/>
                                  </p:stCondLst>
                                  <p:childTnLst>
                                    <p:animClr clrSpc="rgb" dir="cw">
                                      <p:cBhvr>
                                        <p:cTn id="71" dur="2000" fill="hold"/>
                                        <p:tgtEl>
                                          <p:spTgt spid="32"/>
                                        </p:tgtEl>
                                        <p:attrNameLst>
                                          <p:attrName>fillcolor</p:attrName>
                                        </p:attrNameLst>
                                      </p:cBhvr>
                                      <p:to>
                                        <a:schemeClr val="accent2"/>
                                      </p:to>
                                    </p:animClr>
                                    <p:set>
                                      <p:cBhvr>
                                        <p:cTn id="72" dur="2000" fill="hold"/>
                                        <p:tgtEl>
                                          <p:spTgt spid="32"/>
                                        </p:tgtEl>
                                        <p:attrNameLst>
                                          <p:attrName>fill.type</p:attrName>
                                        </p:attrNameLst>
                                      </p:cBhvr>
                                      <p:to>
                                        <p:strVal val="solid"/>
                                      </p:to>
                                    </p:set>
                                    <p:set>
                                      <p:cBhvr>
                                        <p:cTn id="73" dur="2000" fill="hold"/>
                                        <p:tgtEl>
                                          <p:spTgt spid="32"/>
                                        </p:tgtEl>
                                        <p:attrNameLst>
                                          <p:attrName>fill.on</p:attrName>
                                        </p:attrNameLst>
                                      </p:cBhvr>
                                      <p:to>
                                        <p:strVal val="true"/>
                                      </p:to>
                                    </p:set>
                                  </p:childTnLst>
                                </p:cTn>
                              </p:par>
                            </p:childTnLst>
                          </p:cTn>
                        </p:par>
                        <p:par>
                          <p:cTn id="74" fill="hold">
                            <p:stCondLst>
                              <p:cond delay="4843"/>
                            </p:stCondLst>
                            <p:childTnLst>
                              <p:par>
                                <p:cTn id="75" presetID="47" presetClass="exit" presetSubtype="0" fill="hold" grpId="1" nodeType="afterEffect">
                                  <p:stCondLst>
                                    <p:cond delay="0"/>
                                  </p:stCondLst>
                                  <p:childTnLst>
                                    <p:animEffect transition="out" filter="fade">
                                      <p:cBhvr>
                                        <p:cTn id="76" dur="2250"/>
                                        <p:tgtEl>
                                          <p:spTgt spid="24"/>
                                        </p:tgtEl>
                                      </p:cBhvr>
                                    </p:animEffect>
                                    <p:anim calcmode="lin" valueType="num">
                                      <p:cBhvr>
                                        <p:cTn id="77" dur="2250"/>
                                        <p:tgtEl>
                                          <p:spTgt spid="24"/>
                                        </p:tgtEl>
                                        <p:attrNameLst>
                                          <p:attrName>ppt_x</p:attrName>
                                        </p:attrNameLst>
                                      </p:cBhvr>
                                      <p:tavLst>
                                        <p:tav tm="0">
                                          <p:val>
                                            <p:strVal val="ppt_x"/>
                                          </p:val>
                                        </p:tav>
                                        <p:tav tm="100000">
                                          <p:val>
                                            <p:strVal val="ppt_x"/>
                                          </p:val>
                                        </p:tav>
                                      </p:tavLst>
                                    </p:anim>
                                    <p:anim calcmode="lin" valueType="num">
                                      <p:cBhvr>
                                        <p:cTn id="78" dur="2250"/>
                                        <p:tgtEl>
                                          <p:spTgt spid="24"/>
                                        </p:tgtEl>
                                        <p:attrNameLst>
                                          <p:attrName>ppt_y</p:attrName>
                                        </p:attrNameLst>
                                      </p:cBhvr>
                                      <p:tavLst>
                                        <p:tav tm="0">
                                          <p:val>
                                            <p:strVal val="ppt_y"/>
                                          </p:val>
                                        </p:tav>
                                        <p:tav tm="100000">
                                          <p:val>
                                            <p:strVal val="ppt_y-.1"/>
                                          </p:val>
                                        </p:tav>
                                      </p:tavLst>
                                    </p:anim>
                                    <p:set>
                                      <p:cBhvr>
                                        <p:cTn id="79" dur="1" fill="hold">
                                          <p:stCondLst>
                                            <p:cond delay="2249"/>
                                          </p:stCondLst>
                                        </p:cTn>
                                        <p:tgtEl>
                                          <p:spTgt spid="24"/>
                                        </p:tgtEl>
                                        <p:attrNameLst>
                                          <p:attrName>style.visibility</p:attrName>
                                        </p:attrNameLst>
                                      </p:cBhvr>
                                      <p:to>
                                        <p:strVal val="hidden"/>
                                      </p:to>
                                    </p:set>
                                  </p:childTnLst>
                                </p:cTn>
                              </p:par>
                              <p:par>
                                <p:cTn id="80" presetID="31" presetClass="exit" presetSubtype="0" fill="hold" nodeType="withEffect">
                                  <p:stCondLst>
                                    <p:cond delay="0"/>
                                  </p:stCondLst>
                                  <p:iterate type="lt">
                                    <p:tmPct val="5000"/>
                                  </p:iterate>
                                  <p:childTnLst>
                                    <p:anim calcmode="lin" valueType="num">
                                      <p:cBhvr>
                                        <p:cTn id="81" dur="1000"/>
                                        <p:tgtEl>
                                          <p:spTgt spid="21"/>
                                        </p:tgtEl>
                                        <p:attrNameLst>
                                          <p:attrName>ppt_w</p:attrName>
                                        </p:attrNameLst>
                                      </p:cBhvr>
                                      <p:tavLst>
                                        <p:tav tm="0">
                                          <p:val>
                                            <p:strVal val="ppt_w"/>
                                          </p:val>
                                        </p:tav>
                                        <p:tav tm="100000">
                                          <p:val>
                                            <p:fltVal val="0"/>
                                          </p:val>
                                        </p:tav>
                                      </p:tavLst>
                                    </p:anim>
                                    <p:anim calcmode="lin" valueType="num">
                                      <p:cBhvr>
                                        <p:cTn id="82" dur="1000"/>
                                        <p:tgtEl>
                                          <p:spTgt spid="21"/>
                                        </p:tgtEl>
                                        <p:attrNameLst>
                                          <p:attrName>ppt_h</p:attrName>
                                        </p:attrNameLst>
                                      </p:cBhvr>
                                      <p:tavLst>
                                        <p:tav tm="0">
                                          <p:val>
                                            <p:strVal val="ppt_h"/>
                                          </p:val>
                                        </p:tav>
                                        <p:tav tm="100000">
                                          <p:val>
                                            <p:fltVal val="0"/>
                                          </p:val>
                                        </p:tav>
                                      </p:tavLst>
                                    </p:anim>
                                    <p:anim calcmode="lin" valueType="num">
                                      <p:cBhvr>
                                        <p:cTn id="83" dur="1000"/>
                                        <p:tgtEl>
                                          <p:spTgt spid="21"/>
                                        </p:tgtEl>
                                        <p:attrNameLst>
                                          <p:attrName>style.rotation</p:attrName>
                                        </p:attrNameLst>
                                      </p:cBhvr>
                                      <p:tavLst>
                                        <p:tav tm="0">
                                          <p:val>
                                            <p:fltVal val="0"/>
                                          </p:val>
                                        </p:tav>
                                        <p:tav tm="100000">
                                          <p:val>
                                            <p:fltVal val="90"/>
                                          </p:val>
                                        </p:tav>
                                      </p:tavLst>
                                    </p:anim>
                                    <p:animEffect transition="out" filter="fade">
                                      <p:cBhvr>
                                        <p:cTn id="84" dur="1000"/>
                                        <p:tgtEl>
                                          <p:spTgt spid="21"/>
                                        </p:tgtEl>
                                      </p:cBhvr>
                                    </p:animEffect>
                                    <p:set>
                                      <p:cBhvr>
                                        <p:cTn id="85" dur="1" fill="hold">
                                          <p:stCondLst>
                                            <p:cond delay="9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86" restart="whenNotActive" fill="hold" evtFilter="cancelBubble" nodeType="interactiveSeq">
                <p:stCondLst>
                  <p:cond evt="onClick" delay="0">
                    <p:tgtEl>
                      <p:spTgt spid="8"/>
                    </p:tgtEl>
                  </p:cond>
                </p:stCondLst>
                <p:endSync evt="end" delay="0">
                  <p:rtn val="all"/>
                </p:endSync>
                <p:childTnLst>
                  <p:par>
                    <p:cTn id="87" fill="hold">
                      <p:stCondLst>
                        <p:cond delay="0"/>
                      </p:stCondLst>
                      <p:childTnLst>
                        <p:par>
                          <p:cTn id="88" fill="hold">
                            <p:stCondLst>
                              <p:cond delay="0"/>
                            </p:stCondLst>
                            <p:childTnLst>
                              <p:par>
                                <p:cTn id="89" presetID="0" presetClass="path" presetSubtype="0" accel="50000" decel="50000" fill="hold" nodeType="withEffect">
                                  <p:stCondLst>
                                    <p:cond delay="0"/>
                                  </p:stCondLst>
                                  <p:iterate type="lt">
                                    <p:tmPct val="0"/>
                                  </p:iterate>
                                  <p:childTnLst>
                                    <p:animMotion origin="layout" path="M 2.29167E-6 7.40741E-7 C -0.05365 -0.00972 -0.10651 -0.01921 -0.15039 -0.03333 C -0.19388 -0.04769 -0.24102 -0.0625 -0.26133 -0.08495 C -0.28177 -0.10741 -0.28672 -0.13843 -0.2724 -0.16852 C -0.25821 -0.19838 -0.2168 -0.23125 -0.17539 -0.26412 " pathEditMode="relative" rAng="0" ptsTypes="AAAAA">
                                      <p:cBhvr>
                                        <p:cTn id="90" dur="2000" fill="hold"/>
                                        <p:tgtEl>
                                          <p:spTgt spid="8"/>
                                        </p:tgtEl>
                                        <p:attrNameLst>
                                          <p:attrName>ppt_x</p:attrName>
                                          <p:attrName>ppt_y</p:attrName>
                                        </p:attrNameLst>
                                      </p:cBhvr>
                                      <p:rCtr x="-14036" y="-13218"/>
                                    </p:animMotion>
                                  </p:childTnLst>
                                </p:cTn>
                              </p:par>
                              <p:par>
                                <p:cTn id="91" presetID="35" presetClass="path" presetSubtype="0" accel="50000" decel="50000" fill="hold" nodeType="withEffect">
                                  <p:stCondLst>
                                    <p:cond delay="0"/>
                                  </p:stCondLst>
                                  <p:childTnLst>
                                    <p:animMotion origin="layout" path="M -3.33333E-6 -2.22222E-6 L -0.10416 0.00556 " pathEditMode="relative" rAng="0" ptsTypes="AA">
                                      <p:cBhvr>
                                        <p:cTn id="92" dur="2000" fill="hold"/>
                                        <p:tgtEl>
                                          <p:spTgt spid="6"/>
                                        </p:tgtEl>
                                        <p:attrNameLst>
                                          <p:attrName>ppt_x</p:attrName>
                                          <p:attrName>ppt_y</p:attrName>
                                        </p:attrNameLst>
                                      </p:cBhvr>
                                      <p:rCtr x="-5200" y="300"/>
                                    </p:animMotion>
                                  </p:childTnLst>
                                </p:cTn>
                              </p:par>
                            </p:childTnLst>
                          </p:cTn>
                        </p:par>
                        <p:par>
                          <p:cTn id="93" fill="hold">
                            <p:stCondLst>
                              <p:cond delay="2000"/>
                            </p:stCondLst>
                            <p:childTnLst>
                              <p:par>
                                <p:cTn id="94" presetID="1" presetClass="mediacall" presetSubtype="0" fill="hold" nodeType="afterEffect">
                                  <p:stCondLst>
                                    <p:cond delay="0"/>
                                  </p:stCondLst>
                                  <p:childTnLst>
                                    <p:cmd type="call" cmd="playFrom(0.0)">
                                      <p:cBhvr>
                                        <p:cTn id="95" dur="2843" fill="hold"/>
                                        <p:tgtEl>
                                          <p:spTgt spid="30"/>
                                        </p:tgtEl>
                                      </p:cBhvr>
                                    </p:cmd>
                                  </p:childTnLst>
                                </p:cTn>
                              </p:par>
                              <p:par>
                                <p:cTn id="96" presetID="1" presetClass="entr" presetSubtype="0" fill="hold" grpId="0" nodeType="withEffect">
                                  <p:stCondLst>
                                    <p:cond delay="0"/>
                                  </p:stCondLst>
                                  <p:iterate type="lt">
                                    <p:tmAbs val="0"/>
                                  </p:iterate>
                                  <p:childTnLst>
                                    <p:set>
                                      <p:cBhvr>
                                        <p:cTn id="97" dur="1" fill="hold">
                                          <p:stCondLst>
                                            <p:cond delay="0"/>
                                          </p:stCondLst>
                                        </p:cTn>
                                        <p:tgtEl>
                                          <p:spTgt spid="26"/>
                                        </p:tgtEl>
                                        <p:attrNameLst>
                                          <p:attrName>style.visibility</p:attrName>
                                        </p:attrNameLst>
                                      </p:cBhvr>
                                      <p:to>
                                        <p:strVal val="visible"/>
                                      </p:to>
                                    </p:set>
                                  </p:childTnLst>
                                </p:cTn>
                              </p:par>
                              <p:par>
                                <p:cTn id="98" presetID="1" presetClass="emph" presetSubtype="2" fill="hold" nodeType="withEffect">
                                  <p:stCondLst>
                                    <p:cond delay="0"/>
                                  </p:stCondLst>
                                  <p:childTnLst>
                                    <p:animClr clrSpc="rgb" dir="cw">
                                      <p:cBhvr>
                                        <p:cTn id="99" dur="2000" fill="hold"/>
                                        <p:tgtEl>
                                          <p:spTgt spid="29"/>
                                        </p:tgtEl>
                                        <p:attrNameLst>
                                          <p:attrName>fillcolor</p:attrName>
                                        </p:attrNameLst>
                                      </p:cBhvr>
                                      <p:to>
                                        <a:schemeClr val="accent2"/>
                                      </p:to>
                                    </p:animClr>
                                    <p:set>
                                      <p:cBhvr>
                                        <p:cTn id="100" dur="2000" fill="hold"/>
                                        <p:tgtEl>
                                          <p:spTgt spid="29"/>
                                        </p:tgtEl>
                                        <p:attrNameLst>
                                          <p:attrName>fill.type</p:attrName>
                                        </p:attrNameLst>
                                      </p:cBhvr>
                                      <p:to>
                                        <p:strVal val="solid"/>
                                      </p:to>
                                    </p:set>
                                    <p:set>
                                      <p:cBhvr>
                                        <p:cTn id="101" dur="2000" fill="hold"/>
                                        <p:tgtEl>
                                          <p:spTgt spid="29"/>
                                        </p:tgtEl>
                                        <p:attrNameLst>
                                          <p:attrName>fill.on</p:attrName>
                                        </p:attrNameLst>
                                      </p:cBhvr>
                                      <p:to>
                                        <p:strVal val="true"/>
                                      </p:to>
                                    </p:set>
                                  </p:childTnLst>
                                </p:cTn>
                              </p:par>
                            </p:childTnLst>
                          </p:cTn>
                        </p:par>
                        <p:par>
                          <p:cTn id="102" fill="hold">
                            <p:stCondLst>
                              <p:cond delay="4843"/>
                            </p:stCondLst>
                            <p:childTnLst>
                              <p:par>
                                <p:cTn id="103" presetID="14" presetClass="exit" presetSubtype="10" fill="hold" grpId="1" nodeType="afterEffect">
                                  <p:stCondLst>
                                    <p:cond delay="0"/>
                                  </p:stCondLst>
                                  <p:iterate type="lt">
                                    <p:tmPct val="0"/>
                                  </p:iterate>
                                  <p:childTnLst>
                                    <p:animEffect transition="out" filter="randombar(horizontal)">
                                      <p:cBhvr>
                                        <p:cTn id="104" dur="500"/>
                                        <p:tgtEl>
                                          <p:spTgt spid="26"/>
                                        </p:tgtEl>
                                      </p:cBhvr>
                                    </p:animEffect>
                                    <p:set>
                                      <p:cBhvr>
                                        <p:cTn id="105" dur="1" fill="hold">
                                          <p:stCondLst>
                                            <p:cond delay="499"/>
                                          </p:stCondLst>
                                        </p:cTn>
                                        <p:tgtEl>
                                          <p:spTgt spid="26"/>
                                        </p:tgtEl>
                                        <p:attrNameLst>
                                          <p:attrName>style.visibility</p:attrName>
                                        </p:attrNameLst>
                                      </p:cBhvr>
                                      <p:to>
                                        <p:strVal val="hidden"/>
                                      </p:to>
                                    </p:set>
                                  </p:childTnLst>
                                </p:cTn>
                              </p:par>
                              <p:par>
                                <p:cTn id="106" presetID="31" presetClass="exit" presetSubtype="0" fill="hold" nodeType="withEffect">
                                  <p:stCondLst>
                                    <p:cond delay="0"/>
                                  </p:stCondLst>
                                  <p:iterate type="lt">
                                    <p:tmPct val="5000"/>
                                  </p:iterate>
                                  <p:childTnLst>
                                    <p:anim calcmode="lin" valueType="num">
                                      <p:cBhvr>
                                        <p:cTn id="107" dur="1000"/>
                                        <p:tgtEl>
                                          <p:spTgt spid="8"/>
                                        </p:tgtEl>
                                        <p:attrNameLst>
                                          <p:attrName>ppt_w</p:attrName>
                                        </p:attrNameLst>
                                      </p:cBhvr>
                                      <p:tavLst>
                                        <p:tav tm="0">
                                          <p:val>
                                            <p:strVal val="ppt_w"/>
                                          </p:val>
                                        </p:tav>
                                        <p:tav tm="100000">
                                          <p:val>
                                            <p:fltVal val="0"/>
                                          </p:val>
                                        </p:tav>
                                      </p:tavLst>
                                    </p:anim>
                                    <p:anim calcmode="lin" valueType="num">
                                      <p:cBhvr>
                                        <p:cTn id="108" dur="1000"/>
                                        <p:tgtEl>
                                          <p:spTgt spid="8"/>
                                        </p:tgtEl>
                                        <p:attrNameLst>
                                          <p:attrName>ppt_h</p:attrName>
                                        </p:attrNameLst>
                                      </p:cBhvr>
                                      <p:tavLst>
                                        <p:tav tm="0">
                                          <p:val>
                                            <p:strVal val="ppt_h"/>
                                          </p:val>
                                        </p:tav>
                                        <p:tav tm="100000">
                                          <p:val>
                                            <p:fltVal val="0"/>
                                          </p:val>
                                        </p:tav>
                                      </p:tavLst>
                                    </p:anim>
                                    <p:anim calcmode="lin" valueType="num">
                                      <p:cBhvr>
                                        <p:cTn id="109" dur="1000"/>
                                        <p:tgtEl>
                                          <p:spTgt spid="8"/>
                                        </p:tgtEl>
                                        <p:attrNameLst>
                                          <p:attrName>style.rotation</p:attrName>
                                        </p:attrNameLst>
                                      </p:cBhvr>
                                      <p:tavLst>
                                        <p:tav tm="0">
                                          <p:val>
                                            <p:fltVal val="0"/>
                                          </p:val>
                                        </p:tav>
                                        <p:tav tm="100000">
                                          <p:val>
                                            <p:fltVal val="90"/>
                                          </p:val>
                                        </p:tav>
                                      </p:tavLst>
                                    </p:anim>
                                    <p:animEffect transition="out" filter="fade">
                                      <p:cBhvr>
                                        <p:cTn id="110" dur="1000"/>
                                        <p:tgtEl>
                                          <p:spTgt spid="8"/>
                                        </p:tgtEl>
                                      </p:cBhvr>
                                    </p:animEffect>
                                    <p:set>
                                      <p:cBhvr>
                                        <p:cTn id="111" dur="1" fill="hold">
                                          <p:stCondLst>
                                            <p:cond delay="9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audio>
              <p:cMediaNode vol="80000">
                <p:cTn id="112" fill="hold" display="0">
                  <p:stCondLst>
                    <p:cond delay="indefinite"/>
                  </p:stCondLst>
                  <p:endCondLst>
                    <p:cond evt="onStopAudio" delay="0">
                      <p:tgtEl>
                        <p:sldTgt/>
                      </p:tgtEl>
                    </p:cond>
                  </p:endCondLst>
                </p:cTn>
                <p:tgtEl>
                  <p:spTgt spid="16"/>
                </p:tgtEl>
              </p:cMediaNode>
            </p:audio>
            <p:audio>
              <p:cMediaNode vol="80000">
                <p:cTn id="113" fill="hold" display="0">
                  <p:stCondLst>
                    <p:cond delay="indefinite"/>
                  </p:stCondLst>
                  <p:endCondLst>
                    <p:cond evt="onStopAudio" delay="0">
                      <p:tgtEl>
                        <p:sldTgt/>
                      </p:tgtEl>
                    </p:cond>
                  </p:endCondLst>
                </p:cTn>
                <p:tgtEl>
                  <p:spTgt spid="19"/>
                </p:tgtEl>
              </p:cMediaNode>
            </p:audio>
            <p:audio>
              <p:cMediaNode vol="80000">
                <p:cTn id="114" fill="hold" display="0">
                  <p:stCondLst>
                    <p:cond delay="indefinite"/>
                  </p:stCondLst>
                  <p:endCondLst>
                    <p:cond evt="onStopAudio" delay="0">
                      <p:tgtEl>
                        <p:sldTgt/>
                      </p:tgtEl>
                    </p:cond>
                  </p:endCondLst>
                </p:cTn>
                <p:tgtEl>
                  <p:spTgt spid="30"/>
                </p:tgtEl>
              </p:cMediaNode>
            </p:audio>
            <p:audio>
              <p:cMediaNode vol="80000">
                <p:cTn id="115" fill="hold" display="0">
                  <p:stCondLst>
                    <p:cond delay="indefinite"/>
                  </p:stCondLst>
                  <p:endCondLst>
                    <p:cond evt="onStopAudio" delay="0">
                      <p:tgtEl>
                        <p:sldTgt/>
                      </p:tgtEl>
                    </p:cond>
                  </p:endCondLst>
                </p:cTn>
                <p:tgtEl>
                  <p:spTgt spid="31"/>
                </p:tgtEl>
              </p:cMediaNode>
            </p:audio>
          </p:childTnLst>
        </p:cTn>
      </p:par>
    </p:tnLst>
    <p:bldLst>
      <p:bldP spid="17" grpId="0" animBg="1"/>
      <p:bldP spid="17" grpId="1" animBg="1"/>
      <p:bldP spid="23" grpId="0" animBg="1"/>
      <p:bldP spid="23" grpId="1" animBg="1"/>
      <p:bldP spid="24" grpId="0" animBg="1"/>
      <p:bldP spid="24" grpId="1" animBg="1"/>
      <p:bldP spid="26" grpId="0" animBg="1"/>
      <p:bldP spid="26"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pic>
        <p:nvPicPr>
          <p:cNvPr id="9" name="Picture 8" descr="bong.png">
            <a:hlinkClick r:id="rId4" action="ppaction://hlinksldjump"/>
          </p:cNvPr>
          <p:cNvPicPr>
            <a:picLocks noChangeAspect="1"/>
          </p:cNvPicPr>
          <p:nvPr/>
        </p:nvPicPr>
        <p:blipFill>
          <a:blip r:embed="rId5" cstate="print"/>
          <a:stretch>
            <a:fillRect/>
          </a:stretch>
        </p:blipFill>
        <p:spPr>
          <a:xfrm>
            <a:off x="5029200" y="5029201"/>
            <a:ext cx="1371600" cy="1349713"/>
          </a:xfrm>
          <a:prstGeom prst="rect">
            <a:avLst/>
          </a:prstGeom>
        </p:spPr>
      </p:pic>
      <p:grpSp>
        <p:nvGrpSpPr>
          <p:cNvPr id="4" name="Group 3">
            <a:extLst>
              <a:ext uri="{FF2B5EF4-FFF2-40B4-BE49-F238E27FC236}">
                <a16:creationId xmlns:a16="http://schemas.microsoft.com/office/drawing/2014/main" id="{B3F0505F-0742-4E5A-D8F2-58C5007F8A14}"/>
              </a:ext>
            </a:extLst>
          </p:cNvPr>
          <p:cNvGrpSpPr/>
          <p:nvPr/>
        </p:nvGrpSpPr>
        <p:grpSpPr>
          <a:xfrm>
            <a:off x="2667000" y="475338"/>
            <a:ext cx="6858000" cy="2973648"/>
            <a:chOff x="3162300" y="1219200"/>
            <a:chExt cx="5638800" cy="1981200"/>
          </a:xfrm>
        </p:grpSpPr>
        <p:pic>
          <p:nvPicPr>
            <p:cNvPr id="3" name="Graphic 2">
              <a:extLst>
                <a:ext uri="{FF2B5EF4-FFF2-40B4-BE49-F238E27FC236}">
                  <a16:creationId xmlns:a16="http://schemas.microsoft.com/office/drawing/2014/main" id="{845B4281-5B19-4461-54A9-7008DD06142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162300" y="1219200"/>
              <a:ext cx="5638800" cy="1981200"/>
            </a:xfrm>
            <a:prstGeom prst="rect">
              <a:avLst/>
            </a:prstGeom>
          </p:spPr>
        </p:pic>
        <p:sp>
          <p:nvSpPr>
            <p:cNvPr id="7" name="TextBox 6"/>
            <p:cNvSpPr txBox="1"/>
            <p:nvPr/>
          </p:nvSpPr>
          <p:spPr>
            <a:xfrm>
              <a:off x="3506610" y="1430830"/>
              <a:ext cx="4782820" cy="1045790"/>
            </a:xfrm>
            <a:prstGeom prst="rect">
              <a:avLst/>
            </a:prstGeom>
            <a:noFill/>
          </p:spPr>
          <p:txBody>
            <a:bodyPr wrap="square" rtlCol="0">
              <a:spAutoFit/>
            </a:bodyPr>
            <a:lstStyle/>
            <a:p>
              <a:pPr algn="just"/>
              <a:r>
                <a:rPr lang="vi-VN" sz="3200" b="0" i="0" dirty="0">
                  <a:solidFill>
                    <a:srgbClr val="000000"/>
                  </a:solidFill>
                  <a:effectLst/>
                  <a:latin typeface="+mj-lt"/>
                </a:rPr>
                <a:t>Câu hỏi 2: Việc làm nào sau đây thể hiện sự quan tâm, chăm sóc người khác?</a:t>
              </a:r>
              <a:endParaRPr lang="en-US" sz="3200" dirty="0">
                <a:latin typeface="+mj-lt"/>
                <a:cs typeface="Times New Roman" pitchFamily="18" charset="0"/>
              </a:endParaRPr>
            </a:p>
          </p:txBody>
        </p:sp>
      </p:grpSp>
      <p:pic>
        <p:nvPicPr>
          <p:cNvPr id="5" name="Picture 4" descr="Logo, company name&#10;&#10;Description automatically generated">
            <a:extLst>
              <a:ext uri="{FF2B5EF4-FFF2-40B4-BE49-F238E27FC236}">
                <a16:creationId xmlns:a16="http://schemas.microsoft.com/office/drawing/2014/main" id="{6DBD68AF-803D-68BD-3888-EAA83E52396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819388" cy="9144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d430dcb88016bc5e42f7101ebdc877fc.png"/>
          <p:cNvPicPr>
            <a:picLocks noChangeAspect="1"/>
          </p:cNvPicPr>
          <p:nvPr/>
        </p:nvPicPr>
        <p:blipFill>
          <a:blip r:embed="rId7" cstate="print"/>
          <a:stretch>
            <a:fillRect/>
          </a:stretch>
        </p:blipFill>
        <p:spPr>
          <a:xfrm>
            <a:off x="1536700" y="-672772"/>
            <a:ext cx="9144000" cy="5638800"/>
          </a:xfrm>
          <a:prstGeom prst="rect">
            <a:avLst/>
          </a:prstGeom>
        </p:spPr>
      </p:pic>
      <p:pic>
        <p:nvPicPr>
          <p:cNvPr id="6" name="Picture 5" descr="f002c92eee74a495b2b40cc86e0dc2e9.png"/>
          <p:cNvPicPr>
            <a:picLocks noChangeAspect="1"/>
          </p:cNvPicPr>
          <p:nvPr/>
        </p:nvPicPr>
        <p:blipFill>
          <a:blip r:embed="rId8" cstate="print"/>
          <a:stretch>
            <a:fillRect/>
          </a:stretch>
        </p:blipFill>
        <p:spPr>
          <a:xfrm>
            <a:off x="4648200" y="1143000"/>
            <a:ext cx="2362200" cy="2819400"/>
          </a:xfrm>
          <a:prstGeom prst="rect">
            <a:avLst/>
          </a:prstGeom>
        </p:spPr>
      </p:pic>
      <p:sp>
        <p:nvSpPr>
          <p:cNvPr id="17" name="Plaque 16"/>
          <p:cNvSpPr/>
          <p:nvPr/>
        </p:nvSpPr>
        <p:spPr>
          <a:xfrm>
            <a:off x="8610600" y="228600"/>
            <a:ext cx="2057400" cy="1371600"/>
          </a:xfrm>
          <a:prstGeom prst="plaqu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300" dirty="0" err="1">
                <a:latin typeface="UTM Avo" panose="02040603050506020204" pitchFamily="18" charset="0"/>
                <a:cs typeface="Times New Roman" pitchFamily="18" charset="0"/>
              </a:rPr>
              <a:t>Không</a:t>
            </a:r>
            <a:r>
              <a:rPr lang="en-US" sz="2300" dirty="0">
                <a:latin typeface="UTM Avo" panose="02040603050506020204" pitchFamily="18" charset="0"/>
                <a:cs typeface="Times New Roman" pitchFamily="18" charset="0"/>
              </a:rPr>
              <a:t> </a:t>
            </a:r>
            <a:r>
              <a:rPr lang="en-US" sz="2300" dirty="0" err="1">
                <a:latin typeface="UTM Avo" panose="02040603050506020204" pitchFamily="18" charset="0"/>
                <a:cs typeface="Times New Roman" pitchFamily="18" charset="0"/>
              </a:rPr>
              <a:t>vào</a:t>
            </a:r>
            <a:endParaRPr lang="en-US" sz="2300" dirty="0">
              <a:latin typeface="UTM Avo" panose="02040603050506020204" pitchFamily="18" charset="0"/>
              <a:cs typeface="Times New Roman" pitchFamily="18" charset="0"/>
            </a:endParaRPr>
          </a:p>
        </p:txBody>
      </p:sp>
      <p:pic>
        <p:nvPicPr>
          <p:cNvPr id="8" name="Picture 7" descr="bong.png"/>
          <p:cNvPicPr>
            <a:picLocks noChangeAspect="1"/>
          </p:cNvPicPr>
          <p:nvPr/>
        </p:nvPicPr>
        <p:blipFill>
          <a:blip r:embed="rId9" cstate="print"/>
          <a:stretch>
            <a:fillRect/>
          </a:stretch>
        </p:blipFill>
        <p:spPr>
          <a:xfrm>
            <a:off x="4674898" y="4539094"/>
            <a:ext cx="609600" cy="599871"/>
          </a:xfrm>
          <a:prstGeom prst="rect">
            <a:avLst/>
          </a:prstGeom>
        </p:spPr>
      </p:pic>
      <p:pic>
        <p:nvPicPr>
          <p:cNvPr id="18" name="Picture 17" descr="bong.png"/>
          <p:cNvPicPr>
            <a:picLocks noChangeAspect="1"/>
          </p:cNvPicPr>
          <p:nvPr/>
        </p:nvPicPr>
        <p:blipFill>
          <a:blip r:embed="rId9" cstate="print"/>
          <a:stretch>
            <a:fillRect/>
          </a:stretch>
        </p:blipFill>
        <p:spPr>
          <a:xfrm>
            <a:off x="1981715" y="4539094"/>
            <a:ext cx="609600" cy="599871"/>
          </a:xfrm>
          <a:prstGeom prst="rect">
            <a:avLst/>
          </a:prstGeom>
        </p:spPr>
      </p:pic>
      <p:pic>
        <p:nvPicPr>
          <p:cNvPr id="20" name="Picture 19" descr="bong.png"/>
          <p:cNvPicPr>
            <a:picLocks noChangeAspect="1"/>
          </p:cNvPicPr>
          <p:nvPr/>
        </p:nvPicPr>
        <p:blipFill>
          <a:blip r:embed="rId9" cstate="print"/>
          <a:stretch>
            <a:fillRect/>
          </a:stretch>
        </p:blipFill>
        <p:spPr>
          <a:xfrm>
            <a:off x="9786772" y="4542722"/>
            <a:ext cx="609600" cy="599871"/>
          </a:xfrm>
          <a:prstGeom prst="rect">
            <a:avLst/>
          </a:prstGeom>
        </p:spPr>
      </p:pic>
      <p:pic>
        <p:nvPicPr>
          <p:cNvPr id="21" name="Picture 20" descr="bong.png"/>
          <p:cNvPicPr>
            <a:picLocks noChangeAspect="1"/>
          </p:cNvPicPr>
          <p:nvPr/>
        </p:nvPicPr>
        <p:blipFill>
          <a:blip r:embed="rId9" cstate="print"/>
          <a:stretch>
            <a:fillRect/>
          </a:stretch>
        </p:blipFill>
        <p:spPr>
          <a:xfrm>
            <a:off x="7063281" y="4539094"/>
            <a:ext cx="609600" cy="599871"/>
          </a:xfrm>
          <a:prstGeom prst="rect">
            <a:avLst/>
          </a:prstGeom>
        </p:spPr>
      </p:pic>
      <p:sp>
        <p:nvSpPr>
          <p:cNvPr id="23" name="Plaque 22"/>
          <p:cNvSpPr/>
          <p:nvPr/>
        </p:nvSpPr>
        <p:spPr>
          <a:xfrm>
            <a:off x="8610600" y="228600"/>
            <a:ext cx="2057400" cy="1371600"/>
          </a:xfrm>
          <a:prstGeom prst="plaqu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err="1">
                <a:latin typeface="UTM Avo" panose="02040603050506020204" pitchFamily="18" charset="0"/>
              </a:rPr>
              <a:t>Không</a:t>
            </a:r>
            <a:r>
              <a:rPr lang="en-US" dirty="0">
                <a:latin typeface="UTM Avo" panose="02040603050506020204" pitchFamily="18" charset="0"/>
              </a:rPr>
              <a:t> </a:t>
            </a:r>
            <a:r>
              <a:rPr lang="en-US" dirty="0" err="1">
                <a:latin typeface="UTM Avo" panose="02040603050506020204" pitchFamily="18" charset="0"/>
              </a:rPr>
              <a:t>vào</a:t>
            </a:r>
            <a:r>
              <a:rPr lang="en-US" dirty="0">
                <a:latin typeface="UTM Avo" panose="02040603050506020204" pitchFamily="18" charset="0"/>
              </a:rPr>
              <a:t> ^^</a:t>
            </a:r>
          </a:p>
        </p:txBody>
      </p:sp>
      <p:sp>
        <p:nvSpPr>
          <p:cNvPr id="24" name="Plaque 23"/>
          <p:cNvSpPr/>
          <p:nvPr/>
        </p:nvSpPr>
        <p:spPr>
          <a:xfrm>
            <a:off x="8610600" y="228600"/>
            <a:ext cx="2057400" cy="1447800"/>
          </a:xfrm>
          <a:prstGeom prst="plaqu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2400" dirty="0" err="1">
                <a:latin typeface="UTM Avo" panose="02040603050506020204" pitchFamily="18" charset="0"/>
                <a:cs typeface="Times New Roman" pitchFamily="18" charset="0"/>
              </a:rPr>
              <a:t>Vàoooo</a:t>
            </a:r>
            <a:endParaRPr lang="en-US" sz="2400" dirty="0">
              <a:latin typeface="UTM Avo" panose="02040603050506020204" pitchFamily="18" charset="0"/>
              <a:cs typeface="Times New Roman" pitchFamily="18" charset="0"/>
            </a:endParaRPr>
          </a:p>
        </p:txBody>
      </p:sp>
      <p:sp>
        <p:nvSpPr>
          <p:cNvPr id="26" name="Plaque 25"/>
          <p:cNvSpPr/>
          <p:nvPr/>
        </p:nvSpPr>
        <p:spPr>
          <a:xfrm>
            <a:off x="8686800" y="228600"/>
            <a:ext cx="1981200" cy="1295400"/>
          </a:xfrm>
          <a:prstGeom prst="plaqu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err="1">
                <a:latin typeface="UTM Avo" panose="02040603050506020204" pitchFamily="18" charset="0"/>
              </a:rPr>
              <a:t>Không</a:t>
            </a:r>
            <a:r>
              <a:rPr lang="en-US" dirty="0">
                <a:latin typeface="UTM Avo" panose="02040603050506020204" pitchFamily="18" charset="0"/>
              </a:rPr>
              <a:t> </a:t>
            </a:r>
            <a:r>
              <a:rPr lang="en-US" dirty="0" err="1">
                <a:latin typeface="UTM Avo" panose="02040603050506020204" pitchFamily="18" charset="0"/>
              </a:rPr>
              <a:t>vào</a:t>
            </a:r>
            <a:endParaRPr lang="en-US" dirty="0">
              <a:latin typeface="UTM Avo" panose="02040603050506020204" pitchFamily="18" charset="0"/>
            </a:endParaRPr>
          </a:p>
        </p:txBody>
      </p:sp>
      <p:sp>
        <p:nvSpPr>
          <p:cNvPr id="28" name="Right Arrow 27"/>
          <p:cNvSpPr/>
          <p:nvPr/>
        </p:nvSpPr>
        <p:spPr>
          <a:xfrm>
            <a:off x="11125200" y="0"/>
            <a:ext cx="914400" cy="609600"/>
          </a:xfrm>
          <a:prstGeom prst="righ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latin typeface="UTM Avo" panose="02040603050506020204" pitchFamily="18" charset="0"/>
              </a:rPr>
              <a:t>NEXT</a:t>
            </a:r>
          </a:p>
        </p:txBody>
      </p:sp>
      <p:pic>
        <p:nvPicPr>
          <p:cNvPr id="12" name="Picture 11" descr="Logo, company name&#10;&#10;Description automatically generated">
            <a:extLst>
              <a:ext uri="{FF2B5EF4-FFF2-40B4-BE49-F238E27FC236}">
                <a16:creationId xmlns:a16="http://schemas.microsoft.com/office/drawing/2014/main" id="{7BA55982-2557-87E6-7C9E-5687929858B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819388" cy="914400"/>
          </a:xfrm>
          <a:prstGeom prst="rect">
            <a:avLst/>
          </a:prstGeom>
        </p:spPr>
      </p:pic>
      <p:pic>
        <p:nvPicPr>
          <p:cNvPr id="16" name="Am-thanh-sut-vao-da-bong-www_tiengdong_com (mp3cut.net)">
            <a:hlinkClick r:id="" action="ppaction://media"/>
            <a:extLst>
              <a:ext uri="{FF2B5EF4-FFF2-40B4-BE49-F238E27FC236}">
                <a16:creationId xmlns:a16="http://schemas.microsoft.com/office/drawing/2014/main" id="{73BAC3B9-F82D-E5D0-80D6-CD1038492524}"/>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2496800" y="1685144"/>
            <a:ext cx="609600" cy="609600"/>
          </a:xfrm>
          <a:prstGeom prst="rect">
            <a:avLst/>
          </a:prstGeom>
        </p:spPr>
      </p:pic>
      <p:pic>
        <p:nvPicPr>
          <p:cNvPr id="19" name="Tieng-bao-sai-www_tiengdong_com (mp3cut.net)">
            <a:hlinkClick r:id="" action="ppaction://media"/>
            <a:extLst>
              <a:ext uri="{FF2B5EF4-FFF2-40B4-BE49-F238E27FC236}">
                <a16:creationId xmlns:a16="http://schemas.microsoft.com/office/drawing/2014/main" id="{25E24BA2-2D51-0F6A-595D-E909DF6EF3D7}"/>
              </a:ext>
            </a:extLst>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2438400" y="3657600"/>
            <a:ext cx="609600" cy="609600"/>
          </a:xfrm>
          <a:prstGeom prst="rect">
            <a:avLst/>
          </a:prstGeom>
        </p:spPr>
      </p:pic>
      <p:pic>
        <p:nvPicPr>
          <p:cNvPr id="27" name="Tieng-bao-sai-www_tiengdong_com (mp3cut.net)">
            <a:hlinkClick r:id="" action="ppaction://media"/>
            <a:extLst>
              <a:ext uri="{FF2B5EF4-FFF2-40B4-BE49-F238E27FC236}">
                <a16:creationId xmlns:a16="http://schemas.microsoft.com/office/drawing/2014/main" id="{F142FF53-F3B3-FB5D-0016-9B4774A164A9}"/>
              </a:ext>
            </a:extLst>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4610100" y="3959942"/>
            <a:ext cx="609600" cy="609600"/>
          </a:xfrm>
          <a:prstGeom prst="rect">
            <a:avLst/>
          </a:prstGeom>
        </p:spPr>
      </p:pic>
      <p:pic>
        <p:nvPicPr>
          <p:cNvPr id="29" name="Tieng-bao-sai-www_tiengdong_com (mp3cut.net)">
            <a:hlinkClick r:id="" action="ppaction://media"/>
            <a:extLst>
              <a:ext uri="{FF2B5EF4-FFF2-40B4-BE49-F238E27FC236}">
                <a16:creationId xmlns:a16="http://schemas.microsoft.com/office/drawing/2014/main" id="{EEF1A996-E166-1421-98CC-BE51C50E9E2C}"/>
              </a:ext>
            </a:extLst>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2639470" y="5786869"/>
            <a:ext cx="609600" cy="609600"/>
          </a:xfrm>
          <a:prstGeom prst="rect">
            <a:avLst/>
          </a:prstGeom>
        </p:spPr>
      </p:pic>
      <p:pic>
        <p:nvPicPr>
          <p:cNvPr id="30" name="Tieng-bao-sai-www_tiengdong_com (mp3cut.net)">
            <a:hlinkClick r:id="" action="ppaction://media"/>
            <a:extLst>
              <a:ext uri="{FF2B5EF4-FFF2-40B4-BE49-F238E27FC236}">
                <a16:creationId xmlns:a16="http://schemas.microsoft.com/office/drawing/2014/main" id="{97523261-9FA6-97E1-C0BD-6B24408328EB}"/>
              </a:ext>
            </a:extLst>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5332653" y="5709910"/>
            <a:ext cx="609600" cy="609600"/>
          </a:xfrm>
          <a:prstGeom prst="rect">
            <a:avLst/>
          </a:prstGeom>
        </p:spPr>
      </p:pic>
      <p:sp>
        <p:nvSpPr>
          <p:cNvPr id="31" name="Rectangle: Rounded Corners 30">
            <a:extLst>
              <a:ext uri="{FF2B5EF4-FFF2-40B4-BE49-F238E27FC236}">
                <a16:creationId xmlns:a16="http://schemas.microsoft.com/office/drawing/2014/main" id="{6C32EDEC-51D8-D692-F8EB-C41B3E445C5B}"/>
              </a:ext>
            </a:extLst>
          </p:cNvPr>
          <p:cNvSpPr/>
          <p:nvPr/>
        </p:nvSpPr>
        <p:spPr>
          <a:xfrm>
            <a:off x="1088480" y="5328912"/>
            <a:ext cx="2314336" cy="137159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vi-VN" dirty="0"/>
              <a:t>A. Chế giễu những bạn có hoàn cảnh đặc biệt, khó khăn.</a:t>
            </a:r>
            <a:endParaRPr lang="en-US" sz="1600" dirty="0">
              <a:latin typeface="+mj-lt"/>
            </a:endParaRPr>
          </a:p>
        </p:txBody>
      </p:sp>
      <p:sp>
        <p:nvSpPr>
          <p:cNvPr id="32" name="Rectangle: Rounded Corners 31">
            <a:extLst>
              <a:ext uri="{FF2B5EF4-FFF2-40B4-BE49-F238E27FC236}">
                <a16:creationId xmlns:a16="http://schemas.microsoft.com/office/drawing/2014/main" id="{1C3B49B0-6162-2D30-55E3-04FACA6CA96E}"/>
              </a:ext>
            </a:extLst>
          </p:cNvPr>
          <p:cNvSpPr/>
          <p:nvPr/>
        </p:nvSpPr>
        <p:spPr>
          <a:xfrm>
            <a:off x="3794363" y="5328911"/>
            <a:ext cx="2314337" cy="1371597"/>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vi-VN" dirty="0"/>
              <a:t>B. Kì thị, xa lánh người khuyết tật.</a:t>
            </a:r>
            <a:endParaRPr lang="en-US" sz="1600" dirty="0">
              <a:latin typeface="+mj-lt"/>
            </a:endParaRPr>
          </a:p>
        </p:txBody>
      </p:sp>
      <p:sp>
        <p:nvSpPr>
          <p:cNvPr id="33" name="Rectangle: Rounded Corners 32">
            <a:extLst>
              <a:ext uri="{FF2B5EF4-FFF2-40B4-BE49-F238E27FC236}">
                <a16:creationId xmlns:a16="http://schemas.microsoft.com/office/drawing/2014/main" id="{CA5D9954-FF13-46C6-1D17-E062195999E1}"/>
              </a:ext>
            </a:extLst>
          </p:cNvPr>
          <p:cNvSpPr/>
          <p:nvPr/>
        </p:nvSpPr>
        <p:spPr>
          <a:xfrm>
            <a:off x="6393501" y="5328911"/>
            <a:ext cx="2416723" cy="137159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vi-VN" dirty="0"/>
              <a:t>C. Giúp đỡ những người có hoàn cảnh khó khăn trong cuộc sống.</a:t>
            </a:r>
            <a:endParaRPr lang="en-US" sz="1600" dirty="0">
              <a:latin typeface="+mj-lt"/>
            </a:endParaRPr>
          </a:p>
        </p:txBody>
      </p:sp>
      <p:sp>
        <p:nvSpPr>
          <p:cNvPr id="34" name="Rectangle: Rounded Corners 33">
            <a:extLst>
              <a:ext uri="{FF2B5EF4-FFF2-40B4-BE49-F238E27FC236}">
                <a16:creationId xmlns:a16="http://schemas.microsoft.com/office/drawing/2014/main" id="{BD86F5CA-EF84-EDCF-CDB0-D2AE964604BC}"/>
              </a:ext>
            </a:extLst>
          </p:cNvPr>
          <p:cNvSpPr/>
          <p:nvPr/>
        </p:nvSpPr>
        <p:spPr>
          <a:xfrm>
            <a:off x="9223593" y="5328910"/>
            <a:ext cx="2209965" cy="1371599"/>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vi-VN" dirty="0"/>
              <a:t>D. To tiếng, xua đuổi người vô gia cư.</a:t>
            </a:r>
            <a:endParaRPr lang="en-US" sz="1600" dirty="0">
              <a:latin typeface="+mj-lt"/>
            </a:endParaRPr>
          </a:p>
        </p:txBody>
      </p:sp>
    </p:spTree>
    <p:extLst>
      <p:ext uri="{BB962C8B-B14F-4D97-AF65-F5344CB8AC3E}">
        <p14:creationId xmlns:p14="http://schemas.microsoft.com/office/powerpoint/2010/main" val="293980741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p:stCondLst>
                        <p:cond delay="0"/>
                      </p:stCondLst>
                      <p:childTnLst>
                        <p:par>
                          <p:cTn id="4" fill="hold">
                            <p:stCondLst>
                              <p:cond delay="0"/>
                            </p:stCondLst>
                            <p:childTnLst>
                              <p:par>
                                <p:cTn id="5" presetID="0" presetClass="path" presetSubtype="0" accel="50000" decel="50000" fill="hold" nodeType="withEffect">
                                  <p:stCondLst>
                                    <p:cond delay="0"/>
                                  </p:stCondLst>
                                  <p:iterate type="lt">
                                    <p:tmPct val="0"/>
                                  </p:iterate>
                                  <p:childTnLst>
                                    <p:animMotion origin="layout" path="M 2.77556E-17 0.00208 C 0.01393 0.00393 0.02813 0.00625 0.0401 0.00787 C 0.05208 0.00949 0.05742 0.00972 0.07292 0.0118 C 0.08815 0.01412 0.09128 0.02708 0.13216 0.02175 C 0.17305 0.01689 0.25169 -0.00811 0.3181 -0.0176 C 0.38451 -0.02709 0.48125 -0.01412 0.53073 -0.03565 C 0.57943 -0.05672 0.59818 -0.1044 0.61302 -0.14561 C 0.62813 -0.18658 0.62435 -0.23959 0.62096 -0.28125 C 0.61732 -0.32315 0.60573 -0.34954 0.59206 -0.39561 C 0.57826 -0.44167 0.54753 -0.5301 0.53789 -0.55672 " pathEditMode="relative" rAng="0" ptsTypes="AAAAAAAAAA">
                                      <p:cBhvr>
                                        <p:cTn id="6" dur="2000" fill="hold"/>
                                        <p:tgtEl>
                                          <p:spTgt spid="18"/>
                                        </p:tgtEl>
                                        <p:attrNameLst>
                                          <p:attrName>ppt_x</p:attrName>
                                          <p:attrName>ppt_y</p:attrName>
                                        </p:attrNameLst>
                                      </p:cBhvr>
                                      <p:rCtr x="31198" y="-26898"/>
                                    </p:animMotion>
                                  </p:childTnLst>
                                </p:cTn>
                              </p:par>
                              <p:par>
                                <p:cTn id="7" presetID="63" presetClass="path" presetSubtype="0" accel="50000" decel="50000" fill="hold" nodeType="withEffect">
                                  <p:stCondLst>
                                    <p:cond delay="0"/>
                                  </p:stCondLst>
                                  <p:childTnLst>
                                    <p:animMotion origin="layout" path="M -3.33333E-6 -2.22222E-6 L 0.0875 0.00556 " pathEditMode="relative" rAng="0" ptsTypes="AA">
                                      <p:cBhvr>
                                        <p:cTn id="8" dur="2000" fill="hold"/>
                                        <p:tgtEl>
                                          <p:spTgt spid="6"/>
                                        </p:tgtEl>
                                        <p:attrNameLst>
                                          <p:attrName>ppt_x</p:attrName>
                                          <p:attrName>ppt_y</p:attrName>
                                        </p:attrNameLst>
                                      </p:cBhvr>
                                      <p:rCtr x="4400" y="300"/>
                                    </p:animMotion>
                                  </p:childTnLst>
                                </p:cTn>
                              </p:par>
                            </p:childTnLst>
                          </p:cTn>
                        </p:par>
                        <p:par>
                          <p:cTn id="9" fill="hold">
                            <p:stCondLst>
                              <p:cond delay="2000"/>
                            </p:stCondLst>
                            <p:childTnLst>
                              <p:par>
                                <p:cTn id="10" presetID="1" presetClass="mediacall" presetSubtype="0" fill="hold" nodeType="afterEffect">
                                  <p:stCondLst>
                                    <p:cond delay="0"/>
                                  </p:stCondLst>
                                  <p:childTnLst>
                                    <p:cmd type="call" cmd="playFrom(0.0)">
                                      <p:cBhvr>
                                        <p:cTn id="11" dur="2843" fill="hold"/>
                                        <p:tgtEl>
                                          <p:spTgt spid="19"/>
                                        </p:tgtEl>
                                      </p:cBhvr>
                                    </p:cmd>
                                  </p:childTnLst>
                                </p:cTn>
                              </p:par>
                              <p:par>
                                <p:cTn id="12" presetID="1" presetClass="emph" presetSubtype="2" fill="hold" nodeType="withEffect">
                                  <p:stCondLst>
                                    <p:cond delay="0"/>
                                  </p:stCondLst>
                                  <p:childTnLst>
                                    <p:animClr clrSpc="rgb" dir="cw">
                                      <p:cBhvr>
                                        <p:cTn id="13" dur="2000" fill="hold"/>
                                        <p:tgtEl>
                                          <p:spTgt spid="31"/>
                                        </p:tgtEl>
                                        <p:attrNameLst>
                                          <p:attrName>fillcolor</p:attrName>
                                        </p:attrNameLst>
                                      </p:cBhvr>
                                      <p:to>
                                        <a:schemeClr val="accent2"/>
                                      </p:to>
                                    </p:animClr>
                                    <p:set>
                                      <p:cBhvr>
                                        <p:cTn id="14" dur="2000" fill="hold"/>
                                        <p:tgtEl>
                                          <p:spTgt spid="31"/>
                                        </p:tgtEl>
                                        <p:attrNameLst>
                                          <p:attrName>fill.type</p:attrName>
                                        </p:attrNameLst>
                                      </p:cBhvr>
                                      <p:to>
                                        <p:strVal val="solid"/>
                                      </p:to>
                                    </p:set>
                                    <p:set>
                                      <p:cBhvr>
                                        <p:cTn id="15" dur="2000" fill="hold"/>
                                        <p:tgtEl>
                                          <p:spTgt spid="31"/>
                                        </p:tgtEl>
                                        <p:attrNameLst>
                                          <p:attrName>fill.on</p:attrName>
                                        </p:attrNameLst>
                                      </p:cBhvr>
                                      <p:to>
                                        <p:strVal val="true"/>
                                      </p:to>
                                    </p:set>
                                  </p:childTnLst>
                                </p:cTn>
                              </p:par>
                              <p:par>
                                <p:cTn id="16" presetID="1" presetClass="entr" presetSubtype="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childTnLst>
                                </p:cTn>
                              </p:par>
                            </p:childTnLst>
                          </p:cTn>
                        </p:par>
                        <p:par>
                          <p:cTn id="18" fill="hold">
                            <p:stCondLst>
                              <p:cond delay="4843"/>
                            </p:stCondLst>
                            <p:childTnLst>
                              <p:par>
                                <p:cTn id="19" presetID="47" presetClass="exit" presetSubtype="0" fill="hold" grpId="1" nodeType="afterEffect">
                                  <p:stCondLst>
                                    <p:cond delay="0"/>
                                  </p:stCondLst>
                                  <p:childTnLst>
                                    <p:animEffect transition="out" filter="fade">
                                      <p:cBhvr>
                                        <p:cTn id="20" dur="1500"/>
                                        <p:tgtEl>
                                          <p:spTgt spid="23"/>
                                        </p:tgtEl>
                                      </p:cBhvr>
                                    </p:animEffect>
                                    <p:anim calcmode="lin" valueType="num">
                                      <p:cBhvr>
                                        <p:cTn id="21" dur="1500"/>
                                        <p:tgtEl>
                                          <p:spTgt spid="23"/>
                                        </p:tgtEl>
                                        <p:attrNameLst>
                                          <p:attrName>ppt_x</p:attrName>
                                        </p:attrNameLst>
                                      </p:cBhvr>
                                      <p:tavLst>
                                        <p:tav tm="0">
                                          <p:val>
                                            <p:strVal val="ppt_x"/>
                                          </p:val>
                                        </p:tav>
                                        <p:tav tm="100000">
                                          <p:val>
                                            <p:strVal val="ppt_x"/>
                                          </p:val>
                                        </p:tav>
                                      </p:tavLst>
                                    </p:anim>
                                    <p:anim calcmode="lin" valueType="num">
                                      <p:cBhvr>
                                        <p:cTn id="22" dur="1500"/>
                                        <p:tgtEl>
                                          <p:spTgt spid="23"/>
                                        </p:tgtEl>
                                        <p:attrNameLst>
                                          <p:attrName>ppt_y</p:attrName>
                                        </p:attrNameLst>
                                      </p:cBhvr>
                                      <p:tavLst>
                                        <p:tav tm="0">
                                          <p:val>
                                            <p:strVal val="ppt_y"/>
                                          </p:val>
                                        </p:tav>
                                        <p:tav tm="100000">
                                          <p:val>
                                            <p:strVal val="ppt_y-.1"/>
                                          </p:val>
                                        </p:tav>
                                      </p:tavLst>
                                    </p:anim>
                                    <p:set>
                                      <p:cBhvr>
                                        <p:cTn id="23" dur="1" fill="hold">
                                          <p:stCondLst>
                                            <p:cond delay="1499"/>
                                          </p:stCondLst>
                                        </p:cTn>
                                        <p:tgtEl>
                                          <p:spTgt spid="23"/>
                                        </p:tgtEl>
                                        <p:attrNameLst>
                                          <p:attrName>style.visibility</p:attrName>
                                        </p:attrNameLst>
                                      </p:cBhvr>
                                      <p:to>
                                        <p:strVal val="hidden"/>
                                      </p:to>
                                    </p:set>
                                  </p:childTnLst>
                                </p:cTn>
                              </p:par>
                              <p:par>
                                <p:cTn id="24" presetID="31" presetClass="exit" presetSubtype="0" fill="hold" nodeType="withEffect">
                                  <p:stCondLst>
                                    <p:cond delay="0"/>
                                  </p:stCondLst>
                                  <p:iterate type="lt">
                                    <p:tmPct val="5000"/>
                                  </p:iterate>
                                  <p:childTnLst>
                                    <p:anim calcmode="lin" valueType="num">
                                      <p:cBhvr>
                                        <p:cTn id="25" dur="1000"/>
                                        <p:tgtEl>
                                          <p:spTgt spid="18"/>
                                        </p:tgtEl>
                                        <p:attrNameLst>
                                          <p:attrName>ppt_w</p:attrName>
                                        </p:attrNameLst>
                                      </p:cBhvr>
                                      <p:tavLst>
                                        <p:tav tm="0">
                                          <p:val>
                                            <p:strVal val="ppt_w"/>
                                          </p:val>
                                        </p:tav>
                                        <p:tav tm="100000">
                                          <p:val>
                                            <p:fltVal val="0"/>
                                          </p:val>
                                        </p:tav>
                                      </p:tavLst>
                                    </p:anim>
                                    <p:anim calcmode="lin" valueType="num">
                                      <p:cBhvr>
                                        <p:cTn id="26" dur="1000"/>
                                        <p:tgtEl>
                                          <p:spTgt spid="18"/>
                                        </p:tgtEl>
                                        <p:attrNameLst>
                                          <p:attrName>ppt_h</p:attrName>
                                        </p:attrNameLst>
                                      </p:cBhvr>
                                      <p:tavLst>
                                        <p:tav tm="0">
                                          <p:val>
                                            <p:strVal val="ppt_h"/>
                                          </p:val>
                                        </p:tav>
                                        <p:tav tm="100000">
                                          <p:val>
                                            <p:fltVal val="0"/>
                                          </p:val>
                                        </p:tav>
                                      </p:tavLst>
                                    </p:anim>
                                    <p:anim calcmode="lin" valueType="num">
                                      <p:cBhvr>
                                        <p:cTn id="27" dur="1000"/>
                                        <p:tgtEl>
                                          <p:spTgt spid="18"/>
                                        </p:tgtEl>
                                        <p:attrNameLst>
                                          <p:attrName>style.rotation</p:attrName>
                                        </p:attrNameLst>
                                      </p:cBhvr>
                                      <p:tavLst>
                                        <p:tav tm="0">
                                          <p:val>
                                            <p:fltVal val="0"/>
                                          </p:val>
                                        </p:tav>
                                        <p:tav tm="100000">
                                          <p:val>
                                            <p:fltVal val="90"/>
                                          </p:val>
                                        </p:tav>
                                      </p:tavLst>
                                    </p:anim>
                                    <p:animEffect transition="out" filter="fade">
                                      <p:cBhvr>
                                        <p:cTn id="28" dur="1000"/>
                                        <p:tgtEl>
                                          <p:spTgt spid="18"/>
                                        </p:tgtEl>
                                      </p:cBhvr>
                                    </p:animEffect>
                                    <p:set>
                                      <p:cBhvr>
                                        <p:cTn id="29" dur="1" fill="hold">
                                          <p:stCondLst>
                                            <p:cond delay="9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30" restart="whenNotActive" fill="hold" evtFilter="cancelBubble" nodeType="interactiveSeq">
                <p:stCondLst>
                  <p:cond evt="onClick" delay="0">
                    <p:tgtEl>
                      <p:spTgt spid="20"/>
                    </p:tgtEl>
                  </p:cond>
                </p:stCondLst>
                <p:endSync evt="end" delay="0">
                  <p:rtn val="all"/>
                </p:endSync>
                <p:childTnLst>
                  <p:par>
                    <p:cTn id="31" fill="hold">
                      <p:stCondLst>
                        <p:cond delay="0"/>
                      </p:stCondLst>
                      <p:childTnLst>
                        <p:par>
                          <p:cTn id="32" fill="hold">
                            <p:stCondLst>
                              <p:cond delay="0"/>
                            </p:stCondLst>
                            <p:childTnLst>
                              <p:par>
                                <p:cTn id="33" presetID="0" presetClass="path" presetSubtype="0" accel="50000" decel="50000" fill="hold" nodeType="withEffect">
                                  <p:stCondLst>
                                    <p:cond delay="0"/>
                                  </p:stCondLst>
                                  <p:iterate type="lt">
                                    <p:tmPct val="0"/>
                                  </p:iterate>
                                  <p:childTnLst>
                                    <p:animMotion origin="layout" path="M -4.375E-6 3.33333E-6 C 0.00665 0.00625 0.01316 0.0118 -0.0164 -0.0051 C -0.0457 -0.02107 -0.13255 -0.06158 -0.17604 -0.09653 C -0.21953 -0.13264 -0.2789 -0.18542 -0.27604 -0.21875 C -0.27317 -0.25232 -0.18346 -0.28334 -0.15976 -0.29931 C -0.1358 -0.31482 -0.13411 -0.31412 -0.13255 -0.31273 " pathEditMode="relative" rAng="0" ptsTypes="AAAAAA">
                                      <p:cBhvr>
                                        <p:cTn id="34" dur="2000" fill="hold"/>
                                        <p:tgtEl>
                                          <p:spTgt spid="20"/>
                                        </p:tgtEl>
                                        <p:attrNameLst>
                                          <p:attrName>ppt_x</p:attrName>
                                          <p:attrName>ppt_y</p:attrName>
                                        </p:attrNameLst>
                                      </p:cBhvr>
                                      <p:rCtr x="-13529" y="-15370"/>
                                    </p:animMotion>
                                  </p:childTnLst>
                                </p:cTn>
                              </p:par>
                              <p:par>
                                <p:cTn id="35" presetID="42" presetClass="path" presetSubtype="0" accel="50000" decel="50000" fill="hold" nodeType="withEffect">
                                  <p:stCondLst>
                                    <p:cond delay="0"/>
                                  </p:stCondLst>
                                  <p:childTnLst>
                                    <p:animMotion origin="layout" path="M 5E-6 -2.22222E-6 L -0.19375 0.06111 " pathEditMode="relative" rAng="0" ptsTypes="AA">
                                      <p:cBhvr>
                                        <p:cTn id="36" dur="2000" fill="hold"/>
                                        <p:tgtEl>
                                          <p:spTgt spid="6"/>
                                        </p:tgtEl>
                                        <p:attrNameLst>
                                          <p:attrName>ppt_x</p:attrName>
                                          <p:attrName>ppt_y</p:attrName>
                                        </p:attrNameLst>
                                      </p:cBhvr>
                                      <p:rCtr x="-9687" y="3056"/>
                                    </p:animMotion>
                                  </p:childTnLst>
                                </p:cTn>
                              </p:par>
                            </p:childTnLst>
                          </p:cTn>
                        </p:par>
                        <p:par>
                          <p:cTn id="37" fill="hold">
                            <p:stCondLst>
                              <p:cond delay="2000"/>
                            </p:stCondLst>
                            <p:childTnLst>
                              <p:par>
                                <p:cTn id="38" presetID="1" presetClass="mediacall" presetSubtype="0" fill="hold" nodeType="afterEffect">
                                  <p:stCondLst>
                                    <p:cond delay="0"/>
                                  </p:stCondLst>
                                  <p:childTnLst>
                                    <p:cmd type="call" cmd="playFrom(0.0)">
                                      <p:cBhvr>
                                        <p:cTn id="39" dur="2843" fill="hold"/>
                                        <p:tgtEl>
                                          <p:spTgt spid="27"/>
                                        </p:tgtEl>
                                      </p:cBhvr>
                                    </p:cmd>
                                  </p:childTnLst>
                                </p:cTn>
                              </p:par>
                              <p:par>
                                <p:cTn id="40" presetID="1" presetClass="entr" presetSubtype="0"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childTnLst>
                                </p:cTn>
                              </p:par>
                              <p:par>
                                <p:cTn id="42" presetID="1" presetClass="emph" presetSubtype="2" fill="hold" nodeType="withEffect">
                                  <p:stCondLst>
                                    <p:cond delay="0"/>
                                  </p:stCondLst>
                                  <p:childTnLst>
                                    <p:animClr clrSpc="rgb" dir="cw">
                                      <p:cBhvr>
                                        <p:cTn id="43" dur="2000" fill="hold"/>
                                        <p:tgtEl>
                                          <p:spTgt spid="34"/>
                                        </p:tgtEl>
                                        <p:attrNameLst>
                                          <p:attrName>fillcolor</p:attrName>
                                        </p:attrNameLst>
                                      </p:cBhvr>
                                      <p:to>
                                        <a:srgbClr val="FF0000"/>
                                      </p:to>
                                    </p:animClr>
                                    <p:set>
                                      <p:cBhvr>
                                        <p:cTn id="44" dur="2000" fill="hold"/>
                                        <p:tgtEl>
                                          <p:spTgt spid="34"/>
                                        </p:tgtEl>
                                        <p:attrNameLst>
                                          <p:attrName>fill.type</p:attrName>
                                        </p:attrNameLst>
                                      </p:cBhvr>
                                      <p:to>
                                        <p:strVal val="solid"/>
                                      </p:to>
                                    </p:set>
                                    <p:set>
                                      <p:cBhvr>
                                        <p:cTn id="45" dur="2000" fill="hold"/>
                                        <p:tgtEl>
                                          <p:spTgt spid="34"/>
                                        </p:tgtEl>
                                        <p:attrNameLst>
                                          <p:attrName>fill.on</p:attrName>
                                        </p:attrNameLst>
                                      </p:cBhvr>
                                      <p:to>
                                        <p:strVal val="true"/>
                                      </p:to>
                                    </p:set>
                                  </p:childTnLst>
                                </p:cTn>
                              </p:par>
                            </p:childTnLst>
                          </p:cTn>
                        </p:par>
                        <p:par>
                          <p:cTn id="46" fill="hold">
                            <p:stCondLst>
                              <p:cond delay="4843"/>
                            </p:stCondLst>
                            <p:childTnLst>
                              <p:par>
                                <p:cTn id="47" presetID="47" presetClass="exit" presetSubtype="0" fill="hold" grpId="1" nodeType="afterEffect">
                                  <p:stCondLst>
                                    <p:cond delay="0"/>
                                  </p:stCondLst>
                                  <p:childTnLst>
                                    <p:animEffect transition="out" filter="fade">
                                      <p:cBhvr>
                                        <p:cTn id="48" dur="1000"/>
                                        <p:tgtEl>
                                          <p:spTgt spid="17"/>
                                        </p:tgtEl>
                                      </p:cBhvr>
                                    </p:animEffect>
                                    <p:anim calcmode="lin" valueType="num">
                                      <p:cBhvr>
                                        <p:cTn id="49" dur="1000"/>
                                        <p:tgtEl>
                                          <p:spTgt spid="17"/>
                                        </p:tgtEl>
                                        <p:attrNameLst>
                                          <p:attrName>ppt_x</p:attrName>
                                        </p:attrNameLst>
                                      </p:cBhvr>
                                      <p:tavLst>
                                        <p:tav tm="0">
                                          <p:val>
                                            <p:strVal val="ppt_x"/>
                                          </p:val>
                                        </p:tav>
                                        <p:tav tm="100000">
                                          <p:val>
                                            <p:strVal val="ppt_x"/>
                                          </p:val>
                                        </p:tav>
                                      </p:tavLst>
                                    </p:anim>
                                    <p:anim calcmode="lin" valueType="num">
                                      <p:cBhvr>
                                        <p:cTn id="50" dur="1000"/>
                                        <p:tgtEl>
                                          <p:spTgt spid="17"/>
                                        </p:tgtEl>
                                        <p:attrNameLst>
                                          <p:attrName>ppt_y</p:attrName>
                                        </p:attrNameLst>
                                      </p:cBhvr>
                                      <p:tavLst>
                                        <p:tav tm="0">
                                          <p:val>
                                            <p:strVal val="ppt_y"/>
                                          </p:val>
                                        </p:tav>
                                        <p:tav tm="100000">
                                          <p:val>
                                            <p:strVal val="ppt_y-.1"/>
                                          </p:val>
                                        </p:tav>
                                      </p:tavLst>
                                    </p:anim>
                                    <p:set>
                                      <p:cBhvr>
                                        <p:cTn id="51" dur="1" fill="hold">
                                          <p:stCondLst>
                                            <p:cond delay="999"/>
                                          </p:stCondLst>
                                        </p:cTn>
                                        <p:tgtEl>
                                          <p:spTgt spid="17"/>
                                        </p:tgtEl>
                                        <p:attrNameLst>
                                          <p:attrName>style.visibility</p:attrName>
                                        </p:attrNameLst>
                                      </p:cBhvr>
                                      <p:to>
                                        <p:strVal val="hidden"/>
                                      </p:to>
                                    </p:set>
                                  </p:childTnLst>
                                </p:cTn>
                              </p:par>
                              <p:par>
                                <p:cTn id="52" presetID="31" presetClass="exit" presetSubtype="0" fill="hold" nodeType="withEffect">
                                  <p:stCondLst>
                                    <p:cond delay="0"/>
                                  </p:stCondLst>
                                  <p:iterate type="lt">
                                    <p:tmPct val="5000"/>
                                  </p:iterate>
                                  <p:childTnLst>
                                    <p:anim calcmode="lin" valueType="num">
                                      <p:cBhvr>
                                        <p:cTn id="53" dur="1000"/>
                                        <p:tgtEl>
                                          <p:spTgt spid="20"/>
                                        </p:tgtEl>
                                        <p:attrNameLst>
                                          <p:attrName>ppt_w</p:attrName>
                                        </p:attrNameLst>
                                      </p:cBhvr>
                                      <p:tavLst>
                                        <p:tav tm="0">
                                          <p:val>
                                            <p:strVal val="ppt_w"/>
                                          </p:val>
                                        </p:tav>
                                        <p:tav tm="100000">
                                          <p:val>
                                            <p:fltVal val="0"/>
                                          </p:val>
                                        </p:tav>
                                      </p:tavLst>
                                    </p:anim>
                                    <p:anim calcmode="lin" valueType="num">
                                      <p:cBhvr>
                                        <p:cTn id="54" dur="1000"/>
                                        <p:tgtEl>
                                          <p:spTgt spid="20"/>
                                        </p:tgtEl>
                                        <p:attrNameLst>
                                          <p:attrName>ppt_h</p:attrName>
                                        </p:attrNameLst>
                                      </p:cBhvr>
                                      <p:tavLst>
                                        <p:tav tm="0">
                                          <p:val>
                                            <p:strVal val="ppt_h"/>
                                          </p:val>
                                        </p:tav>
                                        <p:tav tm="100000">
                                          <p:val>
                                            <p:fltVal val="0"/>
                                          </p:val>
                                        </p:tav>
                                      </p:tavLst>
                                    </p:anim>
                                    <p:anim calcmode="lin" valueType="num">
                                      <p:cBhvr>
                                        <p:cTn id="55" dur="1000"/>
                                        <p:tgtEl>
                                          <p:spTgt spid="20"/>
                                        </p:tgtEl>
                                        <p:attrNameLst>
                                          <p:attrName>style.rotation</p:attrName>
                                        </p:attrNameLst>
                                      </p:cBhvr>
                                      <p:tavLst>
                                        <p:tav tm="0">
                                          <p:val>
                                            <p:fltVal val="0"/>
                                          </p:val>
                                        </p:tav>
                                        <p:tav tm="100000">
                                          <p:val>
                                            <p:fltVal val="90"/>
                                          </p:val>
                                        </p:tav>
                                      </p:tavLst>
                                    </p:anim>
                                    <p:animEffect transition="out" filter="fade">
                                      <p:cBhvr>
                                        <p:cTn id="56" dur="1000"/>
                                        <p:tgtEl>
                                          <p:spTgt spid="20"/>
                                        </p:tgtEl>
                                      </p:cBhvr>
                                    </p:animEffect>
                                    <p:set>
                                      <p:cBhvr>
                                        <p:cTn id="57" dur="1" fill="hold">
                                          <p:stCondLst>
                                            <p:cond delay="9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58" restart="whenNotActive" fill="hold" evtFilter="cancelBubble" nodeType="interactiveSeq">
                <p:stCondLst>
                  <p:cond evt="onClick" delay="0">
                    <p:tgtEl>
                      <p:spTgt spid="21"/>
                    </p:tgtEl>
                  </p:cond>
                </p:stCondLst>
                <p:endSync evt="end" delay="0">
                  <p:rtn val="all"/>
                </p:endSync>
                <p:childTnLst>
                  <p:par>
                    <p:cTn id="59" fill="hold">
                      <p:stCondLst>
                        <p:cond delay="0"/>
                      </p:stCondLst>
                      <p:childTnLst>
                        <p:par>
                          <p:cTn id="60" fill="hold">
                            <p:stCondLst>
                              <p:cond delay="0"/>
                            </p:stCondLst>
                            <p:childTnLst>
                              <p:par>
                                <p:cTn id="61" presetID="0" presetClass="path" presetSubtype="0" accel="50000" decel="50000" fill="hold" nodeType="withEffect">
                                  <p:stCondLst>
                                    <p:cond delay="0"/>
                                  </p:stCondLst>
                                  <p:iterate type="lt">
                                    <p:tmPct val="0"/>
                                  </p:iterate>
                                  <p:childTnLst>
                                    <p:animMotion origin="layout" path="M 3.125E-6 4.44444E-6 C -0.00834 -0.01644 -0.01641 -0.03264 -0.02136 -0.05278 C -0.02631 -0.07338 -0.028 -0.08774 -0.02969 -0.12315 C -0.03151 -0.1588 -0.03242 -0.21829 -0.03177 -0.26621 C -0.03112 -0.31436 -0.02839 -0.36297 -0.02578 -0.41112 " pathEditMode="relative" rAng="0" ptsTypes="AAAAA">
                                      <p:cBhvr>
                                        <p:cTn id="62" dur="2000" fill="hold"/>
                                        <p:tgtEl>
                                          <p:spTgt spid="21"/>
                                        </p:tgtEl>
                                        <p:attrNameLst>
                                          <p:attrName>ppt_x</p:attrName>
                                          <p:attrName>ppt_y</p:attrName>
                                        </p:attrNameLst>
                                      </p:cBhvr>
                                      <p:rCtr x="-1602" y="-20556"/>
                                    </p:animMotion>
                                  </p:childTnLst>
                                </p:cTn>
                              </p:par>
                              <p:par>
                                <p:cTn id="63" presetID="42" presetClass="path" presetSubtype="0" accel="50000" decel="50000" fill="hold" nodeType="withEffect">
                                  <p:stCondLst>
                                    <p:cond delay="0"/>
                                  </p:stCondLst>
                                  <p:childTnLst>
                                    <p:animMotion origin="layout" path="M 5E-6 -2.22222E-6 L -0.09687 0.02778 " pathEditMode="relative" rAng="0" ptsTypes="AA">
                                      <p:cBhvr>
                                        <p:cTn id="64" dur="2000" fill="hold"/>
                                        <p:tgtEl>
                                          <p:spTgt spid="6"/>
                                        </p:tgtEl>
                                        <p:attrNameLst>
                                          <p:attrName>ppt_x</p:attrName>
                                          <p:attrName>ppt_y</p:attrName>
                                        </p:attrNameLst>
                                      </p:cBhvr>
                                      <p:rCtr x="-4844" y="1389"/>
                                    </p:animMotion>
                                  </p:childTnLst>
                                </p:cTn>
                              </p:par>
                            </p:childTnLst>
                          </p:cTn>
                        </p:par>
                        <p:par>
                          <p:cTn id="65" fill="hold">
                            <p:stCondLst>
                              <p:cond delay="2000"/>
                            </p:stCondLst>
                            <p:childTnLst>
                              <p:par>
                                <p:cTn id="66" presetID="1" presetClass="mediacall" presetSubtype="0" fill="hold" nodeType="afterEffect">
                                  <p:stCondLst>
                                    <p:cond delay="0"/>
                                  </p:stCondLst>
                                  <p:childTnLst>
                                    <p:cmd type="call" cmd="playFrom(0.0)">
                                      <p:cBhvr>
                                        <p:cTn id="67" dur="4989" fill="hold"/>
                                        <p:tgtEl>
                                          <p:spTgt spid="16"/>
                                        </p:tgtEl>
                                      </p:cBhvr>
                                    </p:cmd>
                                  </p:childTnLst>
                                </p:cTn>
                              </p:par>
                              <p:par>
                                <p:cTn id="68" presetID="1" presetClass="emph" presetSubtype="2" fill="hold" nodeType="withEffect">
                                  <p:stCondLst>
                                    <p:cond delay="0"/>
                                  </p:stCondLst>
                                  <p:childTnLst>
                                    <p:animClr clrSpc="rgb" dir="cw">
                                      <p:cBhvr>
                                        <p:cTn id="69" dur="2000" fill="hold"/>
                                        <p:tgtEl>
                                          <p:spTgt spid="33"/>
                                        </p:tgtEl>
                                        <p:attrNameLst>
                                          <p:attrName>fillcolor</p:attrName>
                                        </p:attrNameLst>
                                      </p:cBhvr>
                                      <p:to>
                                        <a:srgbClr val="00B050"/>
                                      </p:to>
                                    </p:animClr>
                                    <p:set>
                                      <p:cBhvr>
                                        <p:cTn id="70" dur="2000" fill="hold"/>
                                        <p:tgtEl>
                                          <p:spTgt spid="33"/>
                                        </p:tgtEl>
                                        <p:attrNameLst>
                                          <p:attrName>fill.type</p:attrName>
                                        </p:attrNameLst>
                                      </p:cBhvr>
                                      <p:to>
                                        <p:strVal val="solid"/>
                                      </p:to>
                                    </p:set>
                                    <p:set>
                                      <p:cBhvr>
                                        <p:cTn id="71" dur="2000" fill="hold"/>
                                        <p:tgtEl>
                                          <p:spTgt spid="33"/>
                                        </p:tgtEl>
                                        <p:attrNameLst>
                                          <p:attrName>fill.on</p:attrName>
                                        </p:attrNameLst>
                                      </p:cBhvr>
                                      <p:to>
                                        <p:strVal val="true"/>
                                      </p:to>
                                    </p:set>
                                  </p:childTnLst>
                                </p:cTn>
                              </p:par>
                              <p:par>
                                <p:cTn id="72" presetID="1" presetClass="entr" presetSubtype="0" fill="hold" grpId="0" nodeType="withEffect">
                                  <p:stCondLst>
                                    <p:cond delay="0"/>
                                  </p:stCondLst>
                                  <p:childTnLst>
                                    <p:set>
                                      <p:cBhvr>
                                        <p:cTn id="73" dur="1" fill="hold">
                                          <p:stCondLst>
                                            <p:cond delay="0"/>
                                          </p:stCondLst>
                                        </p:cTn>
                                        <p:tgtEl>
                                          <p:spTgt spid="24"/>
                                        </p:tgtEl>
                                        <p:attrNameLst>
                                          <p:attrName>style.visibility</p:attrName>
                                        </p:attrNameLst>
                                      </p:cBhvr>
                                      <p:to>
                                        <p:strVal val="visible"/>
                                      </p:to>
                                    </p:set>
                                  </p:childTnLst>
                                </p:cTn>
                              </p:par>
                            </p:childTnLst>
                          </p:cTn>
                        </p:par>
                        <p:par>
                          <p:cTn id="74" fill="hold">
                            <p:stCondLst>
                              <p:cond delay="6989"/>
                            </p:stCondLst>
                            <p:childTnLst>
                              <p:par>
                                <p:cTn id="75" presetID="47" presetClass="exit" presetSubtype="0" fill="hold" grpId="1" nodeType="afterEffect">
                                  <p:stCondLst>
                                    <p:cond delay="0"/>
                                  </p:stCondLst>
                                  <p:childTnLst>
                                    <p:animEffect transition="out" filter="fade">
                                      <p:cBhvr>
                                        <p:cTn id="76" dur="2250"/>
                                        <p:tgtEl>
                                          <p:spTgt spid="24"/>
                                        </p:tgtEl>
                                      </p:cBhvr>
                                    </p:animEffect>
                                    <p:anim calcmode="lin" valueType="num">
                                      <p:cBhvr>
                                        <p:cTn id="77" dur="2250"/>
                                        <p:tgtEl>
                                          <p:spTgt spid="24"/>
                                        </p:tgtEl>
                                        <p:attrNameLst>
                                          <p:attrName>ppt_x</p:attrName>
                                        </p:attrNameLst>
                                      </p:cBhvr>
                                      <p:tavLst>
                                        <p:tav tm="0">
                                          <p:val>
                                            <p:strVal val="ppt_x"/>
                                          </p:val>
                                        </p:tav>
                                        <p:tav tm="100000">
                                          <p:val>
                                            <p:strVal val="ppt_x"/>
                                          </p:val>
                                        </p:tav>
                                      </p:tavLst>
                                    </p:anim>
                                    <p:anim calcmode="lin" valueType="num">
                                      <p:cBhvr>
                                        <p:cTn id="78" dur="2250"/>
                                        <p:tgtEl>
                                          <p:spTgt spid="24"/>
                                        </p:tgtEl>
                                        <p:attrNameLst>
                                          <p:attrName>ppt_y</p:attrName>
                                        </p:attrNameLst>
                                      </p:cBhvr>
                                      <p:tavLst>
                                        <p:tav tm="0">
                                          <p:val>
                                            <p:strVal val="ppt_y"/>
                                          </p:val>
                                        </p:tav>
                                        <p:tav tm="100000">
                                          <p:val>
                                            <p:strVal val="ppt_y-.1"/>
                                          </p:val>
                                        </p:tav>
                                      </p:tavLst>
                                    </p:anim>
                                    <p:set>
                                      <p:cBhvr>
                                        <p:cTn id="79" dur="1" fill="hold">
                                          <p:stCondLst>
                                            <p:cond delay="2249"/>
                                          </p:stCondLst>
                                        </p:cTn>
                                        <p:tgtEl>
                                          <p:spTgt spid="24"/>
                                        </p:tgtEl>
                                        <p:attrNameLst>
                                          <p:attrName>style.visibility</p:attrName>
                                        </p:attrNameLst>
                                      </p:cBhvr>
                                      <p:to>
                                        <p:strVal val="hidden"/>
                                      </p:to>
                                    </p:set>
                                  </p:childTnLst>
                                </p:cTn>
                              </p:par>
                              <p:par>
                                <p:cTn id="80" presetID="31" presetClass="exit" presetSubtype="0" fill="hold" nodeType="withEffect">
                                  <p:stCondLst>
                                    <p:cond delay="0"/>
                                  </p:stCondLst>
                                  <p:iterate type="lt">
                                    <p:tmPct val="5000"/>
                                  </p:iterate>
                                  <p:childTnLst>
                                    <p:anim calcmode="lin" valueType="num">
                                      <p:cBhvr>
                                        <p:cTn id="81" dur="1000"/>
                                        <p:tgtEl>
                                          <p:spTgt spid="21"/>
                                        </p:tgtEl>
                                        <p:attrNameLst>
                                          <p:attrName>ppt_w</p:attrName>
                                        </p:attrNameLst>
                                      </p:cBhvr>
                                      <p:tavLst>
                                        <p:tav tm="0">
                                          <p:val>
                                            <p:strVal val="ppt_w"/>
                                          </p:val>
                                        </p:tav>
                                        <p:tav tm="100000">
                                          <p:val>
                                            <p:fltVal val="0"/>
                                          </p:val>
                                        </p:tav>
                                      </p:tavLst>
                                    </p:anim>
                                    <p:anim calcmode="lin" valueType="num">
                                      <p:cBhvr>
                                        <p:cTn id="82" dur="1000"/>
                                        <p:tgtEl>
                                          <p:spTgt spid="21"/>
                                        </p:tgtEl>
                                        <p:attrNameLst>
                                          <p:attrName>ppt_h</p:attrName>
                                        </p:attrNameLst>
                                      </p:cBhvr>
                                      <p:tavLst>
                                        <p:tav tm="0">
                                          <p:val>
                                            <p:strVal val="ppt_h"/>
                                          </p:val>
                                        </p:tav>
                                        <p:tav tm="100000">
                                          <p:val>
                                            <p:fltVal val="0"/>
                                          </p:val>
                                        </p:tav>
                                      </p:tavLst>
                                    </p:anim>
                                    <p:anim calcmode="lin" valueType="num">
                                      <p:cBhvr>
                                        <p:cTn id="83" dur="1000"/>
                                        <p:tgtEl>
                                          <p:spTgt spid="21"/>
                                        </p:tgtEl>
                                        <p:attrNameLst>
                                          <p:attrName>style.rotation</p:attrName>
                                        </p:attrNameLst>
                                      </p:cBhvr>
                                      <p:tavLst>
                                        <p:tav tm="0">
                                          <p:val>
                                            <p:fltVal val="0"/>
                                          </p:val>
                                        </p:tav>
                                        <p:tav tm="100000">
                                          <p:val>
                                            <p:fltVal val="90"/>
                                          </p:val>
                                        </p:tav>
                                      </p:tavLst>
                                    </p:anim>
                                    <p:animEffect transition="out" filter="fade">
                                      <p:cBhvr>
                                        <p:cTn id="84" dur="1000"/>
                                        <p:tgtEl>
                                          <p:spTgt spid="21"/>
                                        </p:tgtEl>
                                      </p:cBhvr>
                                    </p:animEffect>
                                    <p:set>
                                      <p:cBhvr>
                                        <p:cTn id="85" dur="1" fill="hold">
                                          <p:stCondLst>
                                            <p:cond delay="9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86" restart="whenNotActive" fill="hold" evtFilter="cancelBubble" nodeType="interactiveSeq">
                <p:stCondLst>
                  <p:cond evt="onClick" delay="0">
                    <p:tgtEl>
                      <p:spTgt spid="8"/>
                    </p:tgtEl>
                  </p:cond>
                </p:stCondLst>
                <p:endSync evt="end" delay="0">
                  <p:rtn val="all"/>
                </p:endSync>
                <p:childTnLst>
                  <p:par>
                    <p:cTn id="87" fill="hold">
                      <p:stCondLst>
                        <p:cond delay="0"/>
                      </p:stCondLst>
                      <p:childTnLst>
                        <p:par>
                          <p:cTn id="88" fill="hold">
                            <p:stCondLst>
                              <p:cond delay="0"/>
                            </p:stCondLst>
                            <p:childTnLst>
                              <p:par>
                                <p:cTn id="89" presetID="0" presetClass="path" presetSubtype="0" accel="50000" decel="50000" fill="hold" nodeType="withEffect">
                                  <p:stCondLst>
                                    <p:cond delay="0"/>
                                  </p:stCondLst>
                                  <p:iterate type="lt">
                                    <p:tmPct val="0"/>
                                  </p:iterate>
                                  <p:childTnLst>
                                    <p:animMotion origin="layout" path="M -3.54167E-6 4.44444E-6 C -0.04349 -0.01644 -0.08619 -0.03287 -0.12174 -0.05718 C -0.15703 -0.08149 -0.19518 -0.10695 -0.21172 -0.14561 C -0.22812 -0.18403 -0.23216 -0.2375 -0.22057 -0.28889 C -0.20911 -0.34028 -0.17552 -0.39676 -0.14205 -0.45325 " pathEditMode="relative" rAng="0" ptsTypes="AAAAA">
                                      <p:cBhvr>
                                        <p:cTn id="90" dur="2000" fill="hold"/>
                                        <p:tgtEl>
                                          <p:spTgt spid="8"/>
                                        </p:tgtEl>
                                        <p:attrNameLst>
                                          <p:attrName>ppt_x</p:attrName>
                                          <p:attrName>ppt_y</p:attrName>
                                        </p:attrNameLst>
                                      </p:cBhvr>
                                      <p:rCtr x="-11367" y="-22662"/>
                                    </p:animMotion>
                                  </p:childTnLst>
                                </p:cTn>
                              </p:par>
                              <p:par>
                                <p:cTn id="91" presetID="35" presetClass="path" presetSubtype="0" accel="50000" decel="50000" fill="hold" nodeType="withEffect">
                                  <p:stCondLst>
                                    <p:cond delay="0"/>
                                  </p:stCondLst>
                                  <p:childTnLst>
                                    <p:animMotion origin="layout" path="M -3.33333E-6 -2.22222E-6 L -0.10416 0.00556 " pathEditMode="relative" rAng="0" ptsTypes="AA">
                                      <p:cBhvr>
                                        <p:cTn id="92" dur="2000" fill="hold"/>
                                        <p:tgtEl>
                                          <p:spTgt spid="6"/>
                                        </p:tgtEl>
                                        <p:attrNameLst>
                                          <p:attrName>ppt_x</p:attrName>
                                          <p:attrName>ppt_y</p:attrName>
                                        </p:attrNameLst>
                                      </p:cBhvr>
                                      <p:rCtr x="-5200" y="300"/>
                                    </p:animMotion>
                                  </p:childTnLst>
                                </p:cTn>
                              </p:par>
                            </p:childTnLst>
                          </p:cTn>
                        </p:par>
                        <p:par>
                          <p:cTn id="93" fill="hold">
                            <p:stCondLst>
                              <p:cond delay="2000"/>
                            </p:stCondLst>
                            <p:childTnLst>
                              <p:par>
                                <p:cTn id="94" presetID="1" presetClass="mediacall" presetSubtype="0" fill="hold" nodeType="afterEffect">
                                  <p:stCondLst>
                                    <p:cond delay="0"/>
                                  </p:stCondLst>
                                  <p:childTnLst>
                                    <p:cmd type="call" cmd="playFrom(0.0)">
                                      <p:cBhvr>
                                        <p:cTn id="95" dur="2843" fill="hold"/>
                                        <p:tgtEl>
                                          <p:spTgt spid="30"/>
                                        </p:tgtEl>
                                      </p:cBhvr>
                                    </p:cmd>
                                  </p:childTnLst>
                                </p:cTn>
                              </p:par>
                              <p:par>
                                <p:cTn id="96" presetID="1" presetClass="entr" presetSubtype="0" fill="hold" grpId="0" nodeType="withEffect">
                                  <p:stCondLst>
                                    <p:cond delay="0"/>
                                  </p:stCondLst>
                                  <p:iterate type="lt">
                                    <p:tmAbs val="0"/>
                                  </p:iterate>
                                  <p:childTnLst>
                                    <p:set>
                                      <p:cBhvr>
                                        <p:cTn id="97" dur="1" fill="hold">
                                          <p:stCondLst>
                                            <p:cond delay="0"/>
                                          </p:stCondLst>
                                        </p:cTn>
                                        <p:tgtEl>
                                          <p:spTgt spid="26"/>
                                        </p:tgtEl>
                                        <p:attrNameLst>
                                          <p:attrName>style.visibility</p:attrName>
                                        </p:attrNameLst>
                                      </p:cBhvr>
                                      <p:to>
                                        <p:strVal val="visible"/>
                                      </p:to>
                                    </p:set>
                                  </p:childTnLst>
                                </p:cTn>
                              </p:par>
                              <p:par>
                                <p:cTn id="98" presetID="1" presetClass="emph" presetSubtype="2" fill="hold" nodeType="withEffect">
                                  <p:stCondLst>
                                    <p:cond delay="0"/>
                                  </p:stCondLst>
                                  <p:childTnLst>
                                    <p:animClr clrSpc="rgb" dir="cw">
                                      <p:cBhvr>
                                        <p:cTn id="99" dur="2000" fill="hold"/>
                                        <p:tgtEl>
                                          <p:spTgt spid="32"/>
                                        </p:tgtEl>
                                        <p:attrNameLst>
                                          <p:attrName>fillcolor</p:attrName>
                                        </p:attrNameLst>
                                      </p:cBhvr>
                                      <p:to>
                                        <a:schemeClr val="accent2"/>
                                      </p:to>
                                    </p:animClr>
                                    <p:set>
                                      <p:cBhvr>
                                        <p:cTn id="100" dur="2000" fill="hold"/>
                                        <p:tgtEl>
                                          <p:spTgt spid="32"/>
                                        </p:tgtEl>
                                        <p:attrNameLst>
                                          <p:attrName>fill.type</p:attrName>
                                        </p:attrNameLst>
                                      </p:cBhvr>
                                      <p:to>
                                        <p:strVal val="solid"/>
                                      </p:to>
                                    </p:set>
                                    <p:set>
                                      <p:cBhvr>
                                        <p:cTn id="101" dur="2000" fill="hold"/>
                                        <p:tgtEl>
                                          <p:spTgt spid="32"/>
                                        </p:tgtEl>
                                        <p:attrNameLst>
                                          <p:attrName>fill.on</p:attrName>
                                        </p:attrNameLst>
                                      </p:cBhvr>
                                      <p:to>
                                        <p:strVal val="true"/>
                                      </p:to>
                                    </p:set>
                                  </p:childTnLst>
                                </p:cTn>
                              </p:par>
                            </p:childTnLst>
                          </p:cTn>
                        </p:par>
                        <p:par>
                          <p:cTn id="102" fill="hold">
                            <p:stCondLst>
                              <p:cond delay="4843"/>
                            </p:stCondLst>
                            <p:childTnLst>
                              <p:par>
                                <p:cTn id="103" presetID="14" presetClass="exit" presetSubtype="10" fill="hold" grpId="1" nodeType="afterEffect">
                                  <p:stCondLst>
                                    <p:cond delay="0"/>
                                  </p:stCondLst>
                                  <p:iterate type="lt">
                                    <p:tmPct val="0"/>
                                  </p:iterate>
                                  <p:childTnLst>
                                    <p:animEffect transition="out" filter="randombar(horizontal)">
                                      <p:cBhvr>
                                        <p:cTn id="104" dur="500"/>
                                        <p:tgtEl>
                                          <p:spTgt spid="26"/>
                                        </p:tgtEl>
                                      </p:cBhvr>
                                    </p:animEffect>
                                    <p:set>
                                      <p:cBhvr>
                                        <p:cTn id="105" dur="1" fill="hold">
                                          <p:stCondLst>
                                            <p:cond delay="499"/>
                                          </p:stCondLst>
                                        </p:cTn>
                                        <p:tgtEl>
                                          <p:spTgt spid="26"/>
                                        </p:tgtEl>
                                        <p:attrNameLst>
                                          <p:attrName>style.visibility</p:attrName>
                                        </p:attrNameLst>
                                      </p:cBhvr>
                                      <p:to>
                                        <p:strVal val="hidden"/>
                                      </p:to>
                                    </p:set>
                                  </p:childTnLst>
                                </p:cTn>
                              </p:par>
                              <p:par>
                                <p:cTn id="106" presetID="31" presetClass="exit" presetSubtype="0" fill="hold" nodeType="withEffect">
                                  <p:stCondLst>
                                    <p:cond delay="0"/>
                                  </p:stCondLst>
                                  <p:iterate type="lt">
                                    <p:tmPct val="5000"/>
                                  </p:iterate>
                                  <p:childTnLst>
                                    <p:anim calcmode="lin" valueType="num">
                                      <p:cBhvr>
                                        <p:cTn id="107" dur="1000"/>
                                        <p:tgtEl>
                                          <p:spTgt spid="8"/>
                                        </p:tgtEl>
                                        <p:attrNameLst>
                                          <p:attrName>ppt_w</p:attrName>
                                        </p:attrNameLst>
                                      </p:cBhvr>
                                      <p:tavLst>
                                        <p:tav tm="0">
                                          <p:val>
                                            <p:strVal val="ppt_w"/>
                                          </p:val>
                                        </p:tav>
                                        <p:tav tm="100000">
                                          <p:val>
                                            <p:fltVal val="0"/>
                                          </p:val>
                                        </p:tav>
                                      </p:tavLst>
                                    </p:anim>
                                    <p:anim calcmode="lin" valueType="num">
                                      <p:cBhvr>
                                        <p:cTn id="108" dur="1000"/>
                                        <p:tgtEl>
                                          <p:spTgt spid="8"/>
                                        </p:tgtEl>
                                        <p:attrNameLst>
                                          <p:attrName>ppt_h</p:attrName>
                                        </p:attrNameLst>
                                      </p:cBhvr>
                                      <p:tavLst>
                                        <p:tav tm="0">
                                          <p:val>
                                            <p:strVal val="ppt_h"/>
                                          </p:val>
                                        </p:tav>
                                        <p:tav tm="100000">
                                          <p:val>
                                            <p:fltVal val="0"/>
                                          </p:val>
                                        </p:tav>
                                      </p:tavLst>
                                    </p:anim>
                                    <p:anim calcmode="lin" valueType="num">
                                      <p:cBhvr>
                                        <p:cTn id="109" dur="1000"/>
                                        <p:tgtEl>
                                          <p:spTgt spid="8"/>
                                        </p:tgtEl>
                                        <p:attrNameLst>
                                          <p:attrName>style.rotation</p:attrName>
                                        </p:attrNameLst>
                                      </p:cBhvr>
                                      <p:tavLst>
                                        <p:tav tm="0">
                                          <p:val>
                                            <p:fltVal val="0"/>
                                          </p:val>
                                        </p:tav>
                                        <p:tav tm="100000">
                                          <p:val>
                                            <p:fltVal val="90"/>
                                          </p:val>
                                        </p:tav>
                                      </p:tavLst>
                                    </p:anim>
                                    <p:animEffect transition="out" filter="fade">
                                      <p:cBhvr>
                                        <p:cTn id="110" dur="1000"/>
                                        <p:tgtEl>
                                          <p:spTgt spid="8"/>
                                        </p:tgtEl>
                                      </p:cBhvr>
                                    </p:animEffect>
                                    <p:set>
                                      <p:cBhvr>
                                        <p:cTn id="111" dur="1" fill="hold">
                                          <p:stCondLst>
                                            <p:cond delay="9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audio>
              <p:cMediaNode vol="80000">
                <p:cTn id="112" fill="hold" display="0">
                  <p:stCondLst>
                    <p:cond delay="indefinite"/>
                  </p:stCondLst>
                  <p:endCondLst>
                    <p:cond evt="onStopAudio" delay="0">
                      <p:tgtEl>
                        <p:sldTgt/>
                      </p:tgtEl>
                    </p:cond>
                  </p:endCondLst>
                </p:cTn>
                <p:tgtEl>
                  <p:spTgt spid="16"/>
                </p:tgtEl>
              </p:cMediaNode>
            </p:audio>
            <p:audio>
              <p:cMediaNode vol="80000">
                <p:cTn id="113" fill="hold" display="0">
                  <p:stCondLst>
                    <p:cond delay="indefinite"/>
                  </p:stCondLst>
                  <p:endCondLst>
                    <p:cond evt="onStopAudio" delay="0">
                      <p:tgtEl>
                        <p:sldTgt/>
                      </p:tgtEl>
                    </p:cond>
                  </p:endCondLst>
                </p:cTn>
                <p:tgtEl>
                  <p:spTgt spid="19"/>
                </p:tgtEl>
              </p:cMediaNode>
            </p:audio>
            <p:audio>
              <p:cMediaNode vol="80000">
                <p:cTn id="114" fill="hold" display="0">
                  <p:stCondLst>
                    <p:cond delay="indefinite"/>
                  </p:stCondLst>
                  <p:endCondLst>
                    <p:cond evt="onStopAudio" delay="0">
                      <p:tgtEl>
                        <p:sldTgt/>
                      </p:tgtEl>
                    </p:cond>
                  </p:endCondLst>
                </p:cTn>
                <p:tgtEl>
                  <p:spTgt spid="27"/>
                </p:tgtEl>
              </p:cMediaNode>
            </p:audio>
            <p:audio>
              <p:cMediaNode vol="80000">
                <p:cTn id="115" fill="hold" display="0">
                  <p:stCondLst>
                    <p:cond delay="indefinite"/>
                  </p:stCondLst>
                  <p:endCondLst>
                    <p:cond evt="onStopAudio" delay="0">
                      <p:tgtEl>
                        <p:sldTgt/>
                      </p:tgtEl>
                    </p:cond>
                  </p:endCondLst>
                </p:cTn>
                <p:tgtEl>
                  <p:spTgt spid="29"/>
                </p:tgtEl>
              </p:cMediaNode>
            </p:audio>
            <p:audio>
              <p:cMediaNode vol="80000">
                <p:cTn id="116" fill="hold" display="0">
                  <p:stCondLst>
                    <p:cond delay="indefinite"/>
                  </p:stCondLst>
                  <p:endCondLst>
                    <p:cond evt="onStopAudio" delay="0">
                      <p:tgtEl>
                        <p:sldTgt/>
                      </p:tgtEl>
                    </p:cond>
                  </p:endCondLst>
                </p:cTn>
                <p:tgtEl>
                  <p:spTgt spid="30"/>
                </p:tgtEl>
              </p:cMediaNode>
            </p:audio>
          </p:childTnLst>
        </p:cTn>
      </p:par>
    </p:tnLst>
    <p:bldLst>
      <p:bldP spid="17" grpId="0" animBg="1"/>
      <p:bldP spid="17" grpId="1" animBg="1"/>
      <p:bldP spid="23" grpId="0" animBg="1"/>
      <p:bldP spid="23" grpId="1" animBg="1"/>
      <p:bldP spid="24" grpId="0" animBg="1"/>
      <p:bldP spid="24" grpId="1" animBg="1"/>
      <p:bldP spid="26" grpId="0" animBg="1"/>
      <p:bldP spid="26"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pic>
        <p:nvPicPr>
          <p:cNvPr id="9" name="Picture 8" descr="bong.png">
            <a:hlinkClick r:id="rId4" action="ppaction://hlinksldjump"/>
          </p:cNvPr>
          <p:cNvPicPr>
            <a:picLocks noChangeAspect="1"/>
          </p:cNvPicPr>
          <p:nvPr/>
        </p:nvPicPr>
        <p:blipFill>
          <a:blip r:embed="rId5" cstate="print"/>
          <a:stretch>
            <a:fillRect/>
          </a:stretch>
        </p:blipFill>
        <p:spPr>
          <a:xfrm>
            <a:off x="5181600" y="5029201"/>
            <a:ext cx="1371600" cy="1349713"/>
          </a:xfrm>
          <a:prstGeom prst="rect">
            <a:avLst/>
          </a:prstGeom>
        </p:spPr>
      </p:pic>
      <p:grpSp>
        <p:nvGrpSpPr>
          <p:cNvPr id="5" name="Group 4">
            <a:extLst>
              <a:ext uri="{FF2B5EF4-FFF2-40B4-BE49-F238E27FC236}">
                <a16:creationId xmlns:a16="http://schemas.microsoft.com/office/drawing/2014/main" id="{95C8CDDC-BC32-3ADF-71BC-0858B101CEB6}"/>
              </a:ext>
            </a:extLst>
          </p:cNvPr>
          <p:cNvGrpSpPr/>
          <p:nvPr/>
        </p:nvGrpSpPr>
        <p:grpSpPr>
          <a:xfrm>
            <a:off x="2667000" y="475338"/>
            <a:ext cx="6858000" cy="2973648"/>
            <a:chOff x="3162300" y="1219200"/>
            <a:chExt cx="5638800" cy="1981200"/>
          </a:xfrm>
        </p:grpSpPr>
        <p:pic>
          <p:nvPicPr>
            <p:cNvPr id="8" name="Graphic 7">
              <a:extLst>
                <a:ext uri="{FF2B5EF4-FFF2-40B4-BE49-F238E27FC236}">
                  <a16:creationId xmlns:a16="http://schemas.microsoft.com/office/drawing/2014/main" id="{7326430D-98F5-39F3-BB2B-E8DE200F6F2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162300" y="1219200"/>
              <a:ext cx="5638800" cy="1981200"/>
            </a:xfrm>
            <a:prstGeom prst="rect">
              <a:avLst/>
            </a:prstGeom>
          </p:spPr>
        </p:pic>
        <p:sp>
          <p:nvSpPr>
            <p:cNvPr id="10" name="TextBox 9">
              <a:extLst>
                <a:ext uri="{FF2B5EF4-FFF2-40B4-BE49-F238E27FC236}">
                  <a16:creationId xmlns:a16="http://schemas.microsoft.com/office/drawing/2014/main" id="{AC8AE9ED-2611-505E-1CA5-3AFC016BE271}"/>
                </a:ext>
              </a:extLst>
            </p:cNvPr>
            <p:cNvSpPr txBox="1"/>
            <p:nvPr/>
          </p:nvSpPr>
          <p:spPr>
            <a:xfrm>
              <a:off x="3496451" y="1371600"/>
              <a:ext cx="4970498" cy="1045790"/>
            </a:xfrm>
            <a:prstGeom prst="rect">
              <a:avLst/>
            </a:prstGeom>
            <a:noFill/>
          </p:spPr>
          <p:txBody>
            <a:bodyPr wrap="square" rtlCol="0">
              <a:spAutoFit/>
            </a:bodyPr>
            <a:lstStyle/>
            <a:p>
              <a:pPr algn="just"/>
              <a:r>
                <a:rPr lang="vi-VN" sz="3200" b="0" i="0" dirty="0">
                  <a:solidFill>
                    <a:srgbClr val="000000"/>
                  </a:solidFill>
                  <a:effectLst/>
                  <a:latin typeface="+mj-lt"/>
                </a:rPr>
                <a:t>Câu hỏi 3: Việc làm nào sau đây thể hiện không quan tâm, chăm sóc người khác?</a:t>
              </a:r>
              <a:endParaRPr lang="en-US" sz="3200" dirty="0">
                <a:latin typeface="+mj-lt"/>
                <a:cs typeface="Times New Roman" pitchFamily="18" charset="0"/>
              </a:endParaRPr>
            </a:p>
          </p:txBody>
        </p:sp>
      </p:grpSp>
      <p:pic>
        <p:nvPicPr>
          <p:cNvPr id="11" name="Picture 10" descr="Logo, company name&#10;&#10;Description automatically generated">
            <a:extLst>
              <a:ext uri="{FF2B5EF4-FFF2-40B4-BE49-F238E27FC236}">
                <a16:creationId xmlns:a16="http://schemas.microsoft.com/office/drawing/2014/main" id="{877789AB-8E05-D774-F69D-5C30DFD28DF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819388" cy="9144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d430dcb88016bc5e42f7101ebdc877fc.png"/>
          <p:cNvPicPr>
            <a:picLocks noChangeAspect="1"/>
          </p:cNvPicPr>
          <p:nvPr/>
        </p:nvPicPr>
        <p:blipFill>
          <a:blip r:embed="rId6" cstate="print"/>
          <a:stretch>
            <a:fillRect/>
          </a:stretch>
        </p:blipFill>
        <p:spPr>
          <a:xfrm>
            <a:off x="1524000" y="-685800"/>
            <a:ext cx="9144000" cy="5638800"/>
          </a:xfrm>
          <a:prstGeom prst="rect">
            <a:avLst/>
          </a:prstGeom>
        </p:spPr>
      </p:pic>
      <p:pic>
        <p:nvPicPr>
          <p:cNvPr id="6" name="Picture 5" descr="f002c92eee74a495b2b40cc86e0dc2e9.png"/>
          <p:cNvPicPr>
            <a:picLocks noChangeAspect="1"/>
          </p:cNvPicPr>
          <p:nvPr/>
        </p:nvPicPr>
        <p:blipFill>
          <a:blip r:embed="rId7" cstate="print"/>
          <a:stretch>
            <a:fillRect/>
          </a:stretch>
        </p:blipFill>
        <p:spPr>
          <a:xfrm>
            <a:off x="4648200" y="1143000"/>
            <a:ext cx="2362200" cy="2819400"/>
          </a:xfrm>
          <a:prstGeom prst="rect">
            <a:avLst/>
          </a:prstGeom>
        </p:spPr>
      </p:pic>
      <p:sp>
        <p:nvSpPr>
          <p:cNvPr id="17" name="Plaque 16"/>
          <p:cNvSpPr/>
          <p:nvPr/>
        </p:nvSpPr>
        <p:spPr>
          <a:xfrm>
            <a:off x="8610600" y="228600"/>
            <a:ext cx="2057400" cy="1371600"/>
          </a:xfrm>
          <a:prstGeom prst="plaqu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300" dirty="0" err="1">
                <a:latin typeface="UTM Avo" panose="02040603050506020204" pitchFamily="18" charset="0"/>
                <a:cs typeface="Times New Roman" pitchFamily="18" charset="0"/>
              </a:rPr>
              <a:t>Vàoooooo</a:t>
            </a:r>
            <a:endParaRPr lang="en-US" sz="2300" dirty="0">
              <a:latin typeface="UTM Avo" panose="02040603050506020204" pitchFamily="18" charset="0"/>
              <a:cs typeface="Times New Roman" pitchFamily="18" charset="0"/>
            </a:endParaRPr>
          </a:p>
        </p:txBody>
      </p:sp>
      <p:pic>
        <p:nvPicPr>
          <p:cNvPr id="8" name="Picture 7" descr="bong.png"/>
          <p:cNvPicPr>
            <a:picLocks noChangeAspect="1"/>
          </p:cNvPicPr>
          <p:nvPr/>
        </p:nvPicPr>
        <p:blipFill>
          <a:blip r:embed="rId8" cstate="print"/>
          <a:stretch>
            <a:fillRect/>
          </a:stretch>
        </p:blipFill>
        <p:spPr>
          <a:xfrm>
            <a:off x="4946526" y="4334682"/>
            <a:ext cx="609600" cy="599871"/>
          </a:xfrm>
          <a:prstGeom prst="rect">
            <a:avLst/>
          </a:prstGeom>
        </p:spPr>
      </p:pic>
      <p:pic>
        <p:nvPicPr>
          <p:cNvPr id="18" name="Picture 17" descr="bong.png"/>
          <p:cNvPicPr>
            <a:picLocks noChangeAspect="1"/>
          </p:cNvPicPr>
          <p:nvPr/>
        </p:nvPicPr>
        <p:blipFill>
          <a:blip r:embed="rId8" cstate="print"/>
          <a:stretch>
            <a:fillRect/>
          </a:stretch>
        </p:blipFill>
        <p:spPr>
          <a:xfrm>
            <a:off x="2253343" y="4334682"/>
            <a:ext cx="609600" cy="599871"/>
          </a:xfrm>
          <a:prstGeom prst="rect">
            <a:avLst/>
          </a:prstGeom>
        </p:spPr>
      </p:pic>
      <p:pic>
        <p:nvPicPr>
          <p:cNvPr id="20" name="Picture 19" descr="bong.png"/>
          <p:cNvPicPr>
            <a:picLocks noChangeAspect="1"/>
          </p:cNvPicPr>
          <p:nvPr/>
        </p:nvPicPr>
        <p:blipFill>
          <a:blip r:embed="rId8" cstate="print"/>
          <a:stretch>
            <a:fillRect/>
          </a:stretch>
        </p:blipFill>
        <p:spPr>
          <a:xfrm>
            <a:off x="7470683" y="4314098"/>
            <a:ext cx="609600" cy="599871"/>
          </a:xfrm>
          <a:prstGeom prst="rect">
            <a:avLst/>
          </a:prstGeom>
        </p:spPr>
      </p:pic>
      <p:pic>
        <p:nvPicPr>
          <p:cNvPr id="21" name="Picture 20" descr="bong.png"/>
          <p:cNvPicPr>
            <a:picLocks noChangeAspect="1"/>
          </p:cNvPicPr>
          <p:nvPr/>
        </p:nvPicPr>
        <p:blipFill>
          <a:blip r:embed="rId8" cstate="print"/>
          <a:stretch>
            <a:fillRect/>
          </a:stretch>
        </p:blipFill>
        <p:spPr>
          <a:xfrm>
            <a:off x="10163866" y="4263573"/>
            <a:ext cx="609600" cy="599871"/>
          </a:xfrm>
          <a:prstGeom prst="rect">
            <a:avLst/>
          </a:prstGeom>
        </p:spPr>
      </p:pic>
      <p:sp>
        <p:nvSpPr>
          <p:cNvPr id="23" name="Plaque 22"/>
          <p:cNvSpPr/>
          <p:nvPr/>
        </p:nvSpPr>
        <p:spPr>
          <a:xfrm>
            <a:off x="8610600" y="228600"/>
            <a:ext cx="2057400" cy="1371600"/>
          </a:xfrm>
          <a:prstGeom prst="plaqu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err="1">
                <a:latin typeface="UTM Avo" panose="02040603050506020204" pitchFamily="18" charset="0"/>
              </a:rPr>
              <a:t>Không</a:t>
            </a:r>
            <a:r>
              <a:rPr lang="en-US" dirty="0">
                <a:latin typeface="UTM Avo" panose="02040603050506020204" pitchFamily="18" charset="0"/>
              </a:rPr>
              <a:t> </a:t>
            </a:r>
            <a:r>
              <a:rPr lang="en-US" dirty="0" err="1">
                <a:latin typeface="UTM Avo" panose="02040603050506020204" pitchFamily="18" charset="0"/>
              </a:rPr>
              <a:t>vào</a:t>
            </a:r>
            <a:r>
              <a:rPr lang="en-US" dirty="0">
                <a:latin typeface="UTM Avo" panose="02040603050506020204" pitchFamily="18" charset="0"/>
              </a:rPr>
              <a:t> ^^</a:t>
            </a:r>
          </a:p>
        </p:txBody>
      </p:sp>
      <p:sp>
        <p:nvSpPr>
          <p:cNvPr id="24" name="Plaque 23"/>
          <p:cNvSpPr/>
          <p:nvPr/>
        </p:nvSpPr>
        <p:spPr>
          <a:xfrm>
            <a:off x="8610600" y="228600"/>
            <a:ext cx="2057400" cy="1447800"/>
          </a:xfrm>
          <a:prstGeom prst="plaqu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2400" dirty="0" err="1">
                <a:latin typeface="UTM Avo" panose="02040603050506020204" pitchFamily="18" charset="0"/>
                <a:cs typeface="Times New Roman" pitchFamily="18" charset="0"/>
              </a:rPr>
              <a:t>Không</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Vào</a:t>
            </a:r>
            <a:endParaRPr lang="en-US" sz="2400" dirty="0">
              <a:latin typeface="UTM Avo" panose="02040603050506020204" pitchFamily="18" charset="0"/>
              <a:cs typeface="Times New Roman" pitchFamily="18" charset="0"/>
            </a:endParaRPr>
          </a:p>
        </p:txBody>
      </p:sp>
      <p:sp>
        <p:nvSpPr>
          <p:cNvPr id="26" name="Plaque 25"/>
          <p:cNvSpPr/>
          <p:nvPr/>
        </p:nvSpPr>
        <p:spPr>
          <a:xfrm>
            <a:off x="8686800" y="228600"/>
            <a:ext cx="1981200" cy="1295400"/>
          </a:xfrm>
          <a:prstGeom prst="plaqu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err="1">
                <a:latin typeface="UTM Avo" panose="02040603050506020204" pitchFamily="18" charset="0"/>
              </a:rPr>
              <a:t>Không</a:t>
            </a:r>
            <a:r>
              <a:rPr lang="en-US" dirty="0">
                <a:latin typeface="UTM Avo" panose="02040603050506020204" pitchFamily="18" charset="0"/>
              </a:rPr>
              <a:t> </a:t>
            </a:r>
            <a:r>
              <a:rPr lang="en-US" dirty="0" err="1">
                <a:latin typeface="UTM Avo" panose="02040603050506020204" pitchFamily="18" charset="0"/>
              </a:rPr>
              <a:t>vào</a:t>
            </a:r>
            <a:endParaRPr lang="en-US" dirty="0">
              <a:latin typeface="UTM Avo" panose="02040603050506020204" pitchFamily="18" charset="0"/>
            </a:endParaRPr>
          </a:p>
        </p:txBody>
      </p:sp>
      <p:sp>
        <p:nvSpPr>
          <p:cNvPr id="28" name="Right Arrow 27"/>
          <p:cNvSpPr/>
          <p:nvPr/>
        </p:nvSpPr>
        <p:spPr>
          <a:xfrm>
            <a:off x="11125200" y="0"/>
            <a:ext cx="914400" cy="609600"/>
          </a:xfrm>
          <a:prstGeom prst="righ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latin typeface="UTM Avo" panose="02040603050506020204" pitchFamily="18" charset="0"/>
              </a:rPr>
              <a:t>NEXT</a:t>
            </a:r>
          </a:p>
        </p:txBody>
      </p:sp>
      <p:pic>
        <p:nvPicPr>
          <p:cNvPr id="16" name="Picture 15" descr="Logo, company name&#10;&#10;Description automatically generated">
            <a:extLst>
              <a:ext uri="{FF2B5EF4-FFF2-40B4-BE49-F238E27FC236}">
                <a16:creationId xmlns:a16="http://schemas.microsoft.com/office/drawing/2014/main" id="{F5B8322E-87BE-54C7-FFC3-A5A9FCFE9B4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819388" cy="914400"/>
          </a:xfrm>
          <a:prstGeom prst="rect">
            <a:avLst/>
          </a:prstGeom>
        </p:spPr>
      </p:pic>
      <p:pic>
        <p:nvPicPr>
          <p:cNvPr id="12" name="Am-thanh-sut-vao-da-bong-www_tiengdong_com (mp3cut.net)">
            <a:hlinkClick r:id="" action="ppaction://media"/>
            <a:extLst>
              <a:ext uri="{FF2B5EF4-FFF2-40B4-BE49-F238E27FC236}">
                <a16:creationId xmlns:a16="http://schemas.microsoft.com/office/drawing/2014/main" id="{43C92D42-827A-B036-9B0B-14528F666E04}"/>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2496800" y="1685144"/>
            <a:ext cx="609600" cy="609600"/>
          </a:xfrm>
          <a:prstGeom prst="rect">
            <a:avLst/>
          </a:prstGeom>
        </p:spPr>
      </p:pic>
      <p:pic>
        <p:nvPicPr>
          <p:cNvPr id="19" name="Tieng-bao-sai-www_tiengdong_com (mp3cut.net)">
            <a:hlinkClick r:id="" action="ppaction://media"/>
            <a:extLst>
              <a:ext uri="{FF2B5EF4-FFF2-40B4-BE49-F238E27FC236}">
                <a16:creationId xmlns:a16="http://schemas.microsoft.com/office/drawing/2014/main" id="{F79E05E0-64D4-75B1-60E4-9D8EEB734534}"/>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2438400" y="3657600"/>
            <a:ext cx="609600" cy="609600"/>
          </a:xfrm>
          <a:prstGeom prst="rect">
            <a:avLst/>
          </a:prstGeom>
        </p:spPr>
      </p:pic>
      <p:pic>
        <p:nvPicPr>
          <p:cNvPr id="27" name="Tieng-bao-sai-www_tiengdong_com (mp3cut.net)">
            <a:hlinkClick r:id="" action="ppaction://media"/>
            <a:extLst>
              <a:ext uri="{FF2B5EF4-FFF2-40B4-BE49-F238E27FC236}">
                <a16:creationId xmlns:a16="http://schemas.microsoft.com/office/drawing/2014/main" id="{215BB98D-2ABB-E513-2B74-952714D0AD51}"/>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4610100" y="3959942"/>
            <a:ext cx="609600" cy="609600"/>
          </a:xfrm>
          <a:prstGeom prst="rect">
            <a:avLst/>
          </a:prstGeom>
        </p:spPr>
      </p:pic>
      <p:pic>
        <p:nvPicPr>
          <p:cNvPr id="29" name="Tieng-bao-sai-www_tiengdong_com (mp3cut.net)">
            <a:hlinkClick r:id="" action="ppaction://media"/>
            <a:extLst>
              <a:ext uri="{FF2B5EF4-FFF2-40B4-BE49-F238E27FC236}">
                <a16:creationId xmlns:a16="http://schemas.microsoft.com/office/drawing/2014/main" id="{4D5C2800-3B43-9938-FB50-57AA9A80957D}"/>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2639470" y="5786869"/>
            <a:ext cx="609600" cy="609600"/>
          </a:xfrm>
          <a:prstGeom prst="rect">
            <a:avLst/>
          </a:prstGeom>
        </p:spPr>
      </p:pic>
      <p:sp>
        <p:nvSpPr>
          <p:cNvPr id="32" name="Rectangle: Rounded Corners 31">
            <a:extLst>
              <a:ext uri="{FF2B5EF4-FFF2-40B4-BE49-F238E27FC236}">
                <a16:creationId xmlns:a16="http://schemas.microsoft.com/office/drawing/2014/main" id="{1B6AFC91-8A9E-7D11-55A6-A9FCA3441605}"/>
              </a:ext>
            </a:extLst>
          </p:cNvPr>
          <p:cNvSpPr/>
          <p:nvPr/>
        </p:nvSpPr>
        <p:spPr>
          <a:xfrm>
            <a:off x="922094" y="5328912"/>
            <a:ext cx="2475716" cy="137159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vi-VN" dirty="0"/>
              <a:t>A. Quyên góp cho những gia đình ở miền Trung đã chịu nhiều ảnh hưởng từ cơn bão.</a:t>
            </a:r>
            <a:endParaRPr lang="en-US" sz="1600" dirty="0">
              <a:latin typeface="+mj-lt"/>
            </a:endParaRPr>
          </a:p>
        </p:txBody>
      </p:sp>
      <p:sp>
        <p:nvSpPr>
          <p:cNvPr id="33" name="Rectangle: Rounded Corners 32">
            <a:extLst>
              <a:ext uri="{FF2B5EF4-FFF2-40B4-BE49-F238E27FC236}">
                <a16:creationId xmlns:a16="http://schemas.microsoft.com/office/drawing/2014/main" id="{B347976E-95AF-A244-28A4-957528C08486}"/>
              </a:ext>
            </a:extLst>
          </p:cNvPr>
          <p:cNvSpPr/>
          <p:nvPr/>
        </p:nvSpPr>
        <p:spPr>
          <a:xfrm>
            <a:off x="3789357" y="5328911"/>
            <a:ext cx="2314337" cy="1371597"/>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vi-VN" dirty="0"/>
              <a:t>B. Gọi cấp cứu giúp người bị tai nạn.</a:t>
            </a:r>
            <a:endParaRPr lang="en-US" sz="1600" dirty="0">
              <a:latin typeface="+mj-lt"/>
            </a:endParaRPr>
          </a:p>
        </p:txBody>
      </p:sp>
      <p:sp>
        <p:nvSpPr>
          <p:cNvPr id="34" name="Rectangle: Rounded Corners 33">
            <a:extLst>
              <a:ext uri="{FF2B5EF4-FFF2-40B4-BE49-F238E27FC236}">
                <a16:creationId xmlns:a16="http://schemas.microsoft.com/office/drawing/2014/main" id="{5CA178EE-0416-B5DE-315D-46282FFB406A}"/>
              </a:ext>
            </a:extLst>
          </p:cNvPr>
          <p:cNvSpPr/>
          <p:nvPr/>
        </p:nvSpPr>
        <p:spPr>
          <a:xfrm>
            <a:off x="9222458" y="5257802"/>
            <a:ext cx="2416723" cy="137159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en-US" dirty="0"/>
              <a:t>D</a:t>
            </a:r>
            <a:r>
              <a:rPr lang="vi-VN" dirty="0"/>
              <a:t>. Xa lánh bạn khi bạn có người thân mới mất. </a:t>
            </a:r>
            <a:endParaRPr lang="en-US" sz="1600" dirty="0">
              <a:latin typeface="+mj-lt"/>
            </a:endParaRPr>
          </a:p>
        </p:txBody>
      </p:sp>
      <p:sp>
        <p:nvSpPr>
          <p:cNvPr id="35" name="Rectangle: Rounded Corners 34">
            <a:extLst>
              <a:ext uri="{FF2B5EF4-FFF2-40B4-BE49-F238E27FC236}">
                <a16:creationId xmlns:a16="http://schemas.microsoft.com/office/drawing/2014/main" id="{9B7D83B3-95D6-BE58-9A02-BE45A6290C0B}"/>
              </a:ext>
            </a:extLst>
          </p:cNvPr>
          <p:cNvSpPr/>
          <p:nvPr/>
        </p:nvSpPr>
        <p:spPr>
          <a:xfrm>
            <a:off x="6635876" y="5304698"/>
            <a:ext cx="2209965" cy="1371599"/>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vi-VN" dirty="0"/>
              <a:t>C. Quý mến, yêu thương các bạn trong lớp.</a:t>
            </a:r>
            <a:endParaRPr lang="en-US" sz="1600" dirty="0">
              <a:latin typeface="+mj-lt"/>
            </a:endParaRPr>
          </a:p>
        </p:txBody>
      </p:sp>
    </p:spTree>
    <p:extLst>
      <p:ext uri="{BB962C8B-B14F-4D97-AF65-F5344CB8AC3E}">
        <p14:creationId xmlns:p14="http://schemas.microsoft.com/office/powerpoint/2010/main" val="13479359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p:stCondLst>
                        <p:cond delay="0"/>
                      </p:stCondLst>
                      <p:childTnLst>
                        <p:par>
                          <p:cTn id="4" fill="hold">
                            <p:stCondLst>
                              <p:cond delay="0"/>
                            </p:stCondLst>
                            <p:childTnLst>
                              <p:par>
                                <p:cTn id="5" presetID="0" presetClass="path" presetSubtype="0" accel="50000" decel="50000" fill="hold" nodeType="withEffect">
                                  <p:stCondLst>
                                    <p:cond delay="0"/>
                                  </p:stCondLst>
                                  <p:iterate type="lt">
                                    <p:tmPct val="0"/>
                                  </p:iterate>
                                  <p:childTnLst>
                                    <p:animMotion origin="layout" path="M 4.375E-6 0.00209 C 0.01393 0.00394 0.02812 0.00625 0.0401 0.00787 C 0.05208 0.0095 0.05742 0.00973 0.07291 0.01181 C 0.08815 0.01412 0.09127 0.02709 0.13216 0.02176 C 0.17304 0.0169 0.25169 -0.0081 0.31809 -0.01759 C 0.3845 -0.02708 0.48125 -0.01412 0.53072 -0.03564 C 0.57942 -0.05671 0.59817 -0.10439 0.61302 -0.1456 C 0.62812 -0.18657 0.62434 -0.23958 0.62096 -0.28125 C 0.61731 -0.32314 0.60572 -0.34953 0.59205 -0.3956 C 0.57825 -0.44166 0.54752 -0.53009 0.53789 -0.55671 " pathEditMode="relative" rAng="0" ptsTypes="AAAAAAAAAA">
                                      <p:cBhvr>
                                        <p:cTn id="6" dur="2000" fill="hold"/>
                                        <p:tgtEl>
                                          <p:spTgt spid="18"/>
                                        </p:tgtEl>
                                        <p:attrNameLst>
                                          <p:attrName>ppt_x</p:attrName>
                                          <p:attrName>ppt_y</p:attrName>
                                        </p:attrNameLst>
                                      </p:cBhvr>
                                      <p:rCtr x="31198" y="-26898"/>
                                    </p:animMotion>
                                  </p:childTnLst>
                                </p:cTn>
                              </p:par>
                              <p:par>
                                <p:cTn id="7" presetID="63" presetClass="path" presetSubtype="0" accel="50000" decel="50000" fill="hold" nodeType="withEffect">
                                  <p:stCondLst>
                                    <p:cond delay="0"/>
                                  </p:stCondLst>
                                  <p:childTnLst>
                                    <p:animMotion origin="layout" path="M -3.33333E-6 -2.22222E-6 L 0.0875 0.00556 " pathEditMode="relative" rAng="0" ptsTypes="AA">
                                      <p:cBhvr>
                                        <p:cTn id="8" dur="2000" fill="hold"/>
                                        <p:tgtEl>
                                          <p:spTgt spid="6"/>
                                        </p:tgtEl>
                                        <p:attrNameLst>
                                          <p:attrName>ppt_x</p:attrName>
                                          <p:attrName>ppt_y</p:attrName>
                                        </p:attrNameLst>
                                      </p:cBhvr>
                                      <p:rCtr x="4400" y="300"/>
                                    </p:animMotion>
                                  </p:childTnLst>
                                </p:cTn>
                              </p:par>
                            </p:childTnLst>
                          </p:cTn>
                        </p:par>
                        <p:par>
                          <p:cTn id="9" fill="hold">
                            <p:stCondLst>
                              <p:cond delay="2000"/>
                            </p:stCondLst>
                            <p:childTnLst>
                              <p:par>
                                <p:cTn id="10" presetID="1" presetClass="mediacall" presetSubtype="0" fill="hold" nodeType="afterEffect">
                                  <p:stCondLst>
                                    <p:cond delay="0"/>
                                  </p:stCondLst>
                                  <p:childTnLst>
                                    <p:cmd type="call" cmd="playFrom(0.0)">
                                      <p:cBhvr>
                                        <p:cTn id="11" dur="2843" fill="hold"/>
                                        <p:tgtEl>
                                          <p:spTgt spid="29"/>
                                        </p:tgtEl>
                                      </p:cBhvr>
                                    </p:cmd>
                                  </p:childTnLst>
                                </p:cTn>
                              </p:par>
                              <p:par>
                                <p:cTn id="12" presetID="1" presetClass="entr" presetSubtype="0" fill="hold" grpId="0" nodeType="withEffect">
                                  <p:stCondLst>
                                    <p:cond delay="0"/>
                                  </p:stCondLst>
                                  <p:childTnLst>
                                    <p:set>
                                      <p:cBhvr>
                                        <p:cTn id="13" dur="1" fill="hold">
                                          <p:stCondLst>
                                            <p:cond delay="0"/>
                                          </p:stCondLst>
                                        </p:cTn>
                                        <p:tgtEl>
                                          <p:spTgt spid="23"/>
                                        </p:tgtEl>
                                        <p:attrNameLst>
                                          <p:attrName>style.visibility</p:attrName>
                                        </p:attrNameLst>
                                      </p:cBhvr>
                                      <p:to>
                                        <p:strVal val="visible"/>
                                      </p:to>
                                    </p:set>
                                  </p:childTnLst>
                                </p:cTn>
                              </p:par>
                              <p:par>
                                <p:cTn id="14" presetID="1" presetClass="emph" presetSubtype="2" fill="hold" nodeType="withEffect">
                                  <p:stCondLst>
                                    <p:cond delay="0"/>
                                  </p:stCondLst>
                                  <p:childTnLst>
                                    <p:animClr clrSpc="rgb" dir="cw">
                                      <p:cBhvr>
                                        <p:cTn id="15" dur="2000" fill="hold"/>
                                        <p:tgtEl>
                                          <p:spTgt spid="32"/>
                                        </p:tgtEl>
                                        <p:attrNameLst>
                                          <p:attrName>fillcolor</p:attrName>
                                        </p:attrNameLst>
                                      </p:cBhvr>
                                      <p:to>
                                        <a:schemeClr val="accent2"/>
                                      </p:to>
                                    </p:animClr>
                                    <p:set>
                                      <p:cBhvr>
                                        <p:cTn id="16" dur="2000" fill="hold"/>
                                        <p:tgtEl>
                                          <p:spTgt spid="32"/>
                                        </p:tgtEl>
                                        <p:attrNameLst>
                                          <p:attrName>fill.type</p:attrName>
                                        </p:attrNameLst>
                                      </p:cBhvr>
                                      <p:to>
                                        <p:strVal val="solid"/>
                                      </p:to>
                                    </p:set>
                                    <p:set>
                                      <p:cBhvr>
                                        <p:cTn id="17" dur="2000" fill="hold"/>
                                        <p:tgtEl>
                                          <p:spTgt spid="32"/>
                                        </p:tgtEl>
                                        <p:attrNameLst>
                                          <p:attrName>fill.on</p:attrName>
                                        </p:attrNameLst>
                                      </p:cBhvr>
                                      <p:to>
                                        <p:strVal val="true"/>
                                      </p:to>
                                    </p:set>
                                  </p:childTnLst>
                                </p:cTn>
                              </p:par>
                            </p:childTnLst>
                          </p:cTn>
                        </p:par>
                        <p:par>
                          <p:cTn id="18" fill="hold">
                            <p:stCondLst>
                              <p:cond delay="4843"/>
                            </p:stCondLst>
                            <p:childTnLst>
                              <p:par>
                                <p:cTn id="19" presetID="47" presetClass="exit" presetSubtype="0" fill="hold" grpId="1" nodeType="afterEffect">
                                  <p:stCondLst>
                                    <p:cond delay="0"/>
                                  </p:stCondLst>
                                  <p:childTnLst>
                                    <p:animEffect transition="out" filter="fade">
                                      <p:cBhvr>
                                        <p:cTn id="20" dur="1500"/>
                                        <p:tgtEl>
                                          <p:spTgt spid="23"/>
                                        </p:tgtEl>
                                      </p:cBhvr>
                                    </p:animEffect>
                                    <p:anim calcmode="lin" valueType="num">
                                      <p:cBhvr>
                                        <p:cTn id="21" dur="1500"/>
                                        <p:tgtEl>
                                          <p:spTgt spid="23"/>
                                        </p:tgtEl>
                                        <p:attrNameLst>
                                          <p:attrName>ppt_x</p:attrName>
                                        </p:attrNameLst>
                                      </p:cBhvr>
                                      <p:tavLst>
                                        <p:tav tm="0">
                                          <p:val>
                                            <p:strVal val="ppt_x"/>
                                          </p:val>
                                        </p:tav>
                                        <p:tav tm="100000">
                                          <p:val>
                                            <p:strVal val="ppt_x"/>
                                          </p:val>
                                        </p:tav>
                                      </p:tavLst>
                                    </p:anim>
                                    <p:anim calcmode="lin" valueType="num">
                                      <p:cBhvr>
                                        <p:cTn id="22" dur="1500"/>
                                        <p:tgtEl>
                                          <p:spTgt spid="23"/>
                                        </p:tgtEl>
                                        <p:attrNameLst>
                                          <p:attrName>ppt_y</p:attrName>
                                        </p:attrNameLst>
                                      </p:cBhvr>
                                      <p:tavLst>
                                        <p:tav tm="0">
                                          <p:val>
                                            <p:strVal val="ppt_y"/>
                                          </p:val>
                                        </p:tav>
                                        <p:tav tm="100000">
                                          <p:val>
                                            <p:strVal val="ppt_y-.1"/>
                                          </p:val>
                                        </p:tav>
                                      </p:tavLst>
                                    </p:anim>
                                    <p:set>
                                      <p:cBhvr>
                                        <p:cTn id="23" dur="1" fill="hold">
                                          <p:stCondLst>
                                            <p:cond delay="1499"/>
                                          </p:stCondLst>
                                        </p:cTn>
                                        <p:tgtEl>
                                          <p:spTgt spid="23"/>
                                        </p:tgtEl>
                                        <p:attrNameLst>
                                          <p:attrName>style.visibility</p:attrName>
                                        </p:attrNameLst>
                                      </p:cBhvr>
                                      <p:to>
                                        <p:strVal val="hidden"/>
                                      </p:to>
                                    </p:set>
                                  </p:childTnLst>
                                </p:cTn>
                              </p:par>
                              <p:par>
                                <p:cTn id="24" presetID="31" presetClass="exit" presetSubtype="0" fill="hold" nodeType="withEffect">
                                  <p:stCondLst>
                                    <p:cond delay="0"/>
                                  </p:stCondLst>
                                  <p:iterate type="lt">
                                    <p:tmPct val="5000"/>
                                  </p:iterate>
                                  <p:childTnLst>
                                    <p:anim calcmode="lin" valueType="num">
                                      <p:cBhvr>
                                        <p:cTn id="25" dur="1000"/>
                                        <p:tgtEl>
                                          <p:spTgt spid="18"/>
                                        </p:tgtEl>
                                        <p:attrNameLst>
                                          <p:attrName>ppt_w</p:attrName>
                                        </p:attrNameLst>
                                      </p:cBhvr>
                                      <p:tavLst>
                                        <p:tav tm="0">
                                          <p:val>
                                            <p:strVal val="ppt_w"/>
                                          </p:val>
                                        </p:tav>
                                        <p:tav tm="100000">
                                          <p:val>
                                            <p:fltVal val="0"/>
                                          </p:val>
                                        </p:tav>
                                      </p:tavLst>
                                    </p:anim>
                                    <p:anim calcmode="lin" valueType="num">
                                      <p:cBhvr>
                                        <p:cTn id="26" dur="1000"/>
                                        <p:tgtEl>
                                          <p:spTgt spid="18"/>
                                        </p:tgtEl>
                                        <p:attrNameLst>
                                          <p:attrName>ppt_h</p:attrName>
                                        </p:attrNameLst>
                                      </p:cBhvr>
                                      <p:tavLst>
                                        <p:tav tm="0">
                                          <p:val>
                                            <p:strVal val="ppt_h"/>
                                          </p:val>
                                        </p:tav>
                                        <p:tav tm="100000">
                                          <p:val>
                                            <p:fltVal val="0"/>
                                          </p:val>
                                        </p:tav>
                                      </p:tavLst>
                                    </p:anim>
                                    <p:anim calcmode="lin" valueType="num">
                                      <p:cBhvr>
                                        <p:cTn id="27" dur="1000"/>
                                        <p:tgtEl>
                                          <p:spTgt spid="18"/>
                                        </p:tgtEl>
                                        <p:attrNameLst>
                                          <p:attrName>style.rotation</p:attrName>
                                        </p:attrNameLst>
                                      </p:cBhvr>
                                      <p:tavLst>
                                        <p:tav tm="0">
                                          <p:val>
                                            <p:fltVal val="0"/>
                                          </p:val>
                                        </p:tav>
                                        <p:tav tm="100000">
                                          <p:val>
                                            <p:fltVal val="90"/>
                                          </p:val>
                                        </p:tav>
                                      </p:tavLst>
                                    </p:anim>
                                    <p:animEffect transition="out" filter="fade">
                                      <p:cBhvr>
                                        <p:cTn id="28" dur="1000"/>
                                        <p:tgtEl>
                                          <p:spTgt spid="18"/>
                                        </p:tgtEl>
                                      </p:cBhvr>
                                    </p:animEffect>
                                    <p:set>
                                      <p:cBhvr>
                                        <p:cTn id="29" dur="1" fill="hold">
                                          <p:stCondLst>
                                            <p:cond delay="9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30" restart="whenNotActive" fill="hold" evtFilter="cancelBubble" nodeType="interactiveSeq">
                <p:stCondLst>
                  <p:cond evt="onClick" delay="0">
                    <p:tgtEl>
                      <p:spTgt spid="20"/>
                    </p:tgtEl>
                  </p:cond>
                </p:stCondLst>
                <p:endSync evt="end" delay="0">
                  <p:rtn val="all"/>
                </p:endSync>
                <p:childTnLst>
                  <p:par>
                    <p:cTn id="31" fill="hold">
                      <p:stCondLst>
                        <p:cond delay="0"/>
                      </p:stCondLst>
                      <p:childTnLst>
                        <p:par>
                          <p:cTn id="32" fill="hold">
                            <p:stCondLst>
                              <p:cond delay="0"/>
                            </p:stCondLst>
                            <p:childTnLst>
                              <p:par>
                                <p:cTn id="33" presetID="0" presetClass="path" presetSubtype="0" accel="50000" decel="50000" fill="hold" nodeType="withEffect">
                                  <p:stCondLst>
                                    <p:cond delay="0"/>
                                  </p:stCondLst>
                                  <p:iterate type="lt">
                                    <p:tmPct val="0"/>
                                  </p:iterate>
                                  <p:childTnLst>
                                    <p:animMotion origin="layout" path="M -0.00833 -0.00116 C 0.00534 0.00625 0.01914 0.01366 -0.04323 -0.0081 C -0.10508 -0.02986 -0.28854 -0.08426 -0.37982 -0.13241 C -0.47161 -0.18033 -0.59674 -0.25116 -0.59089 -0.29653 C -0.58503 -0.3419 -0.39557 -0.38357 -0.34544 -0.40463 C -0.29492 -0.42546 -0.29154 -0.42454 -0.28854 -0.42315 " pathEditMode="relative" rAng="0" ptsTypes="AAAAAA">
                                      <p:cBhvr>
                                        <p:cTn id="34" dur="2000" fill="hold"/>
                                        <p:tgtEl>
                                          <p:spTgt spid="20"/>
                                        </p:tgtEl>
                                        <p:attrNameLst>
                                          <p:attrName>ppt_x</p:attrName>
                                          <p:attrName>ppt_y</p:attrName>
                                        </p:attrNameLst>
                                      </p:cBhvr>
                                      <p:rCtr x="-28568" y="-20764"/>
                                    </p:animMotion>
                                  </p:childTnLst>
                                </p:cTn>
                              </p:par>
                              <p:par>
                                <p:cTn id="35" presetID="63" presetClass="path" presetSubtype="0" accel="50000" decel="50000" fill="hold" nodeType="withEffect">
                                  <p:stCondLst>
                                    <p:cond delay="0"/>
                                  </p:stCondLst>
                                  <p:childTnLst>
                                    <p:animMotion origin="layout" path="M -3.33333E-6 3.33333E-6 L 0.1875 0.00555 " pathEditMode="relative" rAng="0" ptsTypes="AA">
                                      <p:cBhvr>
                                        <p:cTn id="36" dur="2000" fill="hold"/>
                                        <p:tgtEl>
                                          <p:spTgt spid="6"/>
                                        </p:tgtEl>
                                        <p:attrNameLst>
                                          <p:attrName>ppt_x</p:attrName>
                                          <p:attrName>ppt_y</p:attrName>
                                        </p:attrNameLst>
                                      </p:cBhvr>
                                      <p:rCtr x="9400" y="300"/>
                                    </p:animMotion>
                                  </p:childTnLst>
                                </p:cTn>
                              </p:par>
                            </p:childTnLst>
                          </p:cTn>
                        </p:par>
                        <p:par>
                          <p:cTn id="37" fill="hold">
                            <p:stCondLst>
                              <p:cond delay="2000"/>
                            </p:stCondLst>
                            <p:childTnLst>
                              <p:par>
                                <p:cTn id="38" presetID="1" presetClass="mediacall" presetSubtype="0" fill="hold" nodeType="afterEffect">
                                  <p:stCondLst>
                                    <p:cond delay="0"/>
                                  </p:stCondLst>
                                  <p:childTnLst>
                                    <p:cmd type="call" cmd="playFrom(0.0)">
                                      <p:cBhvr>
                                        <p:cTn id="39" dur="4989" fill="hold"/>
                                        <p:tgtEl>
                                          <p:spTgt spid="12"/>
                                        </p:tgtEl>
                                      </p:cBhvr>
                                    </p:cmd>
                                  </p:childTnLst>
                                </p:cTn>
                              </p:par>
                              <p:par>
                                <p:cTn id="40" presetID="1" presetClass="emph" presetSubtype="2" fill="hold" nodeType="withEffect">
                                  <p:stCondLst>
                                    <p:cond delay="0"/>
                                  </p:stCondLst>
                                  <p:childTnLst>
                                    <p:animClr clrSpc="rgb" dir="cw">
                                      <p:cBhvr>
                                        <p:cTn id="41" dur="2000" fill="hold"/>
                                        <p:tgtEl>
                                          <p:spTgt spid="35"/>
                                        </p:tgtEl>
                                        <p:attrNameLst>
                                          <p:attrName>fillcolor</p:attrName>
                                        </p:attrNameLst>
                                      </p:cBhvr>
                                      <p:to>
                                        <a:srgbClr val="00B050"/>
                                      </p:to>
                                    </p:animClr>
                                    <p:set>
                                      <p:cBhvr>
                                        <p:cTn id="42" dur="2000" fill="hold"/>
                                        <p:tgtEl>
                                          <p:spTgt spid="35"/>
                                        </p:tgtEl>
                                        <p:attrNameLst>
                                          <p:attrName>fill.type</p:attrName>
                                        </p:attrNameLst>
                                      </p:cBhvr>
                                      <p:to>
                                        <p:strVal val="solid"/>
                                      </p:to>
                                    </p:set>
                                    <p:set>
                                      <p:cBhvr>
                                        <p:cTn id="43" dur="2000" fill="hold"/>
                                        <p:tgtEl>
                                          <p:spTgt spid="35"/>
                                        </p:tgtEl>
                                        <p:attrNameLst>
                                          <p:attrName>fill.on</p:attrName>
                                        </p:attrNameLst>
                                      </p:cBhvr>
                                      <p:to>
                                        <p:strVal val="true"/>
                                      </p:to>
                                    </p:set>
                                  </p:childTnLst>
                                </p:cTn>
                              </p:par>
                              <p:par>
                                <p:cTn id="44" presetID="1" presetClass="entr" presetSubtype="0"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childTnLst>
                                </p:cTn>
                              </p:par>
                            </p:childTnLst>
                          </p:cTn>
                        </p:par>
                        <p:par>
                          <p:cTn id="46" fill="hold">
                            <p:stCondLst>
                              <p:cond delay="6989"/>
                            </p:stCondLst>
                            <p:childTnLst>
                              <p:par>
                                <p:cTn id="47" presetID="47" presetClass="exit" presetSubtype="0" fill="hold" grpId="1" nodeType="afterEffect">
                                  <p:stCondLst>
                                    <p:cond delay="0"/>
                                  </p:stCondLst>
                                  <p:childTnLst>
                                    <p:animEffect transition="out" filter="fade">
                                      <p:cBhvr>
                                        <p:cTn id="48" dur="1000"/>
                                        <p:tgtEl>
                                          <p:spTgt spid="17"/>
                                        </p:tgtEl>
                                      </p:cBhvr>
                                    </p:animEffect>
                                    <p:anim calcmode="lin" valueType="num">
                                      <p:cBhvr>
                                        <p:cTn id="49" dur="1000"/>
                                        <p:tgtEl>
                                          <p:spTgt spid="17"/>
                                        </p:tgtEl>
                                        <p:attrNameLst>
                                          <p:attrName>ppt_x</p:attrName>
                                        </p:attrNameLst>
                                      </p:cBhvr>
                                      <p:tavLst>
                                        <p:tav tm="0">
                                          <p:val>
                                            <p:strVal val="ppt_x"/>
                                          </p:val>
                                        </p:tav>
                                        <p:tav tm="100000">
                                          <p:val>
                                            <p:strVal val="ppt_x"/>
                                          </p:val>
                                        </p:tav>
                                      </p:tavLst>
                                    </p:anim>
                                    <p:anim calcmode="lin" valueType="num">
                                      <p:cBhvr>
                                        <p:cTn id="50" dur="1000"/>
                                        <p:tgtEl>
                                          <p:spTgt spid="17"/>
                                        </p:tgtEl>
                                        <p:attrNameLst>
                                          <p:attrName>ppt_y</p:attrName>
                                        </p:attrNameLst>
                                      </p:cBhvr>
                                      <p:tavLst>
                                        <p:tav tm="0">
                                          <p:val>
                                            <p:strVal val="ppt_y"/>
                                          </p:val>
                                        </p:tav>
                                        <p:tav tm="100000">
                                          <p:val>
                                            <p:strVal val="ppt_y-.1"/>
                                          </p:val>
                                        </p:tav>
                                      </p:tavLst>
                                    </p:anim>
                                    <p:set>
                                      <p:cBhvr>
                                        <p:cTn id="51" dur="1" fill="hold">
                                          <p:stCondLst>
                                            <p:cond delay="999"/>
                                          </p:stCondLst>
                                        </p:cTn>
                                        <p:tgtEl>
                                          <p:spTgt spid="17"/>
                                        </p:tgtEl>
                                        <p:attrNameLst>
                                          <p:attrName>style.visibility</p:attrName>
                                        </p:attrNameLst>
                                      </p:cBhvr>
                                      <p:to>
                                        <p:strVal val="hidden"/>
                                      </p:to>
                                    </p:set>
                                  </p:childTnLst>
                                </p:cTn>
                              </p:par>
                              <p:par>
                                <p:cTn id="52" presetID="31" presetClass="exit" presetSubtype="0" fill="hold" nodeType="withEffect">
                                  <p:stCondLst>
                                    <p:cond delay="0"/>
                                  </p:stCondLst>
                                  <p:iterate type="lt">
                                    <p:tmPct val="5000"/>
                                  </p:iterate>
                                  <p:childTnLst>
                                    <p:anim calcmode="lin" valueType="num">
                                      <p:cBhvr>
                                        <p:cTn id="53" dur="1000"/>
                                        <p:tgtEl>
                                          <p:spTgt spid="20"/>
                                        </p:tgtEl>
                                        <p:attrNameLst>
                                          <p:attrName>ppt_w</p:attrName>
                                        </p:attrNameLst>
                                      </p:cBhvr>
                                      <p:tavLst>
                                        <p:tav tm="0">
                                          <p:val>
                                            <p:strVal val="ppt_w"/>
                                          </p:val>
                                        </p:tav>
                                        <p:tav tm="100000">
                                          <p:val>
                                            <p:fltVal val="0"/>
                                          </p:val>
                                        </p:tav>
                                      </p:tavLst>
                                    </p:anim>
                                    <p:anim calcmode="lin" valueType="num">
                                      <p:cBhvr>
                                        <p:cTn id="54" dur="1000"/>
                                        <p:tgtEl>
                                          <p:spTgt spid="20"/>
                                        </p:tgtEl>
                                        <p:attrNameLst>
                                          <p:attrName>ppt_h</p:attrName>
                                        </p:attrNameLst>
                                      </p:cBhvr>
                                      <p:tavLst>
                                        <p:tav tm="0">
                                          <p:val>
                                            <p:strVal val="ppt_h"/>
                                          </p:val>
                                        </p:tav>
                                        <p:tav tm="100000">
                                          <p:val>
                                            <p:fltVal val="0"/>
                                          </p:val>
                                        </p:tav>
                                      </p:tavLst>
                                    </p:anim>
                                    <p:anim calcmode="lin" valueType="num">
                                      <p:cBhvr>
                                        <p:cTn id="55" dur="1000"/>
                                        <p:tgtEl>
                                          <p:spTgt spid="20"/>
                                        </p:tgtEl>
                                        <p:attrNameLst>
                                          <p:attrName>style.rotation</p:attrName>
                                        </p:attrNameLst>
                                      </p:cBhvr>
                                      <p:tavLst>
                                        <p:tav tm="0">
                                          <p:val>
                                            <p:fltVal val="0"/>
                                          </p:val>
                                        </p:tav>
                                        <p:tav tm="100000">
                                          <p:val>
                                            <p:fltVal val="90"/>
                                          </p:val>
                                        </p:tav>
                                      </p:tavLst>
                                    </p:anim>
                                    <p:animEffect transition="out" filter="fade">
                                      <p:cBhvr>
                                        <p:cTn id="56" dur="1000"/>
                                        <p:tgtEl>
                                          <p:spTgt spid="20"/>
                                        </p:tgtEl>
                                      </p:cBhvr>
                                    </p:animEffect>
                                    <p:set>
                                      <p:cBhvr>
                                        <p:cTn id="57" dur="1" fill="hold">
                                          <p:stCondLst>
                                            <p:cond delay="9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58" restart="whenNotActive" fill="hold" evtFilter="cancelBubble" nodeType="interactiveSeq">
                <p:stCondLst>
                  <p:cond evt="onClick" delay="0">
                    <p:tgtEl>
                      <p:spTgt spid="21"/>
                    </p:tgtEl>
                  </p:cond>
                </p:stCondLst>
                <p:endSync evt="end" delay="0">
                  <p:rtn val="all"/>
                </p:endSync>
                <p:childTnLst>
                  <p:par>
                    <p:cTn id="59" fill="hold">
                      <p:stCondLst>
                        <p:cond delay="0"/>
                      </p:stCondLst>
                      <p:childTnLst>
                        <p:par>
                          <p:cTn id="60" fill="hold">
                            <p:stCondLst>
                              <p:cond delay="0"/>
                            </p:stCondLst>
                            <p:childTnLst>
                              <p:par>
                                <p:cTn id="61" presetID="0" presetClass="path" presetSubtype="0" accel="50000" decel="50000" fill="hold" nodeType="withEffect">
                                  <p:stCondLst>
                                    <p:cond delay="0"/>
                                  </p:stCondLst>
                                  <p:iterate type="lt">
                                    <p:tmPct val="0"/>
                                  </p:iterate>
                                  <p:childTnLst>
                                    <p:animMotion origin="layout" path="M -3.125E-6 -3.7037E-6 C -3.125E-6 -0.01851 -3.125E-6 -0.03657 0.00313 -0.05162 C 0.00625 -0.06689 0.00951 -0.075 0.01953 -0.09143 C 0.02878 -0.10856 0.0461 -0.13379 0.06081 -0.15208 C 0.07565 -0.1706 0.0918 -0.18611 0.10808 -0.20115 " pathEditMode="relative" rAng="3180000" ptsTypes="AAAAA">
                                      <p:cBhvr>
                                        <p:cTn id="62" dur="2000" fill="hold"/>
                                        <p:tgtEl>
                                          <p:spTgt spid="21"/>
                                        </p:tgtEl>
                                        <p:attrNameLst>
                                          <p:attrName>ppt_x</p:attrName>
                                          <p:attrName>ppt_y</p:attrName>
                                        </p:attrNameLst>
                                      </p:cBhvr>
                                      <p:rCtr x="5208" y="-10532"/>
                                    </p:animMotion>
                                  </p:childTnLst>
                                </p:cTn>
                              </p:par>
                              <p:par>
                                <p:cTn id="63" presetID="42" presetClass="path" presetSubtype="0" accel="50000" decel="50000" fill="hold" nodeType="withEffect">
                                  <p:stCondLst>
                                    <p:cond delay="0"/>
                                  </p:stCondLst>
                                  <p:childTnLst>
                                    <p:animMotion origin="layout" path="M 5E-6 -2.22222E-6 L 0.10222 0.00556 " pathEditMode="relative" rAng="0" ptsTypes="AA">
                                      <p:cBhvr>
                                        <p:cTn id="64" dur="2000" fill="hold"/>
                                        <p:tgtEl>
                                          <p:spTgt spid="6"/>
                                        </p:tgtEl>
                                        <p:attrNameLst>
                                          <p:attrName>ppt_x</p:attrName>
                                          <p:attrName>ppt_y</p:attrName>
                                        </p:attrNameLst>
                                      </p:cBhvr>
                                      <p:rCtr x="5104" y="278"/>
                                    </p:animMotion>
                                  </p:childTnLst>
                                </p:cTn>
                              </p:par>
                            </p:childTnLst>
                          </p:cTn>
                        </p:par>
                        <p:par>
                          <p:cTn id="65" fill="hold">
                            <p:stCondLst>
                              <p:cond delay="2000"/>
                            </p:stCondLst>
                            <p:childTnLst>
                              <p:par>
                                <p:cTn id="66" presetID="1" presetClass="mediacall" presetSubtype="0" fill="hold" nodeType="afterEffect">
                                  <p:stCondLst>
                                    <p:cond delay="0"/>
                                  </p:stCondLst>
                                  <p:childTnLst>
                                    <p:cmd type="call" cmd="playFrom(0.0)">
                                      <p:cBhvr>
                                        <p:cTn id="67" dur="2843" fill="hold"/>
                                        <p:tgtEl>
                                          <p:spTgt spid="27"/>
                                        </p:tgtEl>
                                      </p:cBhvr>
                                    </p:cmd>
                                  </p:childTnLst>
                                </p:cTn>
                              </p:par>
                              <p:par>
                                <p:cTn id="68" presetID="1" presetClass="emph" presetSubtype="2" fill="hold" nodeType="withEffect">
                                  <p:stCondLst>
                                    <p:cond delay="0"/>
                                  </p:stCondLst>
                                  <p:childTnLst>
                                    <p:animClr clrSpc="rgb" dir="cw">
                                      <p:cBhvr>
                                        <p:cTn id="69" dur="2000" fill="hold"/>
                                        <p:tgtEl>
                                          <p:spTgt spid="34"/>
                                        </p:tgtEl>
                                        <p:attrNameLst>
                                          <p:attrName>fillcolor</p:attrName>
                                        </p:attrNameLst>
                                      </p:cBhvr>
                                      <p:to>
                                        <a:srgbClr val="FF0000"/>
                                      </p:to>
                                    </p:animClr>
                                    <p:set>
                                      <p:cBhvr>
                                        <p:cTn id="70" dur="2000" fill="hold"/>
                                        <p:tgtEl>
                                          <p:spTgt spid="34"/>
                                        </p:tgtEl>
                                        <p:attrNameLst>
                                          <p:attrName>fill.type</p:attrName>
                                        </p:attrNameLst>
                                      </p:cBhvr>
                                      <p:to>
                                        <p:strVal val="solid"/>
                                      </p:to>
                                    </p:set>
                                    <p:set>
                                      <p:cBhvr>
                                        <p:cTn id="71" dur="2000" fill="hold"/>
                                        <p:tgtEl>
                                          <p:spTgt spid="34"/>
                                        </p:tgtEl>
                                        <p:attrNameLst>
                                          <p:attrName>fill.on</p:attrName>
                                        </p:attrNameLst>
                                      </p:cBhvr>
                                      <p:to>
                                        <p:strVal val="true"/>
                                      </p:to>
                                    </p:set>
                                  </p:childTnLst>
                                </p:cTn>
                              </p:par>
                              <p:par>
                                <p:cTn id="72" presetID="1" presetClass="entr" presetSubtype="0" fill="hold" grpId="0" nodeType="withEffect">
                                  <p:stCondLst>
                                    <p:cond delay="0"/>
                                  </p:stCondLst>
                                  <p:childTnLst>
                                    <p:set>
                                      <p:cBhvr>
                                        <p:cTn id="73" dur="1" fill="hold">
                                          <p:stCondLst>
                                            <p:cond delay="0"/>
                                          </p:stCondLst>
                                        </p:cTn>
                                        <p:tgtEl>
                                          <p:spTgt spid="24"/>
                                        </p:tgtEl>
                                        <p:attrNameLst>
                                          <p:attrName>style.visibility</p:attrName>
                                        </p:attrNameLst>
                                      </p:cBhvr>
                                      <p:to>
                                        <p:strVal val="visible"/>
                                      </p:to>
                                    </p:set>
                                  </p:childTnLst>
                                </p:cTn>
                              </p:par>
                            </p:childTnLst>
                          </p:cTn>
                        </p:par>
                        <p:par>
                          <p:cTn id="74" fill="hold">
                            <p:stCondLst>
                              <p:cond delay="4843"/>
                            </p:stCondLst>
                            <p:childTnLst>
                              <p:par>
                                <p:cTn id="75" presetID="47" presetClass="exit" presetSubtype="0" fill="hold" grpId="1" nodeType="afterEffect">
                                  <p:stCondLst>
                                    <p:cond delay="0"/>
                                  </p:stCondLst>
                                  <p:childTnLst>
                                    <p:animEffect transition="out" filter="fade">
                                      <p:cBhvr>
                                        <p:cTn id="76" dur="2250"/>
                                        <p:tgtEl>
                                          <p:spTgt spid="24"/>
                                        </p:tgtEl>
                                      </p:cBhvr>
                                    </p:animEffect>
                                    <p:anim calcmode="lin" valueType="num">
                                      <p:cBhvr>
                                        <p:cTn id="77" dur="2250"/>
                                        <p:tgtEl>
                                          <p:spTgt spid="24"/>
                                        </p:tgtEl>
                                        <p:attrNameLst>
                                          <p:attrName>ppt_x</p:attrName>
                                        </p:attrNameLst>
                                      </p:cBhvr>
                                      <p:tavLst>
                                        <p:tav tm="0">
                                          <p:val>
                                            <p:strVal val="ppt_x"/>
                                          </p:val>
                                        </p:tav>
                                        <p:tav tm="100000">
                                          <p:val>
                                            <p:strVal val="ppt_x"/>
                                          </p:val>
                                        </p:tav>
                                      </p:tavLst>
                                    </p:anim>
                                    <p:anim calcmode="lin" valueType="num">
                                      <p:cBhvr>
                                        <p:cTn id="78" dur="2250"/>
                                        <p:tgtEl>
                                          <p:spTgt spid="24"/>
                                        </p:tgtEl>
                                        <p:attrNameLst>
                                          <p:attrName>ppt_y</p:attrName>
                                        </p:attrNameLst>
                                      </p:cBhvr>
                                      <p:tavLst>
                                        <p:tav tm="0">
                                          <p:val>
                                            <p:strVal val="ppt_y"/>
                                          </p:val>
                                        </p:tav>
                                        <p:tav tm="100000">
                                          <p:val>
                                            <p:strVal val="ppt_y-.1"/>
                                          </p:val>
                                        </p:tav>
                                      </p:tavLst>
                                    </p:anim>
                                    <p:set>
                                      <p:cBhvr>
                                        <p:cTn id="79" dur="1" fill="hold">
                                          <p:stCondLst>
                                            <p:cond delay="2249"/>
                                          </p:stCondLst>
                                        </p:cTn>
                                        <p:tgtEl>
                                          <p:spTgt spid="24"/>
                                        </p:tgtEl>
                                        <p:attrNameLst>
                                          <p:attrName>style.visibility</p:attrName>
                                        </p:attrNameLst>
                                      </p:cBhvr>
                                      <p:to>
                                        <p:strVal val="hidden"/>
                                      </p:to>
                                    </p:set>
                                  </p:childTnLst>
                                </p:cTn>
                              </p:par>
                              <p:par>
                                <p:cTn id="80" presetID="31" presetClass="exit" presetSubtype="0" fill="hold" nodeType="withEffect">
                                  <p:stCondLst>
                                    <p:cond delay="0"/>
                                  </p:stCondLst>
                                  <p:iterate type="lt">
                                    <p:tmPct val="5000"/>
                                  </p:iterate>
                                  <p:childTnLst>
                                    <p:anim calcmode="lin" valueType="num">
                                      <p:cBhvr>
                                        <p:cTn id="81" dur="1000"/>
                                        <p:tgtEl>
                                          <p:spTgt spid="21"/>
                                        </p:tgtEl>
                                        <p:attrNameLst>
                                          <p:attrName>ppt_w</p:attrName>
                                        </p:attrNameLst>
                                      </p:cBhvr>
                                      <p:tavLst>
                                        <p:tav tm="0">
                                          <p:val>
                                            <p:strVal val="ppt_w"/>
                                          </p:val>
                                        </p:tav>
                                        <p:tav tm="100000">
                                          <p:val>
                                            <p:fltVal val="0"/>
                                          </p:val>
                                        </p:tav>
                                      </p:tavLst>
                                    </p:anim>
                                    <p:anim calcmode="lin" valueType="num">
                                      <p:cBhvr>
                                        <p:cTn id="82" dur="1000"/>
                                        <p:tgtEl>
                                          <p:spTgt spid="21"/>
                                        </p:tgtEl>
                                        <p:attrNameLst>
                                          <p:attrName>ppt_h</p:attrName>
                                        </p:attrNameLst>
                                      </p:cBhvr>
                                      <p:tavLst>
                                        <p:tav tm="0">
                                          <p:val>
                                            <p:strVal val="ppt_h"/>
                                          </p:val>
                                        </p:tav>
                                        <p:tav tm="100000">
                                          <p:val>
                                            <p:fltVal val="0"/>
                                          </p:val>
                                        </p:tav>
                                      </p:tavLst>
                                    </p:anim>
                                    <p:anim calcmode="lin" valueType="num">
                                      <p:cBhvr>
                                        <p:cTn id="83" dur="1000"/>
                                        <p:tgtEl>
                                          <p:spTgt spid="21"/>
                                        </p:tgtEl>
                                        <p:attrNameLst>
                                          <p:attrName>style.rotation</p:attrName>
                                        </p:attrNameLst>
                                      </p:cBhvr>
                                      <p:tavLst>
                                        <p:tav tm="0">
                                          <p:val>
                                            <p:fltVal val="0"/>
                                          </p:val>
                                        </p:tav>
                                        <p:tav tm="100000">
                                          <p:val>
                                            <p:fltVal val="90"/>
                                          </p:val>
                                        </p:tav>
                                      </p:tavLst>
                                    </p:anim>
                                    <p:animEffect transition="out" filter="fade">
                                      <p:cBhvr>
                                        <p:cTn id="84" dur="1000"/>
                                        <p:tgtEl>
                                          <p:spTgt spid="21"/>
                                        </p:tgtEl>
                                      </p:cBhvr>
                                    </p:animEffect>
                                    <p:set>
                                      <p:cBhvr>
                                        <p:cTn id="85" dur="1" fill="hold">
                                          <p:stCondLst>
                                            <p:cond delay="9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86" restart="whenNotActive" fill="hold" evtFilter="cancelBubble" nodeType="interactiveSeq">
                <p:stCondLst>
                  <p:cond evt="onClick" delay="0">
                    <p:tgtEl>
                      <p:spTgt spid="8"/>
                    </p:tgtEl>
                  </p:cond>
                </p:stCondLst>
                <p:endSync evt="end" delay="0">
                  <p:rtn val="all"/>
                </p:endSync>
                <p:childTnLst>
                  <p:par>
                    <p:cTn id="87" fill="hold">
                      <p:stCondLst>
                        <p:cond delay="0"/>
                      </p:stCondLst>
                      <p:childTnLst>
                        <p:par>
                          <p:cTn id="88" fill="hold">
                            <p:stCondLst>
                              <p:cond delay="0"/>
                            </p:stCondLst>
                            <p:childTnLst>
                              <p:par>
                                <p:cTn id="89" presetID="0" presetClass="path" presetSubtype="0" accel="50000" decel="50000" fill="hold" nodeType="withEffect">
                                  <p:stCondLst>
                                    <p:cond delay="0"/>
                                  </p:stCondLst>
                                  <p:iterate type="lt">
                                    <p:tmPct val="0"/>
                                  </p:iterate>
                                  <p:childTnLst>
                                    <p:animMotion origin="layout" path="M 8.33333E-7 -4.44444E-6 C -0.01953 -0.01643 -0.0388 -0.03287 -0.05482 -0.05717 C -0.0707 -0.08148 -0.08789 -0.10694 -0.09531 -0.1456 C -0.10274 -0.18402 -0.10456 -0.2375 -0.09935 -0.28888 C -0.09414 -0.34027 -0.07904 -0.39675 -0.06393 -0.45324 " pathEditMode="relative" rAng="0" ptsTypes="AAAAA">
                                      <p:cBhvr>
                                        <p:cTn id="90" dur="2000" fill="hold"/>
                                        <p:tgtEl>
                                          <p:spTgt spid="8"/>
                                        </p:tgtEl>
                                        <p:attrNameLst>
                                          <p:attrName>ppt_x</p:attrName>
                                          <p:attrName>ppt_y</p:attrName>
                                        </p:attrNameLst>
                                      </p:cBhvr>
                                      <p:rCtr x="-5117" y="-22662"/>
                                    </p:animMotion>
                                  </p:childTnLst>
                                </p:cTn>
                              </p:par>
                              <p:par>
                                <p:cTn id="91" presetID="35" presetClass="path" presetSubtype="0" accel="50000" decel="50000" fill="hold" nodeType="withEffect">
                                  <p:stCondLst>
                                    <p:cond delay="0"/>
                                  </p:stCondLst>
                                  <p:childTnLst>
                                    <p:animMotion origin="layout" path="M -3.33333E-6 -2.22222E-6 L -0.10416 0.00556 " pathEditMode="relative" rAng="0" ptsTypes="AA">
                                      <p:cBhvr>
                                        <p:cTn id="92" dur="2000" fill="hold"/>
                                        <p:tgtEl>
                                          <p:spTgt spid="6"/>
                                        </p:tgtEl>
                                        <p:attrNameLst>
                                          <p:attrName>ppt_x</p:attrName>
                                          <p:attrName>ppt_y</p:attrName>
                                        </p:attrNameLst>
                                      </p:cBhvr>
                                      <p:rCtr x="-5200" y="300"/>
                                    </p:animMotion>
                                  </p:childTnLst>
                                </p:cTn>
                              </p:par>
                            </p:childTnLst>
                          </p:cTn>
                        </p:par>
                        <p:par>
                          <p:cTn id="93" fill="hold">
                            <p:stCondLst>
                              <p:cond delay="2000"/>
                            </p:stCondLst>
                            <p:childTnLst>
                              <p:par>
                                <p:cTn id="94" presetID="1" presetClass="mediacall" presetSubtype="0" fill="hold" nodeType="afterEffect">
                                  <p:stCondLst>
                                    <p:cond delay="0"/>
                                  </p:stCondLst>
                                  <p:childTnLst>
                                    <p:cmd type="call" cmd="playFrom(0.0)">
                                      <p:cBhvr>
                                        <p:cTn id="95" dur="2843" fill="hold"/>
                                        <p:tgtEl>
                                          <p:spTgt spid="19"/>
                                        </p:tgtEl>
                                      </p:cBhvr>
                                    </p:cmd>
                                  </p:childTnLst>
                                </p:cTn>
                              </p:par>
                              <p:par>
                                <p:cTn id="96" presetID="1" presetClass="emph" presetSubtype="2" fill="hold" nodeType="withEffect">
                                  <p:stCondLst>
                                    <p:cond delay="0"/>
                                  </p:stCondLst>
                                  <p:childTnLst>
                                    <p:animClr clrSpc="rgb" dir="cw">
                                      <p:cBhvr>
                                        <p:cTn id="97" dur="2000" fill="hold"/>
                                        <p:tgtEl>
                                          <p:spTgt spid="33"/>
                                        </p:tgtEl>
                                        <p:attrNameLst>
                                          <p:attrName>fillcolor</p:attrName>
                                        </p:attrNameLst>
                                      </p:cBhvr>
                                      <p:to>
                                        <a:schemeClr val="accent2"/>
                                      </p:to>
                                    </p:animClr>
                                    <p:set>
                                      <p:cBhvr>
                                        <p:cTn id="98" dur="2000" fill="hold"/>
                                        <p:tgtEl>
                                          <p:spTgt spid="33"/>
                                        </p:tgtEl>
                                        <p:attrNameLst>
                                          <p:attrName>fill.type</p:attrName>
                                        </p:attrNameLst>
                                      </p:cBhvr>
                                      <p:to>
                                        <p:strVal val="solid"/>
                                      </p:to>
                                    </p:set>
                                    <p:set>
                                      <p:cBhvr>
                                        <p:cTn id="99" dur="2000" fill="hold"/>
                                        <p:tgtEl>
                                          <p:spTgt spid="33"/>
                                        </p:tgtEl>
                                        <p:attrNameLst>
                                          <p:attrName>fill.on</p:attrName>
                                        </p:attrNameLst>
                                      </p:cBhvr>
                                      <p:to>
                                        <p:strVal val="true"/>
                                      </p:to>
                                    </p:set>
                                  </p:childTnLst>
                                </p:cTn>
                              </p:par>
                              <p:par>
                                <p:cTn id="100" presetID="1" presetClass="entr" presetSubtype="0" fill="hold" grpId="0" nodeType="withEffect">
                                  <p:stCondLst>
                                    <p:cond delay="0"/>
                                  </p:stCondLst>
                                  <p:iterate type="lt">
                                    <p:tmAbs val="0"/>
                                  </p:iterate>
                                  <p:childTnLst>
                                    <p:set>
                                      <p:cBhvr>
                                        <p:cTn id="101" dur="1" fill="hold">
                                          <p:stCondLst>
                                            <p:cond delay="0"/>
                                          </p:stCondLst>
                                        </p:cTn>
                                        <p:tgtEl>
                                          <p:spTgt spid="26"/>
                                        </p:tgtEl>
                                        <p:attrNameLst>
                                          <p:attrName>style.visibility</p:attrName>
                                        </p:attrNameLst>
                                      </p:cBhvr>
                                      <p:to>
                                        <p:strVal val="visible"/>
                                      </p:to>
                                    </p:set>
                                  </p:childTnLst>
                                </p:cTn>
                              </p:par>
                            </p:childTnLst>
                          </p:cTn>
                        </p:par>
                        <p:par>
                          <p:cTn id="102" fill="hold">
                            <p:stCondLst>
                              <p:cond delay="4843"/>
                            </p:stCondLst>
                            <p:childTnLst>
                              <p:par>
                                <p:cTn id="103" presetID="14" presetClass="exit" presetSubtype="10" fill="hold" grpId="1" nodeType="afterEffect">
                                  <p:stCondLst>
                                    <p:cond delay="0"/>
                                  </p:stCondLst>
                                  <p:iterate type="lt">
                                    <p:tmPct val="0"/>
                                  </p:iterate>
                                  <p:childTnLst>
                                    <p:animEffect transition="out" filter="randombar(horizontal)">
                                      <p:cBhvr>
                                        <p:cTn id="104" dur="500"/>
                                        <p:tgtEl>
                                          <p:spTgt spid="26"/>
                                        </p:tgtEl>
                                      </p:cBhvr>
                                    </p:animEffect>
                                    <p:set>
                                      <p:cBhvr>
                                        <p:cTn id="105" dur="1" fill="hold">
                                          <p:stCondLst>
                                            <p:cond delay="499"/>
                                          </p:stCondLst>
                                        </p:cTn>
                                        <p:tgtEl>
                                          <p:spTgt spid="26"/>
                                        </p:tgtEl>
                                        <p:attrNameLst>
                                          <p:attrName>style.visibility</p:attrName>
                                        </p:attrNameLst>
                                      </p:cBhvr>
                                      <p:to>
                                        <p:strVal val="hidden"/>
                                      </p:to>
                                    </p:set>
                                  </p:childTnLst>
                                </p:cTn>
                              </p:par>
                              <p:par>
                                <p:cTn id="106" presetID="31" presetClass="exit" presetSubtype="0" fill="hold" nodeType="withEffect">
                                  <p:stCondLst>
                                    <p:cond delay="0"/>
                                  </p:stCondLst>
                                  <p:iterate type="lt">
                                    <p:tmPct val="5000"/>
                                  </p:iterate>
                                  <p:childTnLst>
                                    <p:anim calcmode="lin" valueType="num">
                                      <p:cBhvr>
                                        <p:cTn id="107" dur="1000"/>
                                        <p:tgtEl>
                                          <p:spTgt spid="8"/>
                                        </p:tgtEl>
                                        <p:attrNameLst>
                                          <p:attrName>ppt_w</p:attrName>
                                        </p:attrNameLst>
                                      </p:cBhvr>
                                      <p:tavLst>
                                        <p:tav tm="0">
                                          <p:val>
                                            <p:strVal val="ppt_w"/>
                                          </p:val>
                                        </p:tav>
                                        <p:tav tm="100000">
                                          <p:val>
                                            <p:fltVal val="0"/>
                                          </p:val>
                                        </p:tav>
                                      </p:tavLst>
                                    </p:anim>
                                    <p:anim calcmode="lin" valueType="num">
                                      <p:cBhvr>
                                        <p:cTn id="108" dur="1000"/>
                                        <p:tgtEl>
                                          <p:spTgt spid="8"/>
                                        </p:tgtEl>
                                        <p:attrNameLst>
                                          <p:attrName>ppt_h</p:attrName>
                                        </p:attrNameLst>
                                      </p:cBhvr>
                                      <p:tavLst>
                                        <p:tav tm="0">
                                          <p:val>
                                            <p:strVal val="ppt_h"/>
                                          </p:val>
                                        </p:tav>
                                        <p:tav tm="100000">
                                          <p:val>
                                            <p:fltVal val="0"/>
                                          </p:val>
                                        </p:tav>
                                      </p:tavLst>
                                    </p:anim>
                                    <p:anim calcmode="lin" valueType="num">
                                      <p:cBhvr>
                                        <p:cTn id="109" dur="1000"/>
                                        <p:tgtEl>
                                          <p:spTgt spid="8"/>
                                        </p:tgtEl>
                                        <p:attrNameLst>
                                          <p:attrName>style.rotation</p:attrName>
                                        </p:attrNameLst>
                                      </p:cBhvr>
                                      <p:tavLst>
                                        <p:tav tm="0">
                                          <p:val>
                                            <p:fltVal val="0"/>
                                          </p:val>
                                        </p:tav>
                                        <p:tav tm="100000">
                                          <p:val>
                                            <p:fltVal val="90"/>
                                          </p:val>
                                        </p:tav>
                                      </p:tavLst>
                                    </p:anim>
                                    <p:animEffect transition="out" filter="fade">
                                      <p:cBhvr>
                                        <p:cTn id="110" dur="1000"/>
                                        <p:tgtEl>
                                          <p:spTgt spid="8"/>
                                        </p:tgtEl>
                                      </p:cBhvr>
                                    </p:animEffect>
                                    <p:set>
                                      <p:cBhvr>
                                        <p:cTn id="111" dur="1" fill="hold">
                                          <p:stCondLst>
                                            <p:cond delay="9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audio>
              <p:cMediaNode vol="80000">
                <p:cTn id="112" fill="hold" display="0">
                  <p:stCondLst>
                    <p:cond delay="indefinite"/>
                  </p:stCondLst>
                  <p:endCondLst>
                    <p:cond evt="onStopAudio" delay="0">
                      <p:tgtEl>
                        <p:sldTgt/>
                      </p:tgtEl>
                    </p:cond>
                  </p:endCondLst>
                </p:cTn>
                <p:tgtEl>
                  <p:spTgt spid="12"/>
                </p:tgtEl>
              </p:cMediaNode>
            </p:audio>
            <p:audio>
              <p:cMediaNode vol="80000">
                <p:cTn id="113" fill="hold" display="0">
                  <p:stCondLst>
                    <p:cond delay="indefinite"/>
                  </p:stCondLst>
                  <p:endCondLst>
                    <p:cond evt="onStopAudio" delay="0">
                      <p:tgtEl>
                        <p:sldTgt/>
                      </p:tgtEl>
                    </p:cond>
                  </p:endCondLst>
                </p:cTn>
                <p:tgtEl>
                  <p:spTgt spid="19"/>
                </p:tgtEl>
              </p:cMediaNode>
            </p:audio>
            <p:audio>
              <p:cMediaNode vol="80000">
                <p:cTn id="114" fill="hold" display="0">
                  <p:stCondLst>
                    <p:cond delay="indefinite"/>
                  </p:stCondLst>
                  <p:endCondLst>
                    <p:cond evt="onStopAudio" delay="0">
                      <p:tgtEl>
                        <p:sldTgt/>
                      </p:tgtEl>
                    </p:cond>
                  </p:endCondLst>
                </p:cTn>
                <p:tgtEl>
                  <p:spTgt spid="27"/>
                </p:tgtEl>
              </p:cMediaNode>
            </p:audio>
            <p:audio>
              <p:cMediaNode vol="80000">
                <p:cTn id="115" fill="hold" display="0">
                  <p:stCondLst>
                    <p:cond delay="indefinite"/>
                  </p:stCondLst>
                  <p:endCondLst>
                    <p:cond evt="onStopAudio" delay="0">
                      <p:tgtEl>
                        <p:sldTgt/>
                      </p:tgtEl>
                    </p:cond>
                  </p:endCondLst>
                </p:cTn>
                <p:tgtEl>
                  <p:spTgt spid="29"/>
                </p:tgtEl>
              </p:cMediaNode>
            </p:audio>
          </p:childTnLst>
        </p:cTn>
      </p:par>
    </p:tnLst>
    <p:bldLst>
      <p:bldP spid="17" grpId="0" animBg="1"/>
      <p:bldP spid="17" grpId="1" animBg="1"/>
      <p:bldP spid="23" grpId="0" animBg="1"/>
      <p:bldP spid="23" grpId="1" animBg="1"/>
      <p:bldP spid="24" grpId="0" animBg="1"/>
      <p:bldP spid="24" grpId="1" animBg="1"/>
      <p:bldP spid="26" grpId="0" animBg="1"/>
      <p:bldP spid="26"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pic>
        <p:nvPicPr>
          <p:cNvPr id="9" name="Picture 8" descr="bong.png">
            <a:hlinkClick r:id="rId3" action="ppaction://hlinksldjump"/>
          </p:cNvPr>
          <p:cNvPicPr>
            <a:picLocks noChangeAspect="1"/>
          </p:cNvPicPr>
          <p:nvPr/>
        </p:nvPicPr>
        <p:blipFill>
          <a:blip r:embed="rId4" cstate="print"/>
          <a:stretch>
            <a:fillRect/>
          </a:stretch>
        </p:blipFill>
        <p:spPr>
          <a:xfrm>
            <a:off x="5181600" y="5029201"/>
            <a:ext cx="1371600" cy="1349713"/>
          </a:xfrm>
          <a:prstGeom prst="rect">
            <a:avLst/>
          </a:prstGeom>
        </p:spPr>
      </p:pic>
      <p:grpSp>
        <p:nvGrpSpPr>
          <p:cNvPr id="5" name="Group 4">
            <a:extLst>
              <a:ext uri="{FF2B5EF4-FFF2-40B4-BE49-F238E27FC236}">
                <a16:creationId xmlns:a16="http://schemas.microsoft.com/office/drawing/2014/main" id="{4E6D1B3E-065B-85DF-4792-C8364ECC44E4}"/>
              </a:ext>
            </a:extLst>
          </p:cNvPr>
          <p:cNvGrpSpPr/>
          <p:nvPr/>
        </p:nvGrpSpPr>
        <p:grpSpPr>
          <a:xfrm>
            <a:off x="2667000" y="475338"/>
            <a:ext cx="6858000" cy="3702962"/>
            <a:chOff x="3162300" y="1219200"/>
            <a:chExt cx="5638800" cy="1981200"/>
          </a:xfrm>
        </p:grpSpPr>
        <p:pic>
          <p:nvPicPr>
            <p:cNvPr id="8" name="Graphic 7">
              <a:extLst>
                <a:ext uri="{FF2B5EF4-FFF2-40B4-BE49-F238E27FC236}">
                  <a16:creationId xmlns:a16="http://schemas.microsoft.com/office/drawing/2014/main" id="{50B4B033-33F9-A236-0E4D-E6BD3660C77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162300" y="1219200"/>
              <a:ext cx="5638800" cy="1981200"/>
            </a:xfrm>
            <a:prstGeom prst="rect">
              <a:avLst/>
            </a:prstGeom>
          </p:spPr>
        </p:pic>
        <p:sp>
          <p:nvSpPr>
            <p:cNvPr id="10" name="TextBox 9">
              <a:extLst>
                <a:ext uri="{FF2B5EF4-FFF2-40B4-BE49-F238E27FC236}">
                  <a16:creationId xmlns:a16="http://schemas.microsoft.com/office/drawing/2014/main" id="{05EA3CD4-DC49-15C1-3E47-5528517A54FF}"/>
                </a:ext>
              </a:extLst>
            </p:cNvPr>
            <p:cNvSpPr txBox="1"/>
            <p:nvPr/>
          </p:nvSpPr>
          <p:spPr>
            <a:xfrm>
              <a:off x="3454682" y="1371600"/>
              <a:ext cx="5054036" cy="1373881"/>
            </a:xfrm>
            <a:prstGeom prst="rect">
              <a:avLst/>
            </a:prstGeom>
            <a:noFill/>
          </p:spPr>
          <p:txBody>
            <a:bodyPr wrap="square" rtlCol="0">
              <a:spAutoFit/>
            </a:bodyPr>
            <a:lstStyle/>
            <a:p>
              <a:pPr algn="just"/>
              <a:r>
                <a:rPr lang="vi-VN" sz="3200" b="0" i="0" dirty="0">
                  <a:solidFill>
                    <a:srgbClr val="000000"/>
                  </a:solidFill>
                  <a:effectLst/>
                  <a:latin typeface="+mj-lt"/>
                </a:rPr>
                <a:t>Câu hỏi 4: Câu ca dao, tục ngữ, thành ngữ nào sau đây nói về sự quan tâm, chăm sóc người khác?</a:t>
              </a:r>
              <a:endParaRPr lang="en-US" sz="3200" dirty="0">
                <a:latin typeface="+mj-lt"/>
                <a:cs typeface="Times New Roman" pitchFamily="18" charset="0"/>
              </a:endParaRPr>
            </a:p>
          </p:txBody>
        </p:sp>
      </p:grpSp>
      <p:pic>
        <p:nvPicPr>
          <p:cNvPr id="11" name="Picture 10" descr="Logo, company name&#10;&#10;Description automatically generated">
            <a:extLst>
              <a:ext uri="{FF2B5EF4-FFF2-40B4-BE49-F238E27FC236}">
                <a16:creationId xmlns:a16="http://schemas.microsoft.com/office/drawing/2014/main" id="{ED7F1B5A-4D2B-748D-B58C-BDA6FB432AF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819388" cy="9144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d430dcb88016bc5e42f7101ebdc877fc.png"/>
          <p:cNvPicPr>
            <a:picLocks noChangeAspect="1"/>
          </p:cNvPicPr>
          <p:nvPr/>
        </p:nvPicPr>
        <p:blipFill>
          <a:blip r:embed="rId7" cstate="print"/>
          <a:stretch>
            <a:fillRect/>
          </a:stretch>
        </p:blipFill>
        <p:spPr>
          <a:xfrm>
            <a:off x="1524000" y="-685800"/>
            <a:ext cx="9144000" cy="5638800"/>
          </a:xfrm>
          <a:prstGeom prst="rect">
            <a:avLst/>
          </a:prstGeom>
        </p:spPr>
      </p:pic>
      <p:pic>
        <p:nvPicPr>
          <p:cNvPr id="6" name="Picture 5" descr="f002c92eee74a495b2b40cc86e0dc2e9.png"/>
          <p:cNvPicPr>
            <a:picLocks noChangeAspect="1"/>
          </p:cNvPicPr>
          <p:nvPr/>
        </p:nvPicPr>
        <p:blipFill>
          <a:blip r:embed="rId8" cstate="print"/>
          <a:stretch>
            <a:fillRect/>
          </a:stretch>
        </p:blipFill>
        <p:spPr>
          <a:xfrm>
            <a:off x="4648200" y="1143000"/>
            <a:ext cx="2362200" cy="2819400"/>
          </a:xfrm>
          <a:prstGeom prst="rect">
            <a:avLst/>
          </a:prstGeom>
        </p:spPr>
      </p:pic>
      <p:sp>
        <p:nvSpPr>
          <p:cNvPr id="17" name="Plaque 16"/>
          <p:cNvSpPr/>
          <p:nvPr/>
        </p:nvSpPr>
        <p:spPr>
          <a:xfrm>
            <a:off x="8610600" y="228600"/>
            <a:ext cx="2057400" cy="1371600"/>
          </a:xfrm>
          <a:prstGeom prst="plaqu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300" dirty="0" err="1">
                <a:latin typeface="UTM Avo" panose="02040603050506020204" pitchFamily="18" charset="0"/>
                <a:cs typeface="Times New Roman" pitchFamily="18" charset="0"/>
              </a:rPr>
              <a:t>Vàoooooo</a:t>
            </a:r>
            <a:endParaRPr lang="en-US" sz="2300" dirty="0">
              <a:latin typeface="UTM Avo" panose="02040603050506020204" pitchFamily="18" charset="0"/>
              <a:cs typeface="Times New Roman" pitchFamily="18" charset="0"/>
            </a:endParaRPr>
          </a:p>
        </p:txBody>
      </p:sp>
      <p:pic>
        <p:nvPicPr>
          <p:cNvPr id="8" name="Picture 7" descr="bong.png"/>
          <p:cNvPicPr>
            <a:picLocks noChangeAspect="1"/>
          </p:cNvPicPr>
          <p:nvPr/>
        </p:nvPicPr>
        <p:blipFill>
          <a:blip r:embed="rId9" cstate="print"/>
          <a:stretch>
            <a:fillRect/>
          </a:stretch>
        </p:blipFill>
        <p:spPr>
          <a:xfrm>
            <a:off x="4814598" y="4505529"/>
            <a:ext cx="609600" cy="599871"/>
          </a:xfrm>
          <a:prstGeom prst="rect">
            <a:avLst/>
          </a:prstGeom>
        </p:spPr>
      </p:pic>
      <p:pic>
        <p:nvPicPr>
          <p:cNvPr id="18" name="Picture 17" descr="bong.png"/>
          <p:cNvPicPr>
            <a:picLocks noChangeAspect="1"/>
          </p:cNvPicPr>
          <p:nvPr/>
        </p:nvPicPr>
        <p:blipFill>
          <a:blip r:embed="rId9" cstate="print"/>
          <a:stretch>
            <a:fillRect/>
          </a:stretch>
        </p:blipFill>
        <p:spPr>
          <a:xfrm>
            <a:off x="2121415" y="4505529"/>
            <a:ext cx="609600" cy="599871"/>
          </a:xfrm>
          <a:prstGeom prst="rect">
            <a:avLst/>
          </a:prstGeom>
        </p:spPr>
      </p:pic>
      <p:pic>
        <p:nvPicPr>
          <p:cNvPr id="20" name="Picture 19" descr="bong.png"/>
          <p:cNvPicPr>
            <a:picLocks noChangeAspect="1"/>
          </p:cNvPicPr>
          <p:nvPr/>
        </p:nvPicPr>
        <p:blipFill>
          <a:blip r:embed="rId9" cstate="print"/>
          <a:stretch>
            <a:fillRect/>
          </a:stretch>
        </p:blipFill>
        <p:spPr>
          <a:xfrm>
            <a:off x="9926472" y="4509157"/>
            <a:ext cx="609600" cy="599871"/>
          </a:xfrm>
          <a:prstGeom prst="rect">
            <a:avLst/>
          </a:prstGeom>
        </p:spPr>
      </p:pic>
      <p:pic>
        <p:nvPicPr>
          <p:cNvPr id="21" name="Picture 20" descr="bong.png"/>
          <p:cNvPicPr>
            <a:picLocks noChangeAspect="1"/>
          </p:cNvPicPr>
          <p:nvPr/>
        </p:nvPicPr>
        <p:blipFill>
          <a:blip r:embed="rId9" cstate="print"/>
          <a:stretch>
            <a:fillRect/>
          </a:stretch>
        </p:blipFill>
        <p:spPr>
          <a:xfrm>
            <a:off x="7202981" y="4505529"/>
            <a:ext cx="609600" cy="599871"/>
          </a:xfrm>
          <a:prstGeom prst="rect">
            <a:avLst/>
          </a:prstGeom>
        </p:spPr>
      </p:pic>
      <p:sp>
        <p:nvSpPr>
          <p:cNvPr id="23" name="Plaque 22"/>
          <p:cNvSpPr/>
          <p:nvPr/>
        </p:nvSpPr>
        <p:spPr>
          <a:xfrm>
            <a:off x="8610600" y="228600"/>
            <a:ext cx="2057400" cy="1371600"/>
          </a:xfrm>
          <a:prstGeom prst="plaqu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err="1">
                <a:latin typeface="UTM Avo" panose="02040603050506020204" pitchFamily="18" charset="0"/>
              </a:rPr>
              <a:t>Không</a:t>
            </a:r>
            <a:r>
              <a:rPr lang="en-US" dirty="0">
                <a:latin typeface="UTM Avo" panose="02040603050506020204" pitchFamily="18" charset="0"/>
              </a:rPr>
              <a:t> </a:t>
            </a:r>
            <a:r>
              <a:rPr lang="en-US" dirty="0" err="1">
                <a:latin typeface="UTM Avo" panose="02040603050506020204" pitchFamily="18" charset="0"/>
              </a:rPr>
              <a:t>vào</a:t>
            </a:r>
            <a:r>
              <a:rPr lang="en-US" dirty="0">
                <a:latin typeface="UTM Avo" panose="02040603050506020204" pitchFamily="18" charset="0"/>
              </a:rPr>
              <a:t> ^^</a:t>
            </a:r>
          </a:p>
        </p:txBody>
      </p:sp>
      <p:sp>
        <p:nvSpPr>
          <p:cNvPr id="24" name="Plaque 23"/>
          <p:cNvSpPr/>
          <p:nvPr/>
        </p:nvSpPr>
        <p:spPr>
          <a:xfrm>
            <a:off x="8610600" y="228600"/>
            <a:ext cx="2057400" cy="1447800"/>
          </a:xfrm>
          <a:prstGeom prst="plaqu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2400" dirty="0" err="1">
                <a:latin typeface="UTM Avo" panose="02040603050506020204" pitchFamily="18" charset="0"/>
                <a:cs typeface="Times New Roman" pitchFamily="18" charset="0"/>
              </a:rPr>
              <a:t>Không</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Vào</a:t>
            </a:r>
            <a:endParaRPr lang="en-US" sz="2400" dirty="0">
              <a:latin typeface="UTM Avo" panose="02040603050506020204" pitchFamily="18" charset="0"/>
              <a:cs typeface="Times New Roman" pitchFamily="18" charset="0"/>
            </a:endParaRPr>
          </a:p>
        </p:txBody>
      </p:sp>
      <p:sp>
        <p:nvSpPr>
          <p:cNvPr id="26" name="Plaque 25"/>
          <p:cNvSpPr/>
          <p:nvPr/>
        </p:nvSpPr>
        <p:spPr>
          <a:xfrm>
            <a:off x="8686800" y="228600"/>
            <a:ext cx="1981200" cy="1295400"/>
          </a:xfrm>
          <a:prstGeom prst="plaqu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err="1">
                <a:latin typeface="UTM Avo" panose="02040603050506020204" pitchFamily="18" charset="0"/>
              </a:rPr>
              <a:t>Không</a:t>
            </a:r>
            <a:r>
              <a:rPr lang="en-US" dirty="0">
                <a:latin typeface="UTM Avo" panose="02040603050506020204" pitchFamily="18" charset="0"/>
              </a:rPr>
              <a:t> </a:t>
            </a:r>
            <a:r>
              <a:rPr lang="en-US" dirty="0" err="1">
                <a:latin typeface="UTM Avo" panose="02040603050506020204" pitchFamily="18" charset="0"/>
              </a:rPr>
              <a:t>vào</a:t>
            </a:r>
            <a:endParaRPr lang="en-US" dirty="0">
              <a:latin typeface="UTM Avo" panose="02040603050506020204" pitchFamily="18" charset="0"/>
            </a:endParaRPr>
          </a:p>
        </p:txBody>
      </p:sp>
      <p:sp>
        <p:nvSpPr>
          <p:cNvPr id="28" name="Right Arrow 27"/>
          <p:cNvSpPr/>
          <p:nvPr/>
        </p:nvSpPr>
        <p:spPr>
          <a:xfrm>
            <a:off x="11125200" y="0"/>
            <a:ext cx="914400" cy="609600"/>
          </a:xfrm>
          <a:prstGeom prst="righ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latin typeface="UTM Avo" panose="02040603050506020204" pitchFamily="18" charset="0"/>
              </a:rPr>
              <a:t>NEXT</a:t>
            </a:r>
          </a:p>
        </p:txBody>
      </p:sp>
      <p:pic>
        <p:nvPicPr>
          <p:cNvPr id="12" name="Picture 11" descr="Logo, company name&#10;&#10;Description automatically generated">
            <a:extLst>
              <a:ext uri="{FF2B5EF4-FFF2-40B4-BE49-F238E27FC236}">
                <a16:creationId xmlns:a16="http://schemas.microsoft.com/office/drawing/2014/main" id="{2E8FB19A-0C1E-DC3F-EE8F-AE7DC67F7CE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819388" cy="914400"/>
          </a:xfrm>
          <a:prstGeom prst="rect">
            <a:avLst/>
          </a:prstGeom>
        </p:spPr>
      </p:pic>
      <p:pic>
        <p:nvPicPr>
          <p:cNvPr id="16" name="Am-thanh-sut-vao-da-bong-www_tiengdong_com (mp3cut.net)">
            <a:hlinkClick r:id="" action="ppaction://media"/>
            <a:extLst>
              <a:ext uri="{FF2B5EF4-FFF2-40B4-BE49-F238E27FC236}">
                <a16:creationId xmlns:a16="http://schemas.microsoft.com/office/drawing/2014/main" id="{47494264-CCCF-11CD-E94C-288F0E7212EA}"/>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2496800" y="1685144"/>
            <a:ext cx="609600" cy="609600"/>
          </a:xfrm>
          <a:prstGeom prst="rect">
            <a:avLst/>
          </a:prstGeom>
        </p:spPr>
      </p:pic>
      <p:pic>
        <p:nvPicPr>
          <p:cNvPr id="19" name="Tieng-bao-sai-www_tiengdong_com (mp3cut.net)">
            <a:hlinkClick r:id="" action="ppaction://media"/>
            <a:extLst>
              <a:ext uri="{FF2B5EF4-FFF2-40B4-BE49-F238E27FC236}">
                <a16:creationId xmlns:a16="http://schemas.microsoft.com/office/drawing/2014/main" id="{EAEDD6E2-DC02-10CF-9E32-6EE9747B2D25}"/>
              </a:ext>
            </a:extLst>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2438400" y="3657600"/>
            <a:ext cx="609600" cy="609600"/>
          </a:xfrm>
          <a:prstGeom prst="rect">
            <a:avLst/>
          </a:prstGeom>
        </p:spPr>
      </p:pic>
      <p:pic>
        <p:nvPicPr>
          <p:cNvPr id="27" name="Tieng-bao-sai-www_tiengdong_com (mp3cut.net)">
            <a:hlinkClick r:id="" action="ppaction://media"/>
            <a:extLst>
              <a:ext uri="{FF2B5EF4-FFF2-40B4-BE49-F238E27FC236}">
                <a16:creationId xmlns:a16="http://schemas.microsoft.com/office/drawing/2014/main" id="{5777BB21-985C-1F79-F235-90F533F632DB}"/>
              </a:ext>
            </a:extLst>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4610100" y="3959942"/>
            <a:ext cx="609600" cy="609600"/>
          </a:xfrm>
          <a:prstGeom prst="rect">
            <a:avLst/>
          </a:prstGeom>
        </p:spPr>
      </p:pic>
      <p:pic>
        <p:nvPicPr>
          <p:cNvPr id="29" name="Tieng-bao-sai-www_tiengdong_com (mp3cut.net)">
            <a:hlinkClick r:id="" action="ppaction://media"/>
            <a:extLst>
              <a:ext uri="{FF2B5EF4-FFF2-40B4-BE49-F238E27FC236}">
                <a16:creationId xmlns:a16="http://schemas.microsoft.com/office/drawing/2014/main" id="{61EE0D7D-0154-A30E-BE15-46C49168F10B}"/>
              </a:ext>
            </a:extLst>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2639470" y="5786869"/>
            <a:ext cx="609600" cy="609600"/>
          </a:xfrm>
          <a:prstGeom prst="rect">
            <a:avLst/>
          </a:prstGeom>
        </p:spPr>
      </p:pic>
      <p:sp>
        <p:nvSpPr>
          <p:cNvPr id="30" name="Rectangle: Rounded Corners 29">
            <a:extLst>
              <a:ext uri="{FF2B5EF4-FFF2-40B4-BE49-F238E27FC236}">
                <a16:creationId xmlns:a16="http://schemas.microsoft.com/office/drawing/2014/main" id="{204DDA4B-7E6A-42A6-DF50-213660FE976E}"/>
              </a:ext>
            </a:extLst>
          </p:cNvPr>
          <p:cNvSpPr/>
          <p:nvPr/>
        </p:nvSpPr>
        <p:spPr>
          <a:xfrm>
            <a:off x="409694" y="5295902"/>
            <a:ext cx="3036642" cy="137159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vi-VN" dirty="0"/>
              <a:t>A. Nhiễu điều phủ lấy giá gương/Người trong một nước phải thương nhau cùng.</a:t>
            </a:r>
            <a:endParaRPr lang="en-US" sz="1600" dirty="0">
              <a:latin typeface="+mj-lt"/>
            </a:endParaRPr>
          </a:p>
        </p:txBody>
      </p:sp>
      <p:sp>
        <p:nvSpPr>
          <p:cNvPr id="31" name="Rectangle: Rounded Corners 30">
            <a:extLst>
              <a:ext uri="{FF2B5EF4-FFF2-40B4-BE49-F238E27FC236}">
                <a16:creationId xmlns:a16="http://schemas.microsoft.com/office/drawing/2014/main" id="{4ACE37C3-09C7-022A-6C95-12F1F4E5517F}"/>
              </a:ext>
            </a:extLst>
          </p:cNvPr>
          <p:cNvSpPr/>
          <p:nvPr/>
        </p:nvSpPr>
        <p:spPr>
          <a:xfrm>
            <a:off x="3702399" y="5295901"/>
            <a:ext cx="2685028" cy="1371597"/>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vi-VN" dirty="0"/>
              <a:t>B. Kiếm củi ba năm, thiêu một giờ.</a:t>
            </a:r>
            <a:endParaRPr lang="en-US" sz="1600" dirty="0">
              <a:latin typeface="+mj-lt"/>
            </a:endParaRPr>
          </a:p>
        </p:txBody>
      </p:sp>
      <p:sp>
        <p:nvSpPr>
          <p:cNvPr id="32" name="Rectangle: Rounded Corners 31">
            <a:extLst>
              <a:ext uri="{FF2B5EF4-FFF2-40B4-BE49-F238E27FC236}">
                <a16:creationId xmlns:a16="http://schemas.microsoft.com/office/drawing/2014/main" id="{5A77871F-4212-3342-0B95-6BC7DF4C4E1E}"/>
              </a:ext>
            </a:extLst>
          </p:cNvPr>
          <p:cNvSpPr/>
          <p:nvPr/>
        </p:nvSpPr>
        <p:spPr>
          <a:xfrm>
            <a:off x="6571667" y="5316968"/>
            <a:ext cx="2685028" cy="137159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vi-VN" dirty="0"/>
              <a:t>C. Học ăn, học nói, học gói, học mở.</a:t>
            </a:r>
            <a:endParaRPr lang="en-US" sz="1600" dirty="0">
              <a:latin typeface="+mj-lt"/>
            </a:endParaRPr>
          </a:p>
        </p:txBody>
      </p:sp>
      <p:sp>
        <p:nvSpPr>
          <p:cNvPr id="33" name="Rectangle: Rounded Corners 32">
            <a:extLst>
              <a:ext uri="{FF2B5EF4-FFF2-40B4-BE49-F238E27FC236}">
                <a16:creationId xmlns:a16="http://schemas.microsoft.com/office/drawing/2014/main" id="{FF1ECBAA-3B00-BD9B-A25A-761C6C7DECA7}"/>
              </a:ext>
            </a:extLst>
          </p:cNvPr>
          <p:cNvSpPr/>
          <p:nvPr/>
        </p:nvSpPr>
        <p:spPr>
          <a:xfrm>
            <a:off x="9411158" y="5295901"/>
            <a:ext cx="2685028" cy="1371599"/>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vi-VN" dirty="0"/>
              <a:t>D. Gần mực thì đen, gần đèn thì rạng.</a:t>
            </a:r>
            <a:endParaRPr lang="en-US" sz="1600" dirty="0">
              <a:latin typeface="+mj-lt"/>
            </a:endParaRPr>
          </a:p>
        </p:txBody>
      </p:sp>
    </p:spTree>
    <p:extLst>
      <p:ext uri="{BB962C8B-B14F-4D97-AF65-F5344CB8AC3E}">
        <p14:creationId xmlns:p14="http://schemas.microsoft.com/office/powerpoint/2010/main" val="2147238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p:stCondLst>
                        <p:cond delay="0"/>
                      </p:stCondLst>
                      <p:childTnLst>
                        <p:par>
                          <p:cTn id="4" fill="hold">
                            <p:stCondLst>
                              <p:cond delay="0"/>
                            </p:stCondLst>
                            <p:childTnLst>
                              <p:par>
                                <p:cTn id="5" presetID="0" presetClass="path" presetSubtype="0" accel="50000" decel="50000" fill="hold" nodeType="withEffect">
                                  <p:stCondLst>
                                    <p:cond delay="0"/>
                                  </p:stCondLst>
                                  <p:iterate type="lt">
                                    <p:tmPct val="0"/>
                                  </p:iterate>
                                  <p:childTnLst>
                                    <p:animMotion origin="layout" path="M 1.66667E-6 -4.44444E-6 C 0.01133 0.00139 0.02292 0.00325 0.03255 0.00463 C 0.04245 0.00602 0.04687 0.00602 0.0595 0.00787 C 0.072 0.00973 0.07448 0.02037 0.10794 0.01575 C 0.14127 0.01181 0.20547 -0.00833 0.25989 -0.01597 C 0.31406 -0.02361 0.39323 -0.01319 0.43346 -0.03055 C 0.47344 -0.04768 0.48867 -0.08634 0.50091 -0.11967 C 0.51315 -0.15277 0.51002 -0.1956 0.50729 -0.22963 C 0.5043 -0.26365 0.49479 -0.28495 0.48372 -0.32222 C 0.47239 -0.35949 0.44726 -0.43101 0.43945 -0.45254 " pathEditMode="relative" rAng="0" ptsTypes="AAAAAAAAAA">
                                      <p:cBhvr>
                                        <p:cTn id="6" dur="2000" fill="hold"/>
                                        <p:tgtEl>
                                          <p:spTgt spid="18"/>
                                        </p:tgtEl>
                                        <p:attrNameLst>
                                          <p:attrName>ppt_x</p:attrName>
                                          <p:attrName>ppt_y</p:attrName>
                                        </p:attrNameLst>
                                      </p:cBhvr>
                                      <p:rCtr x="25482" y="-21806"/>
                                    </p:animMotion>
                                  </p:childTnLst>
                                </p:cTn>
                              </p:par>
                              <p:par>
                                <p:cTn id="7" presetID="63" presetClass="path" presetSubtype="0" accel="50000" decel="50000" fill="hold" nodeType="withEffect">
                                  <p:stCondLst>
                                    <p:cond delay="0"/>
                                  </p:stCondLst>
                                  <p:childTnLst>
                                    <p:animMotion origin="layout" path="M 5E-6 -2.22222E-6 L -0.11563 0.01667 " pathEditMode="relative" rAng="0" ptsTypes="AA">
                                      <p:cBhvr>
                                        <p:cTn id="8" dur="2000" fill="hold"/>
                                        <p:tgtEl>
                                          <p:spTgt spid="6"/>
                                        </p:tgtEl>
                                        <p:attrNameLst>
                                          <p:attrName>ppt_x</p:attrName>
                                          <p:attrName>ppt_y</p:attrName>
                                        </p:attrNameLst>
                                      </p:cBhvr>
                                      <p:rCtr x="-5781" y="833"/>
                                    </p:animMotion>
                                  </p:childTnLst>
                                </p:cTn>
                              </p:par>
                            </p:childTnLst>
                          </p:cTn>
                        </p:par>
                        <p:par>
                          <p:cTn id="9" fill="hold">
                            <p:stCondLst>
                              <p:cond delay="2000"/>
                            </p:stCondLst>
                            <p:childTnLst>
                              <p:par>
                                <p:cTn id="10" presetID="1" presetClass="mediacall" presetSubtype="0" fill="hold" nodeType="afterEffect">
                                  <p:stCondLst>
                                    <p:cond delay="0"/>
                                  </p:stCondLst>
                                  <p:childTnLst>
                                    <p:cmd type="call" cmd="playFrom(0.0)">
                                      <p:cBhvr>
                                        <p:cTn id="11" dur="4989" fill="hold"/>
                                        <p:tgtEl>
                                          <p:spTgt spid="16"/>
                                        </p:tgtEl>
                                      </p:cBhvr>
                                    </p:cmd>
                                  </p:childTnLst>
                                </p:cTn>
                              </p:par>
                              <p:par>
                                <p:cTn id="12" presetID="1" presetClass="emph" presetSubtype="2" fill="hold" nodeType="withEffect">
                                  <p:stCondLst>
                                    <p:cond delay="0"/>
                                  </p:stCondLst>
                                  <p:childTnLst>
                                    <p:animClr clrSpc="rgb" dir="cw">
                                      <p:cBhvr>
                                        <p:cTn id="13" dur="2000" fill="hold"/>
                                        <p:tgtEl>
                                          <p:spTgt spid="30"/>
                                        </p:tgtEl>
                                        <p:attrNameLst>
                                          <p:attrName>fillcolor</p:attrName>
                                        </p:attrNameLst>
                                      </p:cBhvr>
                                      <p:to>
                                        <a:srgbClr val="00B050"/>
                                      </p:to>
                                    </p:animClr>
                                    <p:set>
                                      <p:cBhvr>
                                        <p:cTn id="14" dur="2000" fill="hold"/>
                                        <p:tgtEl>
                                          <p:spTgt spid="30"/>
                                        </p:tgtEl>
                                        <p:attrNameLst>
                                          <p:attrName>fill.type</p:attrName>
                                        </p:attrNameLst>
                                      </p:cBhvr>
                                      <p:to>
                                        <p:strVal val="solid"/>
                                      </p:to>
                                    </p:set>
                                    <p:set>
                                      <p:cBhvr>
                                        <p:cTn id="15" dur="2000" fill="hold"/>
                                        <p:tgtEl>
                                          <p:spTgt spid="30"/>
                                        </p:tgtEl>
                                        <p:attrNameLst>
                                          <p:attrName>fill.on</p:attrName>
                                        </p:attrNameLst>
                                      </p:cBhvr>
                                      <p:to>
                                        <p:strVal val="true"/>
                                      </p:to>
                                    </p:set>
                                  </p:childTnLst>
                                </p:cTn>
                              </p:par>
                              <p:par>
                                <p:cTn id="16" presetID="1"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childTnLst>
                                </p:cTn>
                              </p:par>
                            </p:childTnLst>
                          </p:cTn>
                        </p:par>
                        <p:par>
                          <p:cTn id="18" fill="hold">
                            <p:stCondLst>
                              <p:cond delay="6989"/>
                            </p:stCondLst>
                            <p:childTnLst>
                              <p:par>
                                <p:cTn id="19" presetID="47" presetClass="exit" presetSubtype="0" fill="hold" grpId="1" nodeType="afterEffect">
                                  <p:stCondLst>
                                    <p:cond delay="0"/>
                                  </p:stCondLst>
                                  <p:childTnLst>
                                    <p:animEffect transition="out" filter="fade">
                                      <p:cBhvr>
                                        <p:cTn id="20" dur="1000"/>
                                        <p:tgtEl>
                                          <p:spTgt spid="17"/>
                                        </p:tgtEl>
                                      </p:cBhvr>
                                    </p:animEffect>
                                    <p:anim calcmode="lin" valueType="num">
                                      <p:cBhvr>
                                        <p:cTn id="21" dur="1000"/>
                                        <p:tgtEl>
                                          <p:spTgt spid="17"/>
                                        </p:tgtEl>
                                        <p:attrNameLst>
                                          <p:attrName>ppt_x</p:attrName>
                                        </p:attrNameLst>
                                      </p:cBhvr>
                                      <p:tavLst>
                                        <p:tav tm="0">
                                          <p:val>
                                            <p:strVal val="ppt_x"/>
                                          </p:val>
                                        </p:tav>
                                        <p:tav tm="100000">
                                          <p:val>
                                            <p:strVal val="ppt_x"/>
                                          </p:val>
                                        </p:tav>
                                      </p:tavLst>
                                    </p:anim>
                                    <p:anim calcmode="lin" valueType="num">
                                      <p:cBhvr>
                                        <p:cTn id="22" dur="1000"/>
                                        <p:tgtEl>
                                          <p:spTgt spid="17"/>
                                        </p:tgtEl>
                                        <p:attrNameLst>
                                          <p:attrName>ppt_y</p:attrName>
                                        </p:attrNameLst>
                                      </p:cBhvr>
                                      <p:tavLst>
                                        <p:tav tm="0">
                                          <p:val>
                                            <p:strVal val="ppt_y"/>
                                          </p:val>
                                        </p:tav>
                                        <p:tav tm="100000">
                                          <p:val>
                                            <p:strVal val="ppt_y-.1"/>
                                          </p:val>
                                        </p:tav>
                                      </p:tavLst>
                                    </p:anim>
                                    <p:set>
                                      <p:cBhvr>
                                        <p:cTn id="23" dur="1" fill="hold">
                                          <p:stCondLst>
                                            <p:cond delay="999"/>
                                          </p:stCondLst>
                                        </p:cTn>
                                        <p:tgtEl>
                                          <p:spTgt spid="17"/>
                                        </p:tgtEl>
                                        <p:attrNameLst>
                                          <p:attrName>style.visibility</p:attrName>
                                        </p:attrNameLst>
                                      </p:cBhvr>
                                      <p:to>
                                        <p:strVal val="hidden"/>
                                      </p:to>
                                    </p:set>
                                  </p:childTnLst>
                                </p:cTn>
                              </p:par>
                              <p:par>
                                <p:cTn id="24" presetID="31" presetClass="exit" presetSubtype="0" fill="hold" nodeType="withEffect">
                                  <p:stCondLst>
                                    <p:cond delay="0"/>
                                  </p:stCondLst>
                                  <p:iterate type="lt">
                                    <p:tmPct val="5000"/>
                                  </p:iterate>
                                  <p:childTnLst>
                                    <p:anim calcmode="lin" valueType="num">
                                      <p:cBhvr>
                                        <p:cTn id="25" dur="1000"/>
                                        <p:tgtEl>
                                          <p:spTgt spid="18"/>
                                        </p:tgtEl>
                                        <p:attrNameLst>
                                          <p:attrName>ppt_w</p:attrName>
                                        </p:attrNameLst>
                                      </p:cBhvr>
                                      <p:tavLst>
                                        <p:tav tm="0">
                                          <p:val>
                                            <p:strVal val="ppt_w"/>
                                          </p:val>
                                        </p:tav>
                                        <p:tav tm="100000">
                                          <p:val>
                                            <p:fltVal val="0"/>
                                          </p:val>
                                        </p:tav>
                                      </p:tavLst>
                                    </p:anim>
                                    <p:anim calcmode="lin" valueType="num">
                                      <p:cBhvr>
                                        <p:cTn id="26" dur="1000"/>
                                        <p:tgtEl>
                                          <p:spTgt spid="18"/>
                                        </p:tgtEl>
                                        <p:attrNameLst>
                                          <p:attrName>ppt_h</p:attrName>
                                        </p:attrNameLst>
                                      </p:cBhvr>
                                      <p:tavLst>
                                        <p:tav tm="0">
                                          <p:val>
                                            <p:strVal val="ppt_h"/>
                                          </p:val>
                                        </p:tav>
                                        <p:tav tm="100000">
                                          <p:val>
                                            <p:fltVal val="0"/>
                                          </p:val>
                                        </p:tav>
                                      </p:tavLst>
                                    </p:anim>
                                    <p:anim calcmode="lin" valueType="num">
                                      <p:cBhvr>
                                        <p:cTn id="27" dur="1000"/>
                                        <p:tgtEl>
                                          <p:spTgt spid="18"/>
                                        </p:tgtEl>
                                        <p:attrNameLst>
                                          <p:attrName>style.rotation</p:attrName>
                                        </p:attrNameLst>
                                      </p:cBhvr>
                                      <p:tavLst>
                                        <p:tav tm="0">
                                          <p:val>
                                            <p:fltVal val="0"/>
                                          </p:val>
                                        </p:tav>
                                        <p:tav tm="100000">
                                          <p:val>
                                            <p:fltVal val="90"/>
                                          </p:val>
                                        </p:tav>
                                      </p:tavLst>
                                    </p:anim>
                                    <p:animEffect transition="out" filter="fade">
                                      <p:cBhvr>
                                        <p:cTn id="28" dur="1000"/>
                                        <p:tgtEl>
                                          <p:spTgt spid="18"/>
                                        </p:tgtEl>
                                      </p:cBhvr>
                                    </p:animEffect>
                                    <p:set>
                                      <p:cBhvr>
                                        <p:cTn id="29" dur="1" fill="hold">
                                          <p:stCondLst>
                                            <p:cond delay="9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30" restart="whenNotActive" fill="hold" evtFilter="cancelBubble" nodeType="interactiveSeq">
                <p:stCondLst>
                  <p:cond evt="onClick" delay="0">
                    <p:tgtEl>
                      <p:spTgt spid="20"/>
                    </p:tgtEl>
                  </p:cond>
                </p:stCondLst>
                <p:endSync evt="end" delay="0">
                  <p:rtn val="all"/>
                </p:endSync>
                <p:childTnLst>
                  <p:par>
                    <p:cTn id="31" fill="hold">
                      <p:stCondLst>
                        <p:cond delay="0"/>
                      </p:stCondLst>
                      <p:childTnLst>
                        <p:par>
                          <p:cTn id="32" fill="hold">
                            <p:stCondLst>
                              <p:cond delay="0"/>
                            </p:stCondLst>
                            <p:childTnLst>
                              <p:par>
                                <p:cTn id="33" presetID="0" presetClass="path" presetSubtype="0" accel="50000" decel="50000" fill="hold" nodeType="withEffect">
                                  <p:stCondLst>
                                    <p:cond delay="0"/>
                                  </p:stCondLst>
                                  <p:iterate type="lt">
                                    <p:tmPct val="0"/>
                                  </p:iterate>
                                  <p:childTnLst>
                                    <p:animMotion origin="layout" path="M -0.00833 -0.00116 C 0.00534 0.00625 0.01914 0.01365 -0.04323 -0.0081 C -0.10508 -0.02986 -0.28854 -0.08426 -0.37981 -0.13241 C -0.47161 -0.18033 -0.59674 -0.25116 -0.59088 -0.29653 C -0.58502 -0.3419 -0.39557 -0.38357 -0.34544 -0.40463 C -0.29492 -0.42547 -0.29153 -0.42454 -0.28854 -0.42315 " pathEditMode="relative" rAng="0" ptsTypes="AAAAAA">
                                      <p:cBhvr>
                                        <p:cTn id="34" dur="2000" fill="hold"/>
                                        <p:tgtEl>
                                          <p:spTgt spid="20"/>
                                        </p:tgtEl>
                                        <p:attrNameLst>
                                          <p:attrName>ppt_x</p:attrName>
                                          <p:attrName>ppt_y</p:attrName>
                                        </p:attrNameLst>
                                      </p:cBhvr>
                                      <p:rCtr x="-28568" y="-20764"/>
                                    </p:animMotion>
                                  </p:childTnLst>
                                </p:cTn>
                              </p:par>
                              <p:par>
                                <p:cTn id="35" presetID="63" presetClass="path" presetSubtype="0" accel="50000" decel="50000" fill="hold" nodeType="withEffect">
                                  <p:stCondLst>
                                    <p:cond delay="0"/>
                                  </p:stCondLst>
                                  <p:childTnLst>
                                    <p:animMotion origin="layout" path="M 5E-6 -2.22222E-6 L 0.04909 0.00556 " pathEditMode="relative" rAng="0" ptsTypes="AA">
                                      <p:cBhvr>
                                        <p:cTn id="36" dur="2000" fill="hold"/>
                                        <p:tgtEl>
                                          <p:spTgt spid="6"/>
                                        </p:tgtEl>
                                        <p:attrNameLst>
                                          <p:attrName>ppt_x</p:attrName>
                                          <p:attrName>ppt_y</p:attrName>
                                        </p:attrNameLst>
                                      </p:cBhvr>
                                      <p:rCtr x="2448" y="278"/>
                                    </p:animMotion>
                                  </p:childTnLst>
                                </p:cTn>
                              </p:par>
                            </p:childTnLst>
                          </p:cTn>
                        </p:par>
                        <p:par>
                          <p:cTn id="37" fill="hold">
                            <p:stCondLst>
                              <p:cond delay="2000"/>
                            </p:stCondLst>
                            <p:childTnLst>
                              <p:par>
                                <p:cTn id="38" presetID="1" presetClass="mediacall" presetSubtype="0" fill="hold" nodeType="afterEffect">
                                  <p:stCondLst>
                                    <p:cond delay="0"/>
                                  </p:stCondLst>
                                  <p:childTnLst>
                                    <p:cmd type="call" cmd="playFrom(0.0)">
                                      <p:cBhvr>
                                        <p:cTn id="39" dur="2843" fill="hold"/>
                                        <p:tgtEl>
                                          <p:spTgt spid="27"/>
                                        </p:tgtEl>
                                      </p:cBhvr>
                                    </p:cmd>
                                  </p:childTnLst>
                                </p:cTn>
                              </p:par>
                              <p:par>
                                <p:cTn id="40" presetID="1" presetClass="emph" presetSubtype="2" fill="hold" nodeType="withEffect">
                                  <p:stCondLst>
                                    <p:cond delay="0"/>
                                  </p:stCondLst>
                                  <p:childTnLst>
                                    <p:animClr clrSpc="rgb" dir="cw">
                                      <p:cBhvr>
                                        <p:cTn id="41" dur="2000" fill="hold"/>
                                        <p:tgtEl>
                                          <p:spTgt spid="33"/>
                                        </p:tgtEl>
                                        <p:attrNameLst>
                                          <p:attrName>fillcolor</p:attrName>
                                        </p:attrNameLst>
                                      </p:cBhvr>
                                      <p:to>
                                        <a:srgbClr val="FF0000"/>
                                      </p:to>
                                    </p:animClr>
                                    <p:set>
                                      <p:cBhvr>
                                        <p:cTn id="42" dur="2000" fill="hold"/>
                                        <p:tgtEl>
                                          <p:spTgt spid="33"/>
                                        </p:tgtEl>
                                        <p:attrNameLst>
                                          <p:attrName>fill.type</p:attrName>
                                        </p:attrNameLst>
                                      </p:cBhvr>
                                      <p:to>
                                        <p:strVal val="solid"/>
                                      </p:to>
                                    </p:set>
                                    <p:set>
                                      <p:cBhvr>
                                        <p:cTn id="43" dur="2000" fill="hold"/>
                                        <p:tgtEl>
                                          <p:spTgt spid="33"/>
                                        </p:tgtEl>
                                        <p:attrNameLst>
                                          <p:attrName>fill.on</p:attrName>
                                        </p:attrNameLst>
                                      </p:cBhvr>
                                      <p:to>
                                        <p:strVal val="true"/>
                                      </p:to>
                                    </p:set>
                                  </p:childTnLst>
                                </p:cTn>
                              </p:par>
                              <p:par>
                                <p:cTn id="44" presetID="1" presetClass="entr" presetSubtype="0" fill="hold" grpId="0" nodeType="withEffect">
                                  <p:stCondLst>
                                    <p:cond delay="0"/>
                                  </p:stCondLst>
                                  <p:childTnLst>
                                    <p:set>
                                      <p:cBhvr>
                                        <p:cTn id="45" dur="1" fill="hold">
                                          <p:stCondLst>
                                            <p:cond delay="0"/>
                                          </p:stCondLst>
                                        </p:cTn>
                                        <p:tgtEl>
                                          <p:spTgt spid="23"/>
                                        </p:tgtEl>
                                        <p:attrNameLst>
                                          <p:attrName>style.visibility</p:attrName>
                                        </p:attrNameLst>
                                      </p:cBhvr>
                                      <p:to>
                                        <p:strVal val="visible"/>
                                      </p:to>
                                    </p:set>
                                  </p:childTnLst>
                                </p:cTn>
                              </p:par>
                            </p:childTnLst>
                          </p:cTn>
                        </p:par>
                        <p:par>
                          <p:cTn id="46" fill="hold">
                            <p:stCondLst>
                              <p:cond delay="4843"/>
                            </p:stCondLst>
                            <p:childTnLst>
                              <p:par>
                                <p:cTn id="47" presetID="47" presetClass="exit" presetSubtype="0" fill="hold" grpId="1" nodeType="afterEffect">
                                  <p:stCondLst>
                                    <p:cond delay="0"/>
                                  </p:stCondLst>
                                  <p:childTnLst>
                                    <p:animEffect transition="out" filter="fade">
                                      <p:cBhvr>
                                        <p:cTn id="48" dur="1500"/>
                                        <p:tgtEl>
                                          <p:spTgt spid="23"/>
                                        </p:tgtEl>
                                      </p:cBhvr>
                                    </p:animEffect>
                                    <p:anim calcmode="lin" valueType="num">
                                      <p:cBhvr>
                                        <p:cTn id="49" dur="1500"/>
                                        <p:tgtEl>
                                          <p:spTgt spid="23"/>
                                        </p:tgtEl>
                                        <p:attrNameLst>
                                          <p:attrName>ppt_x</p:attrName>
                                        </p:attrNameLst>
                                      </p:cBhvr>
                                      <p:tavLst>
                                        <p:tav tm="0">
                                          <p:val>
                                            <p:strVal val="ppt_x"/>
                                          </p:val>
                                        </p:tav>
                                        <p:tav tm="100000">
                                          <p:val>
                                            <p:strVal val="ppt_x"/>
                                          </p:val>
                                        </p:tav>
                                      </p:tavLst>
                                    </p:anim>
                                    <p:anim calcmode="lin" valueType="num">
                                      <p:cBhvr>
                                        <p:cTn id="50" dur="1500"/>
                                        <p:tgtEl>
                                          <p:spTgt spid="23"/>
                                        </p:tgtEl>
                                        <p:attrNameLst>
                                          <p:attrName>ppt_y</p:attrName>
                                        </p:attrNameLst>
                                      </p:cBhvr>
                                      <p:tavLst>
                                        <p:tav tm="0">
                                          <p:val>
                                            <p:strVal val="ppt_y"/>
                                          </p:val>
                                        </p:tav>
                                        <p:tav tm="100000">
                                          <p:val>
                                            <p:strVal val="ppt_y-.1"/>
                                          </p:val>
                                        </p:tav>
                                      </p:tavLst>
                                    </p:anim>
                                    <p:set>
                                      <p:cBhvr>
                                        <p:cTn id="51" dur="1" fill="hold">
                                          <p:stCondLst>
                                            <p:cond delay="1499"/>
                                          </p:stCondLst>
                                        </p:cTn>
                                        <p:tgtEl>
                                          <p:spTgt spid="23"/>
                                        </p:tgtEl>
                                        <p:attrNameLst>
                                          <p:attrName>style.visibility</p:attrName>
                                        </p:attrNameLst>
                                      </p:cBhvr>
                                      <p:to>
                                        <p:strVal val="hidden"/>
                                      </p:to>
                                    </p:set>
                                  </p:childTnLst>
                                </p:cTn>
                              </p:par>
                              <p:par>
                                <p:cTn id="52" presetID="31" presetClass="exit" presetSubtype="0" fill="hold" nodeType="withEffect">
                                  <p:stCondLst>
                                    <p:cond delay="0"/>
                                  </p:stCondLst>
                                  <p:iterate type="lt">
                                    <p:tmPct val="5000"/>
                                  </p:iterate>
                                  <p:childTnLst>
                                    <p:anim calcmode="lin" valueType="num">
                                      <p:cBhvr>
                                        <p:cTn id="53" dur="1000"/>
                                        <p:tgtEl>
                                          <p:spTgt spid="20"/>
                                        </p:tgtEl>
                                        <p:attrNameLst>
                                          <p:attrName>ppt_w</p:attrName>
                                        </p:attrNameLst>
                                      </p:cBhvr>
                                      <p:tavLst>
                                        <p:tav tm="0">
                                          <p:val>
                                            <p:strVal val="ppt_w"/>
                                          </p:val>
                                        </p:tav>
                                        <p:tav tm="100000">
                                          <p:val>
                                            <p:fltVal val="0"/>
                                          </p:val>
                                        </p:tav>
                                      </p:tavLst>
                                    </p:anim>
                                    <p:anim calcmode="lin" valueType="num">
                                      <p:cBhvr>
                                        <p:cTn id="54" dur="1000"/>
                                        <p:tgtEl>
                                          <p:spTgt spid="20"/>
                                        </p:tgtEl>
                                        <p:attrNameLst>
                                          <p:attrName>ppt_h</p:attrName>
                                        </p:attrNameLst>
                                      </p:cBhvr>
                                      <p:tavLst>
                                        <p:tav tm="0">
                                          <p:val>
                                            <p:strVal val="ppt_h"/>
                                          </p:val>
                                        </p:tav>
                                        <p:tav tm="100000">
                                          <p:val>
                                            <p:fltVal val="0"/>
                                          </p:val>
                                        </p:tav>
                                      </p:tavLst>
                                    </p:anim>
                                    <p:anim calcmode="lin" valueType="num">
                                      <p:cBhvr>
                                        <p:cTn id="55" dur="1000"/>
                                        <p:tgtEl>
                                          <p:spTgt spid="20"/>
                                        </p:tgtEl>
                                        <p:attrNameLst>
                                          <p:attrName>style.rotation</p:attrName>
                                        </p:attrNameLst>
                                      </p:cBhvr>
                                      <p:tavLst>
                                        <p:tav tm="0">
                                          <p:val>
                                            <p:fltVal val="0"/>
                                          </p:val>
                                        </p:tav>
                                        <p:tav tm="100000">
                                          <p:val>
                                            <p:fltVal val="90"/>
                                          </p:val>
                                        </p:tav>
                                      </p:tavLst>
                                    </p:anim>
                                    <p:animEffect transition="out" filter="fade">
                                      <p:cBhvr>
                                        <p:cTn id="56" dur="1000"/>
                                        <p:tgtEl>
                                          <p:spTgt spid="20"/>
                                        </p:tgtEl>
                                      </p:cBhvr>
                                    </p:animEffect>
                                    <p:set>
                                      <p:cBhvr>
                                        <p:cTn id="57" dur="1" fill="hold">
                                          <p:stCondLst>
                                            <p:cond delay="9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58" restart="whenNotActive" fill="hold" evtFilter="cancelBubble" nodeType="interactiveSeq">
                <p:stCondLst>
                  <p:cond evt="onClick" delay="0">
                    <p:tgtEl>
                      <p:spTgt spid="21"/>
                    </p:tgtEl>
                  </p:cond>
                </p:stCondLst>
                <p:endSync evt="end" delay="0">
                  <p:rtn val="all"/>
                </p:endSync>
                <p:childTnLst>
                  <p:par>
                    <p:cTn id="59" fill="hold">
                      <p:stCondLst>
                        <p:cond delay="0"/>
                      </p:stCondLst>
                      <p:childTnLst>
                        <p:par>
                          <p:cTn id="60" fill="hold">
                            <p:stCondLst>
                              <p:cond delay="0"/>
                            </p:stCondLst>
                            <p:childTnLst>
                              <p:par>
                                <p:cTn id="61" presetID="0" presetClass="path" presetSubtype="0" accel="50000" decel="50000" fill="hold" nodeType="withEffect">
                                  <p:stCondLst>
                                    <p:cond delay="0"/>
                                  </p:stCondLst>
                                  <p:iterate type="lt">
                                    <p:tmPct val="0"/>
                                  </p:iterate>
                                  <p:childTnLst>
                                    <p:animMotion origin="layout" path="M 4.79167E-6 -4.44444E-6 C -0.00834 -0.01643 -0.01641 -0.03263 -0.02136 -0.05277 C -0.02631 -0.07338 -0.028 -0.08773 -0.02969 -0.12314 C -0.03152 -0.15879 -0.03243 -0.21828 -0.03178 -0.2662 C -0.03112 -0.31435 -0.02839 -0.36296 -0.02579 -0.41111 " pathEditMode="relative" rAng="0" ptsTypes="AAAAA">
                                      <p:cBhvr>
                                        <p:cTn id="62" dur="2000" fill="hold"/>
                                        <p:tgtEl>
                                          <p:spTgt spid="21"/>
                                        </p:tgtEl>
                                        <p:attrNameLst>
                                          <p:attrName>ppt_x</p:attrName>
                                          <p:attrName>ppt_y</p:attrName>
                                        </p:attrNameLst>
                                      </p:cBhvr>
                                      <p:rCtr x="-1602" y="-20556"/>
                                    </p:animMotion>
                                  </p:childTnLst>
                                </p:cTn>
                              </p:par>
                              <p:par>
                                <p:cTn id="63" presetID="42" presetClass="path" presetSubtype="0" accel="50000" decel="50000" fill="hold" nodeType="withEffect">
                                  <p:stCondLst>
                                    <p:cond delay="0"/>
                                  </p:stCondLst>
                                  <p:childTnLst>
                                    <p:animMotion origin="layout" path="M 5E-6 -2.22222E-6 L 0.10222 0.00556 " pathEditMode="relative" rAng="0" ptsTypes="AA">
                                      <p:cBhvr>
                                        <p:cTn id="64" dur="2000" fill="hold"/>
                                        <p:tgtEl>
                                          <p:spTgt spid="6"/>
                                        </p:tgtEl>
                                        <p:attrNameLst>
                                          <p:attrName>ppt_x</p:attrName>
                                          <p:attrName>ppt_y</p:attrName>
                                        </p:attrNameLst>
                                      </p:cBhvr>
                                      <p:rCtr x="5104" y="278"/>
                                    </p:animMotion>
                                  </p:childTnLst>
                                </p:cTn>
                              </p:par>
                            </p:childTnLst>
                          </p:cTn>
                        </p:par>
                        <p:par>
                          <p:cTn id="65" fill="hold">
                            <p:stCondLst>
                              <p:cond delay="2000"/>
                            </p:stCondLst>
                            <p:childTnLst>
                              <p:par>
                                <p:cTn id="66" presetID="1" presetClass="mediacall" presetSubtype="0" fill="hold" nodeType="afterEffect">
                                  <p:stCondLst>
                                    <p:cond delay="0"/>
                                  </p:stCondLst>
                                  <p:childTnLst>
                                    <p:cmd type="call" cmd="playFrom(0.0)">
                                      <p:cBhvr>
                                        <p:cTn id="67" dur="2843" fill="hold"/>
                                        <p:tgtEl>
                                          <p:spTgt spid="29"/>
                                        </p:tgtEl>
                                      </p:cBhvr>
                                    </p:cmd>
                                  </p:childTnLst>
                                </p:cTn>
                              </p:par>
                              <p:par>
                                <p:cTn id="68" presetID="1" presetClass="emph" presetSubtype="2" fill="hold" nodeType="withEffect">
                                  <p:stCondLst>
                                    <p:cond delay="0"/>
                                  </p:stCondLst>
                                  <p:childTnLst>
                                    <p:animClr clrSpc="rgb" dir="cw">
                                      <p:cBhvr>
                                        <p:cTn id="69" dur="2000" fill="hold"/>
                                        <p:tgtEl>
                                          <p:spTgt spid="32"/>
                                        </p:tgtEl>
                                        <p:attrNameLst>
                                          <p:attrName>fillcolor</p:attrName>
                                        </p:attrNameLst>
                                      </p:cBhvr>
                                      <p:to>
                                        <a:schemeClr val="accent2"/>
                                      </p:to>
                                    </p:animClr>
                                    <p:set>
                                      <p:cBhvr>
                                        <p:cTn id="70" dur="2000" fill="hold"/>
                                        <p:tgtEl>
                                          <p:spTgt spid="32"/>
                                        </p:tgtEl>
                                        <p:attrNameLst>
                                          <p:attrName>fill.type</p:attrName>
                                        </p:attrNameLst>
                                      </p:cBhvr>
                                      <p:to>
                                        <p:strVal val="solid"/>
                                      </p:to>
                                    </p:set>
                                    <p:set>
                                      <p:cBhvr>
                                        <p:cTn id="71" dur="2000" fill="hold"/>
                                        <p:tgtEl>
                                          <p:spTgt spid="32"/>
                                        </p:tgtEl>
                                        <p:attrNameLst>
                                          <p:attrName>fill.on</p:attrName>
                                        </p:attrNameLst>
                                      </p:cBhvr>
                                      <p:to>
                                        <p:strVal val="true"/>
                                      </p:to>
                                    </p:set>
                                  </p:childTnLst>
                                </p:cTn>
                              </p:par>
                              <p:par>
                                <p:cTn id="72" presetID="1" presetClass="entr" presetSubtype="0" fill="hold" grpId="0" nodeType="withEffect">
                                  <p:stCondLst>
                                    <p:cond delay="0"/>
                                  </p:stCondLst>
                                  <p:childTnLst>
                                    <p:set>
                                      <p:cBhvr>
                                        <p:cTn id="73" dur="1" fill="hold">
                                          <p:stCondLst>
                                            <p:cond delay="0"/>
                                          </p:stCondLst>
                                        </p:cTn>
                                        <p:tgtEl>
                                          <p:spTgt spid="24"/>
                                        </p:tgtEl>
                                        <p:attrNameLst>
                                          <p:attrName>style.visibility</p:attrName>
                                        </p:attrNameLst>
                                      </p:cBhvr>
                                      <p:to>
                                        <p:strVal val="visible"/>
                                      </p:to>
                                    </p:set>
                                  </p:childTnLst>
                                </p:cTn>
                              </p:par>
                            </p:childTnLst>
                          </p:cTn>
                        </p:par>
                        <p:par>
                          <p:cTn id="74" fill="hold">
                            <p:stCondLst>
                              <p:cond delay="4843"/>
                            </p:stCondLst>
                            <p:childTnLst>
                              <p:par>
                                <p:cTn id="75" presetID="47" presetClass="exit" presetSubtype="0" fill="hold" grpId="1" nodeType="afterEffect">
                                  <p:stCondLst>
                                    <p:cond delay="0"/>
                                  </p:stCondLst>
                                  <p:childTnLst>
                                    <p:animEffect transition="out" filter="fade">
                                      <p:cBhvr>
                                        <p:cTn id="76" dur="2250"/>
                                        <p:tgtEl>
                                          <p:spTgt spid="24"/>
                                        </p:tgtEl>
                                      </p:cBhvr>
                                    </p:animEffect>
                                    <p:anim calcmode="lin" valueType="num">
                                      <p:cBhvr>
                                        <p:cTn id="77" dur="2250"/>
                                        <p:tgtEl>
                                          <p:spTgt spid="24"/>
                                        </p:tgtEl>
                                        <p:attrNameLst>
                                          <p:attrName>ppt_x</p:attrName>
                                        </p:attrNameLst>
                                      </p:cBhvr>
                                      <p:tavLst>
                                        <p:tav tm="0">
                                          <p:val>
                                            <p:strVal val="ppt_x"/>
                                          </p:val>
                                        </p:tav>
                                        <p:tav tm="100000">
                                          <p:val>
                                            <p:strVal val="ppt_x"/>
                                          </p:val>
                                        </p:tav>
                                      </p:tavLst>
                                    </p:anim>
                                    <p:anim calcmode="lin" valueType="num">
                                      <p:cBhvr>
                                        <p:cTn id="78" dur="2250"/>
                                        <p:tgtEl>
                                          <p:spTgt spid="24"/>
                                        </p:tgtEl>
                                        <p:attrNameLst>
                                          <p:attrName>ppt_y</p:attrName>
                                        </p:attrNameLst>
                                      </p:cBhvr>
                                      <p:tavLst>
                                        <p:tav tm="0">
                                          <p:val>
                                            <p:strVal val="ppt_y"/>
                                          </p:val>
                                        </p:tav>
                                        <p:tav tm="100000">
                                          <p:val>
                                            <p:strVal val="ppt_y-.1"/>
                                          </p:val>
                                        </p:tav>
                                      </p:tavLst>
                                    </p:anim>
                                    <p:set>
                                      <p:cBhvr>
                                        <p:cTn id="79" dur="1" fill="hold">
                                          <p:stCondLst>
                                            <p:cond delay="2249"/>
                                          </p:stCondLst>
                                        </p:cTn>
                                        <p:tgtEl>
                                          <p:spTgt spid="24"/>
                                        </p:tgtEl>
                                        <p:attrNameLst>
                                          <p:attrName>style.visibility</p:attrName>
                                        </p:attrNameLst>
                                      </p:cBhvr>
                                      <p:to>
                                        <p:strVal val="hidden"/>
                                      </p:to>
                                    </p:set>
                                  </p:childTnLst>
                                </p:cTn>
                              </p:par>
                              <p:par>
                                <p:cTn id="80" presetID="31" presetClass="exit" presetSubtype="0" fill="hold" nodeType="withEffect">
                                  <p:stCondLst>
                                    <p:cond delay="0"/>
                                  </p:stCondLst>
                                  <p:iterate type="lt">
                                    <p:tmPct val="5000"/>
                                  </p:iterate>
                                  <p:childTnLst>
                                    <p:anim calcmode="lin" valueType="num">
                                      <p:cBhvr>
                                        <p:cTn id="81" dur="1000"/>
                                        <p:tgtEl>
                                          <p:spTgt spid="21"/>
                                        </p:tgtEl>
                                        <p:attrNameLst>
                                          <p:attrName>ppt_w</p:attrName>
                                        </p:attrNameLst>
                                      </p:cBhvr>
                                      <p:tavLst>
                                        <p:tav tm="0">
                                          <p:val>
                                            <p:strVal val="ppt_w"/>
                                          </p:val>
                                        </p:tav>
                                        <p:tav tm="100000">
                                          <p:val>
                                            <p:fltVal val="0"/>
                                          </p:val>
                                        </p:tav>
                                      </p:tavLst>
                                    </p:anim>
                                    <p:anim calcmode="lin" valueType="num">
                                      <p:cBhvr>
                                        <p:cTn id="82" dur="1000"/>
                                        <p:tgtEl>
                                          <p:spTgt spid="21"/>
                                        </p:tgtEl>
                                        <p:attrNameLst>
                                          <p:attrName>ppt_h</p:attrName>
                                        </p:attrNameLst>
                                      </p:cBhvr>
                                      <p:tavLst>
                                        <p:tav tm="0">
                                          <p:val>
                                            <p:strVal val="ppt_h"/>
                                          </p:val>
                                        </p:tav>
                                        <p:tav tm="100000">
                                          <p:val>
                                            <p:fltVal val="0"/>
                                          </p:val>
                                        </p:tav>
                                      </p:tavLst>
                                    </p:anim>
                                    <p:anim calcmode="lin" valueType="num">
                                      <p:cBhvr>
                                        <p:cTn id="83" dur="1000"/>
                                        <p:tgtEl>
                                          <p:spTgt spid="21"/>
                                        </p:tgtEl>
                                        <p:attrNameLst>
                                          <p:attrName>style.rotation</p:attrName>
                                        </p:attrNameLst>
                                      </p:cBhvr>
                                      <p:tavLst>
                                        <p:tav tm="0">
                                          <p:val>
                                            <p:fltVal val="0"/>
                                          </p:val>
                                        </p:tav>
                                        <p:tav tm="100000">
                                          <p:val>
                                            <p:fltVal val="90"/>
                                          </p:val>
                                        </p:tav>
                                      </p:tavLst>
                                    </p:anim>
                                    <p:animEffect transition="out" filter="fade">
                                      <p:cBhvr>
                                        <p:cTn id="84" dur="1000"/>
                                        <p:tgtEl>
                                          <p:spTgt spid="21"/>
                                        </p:tgtEl>
                                      </p:cBhvr>
                                    </p:animEffect>
                                    <p:set>
                                      <p:cBhvr>
                                        <p:cTn id="85" dur="1" fill="hold">
                                          <p:stCondLst>
                                            <p:cond delay="9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86" restart="whenNotActive" fill="hold" evtFilter="cancelBubble" nodeType="interactiveSeq">
                <p:stCondLst>
                  <p:cond evt="onClick" delay="0">
                    <p:tgtEl>
                      <p:spTgt spid="8"/>
                    </p:tgtEl>
                  </p:cond>
                </p:stCondLst>
                <p:endSync evt="end" delay="0">
                  <p:rtn val="all"/>
                </p:endSync>
                <p:childTnLst>
                  <p:par>
                    <p:cTn id="87" fill="hold">
                      <p:stCondLst>
                        <p:cond delay="0"/>
                      </p:stCondLst>
                      <p:childTnLst>
                        <p:par>
                          <p:cTn id="88" fill="hold">
                            <p:stCondLst>
                              <p:cond delay="0"/>
                            </p:stCondLst>
                            <p:childTnLst>
                              <p:par>
                                <p:cTn id="89" presetID="0" presetClass="path" presetSubtype="0" accel="50000" decel="50000" fill="hold" nodeType="withEffect">
                                  <p:stCondLst>
                                    <p:cond delay="0"/>
                                  </p:stCondLst>
                                  <p:iterate type="lt">
                                    <p:tmPct val="0"/>
                                  </p:iterate>
                                  <p:childTnLst>
                                    <p:animMotion origin="layout" path="M -1.875E-6 -4.44444E-6 C -0.01953 -0.01643 -0.0388 -0.03287 -0.05482 -0.05717 C -0.0707 -0.08148 -0.08789 -0.10694 -0.09531 -0.1456 C -0.10273 -0.18402 -0.10456 -0.2375 -0.09935 -0.28888 C -0.09414 -0.34027 -0.07903 -0.39675 -0.06393 -0.45324 " pathEditMode="relative" rAng="0" ptsTypes="AAAAA">
                                      <p:cBhvr>
                                        <p:cTn id="90" dur="2000" fill="hold"/>
                                        <p:tgtEl>
                                          <p:spTgt spid="8"/>
                                        </p:tgtEl>
                                        <p:attrNameLst>
                                          <p:attrName>ppt_x</p:attrName>
                                          <p:attrName>ppt_y</p:attrName>
                                        </p:attrNameLst>
                                      </p:cBhvr>
                                      <p:rCtr x="-5117" y="-22662"/>
                                    </p:animMotion>
                                  </p:childTnLst>
                                </p:cTn>
                              </p:par>
                              <p:par>
                                <p:cTn id="91" presetID="35" presetClass="path" presetSubtype="0" accel="50000" decel="50000" fill="hold" nodeType="withEffect">
                                  <p:stCondLst>
                                    <p:cond delay="0"/>
                                  </p:stCondLst>
                                  <p:childTnLst>
                                    <p:animMotion origin="layout" path="M -3.33333E-6 -2.22222E-6 L -0.10416 0.00556 " pathEditMode="relative" rAng="0" ptsTypes="AA">
                                      <p:cBhvr>
                                        <p:cTn id="92" dur="2000" fill="hold"/>
                                        <p:tgtEl>
                                          <p:spTgt spid="6"/>
                                        </p:tgtEl>
                                        <p:attrNameLst>
                                          <p:attrName>ppt_x</p:attrName>
                                          <p:attrName>ppt_y</p:attrName>
                                        </p:attrNameLst>
                                      </p:cBhvr>
                                      <p:rCtr x="-5200" y="300"/>
                                    </p:animMotion>
                                  </p:childTnLst>
                                </p:cTn>
                              </p:par>
                            </p:childTnLst>
                          </p:cTn>
                        </p:par>
                        <p:par>
                          <p:cTn id="93" fill="hold">
                            <p:stCondLst>
                              <p:cond delay="2000"/>
                            </p:stCondLst>
                            <p:childTnLst>
                              <p:par>
                                <p:cTn id="94" presetID="1" presetClass="mediacall" presetSubtype="0" fill="hold" nodeType="afterEffect">
                                  <p:stCondLst>
                                    <p:cond delay="0"/>
                                  </p:stCondLst>
                                  <p:childTnLst>
                                    <p:cmd type="call" cmd="playFrom(0.0)">
                                      <p:cBhvr>
                                        <p:cTn id="95" dur="2843" fill="hold"/>
                                        <p:tgtEl>
                                          <p:spTgt spid="19"/>
                                        </p:tgtEl>
                                      </p:cBhvr>
                                    </p:cmd>
                                  </p:childTnLst>
                                </p:cTn>
                              </p:par>
                              <p:par>
                                <p:cTn id="96" presetID="1" presetClass="emph" presetSubtype="2" fill="hold" nodeType="withEffect">
                                  <p:stCondLst>
                                    <p:cond delay="0"/>
                                  </p:stCondLst>
                                  <p:childTnLst>
                                    <p:animClr clrSpc="rgb" dir="cw">
                                      <p:cBhvr>
                                        <p:cTn id="97" dur="2000" fill="hold"/>
                                        <p:tgtEl>
                                          <p:spTgt spid="31"/>
                                        </p:tgtEl>
                                        <p:attrNameLst>
                                          <p:attrName>fillcolor</p:attrName>
                                        </p:attrNameLst>
                                      </p:cBhvr>
                                      <p:to>
                                        <a:schemeClr val="accent2"/>
                                      </p:to>
                                    </p:animClr>
                                    <p:set>
                                      <p:cBhvr>
                                        <p:cTn id="98" dur="2000" fill="hold"/>
                                        <p:tgtEl>
                                          <p:spTgt spid="31"/>
                                        </p:tgtEl>
                                        <p:attrNameLst>
                                          <p:attrName>fill.type</p:attrName>
                                        </p:attrNameLst>
                                      </p:cBhvr>
                                      <p:to>
                                        <p:strVal val="solid"/>
                                      </p:to>
                                    </p:set>
                                    <p:set>
                                      <p:cBhvr>
                                        <p:cTn id="99" dur="2000" fill="hold"/>
                                        <p:tgtEl>
                                          <p:spTgt spid="31"/>
                                        </p:tgtEl>
                                        <p:attrNameLst>
                                          <p:attrName>fill.on</p:attrName>
                                        </p:attrNameLst>
                                      </p:cBhvr>
                                      <p:to>
                                        <p:strVal val="true"/>
                                      </p:to>
                                    </p:set>
                                  </p:childTnLst>
                                </p:cTn>
                              </p:par>
                              <p:par>
                                <p:cTn id="100" presetID="1" presetClass="entr" presetSubtype="0" fill="hold" grpId="0" nodeType="withEffect">
                                  <p:stCondLst>
                                    <p:cond delay="0"/>
                                  </p:stCondLst>
                                  <p:iterate type="lt">
                                    <p:tmAbs val="0"/>
                                  </p:iterate>
                                  <p:childTnLst>
                                    <p:set>
                                      <p:cBhvr>
                                        <p:cTn id="101" dur="1" fill="hold">
                                          <p:stCondLst>
                                            <p:cond delay="0"/>
                                          </p:stCondLst>
                                        </p:cTn>
                                        <p:tgtEl>
                                          <p:spTgt spid="26"/>
                                        </p:tgtEl>
                                        <p:attrNameLst>
                                          <p:attrName>style.visibility</p:attrName>
                                        </p:attrNameLst>
                                      </p:cBhvr>
                                      <p:to>
                                        <p:strVal val="visible"/>
                                      </p:to>
                                    </p:set>
                                  </p:childTnLst>
                                </p:cTn>
                              </p:par>
                            </p:childTnLst>
                          </p:cTn>
                        </p:par>
                        <p:par>
                          <p:cTn id="102" fill="hold">
                            <p:stCondLst>
                              <p:cond delay="4843"/>
                            </p:stCondLst>
                            <p:childTnLst>
                              <p:par>
                                <p:cTn id="103" presetID="14" presetClass="exit" presetSubtype="10" fill="hold" grpId="1" nodeType="afterEffect">
                                  <p:stCondLst>
                                    <p:cond delay="0"/>
                                  </p:stCondLst>
                                  <p:iterate type="lt">
                                    <p:tmPct val="0"/>
                                  </p:iterate>
                                  <p:childTnLst>
                                    <p:animEffect transition="out" filter="randombar(horizontal)">
                                      <p:cBhvr>
                                        <p:cTn id="104" dur="500"/>
                                        <p:tgtEl>
                                          <p:spTgt spid="26"/>
                                        </p:tgtEl>
                                      </p:cBhvr>
                                    </p:animEffect>
                                    <p:set>
                                      <p:cBhvr>
                                        <p:cTn id="105" dur="1" fill="hold">
                                          <p:stCondLst>
                                            <p:cond delay="499"/>
                                          </p:stCondLst>
                                        </p:cTn>
                                        <p:tgtEl>
                                          <p:spTgt spid="26"/>
                                        </p:tgtEl>
                                        <p:attrNameLst>
                                          <p:attrName>style.visibility</p:attrName>
                                        </p:attrNameLst>
                                      </p:cBhvr>
                                      <p:to>
                                        <p:strVal val="hidden"/>
                                      </p:to>
                                    </p:set>
                                  </p:childTnLst>
                                </p:cTn>
                              </p:par>
                              <p:par>
                                <p:cTn id="106" presetID="31" presetClass="exit" presetSubtype="0" fill="hold" nodeType="withEffect">
                                  <p:stCondLst>
                                    <p:cond delay="0"/>
                                  </p:stCondLst>
                                  <p:iterate type="lt">
                                    <p:tmPct val="5000"/>
                                  </p:iterate>
                                  <p:childTnLst>
                                    <p:anim calcmode="lin" valueType="num">
                                      <p:cBhvr>
                                        <p:cTn id="107" dur="1000"/>
                                        <p:tgtEl>
                                          <p:spTgt spid="8"/>
                                        </p:tgtEl>
                                        <p:attrNameLst>
                                          <p:attrName>ppt_w</p:attrName>
                                        </p:attrNameLst>
                                      </p:cBhvr>
                                      <p:tavLst>
                                        <p:tav tm="0">
                                          <p:val>
                                            <p:strVal val="ppt_w"/>
                                          </p:val>
                                        </p:tav>
                                        <p:tav tm="100000">
                                          <p:val>
                                            <p:fltVal val="0"/>
                                          </p:val>
                                        </p:tav>
                                      </p:tavLst>
                                    </p:anim>
                                    <p:anim calcmode="lin" valueType="num">
                                      <p:cBhvr>
                                        <p:cTn id="108" dur="1000"/>
                                        <p:tgtEl>
                                          <p:spTgt spid="8"/>
                                        </p:tgtEl>
                                        <p:attrNameLst>
                                          <p:attrName>ppt_h</p:attrName>
                                        </p:attrNameLst>
                                      </p:cBhvr>
                                      <p:tavLst>
                                        <p:tav tm="0">
                                          <p:val>
                                            <p:strVal val="ppt_h"/>
                                          </p:val>
                                        </p:tav>
                                        <p:tav tm="100000">
                                          <p:val>
                                            <p:fltVal val="0"/>
                                          </p:val>
                                        </p:tav>
                                      </p:tavLst>
                                    </p:anim>
                                    <p:anim calcmode="lin" valueType="num">
                                      <p:cBhvr>
                                        <p:cTn id="109" dur="1000"/>
                                        <p:tgtEl>
                                          <p:spTgt spid="8"/>
                                        </p:tgtEl>
                                        <p:attrNameLst>
                                          <p:attrName>style.rotation</p:attrName>
                                        </p:attrNameLst>
                                      </p:cBhvr>
                                      <p:tavLst>
                                        <p:tav tm="0">
                                          <p:val>
                                            <p:fltVal val="0"/>
                                          </p:val>
                                        </p:tav>
                                        <p:tav tm="100000">
                                          <p:val>
                                            <p:fltVal val="90"/>
                                          </p:val>
                                        </p:tav>
                                      </p:tavLst>
                                    </p:anim>
                                    <p:animEffect transition="out" filter="fade">
                                      <p:cBhvr>
                                        <p:cTn id="110" dur="1000"/>
                                        <p:tgtEl>
                                          <p:spTgt spid="8"/>
                                        </p:tgtEl>
                                      </p:cBhvr>
                                    </p:animEffect>
                                    <p:set>
                                      <p:cBhvr>
                                        <p:cTn id="111" dur="1" fill="hold">
                                          <p:stCondLst>
                                            <p:cond delay="9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audio>
              <p:cMediaNode vol="80000">
                <p:cTn id="112" fill="hold" display="0">
                  <p:stCondLst>
                    <p:cond delay="indefinite"/>
                  </p:stCondLst>
                  <p:endCondLst>
                    <p:cond evt="onStopAudio" delay="0">
                      <p:tgtEl>
                        <p:sldTgt/>
                      </p:tgtEl>
                    </p:cond>
                  </p:endCondLst>
                </p:cTn>
                <p:tgtEl>
                  <p:spTgt spid="16"/>
                </p:tgtEl>
              </p:cMediaNode>
            </p:audio>
            <p:audio>
              <p:cMediaNode vol="80000">
                <p:cTn id="113" fill="hold" display="0">
                  <p:stCondLst>
                    <p:cond delay="indefinite"/>
                  </p:stCondLst>
                  <p:endCondLst>
                    <p:cond evt="onStopAudio" delay="0">
                      <p:tgtEl>
                        <p:sldTgt/>
                      </p:tgtEl>
                    </p:cond>
                  </p:endCondLst>
                </p:cTn>
                <p:tgtEl>
                  <p:spTgt spid="19"/>
                </p:tgtEl>
              </p:cMediaNode>
            </p:audio>
            <p:audio>
              <p:cMediaNode vol="80000">
                <p:cTn id="114" fill="hold" display="0">
                  <p:stCondLst>
                    <p:cond delay="indefinite"/>
                  </p:stCondLst>
                  <p:endCondLst>
                    <p:cond evt="onStopAudio" delay="0">
                      <p:tgtEl>
                        <p:sldTgt/>
                      </p:tgtEl>
                    </p:cond>
                  </p:endCondLst>
                </p:cTn>
                <p:tgtEl>
                  <p:spTgt spid="27"/>
                </p:tgtEl>
              </p:cMediaNode>
            </p:audio>
            <p:audio>
              <p:cMediaNode vol="80000">
                <p:cTn id="115" fill="hold" display="0">
                  <p:stCondLst>
                    <p:cond delay="indefinite"/>
                  </p:stCondLst>
                  <p:endCondLst>
                    <p:cond evt="onStopAudio" delay="0">
                      <p:tgtEl>
                        <p:sldTgt/>
                      </p:tgtEl>
                    </p:cond>
                  </p:endCondLst>
                </p:cTn>
                <p:tgtEl>
                  <p:spTgt spid="29"/>
                </p:tgtEl>
              </p:cMediaNode>
            </p:audio>
          </p:childTnLst>
        </p:cTn>
      </p:par>
    </p:tnLst>
    <p:bldLst>
      <p:bldP spid="17" grpId="0" animBg="1"/>
      <p:bldP spid="17" grpId="1" animBg="1"/>
      <p:bldP spid="23" grpId="0" animBg="1"/>
      <p:bldP spid="23" grpId="1" animBg="1"/>
      <p:bldP spid="24" grpId="0" animBg="1"/>
      <p:bldP spid="24" grpId="1" animBg="1"/>
      <p:bldP spid="26" grpId="0" animBg="1"/>
      <p:bldP spid="26"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2"/>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3"/>
          <a:stretch>
            <a:fillRect/>
          </a:stretch>
        </p:blipFill>
        <p:spPr>
          <a:xfrm>
            <a:off x="1" y="0"/>
            <a:ext cx="12192000" cy="608174"/>
          </a:xfrm>
          <a:prstGeom prst="rect">
            <a:avLst/>
          </a:prstGeom>
        </p:spPr>
      </p:pic>
      <p:sp>
        <p:nvSpPr>
          <p:cNvPr id="3" name="TextBox 2">
            <a:extLst>
              <a:ext uri="{FF2B5EF4-FFF2-40B4-BE49-F238E27FC236}">
                <a16:creationId xmlns:a16="http://schemas.microsoft.com/office/drawing/2014/main" id="{433500B7-B6F1-C180-7CC7-67A2E043E09F}"/>
              </a:ext>
            </a:extLst>
          </p:cNvPr>
          <p:cNvSpPr txBox="1"/>
          <p:nvPr/>
        </p:nvSpPr>
        <p:spPr>
          <a:xfrm>
            <a:off x="455444" y="2910973"/>
            <a:ext cx="2056276" cy="1036053"/>
          </a:xfrm>
          <a:prstGeom prst="rect">
            <a:avLst/>
          </a:prstGeom>
        </p:spPr>
        <p:txBody>
          <a:bodyPr wrap="square" lIns="0" tIns="0" rIns="0" bIns="0" rtlCol="0" anchor="t">
            <a:spAutoFit/>
          </a:bodyPr>
          <a:lstStyle/>
          <a:p>
            <a:pPr algn="ctr">
              <a:lnSpc>
                <a:spcPct val="150000"/>
              </a:lnSpc>
            </a:pPr>
            <a:r>
              <a:rPr lang="en-US" sz="2400" b="1" dirty="0">
                <a:solidFill>
                  <a:srgbClr val="000000"/>
                </a:solidFill>
                <a:latin typeface="+mj-lt"/>
                <a:cs typeface="Arial" panose="020B0604020202020204" pitchFamily="34" charset="0"/>
              </a:rPr>
              <a:t>HƯỚNG DẪN VỀ NHÀ</a:t>
            </a:r>
          </a:p>
        </p:txBody>
      </p:sp>
      <p:grpSp>
        <p:nvGrpSpPr>
          <p:cNvPr id="10" name="Group 9">
            <a:extLst>
              <a:ext uri="{FF2B5EF4-FFF2-40B4-BE49-F238E27FC236}">
                <a16:creationId xmlns:a16="http://schemas.microsoft.com/office/drawing/2014/main" id="{B14AE887-8935-4AD3-2006-AFC491F0B322}"/>
              </a:ext>
            </a:extLst>
          </p:cNvPr>
          <p:cNvGrpSpPr/>
          <p:nvPr/>
        </p:nvGrpSpPr>
        <p:grpSpPr>
          <a:xfrm>
            <a:off x="3314700" y="1131986"/>
            <a:ext cx="5962336" cy="2707597"/>
            <a:chOff x="7445140" y="1267689"/>
            <a:chExt cx="5962336" cy="2707597"/>
          </a:xfrm>
        </p:grpSpPr>
        <p:grpSp>
          <p:nvGrpSpPr>
            <p:cNvPr id="4" name="Group 9">
              <a:extLst>
                <a:ext uri="{FF2B5EF4-FFF2-40B4-BE49-F238E27FC236}">
                  <a16:creationId xmlns:a16="http://schemas.microsoft.com/office/drawing/2014/main" id="{1684DD1B-CCA2-BE68-02F6-4AF3EBCCDB95}"/>
                </a:ext>
              </a:extLst>
            </p:cNvPr>
            <p:cNvGrpSpPr/>
            <p:nvPr/>
          </p:nvGrpSpPr>
          <p:grpSpPr>
            <a:xfrm>
              <a:off x="7445140" y="1267689"/>
              <a:ext cx="5962336" cy="2707597"/>
              <a:chOff x="0" y="0"/>
              <a:chExt cx="12532346" cy="8745742"/>
            </a:xfrm>
          </p:grpSpPr>
          <p:sp>
            <p:nvSpPr>
              <p:cNvPr id="5" name="Freeform 10">
                <a:extLst>
                  <a:ext uri="{FF2B5EF4-FFF2-40B4-BE49-F238E27FC236}">
                    <a16:creationId xmlns:a16="http://schemas.microsoft.com/office/drawing/2014/main" id="{22E384FD-F489-2FB7-16E5-91AB7EF921EB}"/>
                  </a:ext>
                </a:extLst>
              </p:cNvPr>
              <p:cNvSpPr/>
              <p:nvPr/>
            </p:nvSpPr>
            <p:spPr>
              <a:xfrm>
                <a:off x="0" y="0"/>
                <a:ext cx="12532346" cy="8745742"/>
              </a:xfrm>
              <a:custGeom>
                <a:avLst/>
                <a:gdLst/>
                <a:ahLst/>
                <a:cxnLst/>
                <a:rect l="l" t="t" r="r" b="b"/>
                <a:pathLst>
                  <a:path w="12532346" h="8745742">
                    <a:moveTo>
                      <a:pt x="12227546" y="0"/>
                    </a:moveTo>
                    <a:lnTo>
                      <a:pt x="304800" y="0"/>
                    </a:lnTo>
                    <a:cubicBezTo>
                      <a:pt x="135890" y="0"/>
                      <a:pt x="0" y="135890"/>
                      <a:pt x="0" y="304800"/>
                    </a:cubicBezTo>
                    <a:lnTo>
                      <a:pt x="0" y="8440942"/>
                    </a:lnTo>
                    <a:cubicBezTo>
                      <a:pt x="0" y="8609852"/>
                      <a:pt x="135890" y="8745742"/>
                      <a:pt x="304800" y="8745742"/>
                    </a:cubicBezTo>
                    <a:lnTo>
                      <a:pt x="12227546" y="8745742"/>
                    </a:lnTo>
                    <a:cubicBezTo>
                      <a:pt x="12396457" y="8745742"/>
                      <a:pt x="12532346" y="8609852"/>
                      <a:pt x="12532346" y="8440942"/>
                    </a:cubicBezTo>
                    <a:lnTo>
                      <a:pt x="12532346" y="304800"/>
                    </a:lnTo>
                    <a:cubicBezTo>
                      <a:pt x="12532346" y="135890"/>
                      <a:pt x="12396457" y="0"/>
                      <a:pt x="12227546" y="0"/>
                    </a:cubicBezTo>
                    <a:close/>
                  </a:path>
                </a:pathLst>
              </a:custGeom>
              <a:solidFill>
                <a:srgbClr val="FFF3B1"/>
              </a:solidFill>
            </p:spPr>
            <p:txBody>
              <a:bodyPr/>
              <a:lstStyle/>
              <a:p>
                <a:endParaRPr lang="en-US"/>
              </a:p>
            </p:txBody>
          </p:sp>
        </p:grpSp>
        <p:sp>
          <p:nvSpPr>
            <p:cNvPr id="6" name="TextBox 11">
              <a:extLst>
                <a:ext uri="{FF2B5EF4-FFF2-40B4-BE49-F238E27FC236}">
                  <a16:creationId xmlns:a16="http://schemas.microsoft.com/office/drawing/2014/main" id="{B4400BBA-C036-3E24-2320-C99A6DFE0663}"/>
                </a:ext>
              </a:extLst>
            </p:cNvPr>
            <p:cNvSpPr txBox="1"/>
            <p:nvPr/>
          </p:nvSpPr>
          <p:spPr>
            <a:xfrm>
              <a:off x="7895456" y="1441249"/>
              <a:ext cx="4954852" cy="2144048"/>
            </a:xfrm>
            <a:prstGeom prst="rect">
              <a:avLst/>
            </a:prstGeom>
          </p:spPr>
          <p:txBody>
            <a:bodyPr wrap="square" lIns="0" tIns="0" rIns="0" bIns="0" rtlCol="0" anchor="t">
              <a:spAutoFit/>
            </a:bodyPr>
            <a:lstStyle/>
            <a:p>
              <a:pPr algn="just">
                <a:lnSpc>
                  <a:spcPct val="150000"/>
                </a:lnSpc>
              </a:pPr>
              <a:r>
                <a:rPr lang="en-US" sz="2400" dirty="0" err="1">
                  <a:effectLst/>
                  <a:latin typeface="+mj-lt"/>
                  <a:ea typeface="Calibri" panose="020F0502020204030204" pitchFamily="34" charset="0"/>
                  <a:cs typeface="Arial" panose="020B0604020202020204" pitchFamily="34" charset="0"/>
                </a:rPr>
                <a:t>Đánh</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giá</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kết</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quả</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đã</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đạt</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được</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sau</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khi</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tham</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gia</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các</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hoạt</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động</a:t>
              </a:r>
              <a:r>
                <a:rPr lang="en-US" sz="2400" dirty="0">
                  <a:effectLst/>
                  <a:latin typeface="+mj-lt"/>
                  <a:ea typeface="Calibri" panose="020F0502020204030204" pitchFamily="34" charset="0"/>
                  <a:cs typeface="Arial" panose="020B0604020202020204" pitchFamily="34" charset="0"/>
                </a:rPr>
                <a:t> của </a:t>
              </a:r>
              <a:r>
                <a:rPr lang="en-US" sz="2400" dirty="0" err="1">
                  <a:effectLst/>
                  <a:latin typeface="+mj-lt"/>
                  <a:ea typeface="Calibri" panose="020F0502020204030204" pitchFamily="34" charset="0"/>
                  <a:cs typeface="Arial" panose="020B0604020202020204" pitchFamily="34" charset="0"/>
                </a:rPr>
                <a:t>chủ</a:t>
              </a:r>
              <a:r>
                <a:rPr lang="en-US" sz="2400" dirty="0">
                  <a:effectLst/>
                  <a:latin typeface="+mj-lt"/>
                  <a:ea typeface="Calibri" panose="020F0502020204030204" pitchFamily="34" charset="0"/>
                  <a:cs typeface="Arial" panose="020B0604020202020204" pitchFamily="34" charset="0"/>
                </a:rPr>
                <a:t> </a:t>
              </a:r>
              <a:r>
                <a:rPr lang="en-US" sz="2400" dirty="0" err="1">
                  <a:effectLst/>
                  <a:latin typeface="+mj-lt"/>
                  <a:ea typeface="Calibri" panose="020F0502020204030204" pitchFamily="34" charset="0"/>
                  <a:cs typeface="Arial" panose="020B0604020202020204" pitchFamily="34" charset="0"/>
                </a:rPr>
                <a:t>đề</a:t>
              </a:r>
              <a:r>
                <a:rPr lang="en-US" sz="2400" dirty="0">
                  <a:effectLst/>
                  <a:latin typeface="+mj-lt"/>
                  <a:ea typeface="Calibri" panose="020F0502020204030204" pitchFamily="34" charset="0"/>
                  <a:cs typeface="Arial" panose="020B0604020202020204" pitchFamily="34" charset="0"/>
                </a:rPr>
                <a:t> </a:t>
              </a:r>
              <a:r>
                <a:rPr lang="en-US" sz="2400" b="1" i="1" dirty="0">
                  <a:effectLst/>
                  <a:latin typeface="+mj-lt"/>
                  <a:ea typeface="Calibri" panose="020F0502020204030204" pitchFamily="34" charset="0"/>
                  <a:cs typeface="Arial" panose="020B0604020202020204" pitchFamily="34" charset="0"/>
                </a:rPr>
                <a:t>Em </a:t>
              </a:r>
              <a:r>
                <a:rPr lang="en-US" sz="2400" b="1" i="1" dirty="0" err="1">
                  <a:effectLst/>
                  <a:latin typeface="+mj-lt"/>
                  <a:ea typeface="Calibri" panose="020F0502020204030204" pitchFamily="34" charset="0"/>
                  <a:cs typeface="Arial" panose="020B0604020202020204" pitchFamily="34" charset="0"/>
                </a:rPr>
                <a:t>và</a:t>
              </a:r>
              <a:r>
                <a:rPr lang="en-US" sz="2400" b="1" i="1" dirty="0">
                  <a:effectLst/>
                  <a:latin typeface="+mj-lt"/>
                  <a:ea typeface="Calibri" panose="020F0502020204030204" pitchFamily="34" charset="0"/>
                  <a:cs typeface="Arial" panose="020B0604020202020204" pitchFamily="34" charset="0"/>
                </a:rPr>
                <a:t> </a:t>
              </a:r>
              <a:r>
                <a:rPr lang="en-US" sz="2400" b="1" i="1" dirty="0" err="1">
                  <a:effectLst/>
                  <a:latin typeface="+mj-lt"/>
                  <a:ea typeface="Calibri" panose="020F0502020204030204" pitchFamily="34" charset="0"/>
                  <a:cs typeface="Arial" panose="020B0604020202020204" pitchFamily="34" charset="0"/>
                </a:rPr>
                <a:t>những</a:t>
              </a:r>
              <a:r>
                <a:rPr lang="en-US" sz="2400" b="1" i="1" dirty="0">
                  <a:effectLst/>
                  <a:latin typeface="+mj-lt"/>
                  <a:ea typeface="Calibri" panose="020F0502020204030204" pitchFamily="34" charset="0"/>
                  <a:cs typeface="Arial" panose="020B0604020202020204" pitchFamily="34" charset="0"/>
                </a:rPr>
                <a:t> </a:t>
              </a:r>
              <a:r>
                <a:rPr lang="en-US" sz="2400" b="1" i="1" dirty="0" err="1">
                  <a:effectLst/>
                  <a:latin typeface="+mj-lt"/>
                  <a:ea typeface="Calibri" panose="020F0502020204030204" pitchFamily="34" charset="0"/>
                  <a:cs typeface="Arial" panose="020B0604020202020204" pitchFamily="34" charset="0"/>
                </a:rPr>
                <a:t>người</a:t>
              </a:r>
              <a:r>
                <a:rPr lang="en-US" sz="2400" b="1" i="1" dirty="0">
                  <a:effectLst/>
                  <a:latin typeface="+mj-lt"/>
                  <a:ea typeface="Calibri" panose="020F0502020204030204" pitchFamily="34" charset="0"/>
                  <a:cs typeface="Arial" panose="020B0604020202020204" pitchFamily="34" charset="0"/>
                </a:rPr>
                <a:t> </a:t>
              </a:r>
              <a:r>
                <a:rPr lang="en-US" sz="2400" b="1" i="1" dirty="0" err="1">
                  <a:effectLst/>
                  <a:latin typeface="+mj-lt"/>
                  <a:ea typeface="Calibri" panose="020F0502020204030204" pitchFamily="34" charset="0"/>
                  <a:cs typeface="Arial" panose="020B0604020202020204" pitchFamily="34" charset="0"/>
                </a:rPr>
                <a:t>xung</a:t>
              </a:r>
              <a:r>
                <a:rPr lang="en-US" sz="2400" b="1" i="1" dirty="0">
                  <a:effectLst/>
                  <a:latin typeface="+mj-lt"/>
                  <a:ea typeface="Calibri" panose="020F0502020204030204" pitchFamily="34" charset="0"/>
                  <a:cs typeface="Arial" panose="020B0604020202020204" pitchFamily="34" charset="0"/>
                </a:rPr>
                <a:t> </a:t>
              </a:r>
              <a:r>
                <a:rPr lang="en-US" sz="2400" b="1" i="1" dirty="0" err="1">
                  <a:effectLst/>
                  <a:latin typeface="+mj-lt"/>
                  <a:ea typeface="Calibri" panose="020F0502020204030204" pitchFamily="34" charset="0"/>
                  <a:cs typeface="Arial" panose="020B0604020202020204" pitchFamily="34" charset="0"/>
                </a:rPr>
                <a:t>quanh</a:t>
              </a:r>
              <a:r>
                <a:rPr lang="en-US" sz="2400" b="1" i="1" dirty="0">
                  <a:effectLst/>
                  <a:latin typeface="+mj-lt"/>
                  <a:ea typeface="Calibri" panose="020F0502020204030204" pitchFamily="34" charset="0"/>
                  <a:cs typeface="Arial" panose="020B0604020202020204" pitchFamily="34" charset="0"/>
                </a:rPr>
                <a:t>.</a:t>
              </a:r>
              <a:endParaRPr lang="en-US" sz="2400" b="1" dirty="0">
                <a:effectLst/>
                <a:latin typeface="+mj-lt"/>
                <a:ea typeface="Calibri" panose="020F0502020204030204" pitchFamily="34" charset="0"/>
                <a:cs typeface="Arial" panose="020B0604020202020204" pitchFamily="34" charset="0"/>
              </a:endParaRPr>
            </a:p>
          </p:txBody>
        </p:sp>
      </p:grpSp>
      <p:grpSp>
        <p:nvGrpSpPr>
          <p:cNvPr id="11" name="Group 10">
            <a:extLst>
              <a:ext uri="{FF2B5EF4-FFF2-40B4-BE49-F238E27FC236}">
                <a16:creationId xmlns:a16="http://schemas.microsoft.com/office/drawing/2014/main" id="{564190DA-9148-3367-75D4-043231045A7A}"/>
              </a:ext>
            </a:extLst>
          </p:cNvPr>
          <p:cNvGrpSpPr/>
          <p:nvPr/>
        </p:nvGrpSpPr>
        <p:grpSpPr>
          <a:xfrm>
            <a:off x="3314700" y="4427795"/>
            <a:ext cx="5962336" cy="2197144"/>
            <a:chOff x="7391714" y="6247220"/>
            <a:chExt cx="5962336" cy="2197144"/>
          </a:xfrm>
        </p:grpSpPr>
        <p:grpSp>
          <p:nvGrpSpPr>
            <p:cNvPr id="7" name="Group 12">
              <a:extLst>
                <a:ext uri="{FF2B5EF4-FFF2-40B4-BE49-F238E27FC236}">
                  <a16:creationId xmlns:a16="http://schemas.microsoft.com/office/drawing/2014/main" id="{1C84DEBA-3F7E-A3F7-ED03-735A05C34B58}"/>
                </a:ext>
              </a:extLst>
            </p:cNvPr>
            <p:cNvGrpSpPr/>
            <p:nvPr/>
          </p:nvGrpSpPr>
          <p:grpSpPr>
            <a:xfrm>
              <a:off x="7391714" y="6247220"/>
              <a:ext cx="5962336" cy="2197144"/>
              <a:chOff x="0" y="0"/>
              <a:chExt cx="12532346" cy="8745742"/>
            </a:xfrm>
          </p:grpSpPr>
          <p:sp>
            <p:nvSpPr>
              <p:cNvPr id="8" name="Freeform 13">
                <a:extLst>
                  <a:ext uri="{FF2B5EF4-FFF2-40B4-BE49-F238E27FC236}">
                    <a16:creationId xmlns:a16="http://schemas.microsoft.com/office/drawing/2014/main" id="{209A362A-BB37-970F-5148-E95A38014D59}"/>
                  </a:ext>
                </a:extLst>
              </p:cNvPr>
              <p:cNvSpPr/>
              <p:nvPr/>
            </p:nvSpPr>
            <p:spPr>
              <a:xfrm>
                <a:off x="0" y="0"/>
                <a:ext cx="12532346" cy="8745742"/>
              </a:xfrm>
              <a:custGeom>
                <a:avLst/>
                <a:gdLst/>
                <a:ahLst/>
                <a:cxnLst/>
                <a:rect l="l" t="t" r="r" b="b"/>
                <a:pathLst>
                  <a:path w="12532346" h="8745742">
                    <a:moveTo>
                      <a:pt x="12227546" y="0"/>
                    </a:moveTo>
                    <a:lnTo>
                      <a:pt x="304800" y="0"/>
                    </a:lnTo>
                    <a:cubicBezTo>
                      <a:pt x="135890" y="0"/>
                      <a:pt x="0" y="135890"/>
                      <a:pt x="0" y="304800"/>
                    </a:cubicBezTo>
                    <a:lnTo>
                      <a:pt x="0" y="8440942"/>
                    </a:lnTo>
                    <a:cubicBezTo>
                      <a:pt x="0" y="8609852"/>
                      <a:pt x="135890" y="8745742"/>
                      <a:pt x="304800" y="8745742"/>
                    </a:cubicBezTo>
                    <a:lnTo>
                      <a:pt x="12227546" y="8745742"/>
                    </a:lnTo>
                    <a:cubicBezTo>
                      <a:pt x="12396457" y="8745742"/>
                      <a:pt x="12532346" y="8609852"/>
                      <a:pt x="12532346" y="8440942"/>
                    </a:cubicBezTo>
                    <a:lnTo>
                      <a:pt x="12532346" y="304800"/>
                    </a:lnTo>
                    <a:cubicBezTo>
                      <a:pt x="12532346" y="135890"/>
                      <a:pt x="12396457" y="0"/>
                      <a:pt x="12227546" y="0"/>
                    </a:cubicBezTo>
                    <a:close/>
                  </a:path>
                </a:pathLst>
              </a:custGeom>
              <a:solidFill>
                <a:srgbClr val="FEFBEC"/>
              </a:solidFill>
            </p:spPr>
            <p:txBody>
              <a:bodyPr/>
              <a:lstStyle/>
              <a:p>
                <a:endParaRPr lang="en-US"/>
              </a:p>
            </p:txBody>
          </p:sp>
        </p:grpSp>
        <p:sp>
          <p:nvSpPr>
            <p:cNvPr id="9" name="TextBox 14">
              <a:extLst>
                <a:ext uri="{FF2B5EF4-FFF2-40B4-BE49-F238E27FC236}">
                  <a16:creationId xmlns:a16="http://schemas.microsoft.com/office/drawing/2014/main" id="{2E8F6CC0-E274-DEEB-56E1-2205E627D07A}"/>
                </a:ext>
              </a:extLst>
            </p:cNvPr>
            <p:cNvSpPr txBox="1"/>
            <p:nvPr/>
          </p:nvSpPr>
          <p:spPr>
            <a:xfrm>
              <a:off x="8105205" y="6622632"/>
              <a:ext cx="5073736" cy="1034899"/>
            </a:xfrm>
            <a:prstGeom prst="rect">
              <a:avLst/>
            </a:prstGeom>
          </p:spPr>
          <p:txBody>
            <a:bodyPr wrap="square" lIns="0" tIns="0" rIns="0" bIns="0" rtlCol="0" anchor="t">
              <a:spAutoFit/>
            </a:bodyPr>
            <a:lstStyle/>
            <a:p>
              <a:pPr algn="just">
                <a:lnSpc>
                  <a:spcPct val="150000"/>
                </a:lnSpc>
              </a:pPr>
              <a:r>
                <a:rPr lang="nl-NL" sz="2400" dirty="0">
                  <a:solidFill>
                    <a:srgbClr val="000000"/>
                  </a:solidFill>
                  <a:effectLst/>
                  <a:latin typeface="+mj-lt"/>
                  <a:ea typeface="Calibri" panose="020F0502020204030204" pitchFamily="34" charset="0"/>
                  <a:cs typeface="Arial" panose="020B0604020202020204" pitchFamily="34" charset="0"/>
                </a:rPr>
                <a:t>Chuẩn bị tiết mục tiểu phẩm theo chủ đề </a:t>
              </a:r>
              <a:r>
                <a:rPr lang="nl-NL" sz="2400" b="1" i="1" dirty="0">
                  <a:solidFill>
                    <a:srgbClr val="000000"/>
                  </a:solidFill>
                  <a:effectLst/>
                  <a:latin typeface="+mj-lt"/>
                  <a:ea typeface="Calibri" panose="020F0502020204030204" pitchFamily="34" charset="0"/>
                  <a:cs typeface="Arial" panose="020B0604020202020204" pitchFamily="34" charset="0"/>
                </a:rPr>
                <a:t>truyền thống quê hương.</a:t>
              </a:r>
              <a:endParaRPr lang="en-US" sz="2400" b="1" i="1" dirty="0">
                <a:solidFill>
                  <a:srgbClr val="000000"/>
                </a:solidFill>
                <a:latin typeface="+mj-lt"/>
              </a:endParaRPr>
            </a:p>
          </p:txBody>
        </p:sp>
      </p:grpSp>
      <p:pic>
        <p:nvPicPr>
          <p:cNvPr id="12" name="Picture 15">
            <a:extLst>
              <a:ext uri="{FF2B5EF4-FFF2-40B4-BE49-F238E27FC236}">
                <a16:creationId xmlns:a16="http://schemas.microsoft.com/office/drawing/2014/main" id="{7D5083FF-5EF3-9B2F-1ECC-996B932E428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290012" y="1402756"/>
            <a:ext cx="437196" cy="418913"/>
          </a:xfrm>
          <a:prstGeom prst="rect">
            <a:avLst/>
          </a:prstGeom>
        </p:spPr>
      </p:pic>
      <p:pic>
        <p:nvPicPr>
          <p:cNvPr id="13" name="Picture 16">
            <a:extLst>
              <a:ext uri="{FF2B5EF4-FFF2-40B4-BE49-F238E27FC236}">
                <a16:creationId xmlns:a16="http://schemas.microsoft.com/office/drawing/2014/main" id="{F5E06747-1AA6-30F0-1204-BC14EC254173}"/>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8966839" y="4361027"/>
            <a:ext cx="327073" cy="296149"/>
          </a:xfrm>
          <a:prstGeom prst="rect">
            <a:avLst/>
          </a:prstGeom>
        </p:spPr>
      </p:pic>
      <p:pic>
        <p:nvPicPr>
          <p:cNvPr id="14" name="Picture 17">
            <a:extLst>
              <a:ext uri="{FF2B5EF4-FFF2-40B4-BE49-F238E27FC236}">
                <a16:creationId xmlns:a16="http://schemas.microsoft.com/office/drawing/2014/main" id="{80DBFEC3-3D8F-1667-CE67-BCC6891DB080}"/>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1199227" y="2610868"/>
            <a:ext cx="448353" cy="537243"/>
          </a:xfrm>
          <a:prstGeom prst="rect">
            <a:avLst/>
          </a:prstGeom>
        </p:spPr>
      </p:pic>
      <p:pic>
        <p:nvPicPr>
          <p:cNvPr id="16" name="Picture 22">
            <a:extLst>
              <a:ext uri="{FF2B5EF4-FFF2-40B4-BE49-F238E27FC236}">
                <a16:creationId xmlns:a16="http://schemas.microsoft.com/office/drawing/2014/main" id="{6EED436E-5024-3425-72F1-F5801E9A104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718928" y="6207527"/>
            <a:ext cx="327687" cy="313983"/>
          </a:xfrm>
          <a:prstGeom prst="rect">
            <a:avLst/>
          </a:prstGeom>
        </p:spPr>
      </p:pic>
      <p:pic>
        <p:nvPicPr>
          <p:cNvPr id="17" name="Picture 23">
            <a:extLst>
              <a:ext uri="{FF2B5EF4-FFF2-40B4-BE49-F238E27FC236}">
                <a16:creationId xmlns:a16="http://schemas.microsoft.com/office/drawing/2014/main" id="{3A287D6E-22ED-5F68-71F1-34E32D3C2E48}"/>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2526018" y="4641955"/>
            <a:ext cx="299168" cy="374811"/>
          </a:xfrm>
          <a:prstGeom prst="rect">
            <a:avLst/>
          </a:prstGeom>
        </p:spPr>
      </p:pic>
      <p:pic>
        <p:nvPicPr>
          <p:cNvPr id="18" name="Picture 24">
            <a:extLst>
              <a:ext uri="{FF2B5EF4-FFF2-40B4-BE49-F238E27FC236}">
                <a16:creationId xmlns:a16="http://schemas.microsoft.com/office/drawing/2014/main" id="{8C183183-2A6F-4A5A-4E62-A0C504278B93}"/>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2675602" y="2249014"/>
            <a:ext cx="388024" cy="464953"/>
          </a:xfrm>
          <a:prstGeom prst="rect">
            <a:avLst/>
          </a:prstGeom>
        </p:spPr>
      </p:pic>
    </p:spTree>
    <p:extLst>
      <p:ext uri="{BB962C8B-B14F-4D97-AF65-F5344CB8AC3E}">
        <p14:creationId xmlns:p14="http://schemas.microsoft.com/office/powerpoint/2010/main" val="18761705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ẫu HĐTN 3 (1).potx" id="{8F17C469-3FC4-4ED4-BDE0-03ED01E445B5}" vid="{B53DFCDC-7B09-48D9-AF25-AE21147D3C71}"/>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Mẫu HĐTN 3</Template>
  <TotalTime>69</TotalTime>
  <Words>810</Words>
  <Application>Microsoft Office PowerPoint</Application>
  <PresentationFormat>Widescreen</PresentationFormat>
  <Paragraphs>85</Paragraphs>
  <Slides>25</Slides>
  <Notes>7</Notes>
  <HiddenSlides>0</HiddenSlides>
  <MMClips>18</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25</vt:i4>
      </vt:variant>
    </vt:vector>
  </HeadingPairs>
  <TitlesOfParts>
    <vt:vector size="32" baseType="lpstr">
      <vt:lpstr>Arial</vt:lpstr>
      <vt:lpstr>Calibri</vt:lpstr>
      <vt:lpstr>Calibri Light</vt:lpstr>
      <vt:lpstr>UTM Avo</vt:lpstr>
      <vt:lpstr>UTM Avo</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hung.nv2510hung.nv2510</cp:lastModifiedBy>
  <cp:revision>7</cp:revision>
  <dcterms:created xsi:type="dcterms:W3CDTF">2023-03-28T03:35:09Z</dcterms:created>
  <dcterms:modified xsi:type="dcterms:W3CDTF">2023-08-21T02:39:12Z</dcterms:modified>
</cp:coreProperties>
</file>