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4"/>
  </p:notesMasterIdLst>
  <p:sldIdLst>
    <p:sldId id="257" r:id="rId3"/>
    <p:sldId id="364" r:id="rId4"/>
    <p:sldId id="256" r:id="rId5"/>
    <p:sldId id="267" r:id="rId6"/>
    <p:sldId id="260" r:id="rId7"/>
    <p:sldId id="373" r:id="rId8"/>
    <p:sldId id="375" r:id="rId9"/>
    <p:sldId id="376" r:id="rId10"/>
    <p:sldId id="380" r:id="rId11"/>
    <p:sldId id="383" r:id="rId12"/>
    <p:sldId id="381" r:id="rId13"/>
    <p:sldId id="259" r:id="rId14"/>
    <p:sldId id="263" r:id="rId15"/>
    <p:sldId id="387" r:id="rId16"/>
    <p:sldId id="384" r:id="rId17"/>
    <p:sldId id="385" r:id="rId18"/>
    <p:sldId id="386" r:id="rId19"/>
    <p:sldId id="268" r:id="rId20"/>
    <p:sldId id="269" r:id="rId21"/>
    <p:sldId id="270" r:id="rId22"/>
    <p:sldId id="287" r:id="rId23"/>
    <p:sldId id="274" r:id="rId24"/>
    <p:sldId id="271" r:id="rId25"/>
    <p:sldId id="288" r:id="rId26"/>
    <p:sldId id="276" r:id="rId27"/>
    <p:sldId id="277" r:id="rId28"/>
    <p:sldId id="289" r:id="rId29"/>
    <p:sldId id="279" r:id="rId30"/>
    <p:sldId id="374" r:id="rId31"/>
    <p:sldId id="266" r:id="rId32"/>
    <p:sldId id="38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75"/>
            <p14:sldId id="376"/>
            <p14:sldId id="380"/>
            <p14:sldId id="383"/>
            <p14:sldId id="381"/>
          </p14:sldIdLst>
        </p14:section>
        <p14:section name="SHL" id="{A13DB347-C564-4436-BE85-EF03CBD32C2D}">
          <p14:sldIdLst>
            <p14:sldId id="259"/>
            <p14:sldId id="263"/>
            <p14:sldId id="387"/>
            <p14:sldId id="384"/>
          </p14:sldIdLst>
        </p14:section>
        <p14:section name="HĐ nối tiếp" id="{3ADF448C-8E95-45D1-860C-1D3CE70BC927}">
          <p14:sldIdLst>
            <p14:sldId id="385"/>
            <p14:sldId id="386"/>
            <p14:sldId id="268"/>
            <p14:sldId id="269"/>
            <p14:sldId id="270"/>
            <p14:sldId id="287"/>
            <p14:sldId id="274"/>
            <p14:sldId id="271"/>
            <p14:sldId id="288"/>
            <p14:sldId id="276"/>
            <p14:sldId id="277"/>
            <p14:sldId id="289"/>
            <p14:sldId id="279"/>
          </p14:sldIdLst>
        </p14:section>
        <p14:section name="Tự đánh giá" id="{7E3EA2DB-4ECA-46C4-AE99-1BDB6E5D3586}">
          <p14:sldIdLst/>
        </p14:section>
        <p14:section name="END" id="{09D271F4-F85F-46E8-ACF3-54DB7682D3DB}">
          <p14:sldIdLst>
            <p14:sldId id="374"/>
            <p14:sldId id="266"/>
            <p14:sldId id="388"/>
          </p14:sldIdLst>
        </p14:section>
      </p14:sectionLst>
    </p:ext>
    <p:ext uri="{EFAFB233-063F-42B5-8137-9DF3F51BA10A}">
      <p15:sldGuideLst xmlns:p15="http://schemas.microsoft.com/office/powerpoint/2012/main">
        <p15:guide id="1" pos="3386" userDrawn="1">
          <p15:clr>
            <a:srgbClr val="A4A3A4"/>
          </p15:clr>
        </p15:guide>
        <p15:guide id="2" pos="3727" userDrawn="1">
          <p15:clr>
            <a:srgbClr val="A4A3A4"/>
          </p15:clr>
        </p15:guide>
        <p15:guide id="4" orient="horz" pos="15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B97"/>
    <a:srgbClr val="FFDA95"/>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1FCDEA-D54C-4AC7-889E-B7BCF71B2E3D}" v="56" dt="2023-04-06T10:31:06.2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autoAdjust="0"/>
    <p:restoredTop sz="83414" autoAdjust="0"/>
  </p:normalViewPr>
  <p:slideViewPr>
    <p:cSldViewPr snapToGrid="0">
      <p:cViewPr varScale="1">
        <p:scale>
          <a:sx n="57" d="100"/>
          <a:sy n="57" d="100"/>
        </p:scale>
        <p:origin x="1350" y="66"/>
      </p:cViewPr>
      <p:guideLst>
        <p:guide pos="3386"/>
        <p:guide pos="3727"/>
        <p:guide orient="horz" pos="1536"/>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C31FCDEA-D54C-4AC7-889E-B7BCF71B2E3D}"/>
    <pc:docChg chg="custSel addSld modSld sldOrd modSection">
      <pc:chgData name="Nguyen Huy" userId="03e08db4-59cf-4cb4-b2d1-70d2dd8489fe" providerId="ADAL" clId="{C31FCDEA-D54C-4AC7-889E-B7BCF71B2E3D}" dt="2023-04-06T10:31:06.254" v="273"/>
      <pc:docMkLst>
        <pc:docMk/>
      </pc:docMkLst>
      <pc:sldChg chg="modTransition">
        <pc:chgData name="Nguyen Huy" userId="03e08db4-59cf-4cb4-b2d1-70d2dd8489fe" providerId="ADAL" clId="{C31FCDEA-D54C-4AC7-889E-B7BCF71B2E3D}" dt="2023-04-06T10:29:09.594" v="265"/>
        <pc:sldMkLst>
          <pc:docMk/>
          <pc:sldMk cId="2275359750" sldId="256"/>
        </pc:sldMkLst>
      </pc:sldChg>
      <pc:sldChg chg="modSp mod modTransition">
        <pc:chgData name="Nguyen Huy" userId="03e08db4-59cf-4cb4-b2d1-70d2dd8489fe" providerId="ADAL" clId="{C31FCDEA-D54C-4AC7-889E-B7BCF71B2E3D}" dt="2023-04-06T10:29:09.594" v="265"/>
        <pc:sldMkLst>
          <pc:docMk/>
          <pc:sldMk cId="3011046548" sldId="257"/>
        </pc:sldMkLst>
        <pc:spChg chg="mod">
          <ac:chgData name="Nguyen Huy" userId="03e08db4-59cf-4cb4-b2d1-70d2dd8489fe" providerId="ADAL" clId="{C31FCDEA-D54C-4AC7-889E-B7BCF71B2E3D}" dt="2023-04-06T10:27:15.819" v="246" actId="20577"/>
          <ac:spMkLst>
            <pc:docMk/>
            <pc:sldMk cId="3011046548" sldId="257"/>
            <ac:spMk id="5" creationId="{C689EA9C-008D-F8C1-D93B-40215D6AA835}"/>
          </ac:spMkLst>
        </pc:spChg>
      </pc:sldChg>
      <pc:sldChg chg="modTransition">
        <pc:chgData name="Nguyen Huy" userId="03e08db4-59cf-4cb4-b2d1-70d2dd8489fe" providerId="ADAL" clId="{C31FCDEA-D54C-4AC7-889E-B7BCF71B2E3D}" dt="2023-04-06T10:29:09.594" v="265"/>
        <pc:sldMkLst>
          <pc:docMk/>
          <pc:sldMk cId="4121275429" sldId="259"/>
        </pc:sldMkLst>
      </pc:sldChg>
      <pc:sldChg chg="modTransition">
        <pc:chgData name="Nguyen Huy" userId="03e08db4-59cf-4cb4-b2d1-70d2dd8489fe" providerId="ADAL" clId="{C31FCDEA-D54C-4AC7-889E-B7BCF71B2E3D}" dt="2023-04-06T10:29:09.594" v="265"/>
        <pc:sldMkLst>
          <pc:docMk/>
          <pc:sldMk cId="610134305" sldId="260"/>
        </pc:sldMkLst>
      </pc:sldChg>
      <pc:sldChg chg="modTransition">
        <pc:chgData name="Nguyen Huy" userId="03e08db4-59cf-4cb4-b2d1-70d2dd8489fe" providerId="ADAL" clId="{C31FCDEA-D54C-4AC7-889E-B7BCF71B2E3D}" dt="2023-04-06T10:29:09.594" v="265"/>
        <pc:sldMkLst>
          <pc:docMk/>
          <pc:sldMk cId="292253843" sldId="261"/>
        </pc:sldMkLst>
      </pc:sldChg>
      <pc:sldChg chg="modSp mod modTransition modAnim">
        <pc:chgData name="Nguyen Huy" userId="03e08db4-59cf-4cb4-b2d1-70d2dd8489fe" providerId="ADAL" clId="{C31FCDEA-D54C-4AC7-889E-B7BCF71B2E3D}" dt="2023-04-06T10:29:09.594" v="265"/>
        <pc:sldMkLst>
          <pc:docMk/>
          <pc:sldMk cId="522577783" sldId="263"/>
        </pc:sldMkLst>
        <pc:picChg chg="mod">
          <ac:chgData name="Nguyen Huy" userId="03e08db4-59cf-4cb4-b2d1-70d2dd8489fe" providerId="ADAL" clId="{C31FCDEA-D54C-4AC7-889E-B7BCF71B2E3D}" dt="2023-04-06T10:29:00.519" v="263" actId="1076"/>
          <ac:picMkLst>
            <pc:docMk/>
            <pc:sldMk cId="522577783" sldId="263"/>
            <ac:picMk id="4" creationId="{81D7AF17-2BB6-E7FF-B2F9-ABDC17843BB9}"/>
          </ac:picMkLst>
        </pc:picChg>
      </pc:sldChg>
      <pc:sldChg chg="modTransition">
        <pc:chgData name="Nguyen Huy" userId="03e08db4-59cf-4cb4-b2d1-70d2dd8489fe" providerId="ADAL" clId="{C31FCDEA-D54C-4AC7-889E-B7BCF71B2E3D}" dt="2023-04-06T10:29:09.594" v="265"/>
        <pc:sldMkLst>
          <pc:docMk/>
          <pc:sldMk cId="538775715" sldId="266"/>
        </pc:sldMkLst>
      </pc:sldChg>
      <pc:sldChg chg="modTransition modAnim">
        <pc:chgData name="Nguyen Huy" userId="03e08db4-59cf-4cb4-b2d1-70d2dd8489fe" providerId="ADAL" clId="{C31FCDEA-D54C-4AC7-889E-B7BCF71B2E3D}" dt="2023-04-06T10:29:09.594" v="265"/>
        <pc:sldMkLst>
          <pc:docMk/>
          <pc:sldMk cId="1308164110" sldId="267"/>
        </pc:sldMkLst>
      </pc:sldChg>
      <pc:sldChg chg="modTransition">
        <pc:chgData name="Nguyen Huy" userId="03e08db4-59cf-4cb4-b2d1-70d2dd8489fe" providerId="ADAL" clId="{C31FCDEA-D54C-4AC7-889E-B7BCF71B2E3D}" dt="2023-04-06T10:29:09.594" v="265"/>
        <pc:sldMkLst>
          <pc:docMk/>
          <pc:sldMk cId="4073838599" sldId="268"/>
        </pc:sldMkLst>
      </pc:sldChg>
      <pc:sldChg chg="modTransition">
        <pc:chgData name="Nguyen Huy" userId="03e08db4-59cf-4cb4-b2d1-70d2dd8489fe" providerId="ADAL" clId="{C31FCDEA-D54C-4AC7-889E-B7BCF71B2E3D}" dt="2023-04-06T10:29:09.594" v="265"/>
        <pc:sldMkLst>
          <pc:docMk/>
          <pc:sldMk cId="896176536" sldId="269"/>
        </pc:sldMkLst>
      </pc:sldChg>
      <pc:sldChg chg="modTransition modAnim">
        <pc:chgData name="Nguyen Huy" userId="03e08db4-59cf-4cb4-b2d1-70d2dd8489fe" providerId="ADAL" clId="{C31FCDEA-D54C-4AC7-889E-B7BCF71B2E3D}" dt="2023-04-06T10:29:09.594" v="265"/>
        <pc:sldMkLst>
          <pc:docMk/>
          <pc:sldMk cId="809247084" sldId="270"/>
        </pc:sldMkLst>
      </pc:sldChg>
      <pc:sldChg chg="modTransition modAnim">
        <pc:chgData name="Nguyen Huy" userId="03e08db4-59cf-4cb4-b2d1-70d2dd8489fe" providerId="ADAL" clId="{C31FCDEA-D54C-4AC7-889E-B7BCF71B2E3D}" dt="2023-04-06T10:29:09.594" v="265"/>
        <pc:sldMkLst>
          <pc:docMk/>
          <pc:sldMk cId="2587383931" sldId="271"/>
        </pc:sldMkLst>
      </pc:sldChg>
      <pc:sldChg chg="modTransition">
        <pc:chgData name="Nguyen Huy" userId="03e08db4-59cf-4cb4-b2d1-70d2dd8489fe" providerId="ADAL" clId="{C31FCDEA-D54C-4AC7-889E-B7BCF71B2E3D}" dt="2023-04-06T10:29:09.594" v="265"/>
        <pc:sldMkLst>
          <pc:docMk/>
          <pc:sldMk cId="355943396" sldId="274"/>
        </pc:sldMkLst>
      </pc:sldChg>
      <pc:sldChg chg="modTransition">
        <pc:chgData name="Nguyen Huy" userId="03e08db4-59cf-4cb4-b2d1-70d2dd8489fe" providerId="ADAL" clId="{C31FCDEA-D54C-4AC7-889E-B7BCF71B2E3D}" dt="2023-04-06T10:29:09.594" v="265"/>
        <pc:sldMkLst>
          <pc:docMk/>
          <pc:sldMk cId="3131116433" sldId="276"/>
        </pc:sldMkLst>
      </pc:sldChg>
      <pc:sldChg chg="modTransition modAnim">
        <pc:chgData name="Nguyen Huy" userId="03e08db4-59cf-4cb4-b2d1-70d2dd8489fe" providerId="ADAL" clId="{C31FCDEA-D54C-4AC7-889E-B7BCF71B2E3D}" dt="2023-04-06T10:29:09.594" v="265"/>
        <pc:sldMkLst>
          <pc:docMk/>
          <pc:sldMk cId="4174384263" sldId="277"/>
        </pc:sldMkLst>
      </pc:sldChg>
      <pc:sldChg chg="modSp modTransition">
        <pc:chgData name="Nguyen Huy" userId="03e08db4-59cf-4cb4-b2d1-70d2dd8489fe" providerId="ADAL" clId="{C31FCDEA-D54C-4AC7-889E-B7BCF71B2E3D}" dt="2023-04-06T10:29:09.594" v="265"/>
        <pc:sldMkLst>
          <pc:docMk/>
          <pc:sldMk cId="839578354" sldId="279"/>
        </pc:sldMkLst>
        <pc:picChg chg="mod">
          <ac:chgData name="Nguyen Huy" userId="03e08db4-59cf-4cb4-b2d1-70d2dd8489fe" providerId="ADAL" clId="{C31FCDEA-D54C-4AC7-889E-B7BCF71B2E3D}" dt="2023-04-06T10:17:39.661" v="0"/>
          <ac:picMkLst>
            <pc:docMk/>
            <pc:sldMk cId="839578354" sldId="279"/>
            <ac:picMk id="11" creationId="{00000000-0000-0000-0000-000000000000}"/>
          </ac:picMkLst>
        </pc:picChg>
      </pc:sldChg>
      <pc:sldChg chg="modTransition">
        <pc:chgData name="Nguyen Huy" userId="03e08db4-59cf-4cb4-b2d1-70d2dd8489fe" providerId="ADAL" clId="{C31FCDEA-D54C-4AC7-889E-B7BCF71B2E3D}" dt="2023-04-06T10:29:09.594" v="265"/>
        <pc:sldMkLst>
          <pc:docMk/>
          <pc:sldMk cId="3863354905" sldId="287"/>
        </pc:sldMkLst>
      </pc:sldChg>
      <pc:sldChg chg="modTransition">
        <pc:chgData name="Nguyen Huy" userId="03e08db4-59cf-4cb4-b2d1-70d2dd8489fe" providerId="ADAL" clId="{C31FCDEA-D54C-4AC7-889E-B7BCF71B2E3D}" dt="2023-04-06T10:29:09.594" v="265"/>
        <pc:sldMkLst>
          <pc:docMk/>
          <pc:sldMk cId="3944591214" sldId="288"/>
        </pc:sldMkLst>
      </pc:sldChg>
      <pc:sldChg chg="modTransition">
        <pc:chgData name="Nguyen Huy" userId="03e08db4-59cf-4cb4-b2d1-70d2dd8489fe" providerId="ADAL" clId="{C31FCDEA-D54C-4AC7-889E-B7BCF71B2E3D}" dt="2023-04-06T10:29:09.594" v="265"/>
        <pc:sldMkLst>
          <pc:docMk/>
          <pc:sldMk cId="3662252491" sldId="289"/>
        </pc:sldMkLst>
      </pc:sldChg>
      <pc:sldChg chg="modTransition">
        <pc:chgData name="Nguyen Huy" userId="03e08db4-59cf-4cb4-b2d1-70d2dd8489fe" providerId="ADAL" clId="{C31FCDEA-D54C-4AC7-889E-B7BCF71B2E3D}" dt="2023-04-06T10:29:09.594" v="265"/>
        <pc:sldMkLst>
          <pc:docMk/>
          <pc:sldMk cId="1309629433" sldId="364"/>
        </pc:sldMkLst>
      </pc:sldChg>
      <pc:sldChg chg="modTransition modAnim">
        <pc:chgData name="Nguyen Huy" userId="03e08db4-59cf-4cb4-b2d1-70d2dd8489fe" providerId="ADAL" clId="{C31FCDEA-D54C-4AC7-889E-B7BCF71B2E3D}" dt="2023-04-06T10:29:09.594" v="265"/>
        <pc:sldMkLst>
          <pc:docMk/>
          <pc:sldMk cId="1023419326" sldId="373"/>
        </pc:sldMkLst>
      </pc:sldChg>
      <pc:sldChg chg="modTransition modAnim">
        <pc:chgData name="Nguyen Huy" userId="03e08db4-59cf-4cb4-b2d1-70d2dd8489fe" providerId="ADAL" clId="{C31FCDEA-D54C-4AC7-889E-B7BCF71B2E3D}" dt="2023-04-06T10:29:20.084" v="266"/>
        <pc:sldMkLst>
          <pc:docMk/>
          <pc:sldMk cId="2554166935" sldId="374"/>
        </pc:sldMkLst>
      </pc:sldChg>
      <pc:sldChg chg="addSp modSp mod modTransition modAnim">
        <pc:chgData name="Nguyen Huy" userId="03e08db4-59cf-4cb4-b2d1-70d2dd8489fe" providerId="ADAL" clId="{C31FCDEA-D54C-4AC7-889E-B7BCF71B2E3D}" dt="2023-04-06T10:30:16.560" v="272"/>
        <pc:sldMkLst>
          <pc:docMk/>
          <pc:sldMk cId="1411270661" sldId="375"/>
        </pc:sldMkLst>
        <pc:spChg chg="mod">
          <ac:chgData name="Nguyen Huy" userId="03e08db4-59cf-4cb4-b2d1-70d2dd8489fe" providerId="ADAL" clId="{C31FCDEA-D54C-4AC7-889E-B7BCF71B2E3D}" dt="2023-04-06T10:28:06.690" v="252" actId="164"/>
          <ac:spMkLst>
            <pc:docMk/>
            <pc:sldMk cId="1411270661" sldId="375"/>
            <ac:spMk id="5" creationId="{A016D0A4-EAF6-CBD1-A248-3756EB541E72}"/>
          </ac:spMkLst>
        </pc:spChg>
        <pc:spChg chg="mod">
          <ac:chgData name="Nguyen Huy" userId="03e08db4-59cf-4cb4-b2d1-70d2dd8489fe" providerId="ADAL" clId="{C31FCDEA-D54C-4AC7-889E-B7BCF71B2E3D}" dt="2023-04-06T10:28:09.315" v="253" actId="164"/>
          <ac:spMkLst>
            <pc:docMk/>
            <pc:sldMk cId="1411270661" sldId="375"/>
            <ac:spMk id="6" creationId="{CD985452-3609-1961-7703-6DCC32C2AB07}"/>
          </ac:spMkLst>
        </pc:spChg>
        <pc:spChg chg="mod">
          <ac:chgData name="Nguyen Huy" userId="03e08db4-59cf-4cb4-b2d1-70d2dd8489fe" providerId="ADAL" clId="{C31FCDEA-D54C-4AC7-889E-B7BCF71B2E3D}" dt="2023-04-06T10:28:15.891" v="255" actId="164"/>
          <ac:spMkLst>
            <pc:docMk/>
            <pc:sldMk cId="1411270661" sldId="375"/>
            <ac:spMk id="7" creationId="{378FD381-BC03-2473-74CB-DD9EBD77F52F}"/>
          </ac:spMkLst>
        </pc:spChg>
        <pc:spChg chg="mod">
          <ac:chgData name="Nguyen Huy" userId="03e08db4-59cf-4cb4-b2d1-70d2dd8489fe" providerId="ADAL" clId="{C31FCDEA-D54C-4AC7-889E-B7BCF71B2E3D}" dt="2023-04-06T10:28:13.051" v="254" actId="164"/>
          <ac:spMkLst>
            <pc:docMk/>
            <pc:sldMk cId="1411270661" sldId="375"/>
            <ac:spMk id="8" creationId="{18559E99-397D-5829-6F35-87DC9A47C568}"/>
          </ac:spMkLst>
        </pc:spChg>
        <pc:spChg chg="mod">
          <ac:chgData name="Nguyen Huy" userId="03e08db4-59cf-4cb4-b2d1-70d2dd8489fe" providerId="ADAL" clId="{C31FCDEA-D54C-4AC7-889E-B7BCF71B2E3D}" dt="2023-04-06T10:28:09.315" v="253" actId="164"/>
          <ac:spMkLst>
            <pc:docMk/>
            <pc:sldMk cId="1411270661" sldId="375"/>
            <ac:spMk id="9" creationId="{21B055CD-EB11-332D-E5B9-C6FE0470CF85}"/>
          </ac:spMkLst>
        </pc:spChg>
        <pc:spChg chg="mod">
          <ac:chgData name="Nguyen Huy" userId="03e08db4-59cf-4cb4-b2d1-70d2dd8489fe" providerId="ADAL" clId="{C31FCDEA-D54C-4AC7-889E-B7BCF71B2E3D}" dt="2023-04-06T10:28:13.051" v="254" actId="164"/>
          <ac:spMkLst>
            <pc:docMk/>
            <pc:sldMk cId="1411270661" sldId="375"/>
            <ac:spMk id="10" creationId="{DC18F853-6480-9A60-311B-DAE2A6CA753B}"/>
          </ac:spMkLst>
        </pc:spChg>
        <pc:spChg chg="mod">
          <ac:chgData name="Nguyen Huy" userId="03e08db4-59cf-4cb4-b2d1-70d2dd8489fe" providerId="ADAL" clId="{C31FCDEA-D54C-4AC7-889E-B7BCF71B2E3D}" dt="2023-04-06T10:28:06.690" v="252" actId="164"/>
          <ac:spMkLst>
            <pc:docMk/>
            <pc:sldMk cId="1411270661" sldId="375"/>
            <ac:spMk id="11" creationId="{138857EA-344F-560C-C967-CB6C6E466646}"/>
          </ac:spMkLst>
        </pc:spChg>
        <pc:spChg chg="mod">
          <ac:chgData name="Nguyen Huy" userId="03e08db4-59cf-4cb4-b2d1-70d2dd8489fe" providerId="ADAL" clId="{C31FCDEA-D54C-4AC7-889E-B7BCF71B2E3D}" dt="2023-04-06T10:28:15.891" v="255" actId="164"/>
          <ac:spMkLst>
            <pc:docMk/>
            <pc:sldMk cId="1411270661" sldId="375"/>
            <ac:spMk id="12" creationId="{07C2D21E-E484-CB24-6810-9D02ECDE3258}"/>
          </ac:spMkLst>
        </pc:spChg>
        <pc:spChg chg="mod">
          <ac:chgData name="Nguyen Huy" userId="03e08db4-59cf-4cb4-b2d1-70d2dd8489fe" providerId="ADAL" clId="{C31FCDEA-D54C-4AC7-889E-B7BCF71B2E3D}" dt="2023-04-06T10:28:22.747" v="257" actId="164"/>
          <ac:spMkLst>
            <pc:docMk/>
            <pc:sldMk cId="1411270661" sldId="375"/>
            <ac:spMk id="17" creationId="{7062C2A7-CF1C-339F-6382-E8A73A1D3437}"/>
          </ac:spMkLst>
        </pc:spChg>
        <pc:grpChg chg="add mod">
          <ac:chgData name="Nguyen Huy" userId="03e08db4-59cf-4cb4-b2d1-70d2dd8489fe" providerId="ADAL" clId="{C31FCDEA-D54C-4AC7-889E-B7BCF71B2E3D}" dt="2023-04-06T10:28:19.912" v="256" actId="1076"/>
          <ac:grpSpMkLst>
            <pc:docMk/>
            <pc:sldMk cId="1411270661" sldId="375"/>
            <ac:grpSpMk id="21" creationId="{D68D4945-74B7-638D-3001-FD2D7CB37D96}"/>
          </ac:grpSpMkLst>
        </pc:grpChg>
        <pc:grpChg chg="add mod">
          <ac:chgData name="Nguyen Huy" userId="03e08db4-59cf-4cb4-b2d1-70d2dd8489fe" providerId="ADAL" clId="{C31FCDEA-D54C-4AC7-889E-B7BCF71B2E3D}" dt="2023-04-06T10:28:09.315" v="253" actId="164"/>
          <ac:grpSpMkLst>
            <pc:docMk/>
            <pc:sldMk cId="1411270661" sldId="375"/>
            <ac:grpSpMk id="22" creationId="{6D03D2B6-2CE6-1B31-7F15-83ADC8E5735B}"/>
          </ac:grpSpMkLst>
        </pc:grpChg>
        <pc:grpChg chg="add mod">
          <ac:chgData name="Nguyen Huy" userId="03e08db4-59cf-4cb4-b2d1-70d2dd8489fe" providerId="ADAL" clId="{C31FCDEA-D54C-4AC7-889E-B7BCF71B2E3D}" dt="2023-04-06T10:28:13.051" v="254" actId="164"/>
          <ac:grpSpMkLst>
            <pc:docMk/>
            <pc:sldMk cId="1411270661" sldId="375"/>
            <ac:grpSpMk id="23" creationId="{33273B73-2237-CFE5-61EE-4E32EA834456}"/>
          </ac:grpSpMkLst>
        </pc:grpChg>
        <pc:grpChg chg="add mod">
          <ac:chgData name="Nguyen Huy" userId="03e08db4-59cf-4cb4-b2d1-70d2dd8489fe" providerId="ADAL" clId="{C31FCDEA-D54C-4AC7-889E-B7BCF71B2E3D}" dt="2023-04-06T10:28:15.891" v="255" actId="164"/>
          <ac:grpSpMkLst>
            <pc:docMk/>
            <pc:sldMk cId="1411270661" sldId="375"/>
            <ac:grpSpMk id="24" creationId="{2483AF88-8936-13D0-7F1F-D2A078F2A71F}"/>
          </ac:grpSpMkLst>
        </pc:grpChg>
        <pc:grpChg chg="add mod">
          <ac:chgData name="Nguyen Huy" userId="03e08db4-59cf-4cb4-b2d1-70d2dd8489fe" providerId="ADAL" clId="{C31FCDEA-D54C-4AC7-889E-B7BCF71B2E3D}" dt="2023-04-06T10:28:22.747" v="257" actId="164"/>
          <ac:grpSpMkLst>
            <pc:docMk/>
            <pc:sldMk cId="1411270661" sldId="375"/>
            <ac:grpSpMk id="25" creationId="{FF61F694-511D-647F-FCCD-8898C8DBD4D0}"/>
          </ac:grpSpMkLst>
        </pc:grpChg>
        <pc:picChg chg="mod">
          <ac:chgData name="Nguyen Huy" userId="03e08db4-59cf-4cb4-b2d1-70d2dd8489fe" providerId="ADAL" clId="{C31FCDEA-D54C-4AC7-889E-B7BCF71B2E3D}" dt="2023-04-06T10:28:09.315" v="253" actId="164"/>
          <ac:picMkLst>
            <pc:docMk/>
            <pc:sldMk cId="1411270661" sldId="375"/>
            <ac:picMk id="2" creationId="{654A3B55-88EA-446D-AE45-7AF433DE1633}"/>
          </ac:picMkLst>
        </pc:picChg>
        <pc:picChg chg="mod">
          <ac:chgData name="Nguyen Huy" userId="03e08db4-59cf-4cb4-b2d1-70d2dd8489fe" providerId="ADAL" clId="{C31FCDEA-D54C-4AC7-889E-B7BCF71B2E3D}" dt="2023-04-06T10:28:22.747" v="257" actId="164"/>
          <ac:picMkLst>
            <pc:docMk/>
            <pc:sldMk cId="1411270661" sldId="375"/>
            <ac:picMk id="3" creationId="{E5F71520-97DE-60F4-F72C-7515CE6C53D1}"/>
          </ac:picMkLst>
        </pc:picChg>
        <pc:picChg chg="mod">
          <ac:chgData name="Nguyen Huy" userId="03e08db4-59cf-4cb4-b2d1-70d2dd8489fe" providerId="ADAL" clId="{C31FCDEA-D54C-4AC7-889E-B7BCF71B2E3D}" dt="2023-04-06T10:28:22.747" v="257" actId="164"/>
          <ac:picMkLst>
            <pc:docMk/>
            <pc:sldMk cId="1411270661" sldId="375"/>
            <ac:picMk id="4" creationId="{016C893D-04D5-AD5F-9776-FB4CBA3BE3A4}"/>
          </ac:picMkLst>
        </pc:picChg>
        <pc:picChg chg="mod">
          <ac:chgData name="Nguyen Huy" userId="03e08db4-59cf-4cb4-b2d1-70d2dd8489fe" providerId="ADAL" clId="{C31FCDEA-D54C-4AC7-889E-B7BCF71B2E3D}" dt="2023-04-06T10:28:06.690" v="252" actId="164"/>
          <ac:picMkLst>
            <pc:docMk/>
            <pc:sldMk cId="1411270661" sldId="375"/>
            <ac:picMk id="13" creationId="{AE7E1766-5B00-CF10-B0CD-F276361849F4}"/>
          </ac:picMkLst>
        </pc:picChg>
        <pc:picChg chg="mod">
          <ac:chgData name="Nguyen Huy" userId="03e08db4-59cf-4cb4-b2d1-70d2dd8489fe" providerId="ADAL" clId="{C31FCDEA-D54C-4AC7-889E-B7BCF71B2E3D}" dt="2023-04-06T10:28:09.315" v="253" actId="164"/>
          <ac:picMkLst>
            <pc:docMk/>
            <pc:sldMk cId="1411270661" sldId="375"/>
            <ac:picMk id="14" creationId="{2F503E96-4EE2-23F0-FD6A-B0CCFEAED6C9}"/>
          </ac:picMkLst>
        </pc:picChg>
        <pc:picChg chg="mod">
          <ac:chgData name="Nguyen Huy" userId="03e08db4-59cf-4cb4-b2d1-70d2dd8489fe" providerId="ADAL" clId="{C31FCDEA-D54C-4AC7-889E-B7BCF71B2E3D}" dt="2023-04-06T10:28:15.891" v="255" actId="164"/>
          <ac:picMkLst>
            <pc:docMk/>
            <pc:sldMk cId="1411270661" sldId="375"/>
            <ac:picMk id="15" creationId="{1F605155-9F23-59C0-326C-E6DBC1BD5C6D}"/>
          </ac:picMkLst>
        </pc:picChg>
        <pc:picChg chg="mod">
          <ac:chgData name="Nguyen Huy" userId="03e08db4-59cf-4cb4-b2d1-70d2dd8489fe" providerId="ADAL" clId="{C31FCDEA-D54C-4AC7-889E-B7BCF71B2E3D}" dt="2023-04-06T10:28:13.051" v="254" actId="164"/>
          <ac:picMkLst>
            <pc:docMk/>
            <pc:sldMk cId="1411270661" sldId="375"/>
            <ac:picMk id="16" creationId="{413BEC96-8B15-A2C3-1759-6A09959BBD56}"/>
          </ac:picMkLst>
        </pc:picChg>
        <pc:picChg chg="mod">
          <ac:chgData name="Nguyen Huy" userId="03e08db4-59cf-4cb4-b2d1-70d2dd8489fe" providerId="ADAL" clId="{C31FCDEA-D54C-4AC7-889E-B7BCF71B2E3D}" dt="2023-04-06T10:28:06.690" v="252" actId="164"/>
          <ac:picMkLst>
            <pc:docMk/>
            <pc:sldMk cId="1411270661" sldId="375"/>
            <ac:picMk id="18" creationId="{80A3F6BD-5FC9-6AF9-066A-CAFF97F54E70}"/>
          </ac:picMkLst>
        </pc:picChg>
        <pc:picChg chg="mod">
          <ac:chgData name="Nguyen Huy" userId="03e08db4-59cf-4cb4-b2d1-70d2dd8489fe" providerId="ADAL" clId="{C31FCDEA-D54C-4AC7-889E-B7BCF71B2E3D}" dt="2023-04-06T10:28:15.891" v="255" actId="164"/>
          <ac:picMkLst>
            <pc:docMk/>
            <pc:sldMk cId="1411270661" sldId="375"/>
            <ac:picMk id="19" creationId="{B4C3729C-7D27-4F4A-D0A3-44E37AB7667F}"/>
          </ac:picMkLst>
        </pc:picChg>
        <pc:picChg chg="mod">
          <ac:chgData name="Nguyen Huy" userId="03e08db4-59cf-4cb4-b2d1-70d2dd8489fe" providerId="ADAL" clId="{C31FCDEA-D54C-4AC7-889E-B7BCF71B2E3D}" dt="2023-04-06T10:28:13.051" v="254" actId="164"/>
          <ac:picMkLst>
            <pc:docMk/>
            <pc:sldMk cId="1411270661" sldId="375"/>
            <ac:picMk id="20" creationId="{6A1030C4-F19E-E915-FBAC-279210E182F4}"/>
          </ac:picMkLst>
        </pc:picChg>
      </pc:sldChg>
      <pc:sldChg chg="modTransition">
        <pc:chgData name="Nguyen Huy" userId="03e08db4-59cf-4cb4-b2d1-70d2dd8489fe" providerId="ADAL" clId="{C31FCDEA-D54C-4AC7-889E-B7BCF71B2E3D}" dt="2023-04-06T10:29:09.594" v="265"/>
        <pc:sldMkLst>
          <pc:docMk/>
          <pc:sldMk cId="2853854478" sldId="376"/>
        </pc:sldMkLst>
      </pc:sldChg>
      <pc:sldChg chg="modTransition modAnim">
        <pc:chgData name="Nguyen Huy" userId="03e08db4-59cf-4cb4-b2d1-70d2dd8489fe" providerId="ADAL" clId="{C31FCDEA-D54C-4AC7-889E-B7BCF71B2E3D}" dt="2023-04-06T10:29:09.594" v="265"/>
        <pc:sldMkLst>
          <pc:docMk/>
          <pc:sldMk cId="3244319787" sldId="380"/>
        </pc:sldMkLst>
      </pc:sldChg>
      <pc:sldChg chg="modTransition">
        <pc:chgData name="Nguyen Huy" userId="03e08db4-59cf-4cb4-b2d1-70d2dd8489fe" providerId="ADAL" clId="{C31FCDEA-D54C-4AC7-889E-B7BCF71B2E3D}" dt="2023-04-06T10:29:09.594" v="265"/>
        <pc:sldMkLst>
          <pc:docMk/>
          <pc:sldMk cId="1947388430" sldId="381"/>
        </pc:sldMkLst>
      </pc:sldChg>
      <pc:sldChg chg="modTransition modAnim">
        <pc:chgData name="Nguyen Huy" userId="03e08db4-59cf-4cb4-b2d1-70d2dd8489fe" providerId="ADAL" clId="{C31FCDEA-D54C-4AC7-889E-B7BCF71B2E3D}" dt="2023-04-06T10:29:09.594" v="265"/>
        <pc:sldMkLst>
          <pc:docMk/>
          <pc:sldMk cId="192694738" sldId="383"/>
        </pc:sldMkLst>
      </pc:sldChg>
      <pc:sldChg chg="mod modTransition modShow">
        <pc:chgData name="Nguyen Huy" userId="03e08db4-59cf-4cb4-b2d1-70d2dd8489fe" providerId="ADAL" clId="{C31FCDEA-D54C-4AC7-889E-B7BCF71B2E3D}" dt="2023-04-06T10:29:09.594" v="265"/>
        <pc:sldMkLst>
          <pc:docMk/>
          <pc:sldMk cId="4028662615" sldId="384"/>
        </pc:sldMkLst>
      </pc:sldChg>
      <pc:sldChg chg="modTransition">
        <pc:chgData name="Nguyen Huy" userId="03e08db4-59cf-4cb4-b2d1-70d2dd8489fe" providerId="ADAL" clId="{C31FCDEA-D54C-4AC7-889E-B7BCF71B2E3D}" dt="2023-04-06T10:29:09.594" v="265"/>
        <pc:sldMkLst>
          <pc:docMk/>
          <pc:sldMk cId="1459412227" sldId="385"/>
        </pc:sldMkLst>
      </pc:sldChg>
      <pc:sldChg chg="modTransition modAnim">
        <pc:chgData name="Nguyen Huy" userId="03e08db4-59cf-4cb4-b2d1-70d2dd8489fe" providerId="ADAL" clId="{C31FCDEA-D54C-4AC7-889E-B7BCF71B2E3D}" dt="2023-04-06T10:29:09.594" v="265"/>
        <pc:sldMkLst>
          <pc:docMk/>
          <pc:sldMk cId="3314690844" sldId="386"/>
        </pc:sldMkLst>
      </pc:sldChg>
      <pc:sldChg chg="addSp delSp modSp add mod ord modTransition setBg delAnim modAnim modNotesTx">
        <pc:chgData name="Nguyen Huy" userId="03e08db4-59cf-4cb4-b2d1-70d2dd8489fe" providerId="ADAL" clId="{C31FCDEA-D54C-4AC7-889E-B7BCF71B2E3D}" dt="2023-04-06T10:31:06.254" v="273"/>
        <pc:sldMkLst>
          <pc:docMk/>
          <pc:sldMk cId="3312412246" sldId="387"/>
        </pc:sldMkLst>
        <pc:spChg chg="add mod">
          <ac:chgData name="Nguyen Huy" userId="03e08db4-59cf-4cb4-b2d1-70d2dd8489fe" providerId="ADAL" clId="{C31FCDEA-D54C-4AC7-889E-B7BCF71B2E3D}" dt="2023-04-06T10:21:13.363" v="25"/>
          <ac:spMkLst>
            <pc:docMk/>
            <pc:sldMk cId="3312412246" sldId="387"/>
            <ac:spMk id="7" creationId="{45D0110A-EFE0-7CB9-0B11-900BD51C7AE2}"/>
          </ac:spMkLst>
        </pc:spChg>
        <pc:spChg chg="add mod">
          <ac:chgData name="Nguyen Huy" userId="03e08db4-59cf-4cb4-b2d1-70d2dd8489fe" providerId="ADAL" clId="{C31FCDEA-D54C-4AC7-889E-B7BCF71B2E3D}" dt="2023-04-06T10:21:13.363" v="25"/>
          <ac:spMkLst>
            <pc:docMk/>
            <pc:sldMk cId="3312412246" sldId="387"/>
            <ac:spMk id="9" creationId="{EE4D393B-0E05-A96C-519A-2299205FF608}"/>
          </ac:spMkLst>
        </pc:spChg>
        <pc:spChg chg="add mod">
          <ac:chgData name="Nguyen Huy" userId="03e08db4-59cf-4cb4-b2d1-70d2dd8489fe" providerId="ADAL" clId="{C31FCDEA-D54C-4AC7-889E-B7BCF71B2E3D}" dt="2023-04-06T10:21:13.363" v="25"/>
          <ac:spMkLst>
            <pc:docMk/>
            <pc:sldMk cId="3312412246" sldId="387"/>
            <ac:spMk id="14" creationId="{6D62FD71-51EE-9A82-47DB-56107A202169}"/>
          </ac:spMkLst>
        </pc:spChg>
        <pc:spChg chg="add mod">
          <ac:chgData name="Nguyen Huy" userId="03e08db4-59cf-4cb4-b2d1-70d2dd8489fe" providerId="ADAL" clId="{C31FCDEA-D54C-4AC7-889E-B7BCF71B2E3D}" dt="2023-04-06T10:21:13.363" v="25"/>
          <ac:spMkLst>
            <pc:docMk/>
            <pc:sldMk cId="3312412246" sldId="387"/>
            <ac:spMk id="15" creationId="{B215E7FA-1724-FF8F-DD75-9984F86D174C}"/>
          </ac:spMkLst>
        </pc:spChg>
        <pc:spChg chg="add mod">
          <ac:chgData name="Nguyen Huy" userId="03e08db4-59cf-4cb4-b2d1-70d2dd8489fe" providerId="ADAL" clId="{C31FCDEA-D54C-4AC7-889E-B7BCF71B2E3D}" dt="2023-04-06T10:22:41.512" v="33" actId="20577"/>
          <ac:spMkLst>
            <pc:docMk/>
            <pc:sldMk cId="3312412246" sldId="387"/>
            <ac:spMk id="16" creationId="{6CB8834D-3092-F12A-BF1D-74283CD9F97A}"/>
          </ac:spMkLst>
        </pc:spChg>
        <pc:spChg chg="add mod">
          <ac:chgData name="Nguyen Huy" userId="03e08db4-59cf-4cb4-b2d1-70d2dd8489fe" providerId="ADAL" clId="{C31FCDEA-D54C-4AC7-889E-B7BCF71B2E3D}" dt="2023-04-06T10:21:13.363" v="25"/>
          <ac:spMkLst>
            <pc:docMk/>
            <pc:sldMk cId="3312412246" sldId="387"/>
            <ac:spMk id="17" creationId="{306F55DF-A2E4-2A61-0DF0-12E1DBCAD17D}"/>
          </ac:spMkLst>
        </pc:spChg>
        <pc:spChg chg="add mod">
          <ac:chgData name="Nguyen Huy" userId="03e08db4-59cf-4cb4-b2d1-70d2dd8489fe" providerId="ADAL" clId="{C31FCDEA-D54C-4AC7-889E-B7BCF71B2E3D}" dt="2023-04-06T10:21:13.363" v="25"/>
          <ac:spMkLst>
            <pc:docMk/>
            <pc:sldMk cId="3312412246" sldId="387"/>
            <ac:spMk id="18" creationId="{C4C470E7-B281-6C44-EF65-49E6EF08CA10}"/>
          </ac:spMkLst>
        </pc:spChg>
        <pc:spChg chg="add mod">
          <ac:chgData name="Nguyen Huy" userId="03e08db4-59cf-4cb4-b2d1-70d2dd8489fe" providerId="ADAL" clId="{C31FCDEA-D54C-4AC7-889E-B7BCF71B2E3D}" dt="2023-04-06T10:21:13.363" v="25"/>
          <ac:spMkLst>
            <pc:docMk/>
            <pc:sldMk cId="3312412246" sldId="387"/>
            <ac:spMk id="19" creationId="{76AE6A55-4B46-AF10-93B7-17E62AF4FCE3}"/>
          </ac:spMkLst>
        </pc:spChg>
        <pc:spChg chg="add mod">
          <ac:chgData name="Nguyen Huy" userId="03e08db4-59cf-4cb4-b2d1-70d2dd8489fe" providerId="ADAL" clId="{C31FCDEA-D54C-4AC7-889E-B7BCF71B2E3D}" dt="2023-04-06T10:21:13.363" v="25"/>
          <ac:spMkLst>
            <pc:docMk/>
            <pc:sldMk cId="3312412246" sldId="387"/>
            <ac:spMk id="20" creationId="{658EF906-2897-F15E-CF87-EB2747CD5099}"/>
          </ac:spMkLst>
        </pc:spChg>
        <pc:spChg chg="add mod">
          <ac:chgData name="Nguyen Huy" userId="03e08db4-59cf-4cb4-b2d1-70d2dd8489fe" providerId="ADAL" clId="{C31FCDEA-D54C-4AC7-889E-B7BCF71B2E3D}" dt="2023-04-06T10:21:13.363" v="25"/>
          <ac:spMkLst>
            <pc:docMk/>
            <pc:sldMk cId="3312412246" sldId="387"/>
            <ac:spMk id="21" creationId="{A32F42B9-9FDD-1D60-DD65-DD5D57366E0E}"/>
          </ac:spMkLst>
        </pc:spChg>
        <pc:spChg chg="add mod">
          <ac:chgData name="Nguyen Huy" userId="03e08db4-59cf-4cb4-b2d1-70d2dd8489fe" providerId="ADAL" clId="{C31FCDEA-D54C-4AC7-889E-B7BCF71B2E3D}" dt="2023-04-06T10:21:13.363" v="25"/>
          <ac:spMkLst>
            <pc:docMk/>
            <pc:sldMk cId="3312412246" sldId="387"/>
            <ac:spMk id="22" creationId="{4CC01804-BDF6-EA27-A165-4C1BF900CA55}"/>
          </ac:spMkLst>
        </pc:spChg>
        <pc:spChg chg="add mod">
          <ac:chgData name="Nguyen Huy" userId="03e08db4-59cf-4cb4-b2d1-70d2dd8489fe" providerId="ADAL" clId="{C31FCDEA-D54C-4AC7-889E-B7BCF71B2E3D}" dt="2023-04-06T10:21:13.363" v="25"/>
          <ac:spMkLst>
            <pc:docMk/>
            <pc:sldMk cId="3312412246" sldId="387"/>
            <ac:spMk id="23" creationId="{51A8FEB7-4377-9564-BFE3-E668C0E3FC62}"/>
          </ac:spMkLst>
        </pc:spChg>
        <pc:spChg chg="add mod">
          <ac:chgData name="Nguyen Huy" userId="03e08db4-59cf-4cb4-b2d1-70d2dd8489fe" providerId="ADAL" clId="{C31FCDEA-D54C-4AC7-889E-B7BCF71B2E3D}" dt="2023-04-06T10:21:13.363" v="25"/>
          <ac:spMkLst>
            <pc:docMk/>
            <pc:sldMk cId="3312412246" sldId="387"/>
            <ac:spMk id="24" creationId="{AE4887F9-FB8F-6AB2-6EB5-69163E270B3F}"/>
          </ac:spMkLst>
        </pc:spChg>
        <pc:spChg chg="add mod">
          <ac:chgData name="Nguyen Huy" userId="03e08db4-59cf-4cb4-b2d1-70d2dd8489fe" providerId="ADAL" clId="{C31FCDEA-D54C-4AC7-889E-B7BCF71B2E3D}" dt="2023-04-06T10:21:13.363" v="25"/>
          <ac:spMkLst>
            <pc:docMk/>
            <pc:sldMk cId="3312412246" sldId="387"/>
            <ac:spMk id="25" creationId="{1D48B0B0-78C3-49DF-BCD2-AB00F277A3B3}"/>
          </ac:spMkLst>
        </pc:spChg>
        <pc:spChg chg="add mod">
          <ac:chgData name="Nguyen Huy" userId="03e08db4-59cf-4cb4-b2d1-70d2dd8489fe" providerId="ADAL" clId="{C31FCDEA-D54C-4AC7-889E-B7BCF71B2E3D}" dt="2023-04-06T10:21:13.363" v="25"/>
          <ac:spMkLst>
            <pc:docMk/>
            <pc:sldMk cId="3312412246" sldId="387"/>
            <ac:spMk id="26" creationId="{7767A5D5-C8BF-BA04-131D-42778D7C0FA3}"/>
          </ac:spMkLst>
        </pc:spChg>
        <pc:spChg chg="add mod">
          <ac:chgData name="Nguyen Huy" userId="03e08db4-59cf-4cb4-b2d1-70d2dd8489fe" providerId="ADAL" clId="{C31FCDEA-D54C-4AC7-889E-B7BCF71B2E3D}" dt="2023-04-06T10:21:13.363" v="25"/>
          <ac:spMkLst>
            <pc:docMk/>
            <pc:sldMk cId="3312412246" sldId="387"/>
            <ac:spMk id="27" creationId="{CBC20F03-7465-F73E-3F92-BCE70DB3EFCD}"/>
          </ac:spMkLst>
        </pc:spChg>
        <pc:spChg chg="add mod">
          <ac:chgData name="Nguyen Huy" userId="03e08db4-59cf-4cb4-b2d1-70d2dd8489fe" providerId="ADAL" clId="{C31FCDEA-D54C-4AC7-889E-B7BCF71B2E3D}" dt="2023-04-06T10:21:13.363" v="25"/>
          <ac:spMkLst>
            <pc:docMk/>
            <pc:sldMk cId="3312412246" sldId="387"/>
            <ac:spMk id="28" creationId="{6F731FB1-EAF0-8905-29FF-C6E7017842E5}"/>
          </ac:spMkLst>
        </pc:spChg>
        <pc:spChg chg="add mod">
          <ac:chgData name="Nguyen Huy" userId="03e08db4-59cf-4cb4-b2d1-70d2dd8489fe" providerId="ADAL" clId="{C31FCDEA-D54C-4AC7-889E-B7BCF71B2E3D}" dt="2023-04-06T10:21:13.363" v="25"/>
          <ac:spMkLst>
            <pc:docMk/>
            <pc:sldMk cId="3312412246" sldId="387"/>
            <ac:spMk id="29" creationId="{08ED8C1B-9B25-60EC-8388-A342CD66FC1D}"/>
          </ac:spMkLst>
        </pc:spChg>
        <pc:spChg chg="add mod">
          <ac:chgData name="Nguyen Huy" userId="03e08db4-59cf-4cb4-b2d1-70d2dd8489fe" providerId="ADAL" clId="{C31FCDEA-D54C-4AC7-889E-B7BCF71B2E3D}" dt="2023-04-06T10:21:13.363" v="25"/>
          <ac:spMkLst>
            <pc:docMk/>
            <pc:sldMk cId="3312412246" sldId="387"/>
            <ac:spMk id="30" creationId="{2DF3107D-5E83-BB61-AA35-78DF33C1629B}"/>
          </ac:spMkLst>
        </pc:spChg>
        <pc:spChg chg="add mod">
          <ac:chgData name="Nguyen Huy" userId="03e08db4-59cf-4cb4-b2d1-70d2dd8489fe" providerId="ADAL" clId="{C31FCDEA-D54C-4AC7-889E-B7BCF71B2E3D}" dt="2023-04-06T10:21:13.363" v="25"/>
          <ac:spMkLst>
            <pc:docMk/>
            <pc:sldMk cId="3312412246" sldId="387"/>
            <ac:spMk id="31" creationId="{AC812E81-1305-EFB5-2ABE-4F2EB81C27EC}"/>
          </ac:spMkLst>
        </pc:spChg>
        <pc:spChg chg="add mod">
          <ac:chgData name="Nguyen Huy" userId="03e08db4-59cf-4cb4-b2d1-70d2dd8489fe" providerId="ADAL" clId="{C31FCDEA-D54C-4AC7-889E-B7BCF71B2E3D}" dt="2023-04-06T10:21:13.363" v="25"/>
          <ac:spMkLst>
            <pc:docMk/>
            <pc:sldMk cId="3312412246" sldId="387"/>
            <ac:spMk id="32" creationId="{9D376C73-891F-44B0-6333-492BA2B43C2C}"/>
          </ac:spMkLst>
        </pc:spChg>
        <pc:spChg chg="add mod">
          <ac:chgData name="Nguyen Huy" userId="03e08db4-59cf-4cb4-b2d1-70d2dd8489fe" providerId="ADAL" clId="{C31FCDEA-D54C-4AC7-889E-B7BCF71B2E3D}" dt="2023-04-06T10:21:13.363" v="25"/>
          <ac:spMkLst>
            <pc:docMk/>
            <pc:sldMk cId="3312412246" sldId="387"/>
            <ac:spMk id="33" creationId="{8E03EF06-B967-26FA-FAEC-87DEAC1A9827}"/>
          </ac:spMkLst>
        </pc:spChg>
        <pc:spChg chg="add mod">
          <ac:chgData name="Nguyen Huy" userId="03e08db4-59cf-4cb4-b2d1-70d2dd8489fe" providerId="ADAL" clId="{C31FCDEA-D54C-4AC7-889E-B7BCF71B2E3D}" dt="2023-04-06T10:21:13.363" v="25"/>
          <ac:spMkLst>
            <pc:docMk/>
            <pc:sldMk cId="3312412246" sldId="387"/>
            <ac:spMk id="34" creationId="{6BA3B871-B79E-92D0-896E-C18EFEF414DB}"/>
          </ac:spMkLst>
        </pc:spChg>
        <pc:spChg chg="add mod">
          <ac:chgData name="Nguyen Huy" userId="03e08db4-59cf-4cb4-b2d1-70d2dd8489fe" providerId="ADAL" clId="{C31FCDEA-D54C-4AC7-889E-B7BCF71B2E3D}" dt="2023-04-06T10:21:13.363" v="25"/>
          <ac:spMkLst>
            <pc:docMk/>
            <pc:sldMk cId="3312412246" sldId="387"/>
            <ac:spMk id="35" creationId="{CD8D91F2-9BAA-3A9D-74BD-5F8BCCCEF4FD}"/>
          </ac:spMkLst>
        </pc:spChg>
        <pc:spChg chg="add mod">
          <ac:chgData name="Nguyen Huy" userId="03e08db4-59cf-4cb4-b2d1-70d2dd8489fe" providerId="ADAL" clId="{C31FCDEA-D54C-4AC7-889E-B7BCF71B2E3D}" dt="2023-04-06T10:21:13.363" v="25"/>
          <ac:spMkLst>
            <pc:docMk/>
            <pc:sldMk cId="3312412246" sldId="387"/>
            <ac:spMk id="36" creationId="{60730296-8898-3E23-360B-5C29108C9092}"/>
          </ac:spMkLst>
        </pc:spChg>
        <pc:spChg chg="add mod">
          <ac:chgData name="Nguyen Huy" userId="03e08db4-59cf-4cb4-b2d1-70d2dd8489fe" providerId="ADAL" clId="{C31FCDEA-D54C-4AC7-889E-B7BCF71B2E3D}" dt="2023-04-06T10:21:13.363" v="25"/>
          <ac:spMkLst>
            <pc:docMk/>
            <pc:sldMk cId="3312412246" sldId="387"/>
            <ac:spMk id="37" creationId="{6B7F786F-8C0C-5BC1-3FE3-0634EFC98132}"/>
          </ac:spMkLst>
        </pc:spChg>
        <pc:spChg chg="add mod">
          <ac:chgData name="Nguyen Huy" userId="03e08db4-59cf-4cb4-b2d1-70d2dd8489fe" providerId="ADAL" clId="{C31FCDEA-D54C-4AC7-889E-B7BCF71B2E3D}" dt="2023-04-06T10:21:13.363" v="25"/>
          <ac:spMkLst>
            <pc:docMk/>
            <pc:sldMk cId="3312412246" sldId="387"/>
            <ac:spMk id="38" creationId="{FA19EB5D-DF03-FEE3-368C-600164805744}"/>
          </ac:spMkLst>
        </pc:spChg>
        <pc:spChg chg="add mod">
          <ac:chgData name="Nguyen Huy" userId="03e08db4-59cf-4cb4-b2d1-70d2dd8489fe" providerId="ADAL" clId="{C31FCDEA-D54C-4AC7-889E-B7BCF71B2E3D}" dt="2023-04-06T10:21:13.363" v="25"/>
          <ac:spMkLst>
            <pc:docMk/>
            <pc:sldMk cId="3312412246" sldId="387"/>
            <ac:spMk id="39" creationId="{962BC2DC-9F0D-A9D2-ED07-84F5BBFEF5C1}"/>
          </ac:spMkLst>
        </pc:spChg>
        <pc:spChg chg="add mod">
          <ac:chgData name="Nguyen Huy" userId="03e08db4-59cf-4cb4-b2d1-70d2dd8489fe" providerId="ADAL" clId="{C31FCDEA-D54C-4AC7-889E-B7BCF71B2E3D}" dt="2023-04-06T10:21:13.363" v="25"/>
          <ac:spMkLst>
            <pc:docMk/>
            <pc:sldMk cId="3312412246" sldId="387"/>
            <ac:spMk id="40" creationId="{1D24FA14-3AC9-8D8C-CE0C-C4B6B816433F}"/>
          </ac:spMkLst>
        </pc:spChg>
        <pc:spChg chg="add mod">
          <ac:chgData name="Nguyen Huy" userId="03e08db4-59cf-4cb4-b2d1-70d2dd8489fe" providerId="ADAL" clId="{C31FCDEA-D54C-4AC7-889E-B7BCF71B2E3D}" dt="2023-04-06T10:21:13.363" v="25"/>
          <ac:spMkLst>
            <pc:docMk/>
            <pc:sldMk cId="3312412246" sldId="387"/>
            <ac:spMk id="41" creationId="{4717C6BE-012F-0B2D-5A13-E5AADA1E2883}"/>
          </ac:spMkLst>
        </pc:spChg>
        <pc:spChg chg="add mod">
          <ac:chgData name="Nguyen Huy" userId="03e08db4-59cf-4cb4-b2d1-70d2dd8489fe" providerId="ADAL" clId="{C31FCDEA-D54C-4AC7-889E-B7BCF71B2E3D}" dt="2023-04-06T10:21:13.363" v="25"/>
          <ac:spMkLst>
            <pc:docMk/>
            <pc:sldMk cId="3312412246" sldId="387"/>
            <ac:spMk id="42" creationId="{85D6F61A-2896-A95D-D65D-FCC64AE4070F}"/>
          </ac:spMkLst>
        </pc:spChg>
        <pc:spChg chg="add mod">
          <ac:chgData name="Nguyen Huy" userId="03e08db4-59cf-4cb4-b2d1-70d2dd8489fe" providerId="ADAL" clId="{C31FCDEA-D54C-4AC7-889E-B7BCF71B2E3D}" dt="2023-04-06T10:21:13.363" v="25"/>
          <ac:spMkLst>
            <pc:docMk/>
            <pc:sldMk cId="3312412246" sldId="387"/>
            <ac:spMk id="43" creationId="{E4D169DC-90EE-EF93-DD59-BB3B0ECC08B0}"/>
          </ac:spMkLst>
        </pc:spChg>
        <pc:spChg chg="add mod">
          <ac:chgData name="Nguyen Huy" userId="03e08db4-59cf-4cb4-b2d1-70d2dd8489fe" providerId="ADAL" clId="{C31FCDEA-D54C-4AC7-889E-B7BCF71B2E3D}" dt="2023-04-06T10:21:13.363" v="25"/>
          <ac:spMkLst>
            <pc:docMk/>
            <pc:sldMk cId="3312412246" sldId="387"/>
            <ac:spMk id="44" creationId="{7D16D427-301D-67D1-B6BB-0498EADD42C3}"/>
          </ac:spMkLst>
        </pc:spChg>
        <pc:spChg chg="add mod">
          <ac:chgData name="Nguyen Huy" userId="03e08db4-59cf-4cb4-b2d1-70d2dd8489fe" providerId="ADAL" clId="{C31FCDEA-D54C-4AC7-889E-B7BCF71B2E3D}" dt="2023-04-06T10:21:13.363" v="25"/>
          <ac:spMkLst>
            <pc:docMk/>
            <pc:sldMk cId="3312412246" sldId="387"/>
            <ac:spMk id="45" creationId="{948E0D3A-454E-EF02-F662-B534F2C162E5}"/>
          </ac:spMkLst>
        </pc:spChg>
        <pc:spChg chg="add mod">
          <ac:chgData name="Nguyen Huy" userId="03e08db4-59cf-4cb4-b2d1-70d2dd8489fe" providerId="ADAL" clId="{C31FCDEA-D54C-4AC7-889E-B7BCF71B2E3D}" dt="2023-04-06T10:21:13.363" v="25"/>
          <ac:spMkLst>
            <pc:docMk/>
            <pc:sldMk cId="3312412246" sldId="387"/>
            <ac:spMk id="46" creationId="{B8A11BD4-FE03-243A-E9D6-B9A9EFEC33E5}"/>
          </ac:spMkLst>
        </pc:spChg>
        <pc:spChg chg="add mod">
          <ac:chgData name="Nguyen Huy" userId="03e08db4-59cf-4cb4-b2d1-70d2dd8489fe" providerId="ADAL" clId="{C31FCDEA-D54C-4AC7-889E-B7BCF71B2E3D}" dt="2023-04-06T10:21:13.363" v="25"/>
          <ac:spMkLst>
            <pc:docMk/>
            <pc:sldMk cId="3312412246" sldId="387"/>
            <ac:spMk id="47" creationId="{9D9B0B51-752E-DD6C-CE2F-FADE816DA5A7}"/>
          </ac:spMkLst>
        </pc:spChg>
        <pc:spChg chg="add mod">
          <ac:chgData name="Nguyen Huy" userId="03e08db4-59cf-4cb4-b2d1-70d2dd8489fe" providerId="ADAL" clId="{C31FCDEA-D54C-4AC7-889E-B7BCF71B2E3D}" dt="2023-04-06T10:21:13.363" v="25"/>
          <ac:spMkLst>
            <pc:docMk/>
            <pc:sldMk cId="3312412246" sldId="387"/>
            <ac:spMk id="48" creationId="{FB85CCF5-F24E-1A47-0C31-4AA7C9CC9F88}"/>
          </ac:spMkLst>
        </pc:spChg>
        <pc:spChg chg="add mod">
          <ac:chgData name="Nguyen Huy" userId="03e08db4-59cf-4cb4-b2d1-70d2dd8489fe" providerId="ADAL" clId="{C31FCDEA-D54C-4AC7-889E-B7BCF71B2E3D}" dt="2023-04-06T10:21:13.363" v="25"/>
          <ac:spMkLst>
            <pc:docMk/>
            <pc:sldMk cId="3312412246" sldId="387"/>
            <ac:spMk id="49" creationId="{20FBDCA4-ECFA-F02C-818F-5A55AF095254}"/>
          </ac:spMkLst>
        </pc:spChg>
        <pc:spChg chg="add mod">
          <ac:chgData name="Nguyen Huy" userId="03e08db4-59cf-4cb4-b2d1-70d2dd8489fe" providerId="ADAL" clId="{C31FCDEA-D54C-4AC7-889E-B7BCF71B2E3D}" dt="2023-04-06T10:21:13.363" v="25"/>
          <ac:spMkLst>
            <pc:docMk/>
            <pc:sldMk cId="3312412246" sldId="387"/>
            <ac:spMk id="50" creationId="{A3C7C955-21C3-709B-CC52-EFDEA2F39C20}"/>
          </ac:spMkLst>
        </pc:spChg>
        <pc:spChg chg="add mod">
          <ac:chgData name="Nguyen Huy" userId="03e08db4-59cf-4cb4-b2d1-70d2dd8489fe" providerId="ADAL" clId="{C31FCDEA-D54C-4AC7-889E-B7BCF71B2E3D}" dt="2023-04-06T10:21:13.363" v="25"/>
          <ac:spMkLst>
            <pc:docMk/>
            <pc:sldMk cId="3312412246" sldId="387"/>
            <ac:spMk id="51" creationId="{F7D42E16-31E3-3560-963A-C4277D0F8A99}"/>
          </ac:spMkLst>
        </pc:spChg>
        <pc:spChg chg="add mod">
          <ac:chgData name="Nguyen Huy" userId="03e08db4-59cf-4cb4-b2d1-70d2dd8489fe" providerId="ADAL" clId="{C31FCDEA-D54C-4AC7-889E-B7BCF71B2E3D}" dt="2023-04-06T10:21:13.363" v="25"/>
          <ac:spMkLst>
            <pc:docMk/>
            <pc:sldMk cId="3312412246" sldId="387"/>
            <ac:spMk id="52" creationId="{B3552FCB-F0CB-6F98-5ACE-6E3B3DDC7389}"/>
          </ac:spMkLst>
        </pc:spChg>
        <pc:spChg chg="add mod">
          <ac:chgData name="Nguyen Huy" userId="03e08db4-59cf-4cb4-b2d1-70d2dd8489fe" providerId="ADAL" clId="{C31FCDEA-D54C-4AC7-889E-B7BCF71B2E3D}" dt="2023-04-06T10:21:13.363" v="25"/>
          <ac:spMkLst>
            <pc:docMk/>
            <pc:sldMk cId="3312412246" sldId="387"/>
            <ac:spMk id="53" creationId="{FAAF3D5B-AC30-B5F1-C2B3-98B9F3D4AE9D}"/>
          </ac:spMkLst>
        </pc:spChg>
        <pc:spChg chg="add mod">
          <ac:chgData name="Nguyen Huy" userId="03e08db4-59cf-4cb4-b2d1-70d2dd8489fe" providerId="ADAL" clId="{C31FCDEA-D54C-4AC7-889E-B7BCF71B2E3D}" dt="2023-04-06T10:21:13.363" v="25"/>
          <ac:spMkLst>
            <pc:docMk/>
            <pc:sldMk cId="3312412246" sldId="387"/>
            <ac:spMk id="54" creationId="{FAC60592-EC81-56A9-0C43-46BBA2E22CF2}"/>
          </ac:spMkLst>
        </pc:spChg>
        <pc:spChg chg="add mod">
          <ac:chgData name="Nguyen Huy" userId="03e08db4-59cf-4cb4-b2d1-70d2dd8489fe" providerId="ADAL" clId="{C31FCDEA-D54C-4AC7-889E-B7BCF71B2E3D}" dt="2023-04-06T10:21:13.363" v="25"/>
          <ac:spMkLst>
            <pc:docMk/>
            <pc:sldMk cId="3312412246" sldId="387"/>
            <ac:spMk id="55" creationId="{C02098FB-F956-306D-D7AD-B8B3F39EE3EC}"/>
          </ac:spMkLst>
        </pc:spChg>
        <pc:spChg chg="add mod">
          <ac:chgData name="Nguyen Huy" userId="03e08db4-59cf-4cb4-b2d1-70d2dd8489fe" providerId="ADAL" clId="{C31FCDEA-D54C-4AC7-889E-B7BCF71B2E3D}" dt="2023-04-06T10:21:13.363" v="25"/>
          <ac:spMkLst>
            <pc:docMk/>
            <pc:sldMk cId="3312412246" sldId="387"/>
            <ac:spMk id="56" creationId="{F090B12F-C3B6-3F3E-1BBB-D253B7FF8C98}"/>
          </ac:spMkLst>
        </pc:spChg>
        <pc:spChg chg="add mod">
          <ac:chgData name="Nguyen Huy" userId="03e08db4-59cf-4cb4-b2d1-70d2dd8489fe" providerId="ADAL" clId="{C31FCDEA-D54C-4AC7-889E-B7BCF71B2E3D}" dt="2023-04-06T10:21:13.363" v="25"/>
          <ac:spMkLst>
            <pc:docMk/>
            <pc:sldMk cId="3312412246" sldId="387"/>
            <ac:spMk id="57" creationId="{CF03FBA1-A20F-A9CB-B70E-64299ADD094D}"/>
          </ac:spMkLst>
        </pc:spChg>
        <pc:spChg chg="add mod">
          <ac:chgData name="Nguyen Huy" userId="03e08db4-59cf-4cb4-b2d1-70d2dd8489fe" providerId="ADAL" clId="{C31FCDEA-D54C-4AC7-889E-B7BCF71B2E3D}" dt="2023-04-06T10:21:13.363" v="25"/>
          <ac:spMkLst>
            <pc:docMk/>
            <pc:sldMk cId="3312412246" sldId="387"/>
            <ac:spMk id="58" creationId="{7ECCB645-7AB4-1807-B1C5-5687B582E83D}"/>
          </ac:spMkLst>
        </pc:spChg>
        <pc:spChg chg="add mod">
          <ac:chgData name="Nguyen Huy" userId="03e08db4-59cf-4cb4-b2d1-70d2dd8489fe" providerId="ADAL" clId="{C31FCDEA-D54C-4AC7-889E-B7BCF71B2E3D}" dt="2023-04-06T10:21:13.363" v="25"/>
          <ac:spMkLst>
            <pc:docMk/>
            <pc:sldMk cId="3312412246" sldId="387"/>
            <ac:spMk id="59" creationId="{1E4E25F9-3FF3-86DF-8DED-FD11A1E4D4B8}"/>
          </ac:spMkLst>
        </pc:spChg>
        <pc:spChg chg="add mod">
          <ac:chgData name="Nguyen Huy" userId="03e08db4-59cf-4cb4-b2d1-70d2dd8489fe" providerId="ADAL" clId="{C31FCDEA-D54C-4AC7-889E-B7BCF71B2E3D}" dt="2023-04-06T10:21:13.363" v="25"/>
          <ac:spMkLst>
            <pc:docMk/>
            <pc:sldMk cId="3312412246" sldId="387"/>
            <ac:spMk id="60" creationId="{C08D87CD-5EA6-C908-903F-A1EA4D58879F}"/>
          </ac:spMkLst>
        </pc:spChg>
        <pc:spChg chg="add mod">
          <ac:chgData name="Nguyen Huy" userId="03e08db4-59cf-4cb4-b2d1-70d2dd8489fe" providerId="ADAL" clId="{C31FCDEA-D54C-4AC7-889E-B7BCF71B2E3D}" dt="2023-04-06T10:21:13.363" v="25"/>
          <ac:spMkLst>
            <pc:docMk/>
            <pc:sldMk cId="3312412246" sldId="387"/>
            <ac:spMk id="61" creationId="{AF333587-85BB-9482-623C-5F012C36F8EE}"/>
          </ac:spMkLst>
        </pc:spChg>
        <pc:spChg chg="add mod">
          <ac:chgData name="Nguyen Huy" userId="03e08db4-59cf-4cb4-b2d1-70d2dd8489fe" providerId="ADAL" clId="{C31FCDEA-D54C-4AC7-889E-B7BCF71B2E3D}" dt="2023-04-06T10:21:13.363" v="25"/>
          <ac:spMkLst>
            <pc:docMk/>
            <pc:sldMk cId="3312412246" sldId="387"/>
            <ac:spMk id="62" creationId="{253B5AC0-36C2-A96A-6F88-05C4861D16DE}"/>
          </ac:spMkLst>
        </pc:spChg>
        <pc:spChg chg="add mod">
          <ac:chgData name="Nguyen Huy" userId="03e08db4-59cf-4cb4-b2d1-70d2dd8489fe" providerId="ADAL" clId="{C31FCDEA-D54C-4AC7-889E-B7BCF71B2E3D}" dt="2023-04-06T10:21:13.363" v="25"/>
          <ac:spMkLst>
            <pc:docMk/>
            <pc:sldMk cId="3312412246" sldId="387"/>
            <ac:spMk id="63" creationId="{6E98DE06-3EC5-31D9-A309-FA3F8E874506}"/>
          </ac:spMkLst>
        </pc:spChg>
        <pc:spChg chg="add mod">
          <ac:chgData name="Nguyen Huy" userId="03e08db4-59cf-4cb4-b2d1-70d2dd8489fe" providerId="ADAL" clId="{C31FCDEA-D54C-4AC7-889E-B7BCF71B2E3D}" dt="2023-04-06T10:21:13.363" v="25"/>
          <ac:spMkLst>
            <pc:docMk/>
            <pc:sldMk cId="3312412246" sldId="387"/>
            <ac:spMk id="64" creationId="{581AF9DE-7D05-C0FC-93AF-0A847C07B7A3}"/>
          </ac:spMkLst>
        </pc:spChg>
        <pc:spChg chg="add mod">
          <ac:chgData name="Nguyen Huy" userId="03e08db4-59cf-4cb4-b2d1-70d2dd8489fe" providerId="ADAL" clId="{C31FCDEA-D54C-4AC7-889E-B7BCF71B2E3D}" dt="2023-04-06T10:21:13.363" v="25"/>
          <ac:spMkLst>
            <pc:docMk/>
            <pc:sldMk cId="3312412246" sldId="387"/>
            <ac:spMk id="65" creationId="{72D48B4C-DBDF-5FF5-D733-6DA62200EF15}"/>
          </ac:spMkLst>
        </pc:spChg>
        <pc:spChg chg="add mod">
          <ac:chgData name="Nguyen Huy" userId="03e08db4-59cf-4cb4-b2d1-70d2dd8489fe" providerId="ADAL" clId="{C31FCDEA-D54C-4AC7-889E-B7BCF71B2E3D}" dt="2023-04-06T10:21:13.363" v="25"/>
          <ac:spMkLst>
            <pc:docMk/>
            <pc:sldMk cId="3312412246" sldId="387"/>
            <ac:spMk id="66" creationId="{6221ED34-C41F-83C8-DEEA-CF78161C5576}"/>
          </ac:spMkLst>
        </pc:spChg>
        <pc:spChg chg="add mod">
          <ac:chgData name="Nguyen Huy" userId="03e08db4-59cf-4cb4-b2d1-70d2dd8489fe" providerId="ADAL" clId="{C31FCDEA-D54C-4AC7-889E-B7BCF71B2E3D}" dt="2023-04-06T10:21:13.363" v="25"/>
          <ac:spMkLst>
            <pc:docMk/>
            <pc:sldMk cId="3312412246" sldId="387"/>
            <ac:spMk id="67" creationId="{5B68C83D-18C2-831C-565C-3D5D74DD7F35}"/>
          </ac:spMkLst>
        </pc:spChg>
        <pc:spChg chg="add mod">
          <ac:chgData name="Nguyen Huy" userId="03e08db4-59cf-4cb4-b2d1-70d2dd8489fe" providerId="ADAL" clId="{C31FCDEA-D54C-4AC7-889E-B7BCF71B2E3D}" dt="2023-04-06T10:21:13.363" v="25"/>
          <ac:spMkLst>
            <pc:docMk/>
            <pc:sldMk cId="3312412246" sldId="387"/>
            <ac:spMk id="68" creationId="{BE45B41F-858D-A348-0656-4EB317F068C7}"/>
          </ac:spMkLst>
        </pc:spChg>
        <pc:spChg chg="add mod">
          <ac:chgData name="Nguyen Huy" userId="03e08db4-59cf-4cb4-b2d1-70d2dd8489fe" providerId="ADAL" clId="{C31FCDEA-D54C-4AC7-889E-B7BCF71B2E3D}" dt="2023-04-06T10:21:13.363" v="25"/>
          <ac:spMkLst>
            <pc:docMk/>
            <pc:sldMk cId="3312412246" sldId="387"/>
            <ac:spMk id="69" creationId="{4268BE1D-A837-E54B-580E-B00646DE0485}"/>
          </ac:spMkLst>
        </pc:spChg>
        <pc:spChg chg="add mod">
          <ac:chgData name="Nguyen Huy" userId="03e08db4-59cf-4cb4-b2d1-70d2dd8489fe" providerId="ADAL" clId="{C31FCDEA-D54C-4AC7-889E-B7BCF71B2E3D}" dt="2023-04-06T10:21:13.363" v="25"/>
          <ac:spMkLst>
            <pc:docMk/>
            <pc:sldMk cId="3312412246" sldId="387"/>
            <ac:spMk id="70" creationId="{382A057F-EDD2-2E2F-CFEB-4992CE5DA6AA}"/>
          </ac:spMkLst>
        </pc:spChg>
        <pc:spChg chg="add mod">
          <ac:chgData name="Nguyen Huy" userId="03e08db4-59cf-4cb4-b2d1-70d2dd8489fe" providerId="ADAL" clId="{C31FCDEA-D54C-4AC7-889E-B7BCF71B2E3D}" dt="2023-04-06T10:21:13.363" v="25"/>
          <ac:spMkLst>
            <pc:docMk/>
            <pc:sldMk cId="3312412246" sldId="387"/>
            <ac:spMk id="71" creationId="{7EF0FE4F-A15F-BAEF-C8AC-E99565A94C60}"/>
          </ac:spMkLst>
        </pc:spChg>
        <pc:spChg chg="add mod">
          <ac:chgData name="Nguyen Huy" userId="03e08db4-59cf-4cb4-b2d1-70d2dd8489fe" providerId="ADAL" clId="{C31FCDEA-D54C-4AC7-889E-B7BCF71B2E3D}" dt="2023-04-06T10:21:13.363" v="25"/>
          <ac:spMkLst>
            <pc:docMk/>
            <pc:sldMk cId="3312412246" sldId="387"/>
            <ac:spMk id="72" creationId="{813B11F9-5750-E428-31CD-D20544E5152C}"/>
          </ac:spMkLst>
        </pc:spChg>
        <pc:spChg chg="add mod">
          <ac:chgData name="Nguyen Huy" userId="03e08db4-59cf-4cb4-b2d1-70d2dd8489fe" providerId="ADAL" clId="{C31FCDEA-D54C-4AC7-889E-B7BCF71B2E3D}" dt="2023-04-06T10:21:13.363" v="25"/>
          <ac:spMkLst>
            <pc:docMk/>
            <pc:sldMk cId="3312412246" sldId="387"/>
            <ac:spMk id="73" creationId="{B0E4F9BB-F663-3969-9F49-215A110887FA}"/>
          </ac:spMkLst>
        </pc:spChg>
        <pc:spChg chg="add mod">
          <ac:chgData name="Nguyen Huy" userId="03e08db4-59cf-4cb4-b2d1-70d2dd8489fe" providerId="ADAL" clId="{C31FCDEA-D54C-4AC7-889E-B7BCF71B2E3D}" dt="2023-04-06T10:21:13.363" v="25"/>
          <ac:spMkLst>
            <pc:docMk/>
            <pc:sldMk cId="3312412246" sldId="387"/>
            <ac:spMk id="74" creationId="{8B2807FB-6DDE-2D09-A0F1-480A168BBBD9}"/>
          </ac:spMkLst>
        </pc:spChg>
        <pc:spChg chg="add mod">
          <ac:chgData name="Nguyen Huy" userId="03e08db4-59cf-4cb4-b2d1-70d2dd8489fe" providerId="ADAL" clId="{C31FCDEA-D54C-4AC7-889E-B7BCF71B2E3D}" dt="2023-04-06T10:21:13.363" v="25"/>
          <ac:spMkLst>
            <pc:docMk/>
            <pc:sldMk cId="3312412246" sldId="387"/>
            <ac:spMk id="75" creationId="{7FED9F07-B752-CFD6-6BCD-DEEC5DCF3256}"/>
          </ac:spMkLst>
        </pc:spChg>
        <pc:spChg chg="add mod">
          <ac:chgData name="Nguyen Huy" userId="03e08db4-59cf-4cb4-b2d1-70d2dd8489fe" providerId="ADAL" clId="{C31FCDEA-D54C-4AC7-889E-B7BCF71B2E3D}" dt="2023-04-06T10:21:13.363" v="25"/>
          <ac:spMkLst>
            <pc:docMk/>
            <pc:sldMk cId="3312412246" sldId="387"/>
            <ac:spMk id="76" creationId="{D8D43D61-1400-95DF-767D-CD99794BD211}"/>
          </ac:spMkLst>
        </pc:spChg>
        <pc:spChg chg="add mod">
          <ac:chgData name="Nguyen Huy" userId="03e08db4-59cf-4cb4-b2d1-70d2dd8489fe" providerId="ADAL" clId="{C31FCDEA-D54C-4AC7-889E-B7BCF71B2E3D}" dt="2023-04-06T10:21:13.363" v="25"/>
          <ac:spMkLst>
            <pc:docMk/>
            <pc:sldMk cId="3312412246" sldId="387"/>
            <ac:spMk id="77" creationId="{B3230812-E7BA-6B98-FFCB-FAF60B9578BE}"/>
          </ac:spMkLst>
        </pc:spChg>
        <pc:spChg chg="add mod">
          <ac:chgData name="Nguyen Huy" userId="03e08db4-59cf-4cb4-b2d1-70d2dd8489fe" providerId="ADAL" clId="{C31FCDEA-D54C-4AC7-889E-B7BCF71B2E3D}" dt="2023-04-06T10:21:13.363" v="25"/>
          <ac:spMkLst>
            <pc:docMk/>
            <pc:sldMk cId="3312412246" sldId="387"/>
            <ac:spMk id="78" creationId="{FD3C5BD1-57A2-A271-0FB7-8193BA1D6A2F}"/>
          </ac:spMkLst>
        </pc:spChg>
        <pc:spChg chg="add mod">
          <ac:chgData name="Nguyen Huy" userId="03e08db4-59cf-4cb4-b2d1-70d2dd8489fe" providerId="ADAL" clId="{C31FCDEA-D54C-4AC7-889E-B7BCF71B2E3D}" dt="2023-04-06T10:21:13.363" v="25"/>
          <ac:spMkLst>
            <pc:docMk/>
            <pc:sldMk cId="3312412246" sldId="387"/>
            <ac:spMk id="79" creationId="{996512CF-6827-F7FA-A505-CA53C1A582B1}"/>
          </ac:spMkLst>
        </pc:spChg>
        <pc:spChg chg="add mod">
          <ac:chgData name="Nguyen Huy" userId="03e08db4-59cf-4cb4-b2d1-70d2dd8489fe" providerId="ADAL" clId="{C31FCDEA-D54C-4AC7-889E-B7BCF71B2E3D}" dt="2023-04-06T10:21:13.363" v="25"/>
          <ac:spMkLst>
            <pc:docMk/>
            <pc:sldMk cId="3312412246" sldId="387"/>
            <ac:spMk id="80" creationId="{7BFF79FC-86D1-B15D-5B12-69817EC486F8}"/>
          </ac:spMkLst>
        </pc:spChg>
        <pc:spChg chg="add mod">
          <ac:chgData name="Nguyen Huy" userId="03e08db4-59cf-4cb4-b2d1-70d2dd8489fe" providerId="ADAL" clId="{C31FCDEA-D54C-4AC7-889E-B7BCF71B2E3D}" dt="2023-04-06T10:21:13.363" v="25"/>
          <ac:spMkLst>
            <pc:docMk/>
            <pc:sldMk cId="3312412246" sldId="387"/>
            <ac:spMk id="81" creationId="{65EE0922-D7C4-7302-59C3-4CBDC6D85D5C}"/>
          </ac:spMkLst>
        </pc:spChg>
        <pc:spChg chg="add mod">
          <ac:chgData name="Nguyen Huy" userId="03e08db4-59cf-4cb4-b2d1-70d2dd8489fe" providerId="ADAL" clId="{C31FCDEA-D54C-4AC7-889E-B7BCF71B2E3D}" dt="2023-04-06T10:21:13.363" v="25"/>
          <ac:spMkLst>
            <pc:docMk/>
            <pc:sldMk cId="3312412246" sldId="387"/>
            <ac:spMk id="82" creationId="{30408E20-D6A7-45BD-B878-72195B816FFD}"/>
          </ac:spMkLst>
        </pc:spChg>
        <pc:spChg chg="add mod">
          <ac:chgData name="Nguyen Huy" userId="03e08db4-59cf-4cb4-b2d1-70d2dd8489fe" providerId="ADAL" clId="{C31FCDEA-D54C-4AC7-889E-B7BCF71B2E3D}" dt="2023-04-06T10:21:13.363" v="25"/>
          <ac:spMkLst>
            <pc:docMk/>
            <pc:sldMk cId="3312412246" sldId="387"/>
            <ac:spMk id="83" creationId="{F7464B7E-003A-0937-EB44-7AD977558D19}"/>
          </ac:spMkLst>
        </pc:spChg>
        <pc:spChg chg="add mod">
          <ac:chgData name="Nguyen Huy" userId="03e08db4-59cf-4cb4-b2d1-70d2dd8489fe" providerId="ADAL" clId="{C31FCDEA-D54C-4AC7-889E-B7BCF71B2E3D}" dt="2023-04-06T10:21:13.363" v="25"/>
          <ac:spMkLst>
            <pc:docMk/>
            <pc:sldMk cId="3312412246" sldId="387"/>
            <ac:spMk id="84" creationId="{D7A12D61-8E05-B33A-6339-C616DFC107E7}"/>
          </ac:spMkLst>
        </pc:spChg>
        <pc:spChg chg="add mod">
          <ac:chgData name="Nguyen Huy" userId="03e08db4-59cf-4cb4-b2d1-70d2dd8489fe" providerId="ADAL" clId="{C31FCDEA-D54C-4AC7-889E-B7BCF71B2E3D}" dt="2023-04-06T10:21:13.363" v="25"/>
          <ac:spMkLst>
            <pc:docMk/>
            <pc:sldMk cId="3312412246" sldId="387"/>
            <ac:spMk id="85" creationId="{B5E4F3BA-F833-F9CF-FD39-A1A8DA78F6CF}"/>
          </ac:spMkLst>
        </pc:spChg>
        <pc:spChg chg="add mod">
          <ac:chgData name="Nguyen Huy" userId="03e08db4-59cf-4cb4-b2d1-70d2dd8489fe" providerId="ADAL" clId="{C31FCDEA-D54C-4AC7-889E-B7BCF71B2E3D}" dt="2023-04-06T10:21:13.363" v="25"/>
          <ac:spMkLst>
            <pc:docMk/>
            <pc:sldMk cId="3312412246" sldId="387"/>
            <ac:spMk id="86" creationId="{48DDF913-DC33-E336-EE0B-646311B81DC3}"/>
          </ac:spMkLst>
        </pc:spChg>
        <pc:spChg chg="add mod">
          <ac:chgData name="Nguyen Huy" userId="03e08db4-59cf-4cb4-b2d1-70d2dd8489fe" providerId="ADAL" clId="{C31FCDEA-D54C-4AC7-889E-B7BCF71B2E3D}" dt="2023-04-06T10:21:13.363" v="25"/>
          <ac:spMkLst>
            <pc:docMk/>
            <pc:sldMk cId="3312412246" sldId="387"/>
            <ac:spMk id="87" creationId="{B35A3FC3-9D89-D61C-468D-2EFEE397AD75}"/>
          </ac:spMkLst>
        </pc:spChg>
        <pc:spChg chg="add mod">
          <ac:chgData name="Nguyen Huy" userId="03e08db4-59cf-4cb4-b2d1-70d2dd8489fe" providerId="ADAL" clId="{C31FCDEA-D54C-4AC7-889E-B7BCF71B2E3D}" dt="2023-04-06T10:21:13.363" v="25"/>
          <ac:spMkLst>
            <pc:docMk/>
            <pc:sldMk cId="3312412246" sldId="387"/>
            <ac:spMk id="88" creationId="{E6985F95-8DD2-C9F1-2B9A-25A7FDEBFC70}"/>
          </ac:spMkLst>
        </pc:spChg>
        <pc:spChg chg="add mod">
          <ac:chgData name="Nguyen Huy" userId="03e08db4-59cf-4cb4-b2d1-70d2dd8489fe" providerId="ADAL" clId="{C31FCDEA-D54C-4AC7-889E-B7BCF71B2E3D}" dt="2023-04-06T10:21:13.363" v="25"/>
          <ac:spMkLst>
            <pc:docMk/>
            <pc:sldMk cId="3312412246" sldId="387"/>
            <ac:spMk id="89" creationId="{9A124CE9-031F-DF24-5AF3-95D33FDE1A04}"/>
          </ac:spMkLst>
        </pc:spChg>
        <pc:spChg chg="add mod">
          <ac:chgData name="Nguyen Huy" userId="03e08db4-59cf-4cb4-b2d1-70d2dd8489fe" providerId="ADAL" clId="{C31FCDEA-D54C-4AC7-889E-B7BCF71B2E3D}" dt="2023-04-06T10:21:13.363" v="25"/>
          <ac:spMkLst>
            <pc:docMk/>
            <pc:sldMk cId="3312412246" sldId="387"/>
            <ac:spMk id="90" creationId="{F19D8A0F-7039-8442-DE51-4BF2FFA5B841}"/>
          </ac:spMkLst>
        </pc:spChg>
        <pc:spChg chg="add mod">
          <ac:chgData name="Nguyen Huy" userId="03e08db4-59cf-4cb4-b2d1-70d2dd8489fe" providerId="ADAL" clId="{C31FCDEA-D54C-4AC7-889E-B7BCF71B2E3D}" dt="2023-04-06T10:21:13.363" v="25"/>
          <ac:spMkLst>
            <pc:docMk/>
            <pc:sldMk cId="3312412246" sldId="387"/>
            <ac:spMk id="91" creationId="{9351BAD6-A07C-055C-5006-6ED1B9B2D238}"/>
          </ac:spMkLst>
        </pc:spChg>
        <pc:spChg chg="add mod">
          <ac:chgData name="Nguyen Huy" userId="03e08db4-59cf-4cb4-b2d1-70d2dd8489fe" providerId="ADAL" clId="{C31FCDEA-D54C-4AC7-889E-B7BCF71B2E3D}" dt="2023-04-06T10:21:13.363" v="25"/>
          <ac:spMkLst>
            <pc:docMk/>
            <pc:sldMk cId="3312412246" sldId="387"/>
            <ac:spMk id="92" creationId="{626E6B73-D6C0-E398-28D1-0B50B6586341}"/>
          </ac:spMkLst>
        </pc:spChg>
        <pc:spChg chg="add mod">
          <ac:chgData name="Nguyen Huy" userId="03e08db4-59cf-4cb4-b2d1-70d2dd8489fe" providerId="ADAL" clId="{C31FCDEA-D54C-4AC7-889E-B7BCF71B2E3D}" dt="2023-04-06T10:21:13.363" v="25"/>
          <ac:spMkLst>
            <pc:docMk/>
            <pc:sldMk cId="3312412246" sldId="387"/>
            <ac:spMk id="93" creationId="{5D17E6E8-F58F-CD85-DCFD-9BAB4FD71764}"/>
          </ac:spMkLst>
        </pc:spChg>
        <pc:spChg chg="add mod">
          <ac:chgData name="Nguyen Huy" userId="03e08db4-59cf-4cb4-b2d1-70d2dd8489fe" providerId="ADAL" clId="{C31FCDEA-D54C-4AC7-889E-B7BCF71B2E3D}" dt="2023-04-06T10:21:13.363" v="25"/>
          <ac:spMkLst>
            <pc:docMk/>
            <pc:sldMk cId="3312412246" sldId="387"/>
            <ac:spMk id="94" creationId="{F0D7F282-EF66-D3E2-1307-5A1D20791A11}"/>
          </ac:spMkLst>
        </pc:spChg>
        <pc:spChg chg="add mod">
          <ac:chgData name="Nguyen Huy" userId="03e08db4-59cf-4cb4-b2d1-70d2dd8489fe" providerId="ADAL" clId="{C31FCDEA-D54C-4AC7-889E-B7BCF71B2E3D}" dt="2023-04-06T10:21:13.363" v="25"/>
          <ac:spMkLst>
            <pc:docMk/>
            <pc:sldMk cId="3312412246" sldId="387"/>
            <ac:spMk id="95" creationId="{AF613C13-CA72-695E-4F7B-74435EBFEC85}"/>
          </ac:spMkLst>
        </pc:spChg>
        <pc:spChg chg="add mod">
          <ac:chgData name="Nguyen Huy" userId="03e08db4-59cf-4cb4-b2d1-70d2dd8489fe" providerId="ADAL" clId="{C31FCDEA-D54C-4AC7-889E-B7BCF71B2E3D}" dt="2023-04-06T10:21:13.363" v="25"/>
          <ac:spMkLst>
            <pc:docMk/>
            <pc:sldMk cId="3312412246" sldId="387"/>
            <ac:spMk id="96" creationId="{EB3F5BB9-B1AC-08DD-7071-2E87979C98BB}"/>
          </ac:spMkLst>
        </pc:spChg>
        <pc:spChg chg="add mod">
          <ac:chgData name="Nguyen Huy" userId="03e08db4-59cf-4cb4-b2d1-70d2dd8489fe" providerId="ADAL" clId="{C31FCDEA-D54C-4AC7-889E-B7BCF71B2E3D}" dt="2023-04-06T10:21:13.363" v="25"/>
          <ac:spMkLst>
            <pc:docMk/>
            <pc:sldMk cId="3312412246" sldId="387"/>
            <ac:spMk id="97" creationId="{B752B039-BD86-A354-FBE7-8988C34357B1}"/>
          </ac:spMkLst>
        </pc:spChg>
        <pc:spChg chg="add mod">
          <ac:chgData name="Nguyen Huy" userId="03e08db4-59cf-4cb4-b2d1-70d2dd8489fe" providerId="ADAL" clId="{C31FCDEA-D54C-4AC7-889E-B7BCF71B2E3D}" dt="2023-04-06T10:21:13.363" v="25"/>
          <ac:spMkLst>
            <pc:docMk/>
            <pc:sldMk cId="3312412246" sldId="387"/>
            <ac:spMk id="98" creationId="{5D71EB68-EB36-A0FB-BB10-F7107955C8CE}"/>
          </ac:spMkLst>
        </pc:spChg>
        <pc:spChg chg="add mod">
          <ac:chgData name="Nguyen Huy" userId="03e08db4-59cf-4cb4-b2d1-70d2dd8489fe" providerId="ADAL" clId="{C31FCDEA-D54C-4AC7-889E-B7BCF71B2E3D}" dt="2023-04-06T10:21:13.363" v="25"/>
          <ac:spMkLst>
            <pc:docMk/>
            <pc:sldMk cId="3312412246" sldId="387"/>
            <ac:spMk id="99" creationId="{FC7A3977-2D74-FC20-B319-2033F25D0BBD}"/>
          </ac:spMkLst>
        </pc:spChg>
        <pc:spChg chg="add mod">
          <ac:chgData name="Nguyen Huy" userId="03e08db4-59cf-4cb4-b2d1-70d2dd8489fe" providerId="ADAL" clId="{C31FCDEA-D54C-4AC7-889E-B7BCF71B2E3D}" dt="2023-04-06T10:21:13.363" v="25"/>
          <ac:spMkLst>
            <pc:docMk/>
            <pc:sldMk cId="3312412246" sldId="387"/>
            <ac:spMk id="100" creationId="{C1066654-3181-623F-4AB7-1E12FBF58F40}"/>
          </ac:spMkLst>
        </pc:spChg>
        <pc:spChg chg="add mod">
          <ac:chgData name="Nguyen Huy" userId="03e08db4-59cf-4cb4-b2d1-70d2dd8489fe" providerId="ADAL" clId="{C31FCDEA-D54C-4AC7-889E-B7BCF71B2E3D}" dt="2023-04-06T10:21:13.363" v="25"/>
          <ac:spMkLst>
            <pc:docMk/>
            <pc:sldMk cId="3312412246" sldId="387"/>
            <ac:spMk id="101" creationId="{DD479461-C747-7B91-225D-C8635A2620E9}"/>
          </ac:spMkLst>
        </pc:spChg>
        <pc:spChg chg="add mod">
          <ac:chgData name="Nguyen Huy" userId="03e08db4-59cf-4cb4-b2d1-70d2dd8489fe" providerId="ADAL" clId="{C31FCDEA-D54C-4AC7-889E-B7BCF71B2E3D}" dt="2023-04-06T10:21:13.363" v="25"/>
          <ac:spMkLst>
            <pc:docMk/>
            <pc:sldMk cId="3312412246" sldId="387"/>
            <ac:spMk id="102" creationId="{BDE5CF56-F57F-ECD7-CF70-2933B14C6875}"/>
          </ac:spMkLst>
        </pc:spChg>
        <pc:spChg chg="add mod">
          <ac:chgData name="Nguyen Huy" userId="03e08db4-59cf-4cb4-b2d1-70d2dd8489fe" providerId="ADAL" clId="{C31FCDEA-D54C-4AC7-889E-B7BCF71B2E3D}" dt="2023-04-06T10:21:13.363" v="25"/>
          <ac:spMkLst>
            <pc:docMk/>
            <pc:sldMk cId="3312412246" sldId="387"/>
            <ac:spMk id="103" creationId="{AB2EF2BD-F615-DD5C-335D-EA80AD931884}"/>
          </ac:spMkLst>
        </pc:spChg>
        <pc:spChg chg="add mod">
          <ac:chgData name="Nguyen Huy" userId="03e08db4-59cf-4cb4-b2d1-70d2dd8489fe" providerId="ADAL" clId="{C31FCDEA-D54C-4AC7-889E-B7BCF71B2E3D}" dt="2023-04-06T10:21:13.363" v="25"/>
          <ac:spMkLst>
            <pc:docMk/>
            <pc:sldMk cId="3312412246" sldId="387"/>
            <ac:spMk id="104" creationId="{5F326B84-044D-198F-D04D-097FD56A628F}"/>
          </ac:spMkLst>
        </pc:spChg>
        <pc:spChg chg="add mod">
          <ac:chgData name="Nguyen Huy" userId="03e08db4-59cf-4cb4-b2d1-70d2dd8489fe" providerId="ADAL" clId="{C31FCDEA-D54C-4AC7-889E-B7BCF71B2E3D}" dt="2023-04-06T10:21:13.363" v="25"/>
          <ac:spMkLst>
            <pc:docMk/>
            <pc:sldMk cId="3312412246" sldId="387"/>
            <ac:spMk id="105" creationId="{41C9DA2C-E2DE-1466-66C4-D9D06E7F6387}"/>
          </ac:spMkLst>
        </pc:spChg>
        <pc:spChg chg="add mod">
          <ac:chgData name="Nguyen Huy" userId="03e08db4-59cf-4cb4-b2d1-70d2dd8489fe" providerId="ADAL" clId="{C31FCDEA-D54C-4AC7-889E-B7BCF71B2E3D}" dt="2023-04-06T10:21:13.363" v="25"/>
          <ac:spMkLst>
            <pc:docMk/>
            <pc:sldMk cId="3312412246" sldId="387"/>
            <ac:spMk id="106" creationId="{A4A3186E-75AD-07A8-2F4E-C811D5E3002D}"/>
          </ac:spMkLst>
        </pc:spChg>
        <pc:spChg chg="add mod">
          <ac:chgData name="Nguyen Huy" userId="03e08db4-59cf-4cb4-b2d1-70d2dd8489fe" providerId="ADAL" clId="{C31FCDEA-D54C-4AC7-889E-B7BCF71B2E3D}" dt="2023-04-06T10:21:13.363" v="25"/>
          <ac:spMkLst>
            <pc:docMk/>
            <pc:sldMk cId="3312412246" sldId="387"/>
            <ac:spMk id="107" creationId="{FD512C2A-E0BF-6521-3EA1-1C837D803B0E}"/>
          </ac:spMkLst>
        </pc:spChg>
        <pc:spChg chg="add mod">
          <ac:chgData name="Nguyen Huy" userId="03e08db4-59cf-4cb4-b2d1-70d2dd8489fe" providerId="ADAL" clId="{C31FCDEA-D54C-4AC7-889E-B7BCF71B2E3D}" dt="2023-04-06T10:21:13.363" v="25"/>
          <ac:spMkLst>
            <pc:docMk/>
            <pc:sldMk cId="3312412246" sldId="387"/>
            <ac:spMk id="108" creationId="{4C9A271A-280E-C266-EF6A-C6141F5990D0}"/>
          </ac:spMkLst>
        </pc:spChg>
        <pc:spChg chg="add mod">
          <ac:chgData name="Nguyen Huy" userId="03e08db4-59cf-4cb4-b2d1-70d2dd8489fe" providerId="ADAL" clId="{C31FCDEA-D54C-4AC7-889E-B7BCF71B2E3D}" dt="2023-04-06T10:21:13.363" v="25"/>
          <ac:spMkLst>
            <pc:docMk/>
            <pc:sldMk cId="3312412246" sldId="387"/>
            <ac:spMk id="109" creationId="{D26230D5-A586-45D4-6FBE-34D3E4AD29B6}"/>
          </ac:spMkLst>
        </pc:spChg>
        <pc:spChg chg="add mod">
          <ac:chgData name="Nguyen Huy" userId="03e08db4-59cf-4cb4-b2d1-70d2dd8489fe" providerId="ADAL" clId="{C31FCDEA-D54C-4AC7-889E-B7BCF71B2E3D}" dt="2023-04-06T10:21:13.363" v="25"/>
          <ac:spMkLst>
            <pc:docMk/>
            <pc:sldMk cId="3312412246" sldId="387"/>
            <ac:spMk id="110" creationId="{EEFE8F3E-2592-6BA8-1B42-730AD4C6B63B}"/>
          </ac:spMkLst>
        </pc:spChg>
        <pc:spChg chg="add mod">
          <ac:chgData name="Nguyen Huy" userId="03e08db4-59cf-4cb4-b2d1-70d2dd8489fe" providerId="ADAL" clId="{C31FCDEA-D54C-4AC7-889E-B7BCF71B2E3D}" dt="2023-04-06T10:21:13.363" v="25"/>
          <ac:spMkLst>
            <pc:docMk/>
            <pc:sldMk cId="3312412246" sldId="387"/>
            <ac:spMk id="111" creationId="{743C7B99-1624-7D43-E3E2-C924342C2E49}"/>
          </ac:spMkLst>
        </pc:spChg>
        <pc:spChg chg="add mod">
          <ac:chgData name="Nguyen Huy" userId="03e08db4-59cf-4cb4-b2d1-70d2dd8489fe" providerId="ADAL" clId="{C31FCDEA-D54C-4AC7-889E-B7BCF71B2E3D}" dt="2023-04-06T10:21:13.363" v="25"/>
          <ac:spMkLst>
            <pc:docMk/>
            <pc:sldMk cId="3312412246" sldId="387"/>
            <ac:spMk id="112" creationId="{12FA72C6-D9A6-D091-2FBA-B4E866764679}"/>
          </ac:spMkLst>
        </pc:spChg>
        <pc:spChg chg="add mod">
          <ac:chgData name="Nguyen Huy" userId="03e08db4-59cf-4cb4-b2d1-70d2dd8489fe" providerId="ADAL" clId="{C31FCDEA-D54C-4AC7-889E-B7BCF71B2E3D}" dt="2023-04-06T10:21:13.363" v="25"/>
          <ac:spMkLst>
            <pc:docMk/>
            <pc:sldMk cId="3312412246" sldId="387"/>
            <ac:spMk id="113" creationId="{A046F829-7281-175D-96CD-2B3F3A3AD9B7}"/>
          </ac:spMkLst>
        </pc:spChg>
        <pc:spChg chg="add mod">
          <ac:chgData name="Nguyen Huy" userId="03e08db4-59cf-4cb4-b2d1-70d2dd8489fe" providerId="ADAL" clId="{C31FCDEA-D54C-4AC7-889E-B7BCF71B2E3D}" dt="2023-04-06T10:21:13.363" v="25"/>
          <ac:spMkLst>
            <pc:docMk/>
            <pc:sldMk cId="3312412246" sldId="387"/>
            <ac:spMk id="114" creationId="{A0609399-A7BA-7182-8034-CE773E858C95}"/>
          </ac:spMkLst>
        </pc:spChg>
        <pc:spChg chg="add mod">
          <ac:chgData name="Nguyen Huy" userId="03e08db4-59cf-4cb4-b2d1-70d2dd8489fe" providerId="ADAL" clId="{C31FCDEA-D54C-4AC7-889E-B7BCF71B2E3D}" dt="2023-04-06T10:21:13.363" v="25"/>
          <ac:spMkLst>
            <pc:docMk/>
            <pc:sldMk cId="3312412246" sldId="387"/>
            <ac:spMk id="115" creationId="{1255F578-30C9-0746-81A7-2B92722A33EB}"/>
          </ac:spMkLst>
        </pc:spChg>
        <pc:spChg chg="add mod">
          <ac:chgData name="Nguyen Huy" userId="03e08db4-59cf-4cb4-b2d1-70d2dd8489fe" providerId="ADAL" clId="{C31FCDEA-D54C-4AC7-889E-B7BCF71B2E3D}" dt="2023-04-06T10:21:13.363" v="25"/>
          <ac:spMkLst>
            <pc:docMk/>
            <pc:sldMk cId="3312412246" sldId="387"/>
            <ac:spMk id="116" creationId="{18D6B39B-1409-9B45-E949-EFE9CF1D3925}"/>
          </ac:spMkLst>
        </pc:spChg>
        <pc:spChg chg="add mod">
          <ac:chgData name="Nguyen Huy" userId="03e08db4-59cf-4cb4-b2d1-70d2dd8489fe" providerId="ADAL" clId="{C31FCDEA-D54C-4AC7-889E-B7BCF71B2E3D}" dt="2023-04-06T10:21:13.363" v="25"/>
          <ac:spMkLst>
            <pc:docMk/>
            <pc:sldMk cId="3312412246" sldId="387"/>
            <ac:spMk id="117" creationId="{7B138813-ED60-9D36-AE5A-59D40E250CCF}"/>
          </ac:spMkLst>
        </pc:spChg>
        <pc:spChg chg="add mod">
          <ac:chgData name="Nguyen Huy" userId="03e08db4-59cf-4cb4-b2d1-70d2dd8489fe" providerId="ADAL" clId="{C31FCDEA-D54C-4AC7-889E-B7BCF71B2E3D}" dt="2023-04-06T10:21:13.363" v="25"/>
          <ac:spMkLst>
            <pc:docMk/>
            <pc:sldMk cId="3312412246" sldId="387"/>
            <ac:spMk id="118" creationId="{13B628DF-9F50-F9CF-C214-20E80665E8F9}"/>
          </ac:spMkLst>
        </pc:spChg>
        <pc:spChg chg="add mod">
          <ac:chgData name="Nguyen Huy" userId="03e08db4-59cf-4cb4-b2d1-70d2dd8489fe" providerId="ADAL" clId="{C31FCDEA-D54C-4AC7-889E-B7BCF71B2E3D}" dt="2023-04-06T10:21:13.363" v="25"/>
          <ac:spMkLst>
            <pc:docMk/>
            <pc:sldMk cId="3312412246" sldId="387"/>
            <ac:spMk id="119" creationId="{2F859280-EB63-4BCB-B880-88BA0B5EE129}"/>
          </ac:spMkLst>
        </pc:spChg>
        <pc:spChg chg="add mod">
          <ac:chgData name="Nguyen Huy" userId="03e08db4-59cf-4cb4-b2d1-70d2dd8489fe" providerId="ADAL" clId="{C31FCDEA-D54C-4AC7-889E-B7BCF71B2E3D}" dt="2023-04-06T10:21:13.363" v="25"/>
          <ac:spMkLst>
            <pc:docMk/>
            <pc:sldMk cId="3312412246" sldId="387"/>
            <ac:spMk id="120" creationId="{3C3257AC-BCC0-D990-F302-436DCEDCF997}"/>
          </ac:spMkLst>
        </pc:spChg>
        <pc:spChg chg="add mod">
          <ac:chgData name="Nguyen Huy" userId="03e08db4-59cf-4cb4-b2d1-70d2dd8489fe" providerId="ADAL" clId="{C31FCDEA-D54C-4AC7-889E-B7BCF71B2E3D}" dt="2023-04-06T10:21:13.363" v="25"/>
          <ac:spMkLst>
            <pc:docMk/>
            <pc:sldMk cId="3312412246" sldId="387"/>
            <ac:spMk id="121" creationId="{E0223BF4-A90E-67A6-70FA-4862A4FA1C12}"/>
          </ac:spMkLst>
        </pc:spChg>
        <pc:spChg chg="add mod">
          <ac:chgData name="Nguyen Huy" userId="03e08db4-59cf-4cb4-b2d1-70d2dd8489fe" providerId="ADAL" clId="{C31FCDEA-D54C-4AC7-889E-B7BCF71B2E3D}" dt="2023-04-06T10:21:13.363" v="25"/>
          <ac:spMkLst>
            <pc:docMk/>
            <pc:sldMk cId="3312412246" sldId="387"/>
            <ac:spMk id="122" creationId="{69F5A0D3-9C2F-0094-C011-D778438A9C68}"/>
          </ac:spMkLst>
        </pc:spChg>
        <pc:spChg chg="add mod">
          <ac:chgData name="Nguyen Huy" userId="03e08db4-59cf-4cb4-b2d1-70d2dd8489fe" providerId="ADAL" clId="{C31FCDEA-D54C-4AC7-889E-B7BCF71B2E3D}" dt="2023-04-06T10:21:13.363" v="25"/>
          <ac:spMkLst>
            <pc:docMk/>
            <pc:sldMk cId="3312412246" sldId="387"/>
            <ac:spMk id="123" creationId="{CE2919DD-FB2A-3851-6A11-3B1C597E6488}"/>
          </ac:spMkLst>
        </pc:spChg>
        <pc:spChg chg="add mod">
          <ac:chgData name="Nguyen Huy" userId="03e08db4-59cf-4cb4-b2d1-70d2dd8489fe" providerId="ADAL" clId="{C31FCDEA-D54C-4AC7-889E-B7BCF71B2E3D}" dt="2023-04-06T10:21:13.363" v="25"/>
          <ac:spMkLst>
            <pc:docMk/>
            <pc:sldMk cId="3312412246" sldId="387"/>
            <ac:spMk id="124" creationId="{BC8A999E-76D7-83A3-8CD4-9916E365F570}"/>
          </ac:spMkLst>
        </pc:spChg>
        <pc:spChg chg="add mod">
          <ac:chgData name="Nguyen Huy" userId="03e08db4-59cf-4cb4-b2d1-70d2dd8489fe" providerId="ADAL" clId="{C31FCDEA-D54C-4AC7-889E-B7BCF71B2E3D}" dt="2023-04-06T10:21:13.363" v="25"/>
          <ac:spMkLst>
            <pc:docMk/>
            <pc:sldMk cId="3312412246" sldId="387"/>
            <ac:spMk id="125" creationId="{54F3245B-2541-1F90-EAD0-F49586C56A93}"/>
          </ac:spMkLst>
        </pc:spChg>
        <pc:spChg chg="add mod">
          <ac:chgData name="Nguyen Huy" userId="03e08db4-59cf-4cb4-b2d1-70d2dd8489fe" providerId="ADAL" clId="{C31FCDEA-D54C-4AC7-889E-B7BCF71B2E3D}" dt="2023-04-06T10:21:13.363" v="25"/>
          <ac:spMkLst>
            <pc:docMk/>
            <pc:sldMk cId="3312412246" sldId="387"/>
            <ac:spMk id="126" creationId="{9553D29F-C0F2-D4A2-C5FE-19B7E016714C}"/>
          </ac:spMkLst>
        </pc:spChg>
        <pc:spChg chg="add mod">
          <ac:chgData name="Nguyen Huy" userId="03e08db4-59cf-4cb4-b2d1-70d2dd8489fe" providerId="ADAL" clId="{C31FCDEA-D54C-4AC7-889E-B7BCF71B2E3D}" dt="2023-04-06T10:21:13.363" v="25"/>
          <ac:spMkLst>
            <pc:docMk/>
            <pc:sldMk cId="3312412246" sldId="387"/>
            <ac:spMk id="127" creationId="{7545F06D-D340-8B55-9AD1-8F205A9DAEBF}"/>
          </ac:spMkLst>
        </pc:spChg>
        <pc:spChg chg="add mod">
          <ac:chgData name="Nguyen Huy" userId="03e08db4-59cf-4cb4-b2d1-70d2dd8489fe" providerId="ADAL" clId="{C31FCDEA-D54C-4AC7-889E-B7BCF71B2E3D}" dt="2023-04-06T10:21:13.363" v="25"/>
          <ac:spMkLst>
            <pc:docMk/>
            <pc:sldMk cId="3312412246" sldId="387"/>
            <ac:spMk id="128" creationId="{79C124C4-4848-4A91-F202-8CE7A091839B}"/>
          </ac:spMkLst>
        </pc:spChg>
        <pc:spChg chg="add mod">
          <ac:chgData name="Nguyen Huy" userId="03e08db4-59cf-4cb4-b2d1-70d2dd8489fe" providerId="ADAL" clId="{C31FCDEA-D54C-4AC7-889E-B7BCF71B2E3D}" dt="2023-04-06T10:21:13.363" v="25"/>
          <ac:spMkLst>
            <pc:docMk/>
            <pc:sldMk cId="3312412246" sldId="387"/>
            <ac:spMk id="129" creationId="{A11701C5-BFA3-1EF2-D831-16778D809AE7}"/>
          </ac:spMkLst>
        </pc:spChg>
        <pc:spChg chg="add mod">
          <ac:chgData name="Nguyen Huy" userId="03e08db4-59cf-4cb4-b2d1-70d2dd8489fe" providerId="ADAL" clId="{C31FCDEA-D54C-4AC7-889E-B7BCF71B2E3D}" dt="2023-04-06T10:21:13.363" v="25"/>
          <ac:spMkLst>
            <pc:docMk/>
            <pc:sldMk cId="3312412246" sldId="387"/>
            <ac:spMk id="130" creationId="{8DD0C7D6-7D8D-A71F-F909-E7DEAC4CB8A1}"/>
          </ac:spMkLst>
        </pc:spChg>
        <pc:spChg chg="add mod">
          <ac:chgData name="Nguyen Huy" userId="03e08db4-59cf-4cb4-b2d1-70d2dd8489fe" providerId="ADAL" clId="{C31FCDEA-D54C-4AC7-889E-B7BCF71B2E3D}" dt="2023-04-06T10:21:13.363" v="25"/>
          <ac:spMkLst>
            <pc:docMk/>
            <pc:sldMk cId="3312412246" sldId="387"/>
            <ac:spMk id="131" creationId="{2AFF75F6-8503-1AD0-260E-76BF05C9145B}"/>
          </ac:spMkLst>
        </pc:spChg>
        <pc:spChg chg="add mod">
          <ac:chgData name="Nguyen Huy" userId="03e08db4-59cf-4cb4-b2d1-70d2dd8489fe" providerId="ADAL" clId="{C31FCDEA-D54C-4AC7-889E-B7BCF71B2E3D}" dt="2023-04-06T10:21:13.363" v="25"/>
          <ac:spMkLst>
            <pc:docMk/>
            <pc:sldMk cId="3312412246" sldId="387"/>
            <ac:spMk id="132" creationId="{EC186331-677F-5019-EBD6-E87E742243C1}"/>
          </ac:spMkLst>
        </pc:spChg>
        <pc:spChg chg="add mod">
          <ac:chgData name="Nguyen Huy" userId="03e08db4-59cf-4cb4-b2d1-70d2dd8489fe" providerId="ADAL" clId="{C31FCDEA-D54C-4AC7-889E-B7BCF71B2E3D}" dt="2023-04-06T10:21:13.363" v="25"/>
          <ac:spMkLst>
            <pc:docMk/>
            <pc:sldMk cId="3312412246" sldId="387"/>
            <ac:spMk id="133" creationId="{5DC5E33A-3235-7604-B7B3-1B32B992687E}"/>
          </ac:spMkLst>
        </pc:spChg>
        <pc:spChg chg="add mod">
          <ac:chgData name="Nguyen Huy" userId="03e08db4-59cf-4cb4-b2d1-70d2dd8489fe" providerId="ADAL" clId="{C31FCDEA-D54C-4AC7-889E-B7BCF71B2E3D}" dt="2023-04-06T10:21:13.363" v="25"/>
          <ac:spMkLst>
            <pc:docMk/>
            <pc:sldMk cId="3312412246" sldId="387"/>
            <ac:spMk id="134" creationId="{2FD47FEC-9D81-A7A0-2760-A65E91FB6780}"/>
          </ac:spMkLst>
        </pc:spChg>
        <pc:spChg chg="add mod">
          <ac:chgData name="Nguyen Huy" userId="03e08db4-59cf-4cb4-b2d1-70d2dd8489fe" providerId="ADAL" clId="{C31FCDEA-D54C-4AC7-889E-B7BCF71B2E3D}" dt="2023-04-06T10:21:13.363" v="25"/>
          <ac:spMkLst>
            <pc:docMk/>
            <pc:sldMk cId="3312412246" sldId="387"/>
            <ac:spMk id="135" creationId="{F2CD1BD5-E109-6ACA-8350-5C84582F2A76}"/>
          </ac:spMkLst>
        </pc:spChg>
        <pc:grpChg chg="del">
          <ac:chgData name="Nguyen Huy" userId="03e08db4-59cf-4cb4-b2d1-70d2dd8489fe" providerId="ADAL" clId="{C31FCDEA-D54C-4AC7-889E-B7BCF71B2E3D}" dt="2023-04-06T10:20:48.895" v="22" actId="478"/>
          <ac:grpSpMkLst>
            <pc:docMk/>
            <pc:sldMk cId="3312412246" sldId="387"/>
            <ac:grpSpMk id="12" creationId="{00000000-0000-0000-0000-000000000000}"/>
          </ac:grpSpMkLst>
        </pc:grpChg>
        <pc:picChg chg="del">
          <ac:chgData name="Nguyen Huy" userId="03e08db4-59cf-4cb4-b2d1-70d2dd8489fe" providerId="ADAL" clId="{C31FCDEA-D54C-4AC7-889E-B7BCF71B2E3D}" dt="2023-04-06T10:20:48.895" v="22" actId="478"/>
          <ac:picMkLst>
            <pc:docMk/>
            <pc:sldMk cId="3312412246" sldId="387"/>
            <ac:picMk id="2"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3"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4"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5" creationId="{26469CD3-6829-9967-C3FD-6822278AAC9C}"/>
          </ac:picMkLst>
        </pc:picChg>
        <pc:picChg chg="del">
          <ac:chgData name="Nguyen Huy" userId="03e08db4-59cf-4cb4-b2d1-70d2dd8489fe" providerId="ADAL" clId="{C31FCDEA-D54C-4AC7-889E-B7BCF71B2E3D}" dt="2023-04-06T10:20:48.895" v="22" actId="478"/>
          <ac:picMkLst>
            <pc:docMk/>
            <pc:sldMk cId="3312412246" sldId="387"/>
            <ac:picMk id="6"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8"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13" creationId="{00000000-0000-0000-0000-000000000000}"/>
          </ac:picMkLst>
        </pc:picChg>
        <pc:picChg chg="add mod">
          <ac:chgData name="Nguyen Huy" userId="03e08db4-59cf-4cb4-b2d1-70d2dd8489fe" providerId="ADAL" clId="{C31FCDEA-D54C-4AC7-889E-B7BCF71B2E3D}" dt="2023-04-06T10:22:25.759" v="32"/>
          <ac:picMkLst>
            <pc:docMk/>
            <pc:sldMk cId="3312412246" sldId="387"/>
            <ac:picMk id="136" creationId="{38EC55BF-5624-25C6-5176-6AC6EDB03F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B36B66-C33F-4604-BE73-09313996B269}"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14128-D200-482C-9103-78AE1EAFBDC3}" type="slidenum">
              <a:rPr lang="en-US" smtClean="0"/>
              <a:t>‹#›</a:t>
            </a:fld>
            <a:endParaRPr lang="en-US"/>
          </a:p>
        </p:txBody>
      </p:sp>
    </p:spTree>
    <p:extLst>
      <p:ext uri="{BB962C8B-B14F-4D97-AF65-F5344CB8AC3E}">
        <p14:creationId xmlns:p14="http://schemas.microsoft.com/office/powerpoint/2010/main" val="3414036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714128-D200-482C-9103-78AE1EAFBDC3}" type="slidenum">
              <a:rPr lang="en-US" smtClean="0"/>
              <a:t>1</a:t>
            </a:fld>
            <a:endParaRPr lang="en-US"/>
          </a:p>
        </p:txBody>
      </p:sp>
    </p:spTree>
    <p:extLst>
      <p:ext uri="{BB962C8B-B14F-4D97-AF65-F5344CB8AC3E}">
        <p14:creationId xmlns:p14="http://schemas.microsoft.com/office/powerpoint/2010/main" val="1486723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Hướng dẫn:  GV </a:t>
            </a:r>
            <a:r>
              <a:rPr lang="vi-VN" dirty="0" err="1"/>
              <a:t>click</a:t>
            </a:r>
            <a:r>
              <a:rPr lang="vi-VN" dirty="0"/>
              <a:t> vào các  ô số 1,2,3,4,5,6 để hiện gợi ý của hàng tương ứng. Ấn vào ô số xuất hiện trong bảng gợi ý để tắt gợi ý</a:t>
            </a:r>
          </a:p>
          <a:p>
            <a:r>
              <a:rPr lang="vi-VN" dirty="0"/>
              <a:t>GV </a:t>
            </a:r>
            <a:r>
              <a:rPr lang="vi-VN" dirty="0" err="1"/>
              <a:t>click</a:t>
            </a:r>
            <a:r>
              <a:rPr lang="vi-VN" dirty="0"/>
              <a:t> vào con mắt cạnh hàng tương ứng để mở khóa đáp án</a:t>
            </a:r>
          </a:p>
          <a:p>
            <a:r>
              <a:rPr lang="vi-VN" dirty="0"/>
              <a:t>GV </a:t>
            </a:r>
            <a:r>
              <a:rPr lang="vi-VN" dirty="0" err="1"/>
              <a:t>Click</a:t>
            </a:r>
            <a:r>
              <a:rPr lang="vi-VN" dirty="0"/>
              <a:t> vào mũi tên để hiển thị đáp án chính cần tìm</a:t>
            </a:r>
            <a:endParaRPr lang="en-US" dirty="0"/>
          </a:p>
          <a:p>
            <a:r>
              <a:rPr lang="vi-VN" dirty="0"/>
              <a:t>GV </a:t>
            </a:r>
            <a:r>
              <a:rPr lang="vi-VN" dirty="0" err="1"/>
              <a:t>click</a:t>
            </a:r>
            <a:r>
              <a:rPr lang="vi-VN" dirty="0"/>
              <a:t> vào mũi tên màu nâu để chuyển sang </a:t>
            </a:r>
            <a:r>
              <a:rPr lang="vi-VN" dirty="0" err="1"/>
              <a:t>slide</a:t>
            </a:r>
            <a:r>
              <a:rPr lang="vi-VN" dirty="0"/>
              <a:t> tiếp theo.</a:t>
            </a:r>
            <a:endParaRPr lang="en-US" dirty="0"/>
          </a:p>
        </p:txBody>
      </p:sp>
      <p:sp>
        <p:nvSpPr>
          <p:cNvPr id="4" name="Slide Number Placeholder 3"/>
          <p:cNvSpPr>
            <a:spLocks noGrp="1"/>
          </p:cNvSpPr>
          <p:nvPr>
            <p:ph type="sldNum" sz="quarter" idx="5"/>
          </p:nvPr>
        </p:nvSpPr>
        <p:spPr/>
        <p:txBody>
          <a:bodyPr/>
          <a:lstStyle/>
          <a:p>
            <a:fld id="{A6714128-D200-482C-9103-78AE1EAFBDC3}" type="slidenum">
              <a:rPr lang="en-US" smtClean="0"/>
              <a:t>14</a:t>
            </a:fld>
            <a:endParaRPr lang="en-US"/>
          </a:p>
        </p:txBody>
      </p:sp>
    </p:spTree>
    <p:extLst>
      <p:ext uri="{BB962C8B-B14F-4D97-AF65-F5344CB8AC3E}">
        <p14:creationId xmlns:p14="http://schemas.microsoft.com/office/powerpoint/2010/main" val="566010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Hướng dẫn:  GV </a:t>
            </a:r>
            <a:r>
              <a:rPr lang="vi-VN" dirty="0" err="1"/>
              <a:t>click</a:t>
            </a:r>
            <a:r>
              <a:rPr lang="vi-VN" dirty="0"/>
              <a:t> vào các  ô số 1,2,3,4,5,6 để hiện gợi ý của hàng tương ứng. Ấn vào ô số xuất hiện trong gợi ý để tắt gợi ý</a:t>
            </a:r>
          </a:p>
          <a:p>
            <a:r>
              <a:rPr lang="vi-VN" dirty="0"/>
              <a:t>GV </a:t>
            </a:r>
            <a:r>
              <a:rPr lang="vi-VN" dirty="0" err="1"/>
              <a:t>click</a:t>
            </a:r>
            <a:r>
              <a:rPr lang="vi-VN" dirty="0"/>
              <a:t> vào khoảng trống giữa các ô trong cùng 1 hàng (khi con trỏ chuột chuyển sang dạng bàn tay thì </a:t>
            </a:r>
            <a:r>
              <a:rPr lang="vi-VN" dirty="0" err="1"/>
              <a:t>click</a:t>
            </a:r>
            <a:r>
              <a:rPr lang="vi-VN" dirty="0"/>
              <a:t>) để hiện đáp án của hàng đó.</a:t>
            </a:r>
          </a:p>
          <a:p>
            <a:r>
              <a:rPr lang="vi-VN" dirty="0"/>
              <a:t>GV </a:t>
            </a:r>
            <a:r>
              <a:rPr lang="vi-VN" dirty="0" err="1"/>
              <a:t>Click</a:t>
            </a:r>
            <a:r>
              <a:rPr lang="vi-VN" dirty="0"/>
              <a:t> vào mũi tên để hiển thị đáp án chính cần tìm</a:t>
            </a:r>
            <a:endParaRPr lang="en-US" dirty="0"/>
          </a:p>
        </p:txBody>
      </p:sp>
      <p:sp>
        <p:nvSpPr>
          <p:cNvPr id="4" name="Slide Number Placeholder 3"/>
          <p:cNvSpPr>
            <a:spLocks noGrp="1"/>
          </p:cNvSpPr>
          <p:nvPr>
            <p:ph type="sldNum" sz="quarter" idx="5"/>
          </p:nvPr>
        </p:nvSpPr>
        <p:spPr/>
        <p:txBody>
          <a:bodyPr/>
          <a:lstStyle/>
          <a:p>
            <a:fld id="{A6714128-D200-482C-9103-78AE1EAFBDC3}" type="slidenum">
              <a:rPr lang="en-US" smtClean="0"/>
              <a:t>15</a:t>
            </a:fld>
            <a:endParaRPr lang="en-US"/>
          </a:p>
        </p:txBody>
      </p:sp>
    </p:spTree>
    <p:extLst>
      <p:ext uri="{BB962C8B-B14F-4D97-AF65-F5344CB8AC3E}">
        <p14:creationId xmlns:p14="http://schemas.microsoft.com/office/powerpoint/2010/main" val="2638275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GV click vào</a:t>
            </a:r>
            <a:r>
              <a:rPr lang="en-US" baseline="0"/>
              <a:t> hạt dẻ </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để chọn </a:t>
            </a:r>
            <a:r>
              <a:rPr lang="en-US" baseline="0"/>
              <a:t>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a:t>
            </a:r>
          </a:p>
        </p:txBody>
      </p:sp>
      <p:sp>
        <p:nvSpPr>
          <p:cNvPr id="4" name="Slide Number Placeholder 3"/>
          <p:cNvSpPr>
            <a:spLocks noGrp="1"/>
          </p:cNvSpPr>
          <p:nvPr>
            <p:ph type="sldNum" sz="quarter" idx="10"/>
          </p:nvPr>
        </p:nvSpPr>
        <p:spPr/>
        <p:txBody>
          <a:bodyPr/>
          <a:lstStyle/>
          <a:p>
            <a:fld id="{A6714128-D200-482C-9103-78AE1EAFBDC3}" type="slidenum">
              <a:rPr lang="en-US" smtClean="0"/>
              <a:t>17</a:t>
            </a:fld>
            <a:endParaRPr lang="en-US"/>
          </a:p>
        </p:txBody>
      </p:sp>
    </p:spTree>
    <p:extLst>
      <p:ext uri="{BB962C8B-B14F-4D97-AF65-F5344CB8AC3E}">
        <p14:creationId xmlns:p14="http://schemas.microsoft.com/office/powerpoint/2010/main" val="3196090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mũi tên để chọn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khác</a:t>
            </a:r>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18</a:t>
            </a:fld>
            <a:endParaRPr lang="en-US"/>
          </a:p>
        </p:txBody>
      </p:sp>
    </p:spTree>
    <p:extLst>
      <p:ext uri="{BB962C8B-B14F-4D97-AF65-F5344CB8AC3E}">
        <p14:creationId xmlns:p14="http://schemas.microsoft.com/office/powerpoint/2010/main" val="1225505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spc="0" baseline="0">
                <a:solidFill>
                  <a:schemeClr val="tx1"/>
                </a:solidFill>
                <a:latin typeface="+mn-lt"/>
                <a:ea typeface="+mn-ea"/>
                <a:cs typeface="+mn-cs"/>
                <a:sym typeface="字魂59号-创粗黑" panose="00000500000000000000" pitchFamily="2" charset="-122"/>
              </a:rPr>
              <a:t>-GV click vào mũi tên để sang câu sau</a:t>
            </a:r>
            <a:endPar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endParaRPr>
          </a:p>
          <a:p>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19</a:t>
            </a:fld>
            <a:endParaRPr lang="en-US"/>
          </a:p>
        </p:txBody>
      </p:sp>
    </p:spTree>
    <p:extLst>
      <p:ext uri="{BB962C8B-B14F-4D97-AF65-F5344CB8AC3E}">
        <p14:creationId xmlns:p14="http://schemas.microsoft.com/office/powerpoint/2010/main" val="305458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hạt dẻ </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để chọn </a:t>
            </a:r>
            <a:r>
              <a:rPr lang="en-US" baseline="0"/>
              <a:t>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a:t>
            </a:r>
          </a:p>
          <a:p>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20</a:t>
            </a:fld>
            <a:endParaRPr lang="en-US"/>
          </a:p>
        </p:txBody>
      </p:sp>
    </p:spTree>
    <p:extLst>
      <p:ext uri="{BB962C8B-B14F-4D97-AF65-F5344CB8AC3E}">
        <p14:creationId xmlns:p14="http://schemas.microsoft.com/office/powerpoint/2010/main" val="4104762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mũi tên để chọn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khác</a:t>
            </a:r>
            <a:endParaRPr lang="en-US"/>
          </a:p>
          <a:p>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21</a:t>
            </a:fld>
            <a:endParaRPr lang="en-US"/>
          </a:p>
        </p:txBody>
      </p:sp>
    </p:spTree>
    <p:extLst>
      <p:ext uri="{BB962C8B-B14F-4D97-AF65-F5344CB8AC3E}">
        <p14:creationId xmlns:p14="http://schemas.microsoft.com/office/powerpoint/2010/main" val="1816027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spc="0" baseline="0">
                <a:solidFill>
                  <a:schemeClr val="tx1"/>
                </a:solidFill>
                <a:latin typeface="+mn-lt"/>
                <a:ea typeface="+mn-ea"/>
                <a:cs typeface="+mn-cs"/>
                <a:sym typeface="字魂59号-创粗黑" panose="00000500000000000000" pitchFamily="2" charset="-122"/>
              </a:rPr>
              <a:t>-GV click vào mũi tên để sang câu sau</a:t>
            </a:r>
            <a:endPar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endParaRPr>
          </a:p>
          <a:p>
            <a:endParaRPr lang="en-US"/>
          </a:p>
          <a:p>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22</a:t>
            </a:fld>
            <a:endParaRPr lang="en-US"/>
          </a:p>
        </p:txBody>
      </p:sp>
    </p:spTree>
    <p:extLst>
      <p:ext uri="{BB962C8B-B14F-4D97-AF65-F5344CB8AC3E}">
        <p14:creationId xmlns:p14="http://schemas.microsoft.com/office/powerpoint/2010/main" val="3423314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hạt dẻ </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để chọn </a:t>
            </a:r>
            <a:r>
              <a:rPr lang="en-US" baseline="0"/>
              <a:t>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a:t>
            </a:r>
          </a:p>
          <a:p>
            <a:endParaRPr lang="en-US"/>
          </a:p>
          <a:p>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23</a:t>
            </a:fld>
            <a:endParaRPr lang="en-US"/>
          </a:p>
        </p:txBody>
      </p:sp>
    </p:spTree>
    <p:extLst>
      <p:ext uri="{BB962C8B-B14F-4D97-AF65-F5344CB8AC3E}">
        <p14:creationId xmlns:p14="http://schemas.microsoft.com/office/powerpoint/2010/main" val="1197940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mũi tên để chọn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khác</a:t>
            </a:r>
            <a:endParaRPr lang="en-US"/>
          </a:p>
          <a:p>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24</a:t>
            </a:fld>
            <a:endParaRPr lang="en-US"/>
          </a:p>
        </p:txBody>
      </p:sp>
    </p:spTree>
    <p:extLst>
      <p:ext uri="{BB962C8B-B14F-4D97-AF65-F5344CB8AC3E}">
        <p14:creationId xmlns:p14="http://schemas.microsoft.com/office/powerpoint/2010/main" val="604305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spc="0" baseline="0">
                <a:solidFill>
                  <a:schemeClr val="tx1"/>
                </a:solidFill>
                <a:latin typeface="+mn-lt"/>
                <a:ea typeface="+mn-ea"/>
                <a:cs typeface="+mn-cs"/>
                <a:sym typeface="字魂59号-创粗黑" panose="00000500000000000000" pitchFamily="2" charset="-122"/>
              </a:rPr>
              <a:t>-GV click vào mũi tên để sang câu sau</a:t>
            </a:r>
            <a:endPar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endParaRPr>
          </a:p>
          <a:p>
            <a:endParaRPr lang="en-US"/>
          </a:p>
          <a:p>
            <a:endParaRPr lang="en-US"/>
          </a:p>
          <a:p>
            <a:pPr marL="0" marR="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25</a:t>
            </a:fld>
            <a:endParaRPr lang="en-US"/>
          </a:p>
        </p:txBody>
      </p:sp>
    </p:spTree>
    <p:extLst>
      <p:ext uri="{BB962C8B-B14F-4D97-AF65-F5344CB8AC3E}">
        <p14:creationId xmlns:p14="http://schemas.microsoft.com/office/powerpoint/2010/main" val="3439342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hạt dẻ </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để chọn </a:t>
            </a:r>
            <a:r>
              <a:rPr lang="en-US" baseline="0"/>
              <a:t>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a:t>
            </a:r>
          </a:p>
          <a:p>
            <a:endParaRPr lang="en-US"/>
          </a:p>
          <a:p>
            <a:endParaRPr lang="en-US"/>
          </a:p>
          <a:p>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26</a:t>
            </a:fld>
            <a:endParaRPr lang="en-US"/>
          </a:p>
        </p:txBody>
      </p:sp>
    </p:spTree>
    <p:extLst>
      <p:ext uri="{BB962C8B-B14F-4D97-AF65-F5344CB8AC3E}">
        <p14:creationId xmlns:p14="http://schemas.microsoft.com/office/powerpoint/2010/main" val="3646394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mũi tên để chọn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r>
              <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 khác</a:t>
            </a:r>
            <a:endParaRPr lang="en-US"/>
          </a:p>
          <a:p>
            <a:endParaRPr lang="en-US"/>
          </a:p>
          <a:p>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27</a:t>
            </a:fld>
            <a:endParaRPr lang="en-US"/>
          </a:p>
        </p:txBody>
      </p:sp>
    </p:spTree>
    <p:extLst>
      <p:ext uri="{BB962C8B-B14F-4D97-AF65-F5344CB8AC3E}">
        <p14:creationId xmlns:p14="http://schemas.microsoft.com/office/powerpoint/2010/main" val="2013365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spc="0" baseline="0">
                <a:solidFill>
                  <a:schemeClr val="tx1"/>
                </a:solidFill>
                <a:latin typeface="+mn-lt"/>
                <a:ea typeface="+mn-ea"/>
                <a:cs typeface="+mn-cs"/>
                <a:sym typeface="字魂59号-创粗黑" panose="00000500000000000000" pitchFamily="2" charset="-122"/>
              </a:rPr>
              <a:t>-GV click vào mũi tên để sang câu sau</a:t>
            </a:r>
            <a:endParaRPr lang="en-US" altLang="zh-CN" sz="1200" spc="160" baseline="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endParaRPr>
          </a:p>
          <a:p>
            <a:endParaRPr lang="en-US"/>
          </a:p>
          <a:p>
            <a:endParaRPr lang="en-US"/>
          </a:p>
          <a:p>
            <a:endParaRPr lang="en-US"/>
          </a:p>
        </p:txBody>
      </p:sp>
      <p:sp>
        <p:nvSpPr>
          <p:cNvPr id="4" name="Slide Number Placeholder 3"/>
          <p:cNvSpPr>
            <a:spLocks noGrp="1"/>
          </p:cNvSpPr>
          <p:nvPr>
            <p:ph type="sldNum" sz="quarter" idx="10"/>
          </p:nvPr>
        </p:nvSpPr>
        <p:spPr/>
        <p:txBody>
          <a:bodyPr/>
          <a:lstStyle/>
          <a:p>
            <a:fld id="{A6714128-D200-482C-9103-78AE1EAFBDC3}" type="slidenum">
              <a:rPr lang="en-US" smtClean="0"/>
              <a:t>28</a:t>
            </a:fld>
            <a:endParaRPr lang="en-US"/>
          </a:p>
        </p:txBody>
      </p:sp>
    </p:spTree>
    <p:extLst>
      <p:ext uri="{BB962C8B-B14F-4D97-AF65-F5344CB8AC3E}">
        <p14:creationId xmlns:p14="http://schemas.microsoft.com/office/powerpoint/2010/main" val="23415061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08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29496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75935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30137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266793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72401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38654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81546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24383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059560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6609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6150430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2.xml"/><Relationship Id="rId7" Type="http://schemas.openxmlformats.org/officeDocument/2006/relationships/image" Target="../media/image6.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43/" TargetMode="External"/><Relationship Id="rId2" Type="http://schemas.openxmlformats.org/officeDocument/2006/relationships/image" Target="../media/image8.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43/"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18" Type="http://schemas.openxmlformats.org/officeDocument/2006/relationships/image" Target="../media/image3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17" Type="http://schemas.openxmlformats.org/officeDocument/2006/relationships/image" Target="../media/image29.png"/><Relationship Id="rId2" Type="http://schemas.openxmlformats.org/officeDocument/2006/relationships/image" Target="../media/image13.jpg"/><Relationship Id="rId16"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sv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sv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37.sv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hoat-dong-trai-nghiem-3/1/136/44/" TargetMode="External"/><Relationship Id="rId2" Type="http://schemas.openxmlformats.org/officeDocument/2006/relationships/image" Target="../media/image3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slide" Target="slide16.xml"/><Relationship Id="rId4" Type="http://schemas.openxmlformats.org/officeDocument/2006/relationships/image" Target="../media/image41.jpg"/></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7.xml"/><Relationship Id="rId7" Type="http://schemas.openxmlformats.org/officeDocument/2006/relationships/image" Target="../media/image4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4.png"/><Relationship Id="rId11" Type="http://schemas.openxmlformats.org/officeDocument/2006/relationships/image" Target="../media/image49.jpeg"/><Relationship Id="rId5" Type="http://schemas.openxmlformats.org/officeDocument/2006/relationships/image" Target="../media/image43.jpg"/><Relationship Id="rId10" Type="http://schemas.openxmlformats.org/officeDocument/2006/relationships/image" Target="../media/image48.png"/><Relationship Id="rId4" Type="http://schemas.openxmlformats.org/officeDocument/2006/relationships/audio" Target="../media/audio1.wav"/><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openxmlformats.org/officeDocument/2006/relationships/image" Target="../media/image52.png"/><Relationship Id="rId13" Type="http://schemas.microsoft.com/office/2007/relationships/hdphoto" Target="../media/hdphoto2.wdp"/><Relationship Id="rId3" Type="http://schemas.openxmlformats.org/officeDocument/2006/relationships/slideLayout" Target="../slideLayouts/slideLayout7.xml"/><Relationship Id="rId7" Type="http://schemas.openxmlformats.org/officeDocument/2006/relationships/image" Target="../media/image51.png"/><Relationship Id="rId12" Type="http://schemas.openxmlformats.org/officeDocument/2006/relationships/image" Target="../media/image54.png"/><Relationship Id="rId17" Type="http://schemas.openxmlformats.org/officeDocument/2006/relationships/image" Target="../media/image49.jpeg"/><Relationship Id="rId2" Type="http://schemas.openxmlformats.org/officeDocument/2006/relationships/audio" Target="../media/media3.mp3"/><Relationship Id="rId16" Type="http://schemas.openxmlformats.org/officeDocument/2006/relationships/image" Target="../media/image45.png"/><Relationship Id="rId1" Type="http://schemas.microsoft.com/office/2007/relationships/media" Target="../media/media3.mp3"/><Relationship Id="rId6" Type="http://schemas.openxmlformats.org/officeDocument/2006/relationships/image" Target="../media/image50.jpg"/><Relationship Id="rId11" Type="http://schemas.openxmlformats.org/officeDocument/2006/relationships/slide" Target="slide18.xml"/><Relationship Id="rId5" Type="http://schemas.openxmlformats.org/officeDocument/2006/relationships/audio" Target="../media/audio1.wav"/><Relationship Id="rId15" Type="http://schemas.openxmlformats.org/officeDocument/2006/relationships/image" Target="../media/image56.png"/><Relationship Id="rId10" Type="http://schemas.openxmlformats.org/officeDocument/2006/relationships/image" Target="../media/image53.png"/><Relationship Id="rId4" Type="http://schemas.openxmlformats.org/officeDocument/2006/relationships/notesSlide" Target="../notesSlides/notesSlide4.xml"/><Relationship Id="rId9" Type="http://schemas.openxmlformats.org/officeDocument/2006/relationships/slide" Target="slide19.xml"/><Relationship Id="rId14"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slide" Target="slide17.xml"/><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45.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notesSlide" Target="../notesSlides/notesSlide5.xml"/><Relationship Id="rId11" Type="http://schemas.openxmlformats.org/officeDocument/2006/relationships/image" Target="../media/image60.png"/><Relationship Id="rId5" Type="http://schemas.openxmlformats.org/officeDocument/2006/relationships/slideLayout" Target="../slideLayouts/slideLayout7.xml"/><Relationship Id="rId15" Type="http://schemas.openxmlformats.org/officeDocument/2006/relationships/image" Target="../media/image49.jpeg"/><Relationship Id="rId10" Type="http://schemas.openxmlformats.org/officeDocument/2006/relationships/image" Target="../media/image59.png"/><Relationship Id="rId4" Type="http://schemas.openxmlformats.org/officeDocument/2006/relationships/audio" Target="../media/media5.mp3"/><Relationship Id="rId9" Type="http://schemas.openxmlformats.org/officeDocument/2006/relationships/image" Target="../media/image58.png"/><Relationship Id="rId14" Type="http://schemas.openxmlformats.org/officeDocument/2006/relationships/image" Target="../media/image61.png"/></Relationships>
</file>

<file path=ppt/slides/_rels/slide19.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slide" Target="slide20.xml"/><Relationship Id="rId3" Type="http://schemas.microsoft.com/office/2007/relationships/media" Target="../media/media7.mp3"/><Relationship Id="rId7" Type="http://schemas.openxmlformats.org/officeDocument/2006/relationships/audio" Target="../media/audio1.wav"/><Relationship Id="rId12" Type="http://schemas.openxmlformats.org/officeDocument/2006/relationships/image" Target="../media/image45.png"/><Relationship Id="rId17" Type="http://schemas.openxmlformats.org/officeDocument/2006/relationships/image" Target="../media/image49.jpeg"/><Relationship Id="rId2" Type="http://schemas.openxmlformats.org/officeDocument/2006/relationships/audio" Target="../media/media6.mp3"/><Relationship Id="rId16" Type="http://schemas.openxmlformats.org/officeDocument/2006/relationships/image" Target="../media/image55.png"/><Relationship Id="rId1" Type="http://schemas.microsoft.com/office/2007/relationships/media" Target="../media/media6.mp3"/><Relationship Id="rId6" Type="http://schemas.openxmlformats.org/officeDocument/2006/relationships/notesSlide" Target="../notesSlides/notesSlide6.xml"/><Relationship Id="rId11" Type="http://schemas.openxmlformats.org/officeDocument/2006/relationships/image" Target="../media/image64.png"/><Relationship Id="rId5" Type="http://schemas.openxmlformats.org/officeDocument/2006/relationships/slideLayout" Target="../slideLayouts/slideLayout7.xml"/><Relationship Id="rId15" Type="http://schemas.openxmlformats.org/officeDocument/2006/relationships/image" Target="../media/image66.png"/><Relationship Id="rId10" Type="http://schemas.openxmlformats.org/officeDocument/2006/relationships/image" Target="../media/image63.png"/><Relationship Id="rId4" Type="http://schemas.openxmlformats.org/officeDocument/2006/relationships/audio" Target="../media/media7.mp3"/><Relationship Id="rId9" Type="http://schemas.openxmlformats.org/officeDocument/2006/relationships/image" Target="../media/image62.png"/><Relationship Id="rId14" Type="http://schemas.openxmlformats.org/officeDocument/2006/relationships/image" Target="../media/image65.png"/></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13" Type="http://schemas.microsoft.com/office/2007/relationships/hdphoto" Target="../media/hdphoto2.wdp"/><Relationship Id="rId3" Type="http://schemas.openxmlformats.org/officeDocument/2006/relationships/audio" Target="../media/audio1.wav"/><Relationship Id="rId7" Type="http://schemas.openxmlformats.org/officeDocument/2006/relationships/slide" Target="slide22.xml"/><Relationship Id="rId12"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3.png"/><Relationship Id="rId5" Type="http://schemas.openxmlformats.org/officeDocument/2006/relationships/image" Target="../media/image51.png"/><Relationship Id="rId10" Type="http://schemas.openxmlformats.org/officeDocument/2006/relationships/slide" Target="slide21.xml"/><Relationship Id="rId4" Type="http://schemas.openxmlformats.org/officeDocument/2006/relationships/image" Target="../media/image50.jpg"/><Relationship Id="rId9" Type="http://schemas.openxmlformats.org/officeDocument/2006/relationships/image" Target="../media/image54.png"/><Relationship Id="rId14" Type="http://schemas.openxmlformats.org/officeDocument/2006/relationships/image" Target="../media/image49.jpeg"/></Relationships>
</file>

<file path=ppt/slides/_rels/slide21.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slide" Target="slide20.xml"/><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45.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notesSlide" Target="../notesSlides/notesSlide8.xml"/><Relationship Id="rId11" Type="http://schemas.openxmlformats.org/officeDocument/2006/relationships/image" Target="../media/image60.png"/><Relationship Id="rId5" Type="http://schemas.openxmlformats.org/officeDocument/2006/relationships/slideLayout" Target="../slideLayouts/slideLayout7.xml"/><Relationship Id="rId15" Type="http://schemas.openxmlformats.org/officeDocument/2006/relationships/image" Target="../media/image49.jpeg"/><Relationship Id="rId10" Type="http://schemas.openxmlformats.org/officeDocument/2006/relationships/image" Target="../media/image59.png"/><Relationship Id="rId4" Type="http://schemas.openxmlformats.org/officeDocument/2006/relationships/audio" Target="../media/media5.mp3"/><Relationship Id="rId9" Type="http://schemas.openxmlformats.org/officeDocument/2006/relationships/image" Target="../media/image58.png"/><Relationship Id="rId14" Type="http://schemas.openxmlformats.org/officeDocument/2006/relationships/image" Target="../media/image61.png"/></Relationships>
</file>

<file path=ppt/slides/_rels/slide22.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slide" Target="slide23.xml"/><Relationship Id="rId3" Type="http://schemas.microsoft.com/office/2007/relationships/media" Target="../media/media7.mp3"/><Relationship Id="rId7" Type="http://schemas.openxmlformats.org/officeDocument/2006/relationships/audio" Target="../media/audio1.wav"/><Relationship Id="rId12" Type="http://schemas.openxmlformats.org/officeDocument/2006/relationships/image" Target="../media/image45.png"/><Relationship Id="rId17" Type="http://schemas.openxmlformats.org/officeDocument/2006/relationships/image" Target="../media/image49.jpeg"/><Relationship Id="rId2" Type="http://schemas.openxmlformats.org/officeDocument/2006/relationships/audio" Target="../media/media6.mp3"/><Relationship Id="rId16" Type="http://schemas.openxmlformats.org/officeDocument/2006/relationships/image" Target="../media/image55.png"/><Relationship Id="rId1" Type="http://schemas.microsoft.com/office/2007/relationships/media" Target="../media/media6.mp3"/><Relationship Id="rId6" Type="http://schemas.openxmlformats.org/officeDocument/2006/relationships/notesSlide" Target="../notesSlides/notesSlide9.xml"/><Relationship Id="rId11" Type="http://schemas.openxmlformats.org/officeDocument/2006/relationships/image" Target="../media/image64.png"/><Relationship Id="rId5" Type="http://schemas.openxmlformats.org/officeDocument/2006/relationships/slideLayout" Target="../slideLayouts/slideLayout7.xml"/><Relationship Id="rId15" Type="http://schemas.openxmlformats.org/officeDocument/2006/relationships/image" Target="../media/image66.png"/><Relationship Id="rId10" Type="http://schemas.openxmlformats.org/officeDocument/2006/relationships/image" Target="../media/image63.png"/><Relationship Id="rId4" Type="http://schemas.openxmlformats.org/officeDocument/2006/relationships/audio" Target="../media/media7.mp3"/><Relationship Id="rId9" Type="http://schemas.openxmlformats.org/officeDocument/2006/relationships/image" Target="../media/image62.png"/><Relationship Id="rId14" Type="http://schemas.openxmlformats.org/officeDocument/2006/relationships/image" Target="../media/image65.png"/></Relationships>
</file>

<file path=ppt/slides/_rels/slide23.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5.png"/><Relationship Id="rId3" Type="http://schemas.openxmlformats.org/officeDocument/2006/relationships/audio" Target="../media/audio1.wav"/><Relationship Id="rId7" Type="http://schemas.openxmlformats.org/officeDocument/2006/relationships/slide" Target="slide24.xml"/><Relationship Id="rId12"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4.png"/><Relationship Id="rId5" Type="http://schemas.openxmlformats.org/officeDocument/2006/relationships/image" Target="../media/image51.png"/><Relationship Id="rId10" Type="http://schemas.openxmlformats.org/officeDocument/2006/relationships/slide" Target="slide25.xml"/><Relationship Id="rId4" Type="http://schemas.openxmlformats.org/officeDocument/2006/relationships/image" Target="../media/image50.jpg"/><Relationship Id="rId9" Type="http://schemas.openxmlformats.org/officeDocument/2006/relationships/image" Target="../media/image56.png"/><Relationship Id="rId14" Type="http://schemas.openxmlformats.org/officeDocument/2006/relationships/image" Target="../media/image49.jpeg"/></Relationships>
</file>

<file path=ppt/slides/_rels/slide24.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slide" Target="slide23.xml"/><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45.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notesSlide" Target="../notesSlides/notesSlide11.xml"/><Relationship Id="rId11" Type="http://schemas.openxmlformats.org/officeDocument/2006/relationships/image" Target="../media/image60.png"/><Relationship Id="rId5" Type="http://schemas.openxmlformats.org/officeDocument/2006/relationships/slideLayout" Target="../slideLayouts/slideLayout7.xml"/><Relationship Id="rId15" Type="http://schemas.openxmlformats.org/officeDocument/2006/relationships/image" Target="../media/image49.jpeg"/><Relationship Id="rId10" Type="http://schemas.openxmlformats.org/officeDocument/2006/relationships/image" Target="../media/image59.png"/><Relationship Id="rId4" Type="http://schemas.openxmlformats.org/officeDocument/2006/relationships/audio" Target="../media/media5.mp3"/><Relationship Id="rId9" Type="http://schemas.openxmlformats.org/officeDocument/2006/relationships/image" Target="../media/image58.png"/><Relationship Id="rId14" Type="http://schemas.openxmlformats.org/officeDocument/2006/relationships/image" Target="../media/image61.png"/></Relationships>
</file>

<file path=ppt/slides/_rels/slide25.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slide" Target="slide26.xml"/><Relationship Id="rId3" Type="http://schemas.microsoft.com/office/2007/relationships/media" Target="../media/media7.mp3"/><Relationship Id="rId7" Type="http://schemas.openxmlformats.org/officeDocument/2006/relationships/audio" Target="../media/audio1.wav"/><Relationship Id="rId12" Type="http://schemas.openxmlformats.org/officeDocument/2006/relationships/image" Target="../media/image45.png"/><Relationship Id="rId17" Type="http://schemas.openxmlformats.org/officeDocument/2006/relationships/image" Target="../media/image49.jpeg"/><Relationship Id="rId2" Type="http://schemas.openxmlformats.org/officeDocument/2006/relationships/audio" Target="../media/media6.mp3"/><Relationship Id="rId16" Type="http://schemas.openxmlformats.org/officeDocument/2006/relationships/image" Target="../media/image55.png"/><Relationship Id="rId1" Type="http://schemas.microsoft.com/office/2007/relationships/media" Target="../media/media6.mp3"/><Relationship Id="rId6" Type="http://schemas.openxmlformats.org/officeDocument/2006/relationships/notesSlide" Target="../notesSlides/notesSlide12.xml"/><Relationship Id="rId11" Type="http://schemas.openxmlformats.org/officeDocument/2006/relationships/image" Target="../media/image64.png"/><Relationship Id="rId5" Type="http://schemas.openxmlformats.org/officeDocument/2006/relationships/slideLayout" Target="../slideLayouts/slideLayout7.xml"/><Relationship Id="rId15" Type="http://schemas.openxmlformats.org/officeDocument/2006/relationships/image" Target="../media/image66.png"/><Relationship Id="rId10" Type="http://schemas.openxmlformats.org/officeDocument/2006/relationships/image" Target="../media/image63.png"/><Relationship Id="rId4" Type="http://schemas.openxmlformats.org/officeDocument/2006/relationships/audio" Target="../media/media7.mp3"/><Relationship Id="rId9" Type="http://schemas.openxmlformats.org/officeDocument/2006/relationships/image" Target="../media/image62.png"/><Relationship Id="rId14" Type="http://schemas.openxmlformats.org/officeDocument/2006/relationships/image" Target="../media/image65.png"/></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13" Type="http://schemas.microsoft.com/office/2007/relationships/hdphoto" Target="../media/hdphoto2.wdp"/><Relationship Id="rId3" Type="http://schemas.openxmlformats.org/officeDocument/2006/relationships/audio" Target="../media/audio1.wav"/><Relationship Id="rId7" Type="http://schemas.openxmlformats.org/officeDocument/2006/relationships/slide" Target="slide27.xml"/><Relationship Id="rId12"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slide" Target="slide24.xml"/><Relationship Id="rId5" Type="http://schemas.openxmlformats.org/officeDocument/2006/relationships/image" Target="../media/image51.png"/><Relationship Id="rId15" Type="http://schemas.openxmlformats.org/officeDocument/2006/relationships/image" Target="../media/image49.jpeg"/><Relationship Id="rId10" Type="http://schemas.openxmlformats.org/officeDocument/2006/relationships/image" Target="../media/image56.png"/><Relationship Id="rId4" Type="http://schemas.openxmlformats.org/officeDocument/2006/relationships/image" Target="../media/image50.jpg"/><Relationship Id="rId9" Type="http://schemas.openxmlformats.org/officeDocument/2006/relationships/slide" Target="slide28.xml"/><Relationship Id="rId14" Type="http://schemas.openxmlformats.org/officeDocument/2006/relationships/image" Target="../media/image55.png"/></Relationships>
</file>

<file path=ppt/slides/_rels/slide27.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slide" Target="slide26.xml"/><Relationship Id="rId3" Type="http://schemas.microsoft.com/office/2007/relationships/media" Target="../media/media5.mp3"/><Relationship Id="rId7" Type="http://schemas.openxmlformats.org/officeDocument/2006/relationships/audio" Target="../media/audio1.wav"/><Relationship Id="rId12" Type="http://schemas.openxmlformats.org/officeDocument/2006/relationships/image" Target="../media/image45.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notesSlide" Target="../notesSlides/notesSlide14.xml"/><Relationship Id="rId11" Type="http://schemas.openxmlformats.org/officeDocument/2006/relationships/image" Target="../media/image60.png"/><Relationship Id="rId5" Type="http://schemas.openxmlformats.org/officeDocument/2006/relationships/slideLayout" Target="../slideLayouts/slideLayout7.xml"/><Relationship Id="rId15" Type="http://schemas.openxmlformats.org/officeDocument/2006/relationships/image" Target="../media/image49.jpeg"/><Relationship Id="rId10" Type="http://schemas.openxmlformats.org/officeDocument/2006/relationships/image" Target="../media/image59.png"/><Relationship Id="rId4" Type="http://schemas.openxmlformats.org/officeDocument/2006/relationships/audio" Target="../media/media5.mp3"/><Relationship Id="rId9" Type="http://schemas.openxmlformats.org/officeDocument/2006/relationships/image" Target="../media/image58.png"/><Relationship Id="rId14" Type="http://schemas.openxmlformats.org/officeDocument/2006/relationships/image" Target="../media/image61.png"/></Relationships>
</file>

<file path=ppt/slides/_rels/slide28.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slide" Target="slide29.xml"/><Relationship Id="rId3" Type="http://schemas.microsoft.com/office/2007/relationships/media" Target="../media/media7.mp3"/><Relationship Id="rId7" Type="http://schemas.openxmlformats.org/officeDocument/2006/relationships/audio" Target="../media/audio1.wav"/><Relationship Id="rId12" Type="http://schemas.openxmlformats.org/officeDocument/2006/relationships/image" Target="../media/image45.png"/><Relationship Id="rId17" Type="http://schemas.openxmlformats.org/officeDocument/2006/relationships/image" Target="../media/image49.jpeg"/><Relationship Id="rId2" Type="http://schemas.openxmlformats.org/officeDocument/2006/relationships/audio" Target="../media/media6.mp3"/><Relationship Id="rId16" Type="http://schemas.openxmlformats.org/officeDocument/2006/relationships/image" Target="../media/image55.png"/><Relationship Id="rId1" Type="http://schemas.microsoft.com/office/2007/relationships/media" Target="../media/media6.mp3"/><Relationship Id="rId6" Type="http://schemas.openxmlformats.org/officeDocument/2006/relationships/notesSlide" Target="../notesSlides/notesSlide15.xml"/><Relationship Id="rId11" Type="http://schemas.openxmlformats.org/officeDocument/2006/relationships/image" Target="../media/image64.png"/><Relationship Id="rId5" Type="http://schemas.openxmlformats.org/officeDocument/2006/relationships/slideLayout" Target="../slideLayouts/slideLayout7.xml"/><Relationship Id="rId15" Type="http://schemas.openxmlformats.org/officeDocument/2006/relationships/image" Target="../media/image66.png"/><Relationship Id="rId10" Type="http://schemas.openxmlformats.org/officeDocument/2006/relationships/image" Target="../media/image63.png"/><Relationship Id="rId4" Type="http://schemas.openxmlformats.org/officeDocument/2006/relationships/audio" Target="../media/media7.mp3"/><Relationship Id="rId9" Type="http://schemas.openxmlformats.org/officeDocument/2006/relationships/image" Target="../media/image62.png"/><Relationship Id="rId14" Type="http://schemas.openxmlformats.org/officeDocument/2006/relationships/image" Target="../media/image65.png"/></Relationships>
</file>

<file path=ppt/slides/_rels/slide2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png"/><Relationship Id="rId7" Type="http://schemas.openxmlformats.org/officeDocument/2006/relationships/image" Target="../media/image68.jpeg"/><Relationship Id="rId12" Type="http://schemas.openxmlformats.org/officeDocument/2006/relationships/image" Target="../media/image1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67.png"/><Relationship Id="rId11" Type="http://schemas.openxmlformats.org/officeDocument/2006/relationships/image" Target="../media/image17.png"/><Relationship Id="rId5" Type="http://schemas.openxmlformats.org/officeDocument/2006/relationships/image" Target="../media/image6.svg"/><Relationship Id="rId10" Type="http://schemas.openxmlformats.org/officeDocument/2006/relationships/image" Target="../media/image69.jpeg"/><Relationship Id="rId4" Type="http://schemas.openxmlformats.org/officeDocument/2006/relationships/image" Target="../media/image5.png"/><Relationship Id="rId9" Type="http://schemas.openxmlformats.org/officeDocument/2006/relationships/image" Target="../media/image26.svg"/></Relationships>
</file>

<file path=ppt/slides/_rels/slide3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g"/><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7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4:</a:t>
            </a:r>
          </a:p>
          <a:p>
            <a:pPr>
              <a:lnSpc>
                <a:spcPct val="150000"/>
              </a:lnSpc>
            </a:pPr>
            <a:r>
              <a:rPr lang="en-US" sz="5200" b="1" dirty="0" err="1">
                <a:solidFill>
                  <a:srgbClr val="002060"/>
                </a:solidFill>
                <a:latin typeface="UTM Avo" panose="02040603050506020204" pitchFamily="18" charset="0"/>
              </a:rPr>
              <a:t>Những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người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quanh</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15</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4"/>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5"/>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012034" y="953399"/>
            <a:ext cx="1820539" cy="307837"/>
          </a:xfrm>
          <a:prstGeom prst="rect">
            <a:avLst/>
          </a:prstGeom>
        </p:spPr>
      </p:pic>
      <p:pic>
        <p:nvPicPr>
          <p:cNvPr id="4" name="yt1s.com - Quê Hương Việt Nam Tôi  Thùy Chi  Official MV Lyrics">
            <a:hlinkClick r:id="" action="ppaction://media"/>
            <a:extLst>
              <a:ext uri="{FF2B5EF4-FFF2-40B4-BE49-F238E27FC236}">
                <a16:creationId xmlns:a16="http://schemas.microsoft.com/office/drawing/2014/main" id="{D99DCFCA-06AA-7D0E-F024-6FADF05BC1D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608174"/>
            <a:ext cx="12192000" cy="6253843"/>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34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2807" y="28047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text, screenshot&#10;&#10;Description automatically generated">
            <a:extLst>
              <a:ext uri="{FF2B5EF4-FFF2-40B4-BE49-F238E27FC236}">
                <a16:creationId xmlns:a16="http://schemas.microsoft.com/office/drawing/2014/main" id="{F79EAA5A-1E4B-21DD-FBBF-8C2951C6E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01" y="1364703"/>
            <a:ext cx="11559581" cy="5493297"/>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2807" y="28047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473C3FC-2D2C-2E0F-BABF-3BE93799E44E}"/>
              </a:ext>
            </a:extLst>
          </p:cNvPr>
          <p:cNvSpPr txBox="1"/>
          <p:nvPr/>
        </p:nvSpPr>
        <p:spPr>
          <a:xfrm>
            <a:off x="514173" y="1387998"/>
            <a:ext cx="10641141" cy="607539"/>
          </a:xfrm>
          <a:prstGeom prst="rect">
            <a:avLst/>
          </a:prstGeom>
          <a:noFill/>
        </p:spPr>
        <p:txBody>
          <a:bodyPr wrap="square">
            <a:spAutoFit/>
          </a:bodyPr>
          <a:lstStyle/>
          <a:p>
            <a:pPr algn="just">
              <a:lnSpc>
                <a:spcPct val="150000"/>
              </a:lnSpc>
              <a:spcAft>
                <a:spcPts val="800"/>
              </a:spcAft>
            </a:pPr>
            <a:r>
              <a:rPr lang="vi-VN" sz="2600" b="1" dirty="0">
                <a:solidFill>
                  <a:srgbClr val="FF0000"/>
                </a:solidFill>
                <a:latin typeface="+mj-lt"/>
                <a:ea typeface="Calibri" panose="020F0502020204030204" pitchFamily="34" charset="0"/>
                <a:cs typeface="Arial" panose="020B0604020202020204" pitchFamily="34" charset="0"/>
              </a:rPr>
              <a:t>Hoạt động 1: </a:t>
            </a:r>
            <a:r>
              <a:rPr lang="en-US" sz="2600" dirty="0" err="1">
                <a:solidFill>
                  <a:srgbClr val="FF0000"/>
                </a:solidFill>
                <a:latin typeface="+mj-lt"/>
                <a:ea typeface="Calibri" panose="020F0502020204030204" pitchFamily="34" charset="0"/>
                <a:cs typeface="Arial" panose="020B0604020202020204" pitchFamily="34" charset="0"/>
              </a:rPr>
              <a:t>Tự</a:t>
            </a:r>
            <a:r>
              <a:rPr lang="en-US" sz="2600" dirty="0">
                <a:solidFill>
                  <a:srgbClr val="FF0000"/>
                </a:solidFill>
                <a:latin typeface="+mj-lt"/>
                <a:ea typeface="Calibri" panose="020F0502020204030204" pitchFamily="34" charset="0"/>
                <a:cs typeface="Arial" panose="020B0604020202020204" pitchFamily="34" charset="0"/>
              </a:rPr>
              <a:t> </a:t>
            </a:r>
            <a:r>
              <a:rPr lang="en-US" sz="2600" dirty="0" err="1">
                <a:solidFill>
                  <a:srgbClr val="FF0000"/>
                </a:solidFill>
                <a:latin typeface="+mj-lt"/>
                <a:ea typeface="Calibri" panose="020F0502020204030204" pitchFamily="34" charset="0"/>
                <a:cs typeface="Arial" panose="020B0604020202020204" pitchFamily="34" charset="0"/>
              </a:rPr>
              <a:t>hào</a:t>
            </a:r>
            <a:r>
              <a:rPr lang="en-US" sz="2600" dirty="0">
                <a:solidFill>
                  <a:srgbClr val="FF0000"/>
                </a:solidFill>
                <a:latin typeface="+mj-lt"/>
                <a:ea typeface="Calibri" panose="020F0502020204030204" pitchFamily="34" charset="0"/>
                <a:cs typeface="Arial" panose="020B0604020202020204" pitchFamily="34" charset="0"/>
              </a:rPr>
              <a:t> </a:t>
            </a:r>
            <a:r>
              <a:rPr lang="en-US" sz="2600" dirty="0" err="1">
                <a:solidFill>
                  <a:srgbClr val="FF0000"/>
                </a:solidFill>
                <a:latin typeface="+mj-lt"/>
                <a:ea typeface="Calibri" panose="020F0502020204030204" pitchFamily="34" charset="0"/>
                <a:cs typeface="Arial" panose="020B0604020202020204" pitchFamily="34" charset="0"/>
              </a:rPr>
              <a:t>về</a:t>
            </a:r>
            <a:r>
              <a:rPr lang="en-US" sz="2600" dirty="0">
                <a:solidFill>
                  <a:srgbClr val="FF0000"/>
                </a:solidFill>
                <a:latin typeface="+mj-lt"/>
                <a:ea typeface="Calibri" panose="020F0502020204030204" pitchFamily="34" charset="0"/>
                <a:cs typeface="Arial" panose="020B0604020202020204" pitchFamily="34" charset="0"/>
              </a:rPr>
              <a:t> </a:t>
            </a:r>
            <a:r>
              <a:rPr lang="en-US" sz="2600" dirty="0" err="1">
                <a:solidFill>
                  <a:srgbClr val="FF0000"/>
                </a:solidFill>
                <a:latin typeface="+mj-lt"/>
                <a:ea typeface="Calibri" panose="020F0502020204030204" pitchFamily="34" charset="0"/>
                <a:cs typeface="Arial" panose="020B0604020202020204" pitchFamily="34" charset="0"/>
              </a:rPr>
              <a:t>truyền</a:t>
            </a:r>
            <a:r>
              <a:rPr lang="en-US" sz="2600" dirty="0">
                <a:solidFill>
                  <a:srgbClr val="FF0000"/>
                </a:solidFill>
                <a:latin typeface="+mj-lt"/>
                <a:ea typeface="Calibri" panose="020F0502020204030204" pitchFamily="34" charset="0"/>
                <a:cs typeface="Arial" panose="020B0604020202020204" pitchFamily="34" charset="0"/>
              </a:rPr>
              <a:t> </a:t>
            </a:r>
            <a:r>
              <a:rPr lang="en-US" sz="2600" dirty="0" err="1">
                <a:solidFill>
                  <a:srgbClr val="FF0000"/>
                </a:solidFill>
                <a:latin typeface="+mj-lt"/>
                <a:ea typeface="Calibri" panose="020F0502020204030204" pitchFamily="34" charset="0"/>
                <a:cs typeface="Arial" panose="020B0604020202020204" pitchFamily="34" charset="0"/>
              </a:rPr>
              <a:t>thống</a:t>
            </a:r>
            <a:r>
              <a:rPr lang="en-US" sz="2600" dirty="0">
                <a:solidFill>
                  <a:srgbClr val="FF0000"/>
                </a:solidFill>
                <a:latin typeface="+mj-lt"/>
                <a:ea typeface="Calibri" panose="020F0502020204030204" pitchFamily="34" charset="0"/>
                <a:cs typeface="Arial" panose="020B0604020202020204" pitchFamily="34" charset="0"/>
              </a:rPr>
              <a:t> </a:t>
            </a:r>
            <a:r>
              <a:rPr lang="en-US" sz="2600" dirty="0" err="1">
                <a:solidFill>
                  <a:srgbClr val="FF0000"/>
                </a:solidFill>
                <a:latin typeface="+mj-lt"/>
                <a:ea typeface="Calibri" panose="020F0502020204030204" pitchFamily="34" charset="0"/>
                <a:cs typeface="Arial" panose="020B0604020202020204" pitchFamily="34" charset="0"/>
              </a:rPr>
              <a:t>quê</a:t>
            </a:r>
            <a:r>
              <a:rPr lang="en-US" sz="2600" dirty="0">
                <a:solidFill>
                  <a:srgbClr val="FF0000"/>
                </a:solidFill>
                <a:latin typeface="+mj-lt"/>
                <a:ea typeface="Calibri" panose="020F0502020204030204" pitchFamily="34" charset="0"/>
                <a:cs typeface="Arial" panose="020B0604020202020204" pitchFamily="34" charset="0"/>
              </a:rPr>
              <a:t> </a:t>
            </a:r>
            <a:r>
              <a:rPr lang="en-US" sz="2600" dirty="0" err="1">
                <a:solidFill>
                  <a:srgbClr val="FF0000"/>
                </a:solidFill>
                <a:latin typeface="+mj-lt"/>
                <a:ea typeface="Calibri" panose="020F0502020204030204" pitchFamily="34" charset="0"/>
                <a:cs typeface="Arial" panose="020B0604020202020204" pitchFamily="34" charset="0"/>
              </a:rPr>
              <a:t>hương</a:t>
            </a:r>
            <a:endParaRPr lang="en-US" sz="2600" dirty="0">
              <a:solidFill>
                <a:srgbClr val="FF0000"/>
              </a:solidFill>
              <a:latin typeface="+mj-lt"/>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C1AC005-5699-46AA-1705-5458928AF4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759" t="23333" r="8944" b="5738"/>
          <a:stretch/>
        </p:blipFill>
        <p:spPr>
          <a:xfrm>
            <a:off x="700669" y="2207751"/>
            <a:ext cx="5134074" cy="4487252"/>
          </a:xfrm>
          <a:prstGeom prst="rect">
            <a:avLst/>
          </a:prstGeom>
        </p:spPr>
      </p:pic>
      <p:sp>
        <p:nvSpPr>
          <p:cNvPr id="9" name="TextBox 8">
            <a:extLst>
              <a:ext uri="{FF2B5EF4-FFF2-40B4-BE49-F238E27FC236}">
                <a16:creationId xmlns:a16="http://schemas.microsoft.com/office/drawing/2014/main" id="{7489F158-E595-92C5-F205-2033286D2B19}"/>
              </a:ext>
            </a:extLst>
          </p:cNvPr>
          <p:cNvSpPr txBox="1"/>
          <p:nvPr/>
        </p:nvSpPr>
        <p:spPr>
          <a:xfrm>
            <a:off x="6096000" y="2207751"/>
            <a:ext cx="5515429" cy="2229841"/>
          </a:xfrm>
          <a:prstGeom prst="rect">
            <a:avLst/>
          </a:prstGeom>
          <a:noFill/>
        </p:spPr>
        <p:txBody>
          <a:bodyPr wrap="square">
            <a:spAutoFit/>
          </a:bodyPr>
          <a:lstStyle/>
          <a:p>
            <a:pPr algn="just">
              <a:lnSpc>
                <a:spcPct val="150000"/>
              </a:lnSpc>
            </a:pPr>
            <a:r>
              <a:rPr lang="fr-FR" sz="2400" dirty="0">
                <a:solidFill>
                  <a:schemeClr val="accent1">
                    <a:lumMod val="50000"/>
                  </a:schemeClr>
                </a:solidFill>
                <a:latin typeface="+mj-lt"/>
                <a:ea typeface="Calibri" panose="020F0502020204030204" pitchFamily="34" charset="0"/>
                <a:cs typeface="Arial" panose="020B0604020202020204" pitchFamily="34" charset="0"/>
              </a:rPr>
              <a:t>Quan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sát</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tranh</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và</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thảo</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luận</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về</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những</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truyền</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thống</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tốt</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đẹp</a:t>
            </a:r>
            <a:r>
              <a:rPr lang="fr-FR" sz="2400" dirty="0">
                <a:solidFill>
                  <a:schemeClr val="accent1">
                    <a:lumMod val="50000"/>
                  </a:schemeClr>
                </a:solidFill>
                <a:latin typeface="+mj-lt"/>
                <a:ea typeface="Calibri" panose="020F0502020204030204" pitchFamily="34" charset="0"/>
                <a:cs typeface="Arial" panose="020B0604020202020204" pitchFamily="34" charset="0"/>
              </a:rPr>
              <a:t> của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dân</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tộc</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Việt</a:t>
            </a:r>
            <a:r>
              <a:rPr lang="fr-FR" sz="2400" dirty="0">
                <a:solidFill>
                  <a:schemeClr val="accent1">
                    <a:lumMod val="50000"/>
                  </a:schemeClr>
                </a:solidFill>
                <a:latin typeface="+mj-lt"/>
                <a:ea typeface="Calibri" panose="020F0502020204030204" pitchFamily="34" charset="0"/>
                <a:cs typeface="Arial" panose="020B0604020202020204" pitchFamily="34" charset="0"/>
              </a:rPr>
              <a:t> Nam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được</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thể</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hiện</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trong</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mỗi</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bức</a:t>
            </a:r>
            <a:r>
              <a:rPr lang="fr-FR" sz="2400" dirty="0">
                <a:solidFill>
                  <a:schemeClr val="accent1">
                    <a:lumMod val="50000"/>
                  </a:schemeClr>
                </a:solidFill>
                <a:latin typeface="+mj-lt"/>
                <a:ea typeface="Calibri" panose="020F0502020204030204" pitchFamily="34" charset="0"/>
                <a:cs typeface="Arial" panose="020B0604020202020204" pitchFamily="34" charset="0"/>
              </a:rPr>
              <a:t> </a:t>
            </a:r>
            <a:r>
              <a:rPr lang="fr-FR" sz="2400" dirty="0" err="1">
                <a:solidFill>
                  <a:schemeClr val="accent1">
                    <a:lumMod val="50000"/>
                  </a:schemeClr>
                </a:solidFill>
                <a:latin typeface="+mj-lt"/>
                <a:ea typeface="Calibri" panose="020F0502020204030204" pitchFamily="34" charset="0"/>
                <a:cs typeface="Arial" panose="020B0604020202020204" pitchFamily="34" charset="0"/>
              </a:rPr>
              <a:t>tranh</a:t>
            </a:r>
            <a:r>
              <a:rPr lang="fr-FR" sz="2400" dirty="0">
                <a:solidFill>
                  <a:schemeClr val="accent1">
                    <a:lumMod val="50000"/>
                  </a:schemeClr>
                </a:solidFill>
                <a:latin typeface="+mj-lt"/>
                <a:ea typeface="Calibri" panose="020F0502020204030204" pitchFamily="34" charset="0"/>
                <a:cs typeface="Arial" panose="020B0604020202020204" pitchFamily="34" charset="0"/>
              </a:rPr>
              <a:t>.</a:t>
            </a:r>
            <a:endParaRPr lang="en-US" sz="2400" dirty="0">
              <a:solidFill>
                <a:schemeClr val="accent1">
                  <a:lumMod val="50000"/>
                </a:schemeClr>
              </a:solidFill>
              <a:latin typeface="+mj-lt"/>
              <a:cs typeface="Arial" panose="020B0604020202020204" pitchFamily="34" charset="0"/>
            </a:endParaRPr>
          </a:p>
        </p:txBody>
      </p:sp>
    </p:spTree>
    <p:extLst>
      <p:ext uri="{BB962C8B-B14F-4D97-AF65-F5344CB8AC3E}">
        <p14:creationId xmlns:p14="http://schemas.microsoft.com/office/powerpoint/2010/main" val="1023419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D03D2B6-2CE6-1B31-7F15-83ADC8E5735B}"/>
              </a:ext>
            </a:extLst>
          </p:cNvPr>
          <p:cNvGrpSpPr/>
          <p:nvPr/>
        </p:nvGrpSpPr>
        <p:grpSpPr>
          <a:xfrm>
            <a:off x="6706364" y="785393"/>
            <a:ext cx="2940309" cy="2765691"/>
            <a:chOff x="6706364" y="785393"/>
            <a:chExt cx="2940309" cy="2765691"/>
          </a:xfrm>
        </p:grpSpPr>
        <p:pic>
          <p:nvPicPr>
            <p:cNvPr id="14" name="Picture 5">
              <a:extLst>
                <a:ext uri="{FF2B5EF4-FFF2-40B4-BE49-F238E27FC236}">
                  <a16:creationId xmlns:a16="http://schemas.microsoft.com/office/drawing/2014/main" id="{2F503E96-4EE2-23F0-FD6A-B0CCFEAED6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06364" y="785393"/>
              <a:ext cx="2940309" cy="2765691"/>
            </a:xfrm>
            <a:prstGeom prst="rect">
              <a:avLst/>
            </a:prstGeom>
          </p:spPr>
        </p:pic>
        <p:pic>
          <p:nvPicPr>
            <p:cNvPr id="2" name="Picture 10">
              <a:extLst>
                <a:ext uri="{FF2B5EF4-FFF2-40B4-BE49-F238E27FC236}">
                  <a16:creationId xmlns:a16="http://schemas.microsoft.com/office/drawing/2014/main" id="{654A3B55-88EA-446D-AE45-7AF433DE163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303180" y="785393"/>
              <a:ext cx="1541890" cy="799213"/>
            </a:xfrm>
            <a:prstGeom prst="rect">
              <a:avLst/>
            </a:prstGeom>
          </p:spPr>
        </p:pic>
        <p:sp>
          <p:nvSpPr>
            <p:cNvPr id="6" name="TextBox 19">
              <a:extLst>
                <a:ext uri="{FF2B5EF4-FFF2-40B4-BE49-F238E27FC236}">
                  <a16:creationId xmlns:a16="http://schemas.microsoft.com/office/drawing/2014/main" id="{CD985452-3609-1961-7703-6DCC32C2AB07}"/>
                </a:ext>
              </a:extLst>
            </p:cNvPr>
            <p:cNvSpPr txBox="1"/>
            <p:nvPr/>
          </p:nvSpPr>
          <p:spPr>
            <a:xfrm>
              <a:off x="7232900" y="1131467"/>
              <a:ext cx="1682448" cy="282129"/>
            </a:xfrm>
            <a:prstGeom prst="rect">
              <a:avLst/>
            </a:prstGeom>
          </p:spPr>
          <p:txBody>
            <a:bodyPr lIns="0" tIns="0" rIns="0" bIns="0" rtlCol="0" anchor="t">
              <a:spAutoFit/>
            </a:bodyPr>
            <a:lstStyle/>
            <a:p>
              <a:pPr algn="ctr">
                <a:lnSpc>
                  <a:spcPts val="2240"/>
                </a:lnSpc>
              </a:pPr>
              <a:r>
                <a:rPr lang="en-US" sz="2400" b="1">
                  <a:solidFill>
                    <a:srgbClr val="4F3B20"/>
                  </a:solidFill>
                  <a:latin typeface="+mj-lt"/>
                  <a:cs typeface="Arial" panose="020B0604020202020204" pitchFamily="34" charset="0"/>
                </a:rPr>
                <a:t>Tranh 2</a:t>
              </a:r>
            </a:p>
          </p:txBody>
        </p:sp>
        <p:sp>
          <p:nvSpPr>
            <p:cNvPr id="9" name="TextBox 23">
              <a:extLst>
                <a:ext uri="{FF2B5EF4-FFF2-40B4-BE49-F238E27FC236}">
                  <a16:creationId xmlns:a16="http://schemas.microsoft.com/office/drawing/2014/main" id="{21B055CD-EB11-332D-E5B9-C6FE0470CF85}"/>
                </a:ext>
              </a:extLst>
            </p:cNvPr>
            <p:cNvSpPr txBox="1"/>
            <p:nvPr/>
          </p:nvSpPr>
          <p:spPr>
            <a:xfrm>
              <a:off x="7010502" y="1862587"/>
              <a:ext cx="2413339" cy="1029513"/>
            </a:xfrm>
            <a:prstGeom prst="rect">
              <a:avLst/>
            </a:prstGeom>
          </p:spPr>
          <p:txBody>
            <a:bodyPr wrap="square" lIns="0" tIns="0" rIns="0" bIns="0" rtlCol="0" anchor="t">
              <a:spAutoFit/>
            </a:bodyPr>
            <a:lstStyle/>
            <a:p>
              <a:pPr algn="ctr">
                <a:lnSpc>
                  <a:spcPct val="150000"/>
                </a:lnSpc>
              </a:pPr>
              <a:r>
                <a:rPr lang="en-US" sz="2400" dirty="0" err="1">
                  <a:solidFill>
                    <a:srgbClr val="603813"/>
                  </a:solidFill>
                  <a:latin typeface="+mj-lt"/>
                  <a:cs typeface="Arial" panose="020B0604020202020204" pitchFamily="34" charset="0"/>
                </a:rPr>
                <a:t>Thăm</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hỏi</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người</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già</a:t>
              </a:r>
              <a:r>
                <a:rPr lang="en-US" sz="2400" dirty="0">
                  <a:solidFill>
                    <a:srgbClr val="603813"/>
                  </a:solidFill>
                  <a:latin typeface="+mj-lt"/>
                  <a:cs typeface="Arial" panose="020B0604020202020204" pitchFamily="34" charset="0"/>
                </a:rPr>
                <a:t> neo </a:t>
              </a:r>
              <a:r>
                <a:rPr lang="en-US" sz="2400" dirty="0" err="1">
                  <a:solidFill>
                    <a:srgbClr val="603813"/>
                  </a:solidFill>
                  <a:latin typeface="+mj-lt"/>
                  <a:cs typeface="Arial" panose="020B0604020202020204" pitchFamily="34" charset="0"/>
                </a:rPr>
                <a:t>đơn</a:t>
              </a:r>
              <a:r>
                <a:rPr lang="en-US" sz="2400" dirty="0">
                  <a:solidFill>
                    <a:srgbClr val="603813"/>
                  </a:solidFill>
                  <a:latin typeface="+mj-lt"/>
                  <a:cs typeface="Arial" panose="020B0604020202020204" pitchFamily="34" charset="0"/>
                </a:rPr>
                <a:t> </a:t>
              </a:r>
            </a:p>
          </p:txBody>
        </p:sp>
      </p:grpSp>
      <p:grpSp>
        <p:nvGrpSpPr>
          <p:cNvPr id="23" name="Group 22">
            <a:extLst>
              <a:ext uri="{FF2B5EF4-FFF2-40B4-BE49-F238E27FC236}">
                <a16:creationId xmlns:a16="http://schemas.microsoft.com/office/drawing/2014/main" id="{33273B73-2237-CFE5-61EE-4E32EA834456}"/>
              </a:ext>
            </a:extLst>
          </p:cNvPr>
          <p:cNvGrpSpPr/>
          <p:nvPr/>
        </p:nvGrpSpPr>
        <p:grpSpPr>
          <a:xfrm>
            <a:off x="8331559" y="3342964"/>
            <a:ext cx="2735520" cy="2829475"/>
            <a:chOff x="8331559" y="3342964"/>
            <a:chExt cx="2735520" cy="2829475"/>
          </a:xfrm>
        </p:grpSpPr>
        <p:pic>
          <p:nvPicPr>
            <p:cNvPr id="16" name="Picture 7">
              <a:extLst>
                <a:ext uri="{FF2B5EF4-FFF2-40B4-BE49-F238E27FC236}">
                  <a16:creationId xmlns:a16="http://schemas.microsoft.com/office/drawing/2014/main" id="{413BEC96-8B15-A2C3-1759-6A09959BBD5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331559" y="3406748"/>
              <a:ext cx="2735520" cy="2765691"/>
            </a:xfrm>
            <a:prstGeom prst="rect">
              <a:avLst/>
            </a:prstGeom>
          </p:spPr>
        </p:pic>
        <p:pic>
          <p:nvPicPr>
            <p:cNvPr id="20" name="Picture 12">
              <a:extLst>
                <a:ext uri="{FF2B5EF4-FFF2-40B4-BE49-F238E27FC236}">
                  <a16:creationId xmlns:a16="http://schemas.microsoft.com/office/drawing/2014/main" id="{6A1030C4-F19E-E915-FBAC-279210E182F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8805319" y="3342964"/>
              <a:ext cx="1788000" cy="926780"/>
            </a:xfrm>
            <a:prstGeom prst="rect">
              <a:avLst/>
            </a:prstGeom>
          </p:spPr>
        </p:pic>
        <p:sp>
          <p:nvSpPr>
            <p:cNvPr id="8" name="TextBox 21">
              <a:extLst>
                <a:ext uri="{FF2B5EF4-FFF2-40B4-BE49-F238E27FC236}">
                  <a16:creationId xmlns:a16="http://schemas.microsoft.com/office/drawing/2014/main" id="{18559E99-397D-5829-6F35-87DC9A47C568}"/>
                </a:ext>
              </a:extLst>
            </p:cNvPr>
            <p:cNvSpPr txBox="1"/>
            <p:nvPr/>
          </p:nvSpPr>
          <p:spPr>
            <a:xfrm>
              <a:off x="8885392" y="3479760"/>
              <a:ext cx="1682448" cy="482055"/>
            </a:xfrm>
            <a:prstGeom prst="rect">
              <a:avLst/>
            </a:prstGeom>
          </p:spPr>
          <p:txBody>
            <a:bodyPr lIns="0" tIns="0" rIns="0" bIns="0" rtlCol="0" anchor="t">
              <a:spAutoFit/>
            </a:bodyPr>
            <a:lstStyle/>
            <a:p>
              <a:pPr algn="ctr">
                <a:lnSpc>
                  <a:spcPct val="150000"/>
                </a:lnSpc>
              </a:pPr>
              <a:r>
                <a:rPr lang="en-US" sz="2400" b="1">
                  <a:solidFill>
                    <a:srgbClr val="4F3B20"/>
                  </a:solidFill>
                  <a:latin typeface="+mj-lt"/>
                  <a:cs typeface="Arial" panose="020B0604020202020204" pitchFamily="34" charset="0"/>
                </a:rPr>
                <a:t>Tranh 4</a:t>
              </a:r>
            </a:p>
          </p:txBody>
        </p:sp>
        <p:sp>
          <p:nvSpPr>
            <p:cNvPr id="10" name="TextBox 25">
              <a:extLst>
                <a:ext uri="{FF2B5EF4-FFF2-40B4-BE49-F238E27FC236}">
                  <a16:creationId xmlns:a16="http://schemas.microsoft.com/office/drawing/2014/main" id="{DC18F853-6480-9A60-311B-DAE2A6CA753B}"/>
                </a:ext>
              </a:extLst>
            </p:cNvPr>
            <p:cNvSpPr txBox="1"/>
            <p:nvPr/>
          </p:nvSpPr>
          <p:spPr>
            <a:xfrm>
              <a:off x="8858217" y="4371109"/>
              <a:ext cx="1788000" cy="1029513"/>
            </a:xfrm>
            <a:prstGeom prst="rect">
              <a:avLst/>
            </a:prstGeom>
          </p:spPr>
          <p:txBody>
            <a:bodyPr wrap="square" lIns="0" tIns="0" rIns="0" bIns="0" rtlCol="0" anchor="t">
              <a:spAutoFit/>
            </a:bodyPr>
            <a:lstStyle/>
            <a:p>
              <a:pPr algn="ctr">
                <a:lnSpc>
                  <a:spcPct val="150000"/>
                </a:lnSpc>
              </a:pPr>
              <a:r>
                <a:rPr lang="en-US" sz="2400" dirty="0" err="1">
                  <a:solidFill>
                    <a:srgbClr val="603813"/>
                  </a:solidFill>
                  <a:latin typeface="+mj-lt"/>
                  <a:cs typeface="Arial" panose="020B0604020202020204" pitchFamily="34" charset="0"/>
                </a:rPr>
                <a:t>Tặng</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quà</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trẻ</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mồ</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côi</a:t>
              </a:r>
              <a:endParaRPr lang="en-US" sz="2400" dirty="0">
                <a:solidFill>
                  <a:srgbClr val="603813"/>
                </a:solidFill>
                <a:latin typeface="+mj-lt"/>
                <a:cs typeface="Arial" panose="020B0604020202020204" pitchFamily="34" charset="0"/>
              </a:endParaRPr>
            </a:p>
          </p:txBody>
        </p:sp>
      </p:grpSp>
      <p:grpSp>
        <p:nvGrpSpPr>
          <p:cNvPr id="21" name="Group 20">
            <a:extLst>
              <a:ext uri="{FF2B5EF4-FFF2-40B4-BE49-F238E27FC236}">
                <a16:creationId xmlns:a16="http://schemas.microsoft.com/office/drawing/2014/main" id="{D68D4945-74B7-638D-3001-FD2D7CB37D96}"/>
              </a:ext>
            </a:extLst>
          </p:cNvPr>
          <p:cNvGrpSpPr/>
          <p:nvPr/>
        </p:nvGrpSpPr>
        <p:grpSpPr>
          <a:xfrm>
            <a:off x="3766055" y="785393"/>
            <a:ext cx="2735520" cy="2765691"/>
            <a:chOff x="3807456" y="785393"/>
            <a:chExt cx="2735520" cy="2765691"/>
          </a:xfrm>
        </p:grpSpPr>
        <p:pic>
          <p:nvPicPr>
            <p:cNvPr id="13" name="Picture 4">
              <a:extLst>
                <a:ext uri="{FF2B5EF4-FFF2-40B4-BE49-F238E27FC236}">
                  <a16:creationId xmlns:a16="http://schemas.microsoft.com/office/drawing/2014/main" id="{AE7E1766-5B00-CF10-B0CD-F276361849F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3807456" y="785393"/>
              <a:ext cx="2735520" cy="2765691"/>
            </a:xfrm>
            <a:prstGeom prst="rect">
              <a:avLst/>
            </a:prstGeom>
          </p:spPr>
        </p:pic>
        <p:pic>
          <p:nvPicPr>
            <p:cNvPr id="18" name="Picture 9">
              <a:extLst>
                <a:ext uri="{FF2B5EF4-FFF2-40B4-BE49-F238E27FC236}">
                  <a16:creationId xmlns:a16="http://schemas.microsoft.com/office/drawing/2014/main" id="{80A3F6BD-5FC9-6AF9-066A-CAFF97F54E7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4404272" y="785393"/>
              <a:ext cx="1541890" cy="799213"/>
            </a:xfrm>
            <a:prstGeom prst="rect">
              <a:avLst/>
            </a:prstGeom>
          </p:spPr>
        </p:pic>
        <p:sp>
          <p:nvSpPr>
            <p:cNvPr id="5" name="TextBox 18">
              <a:extLst>
                <a:ext uri="{FF2B5EF4-FFF2-40B4-BE49-F238E27FC236}">
                  <a16:creationId xmlns:a16="http://schemas.microsoft.com/office/drawing/2014/main" id="{A016D0A4-EAF6-CBD1-A248-3756EB541E72}"/>
                </a:ext>
              </a:extLst>
            </p:cNvPr>
            <p:cNvSpPr txBox="1"/>
            <p:nvPr/>
          </p:nvSpPr>
          <p:spPr>
            <a:xfrm>
              <a:off x="4329903" y="845253"/>
              <a:ext cx="1682448" cy="482055"/>
            </a:xfrm>
            <a:prstGeom prst="rect">
              <a:avLst/>
            </a:prstGeom>
          </p:spPr>
          <p:txBody>
            <a:bodyPr lIns="0" tIns="0" rIns="0" bIns="0" rtlCol="0" anchor="t">
              <a:spAutoFit/>
            </a:bodyPr>
            <a:lstStyle/>
            <a:p>
              <a:pPr algn="ctr">
                <a:lnSpc>
                  <a:spcPct val="150000"/>
                </a:lnSpc>
              </a:pPr>
              <a:r>
                <a:rPr lang="en-US" sz="2400" b="1" dirty="0" err="1">
                  <a:solidFill>
                    <a:srgbClr val="4F3B20"/>
                  </a:solidFill>
                  <a:latin typeface="+mj-lt"/>
                  <a:cs typeface="Arial" panose="020B0604020202020204" pitchFamily="34" charset="0"/>
                </a:rPr>
                <a:t>Tranh</a:t>
              </a:r>
              <a:r>
                <a:rPr lang="en-US" sz="2400" b="1" dirty="0">
                  <a:solidFill>
                    <a:srgbClr val="4F3B20"/>
                  </a:solidFill>
                  <a:latin typeface="+mj-lt"/>
                  <a:cs typeface="Arial" panose="020B0604020202020204" pitchFamily="34" charset="0"/>
                </a:rPr>
                <a:t> 1</a:t>
              </a:r>
            </a:p>
          </p:txBody>
        </p:sp>
        <p:sp>
          <p:nvSpPr>
            <p:cNvPr id="11" name="TextBox 10">
              <a:extLst>
                <a:ext uri="{FF2B5EF4-FFF2-40B4-BE49-F238E27FC236}">
                  <a16:creationId xmlns:a16="http://schemas.microsoft.com/office/drawing/2014/main" id="{138857EA-344F-560C-C967-CB6C6E466646}"/>
                </a:ext>
              </a:extLst>
            </p:cNvPr>
            <p:cNvSpPr txBox="1"/>
            <p:nvPr/>
          </p:nvSpPr>
          <p:spPr>
            <a:xfrm>
              <a:off x="4220207" y="1745186"/>
              <a:ext cx="2076023" cy="1121846"/>
            </a:xfrm>
            <a:prstGeom prst="rect">
              <a:avLst/>
            </a:prstGeom>
            <a:noFill/>
          </p:spPr>
          <p:txBody>
            <a:bodyPr wrap="square">
              <a:spAutoFit/>
            </a:bodyPr>
            <a:lstStyle/>
            <a:p>
              <a:pPr algn="ctr">
                <a:lnSpc>
                  <a:spcPct val="150000"/>
                </a:lnSpc>
              </a:pPr>
              <a:r>
                <a:rPr lang="nl-NL" sz="2400" dirty="0">
                  <a:latin typeface="+mj-lt"/>
                  <a:ea typeface="Calibri" panose="020F0502020204030204" pitchFamily="34" charset="0"/>
                  <a:cs typeface="Arial" panose="020B0604020202020204" pitchFamily="34" charset="0"/>
                </a:rPr>
                <a:t>Thăm nghĩa trang liệt sĩ </a:t>
              </a:r>
              <a:endParaRPr lang="en-US" sz="2400" dirty="0">
                <a:latin typeface="+mj-lt"/>
                <a:cs typeface="Arial" panose="020B0604020202020204" pitchFamily="34" charset="0"/>
              </a:endParaRPr>
            </a:p>
          </p:txBody>
        </p:sp>
      </p:grpSp>
      <p:grpSp>
        <p:nvGrpSpPr>
          <p:cNvPr id="24" name="Group 23">
            <a:extLst>
              <a:ext uri="{FF2B5EF4-FFF2-40B4-BE49-F238E27FC236}">
                <a16:creationId xmlns:a16="http://schemas.microsoft.com/office/drawing/2014/main" id="{2483AF88-8936-13D0-7F1F-D2A078F2A71F}"/>
              </a:ext>
            </a:extLst>
          </p:cNvPr>
          <p:cNvGrpSpPr/>
          <p:nvPr/>
        </p:nvGrpSpPr>
        <p:grpSpPr>
          <a:xfrm>
            <a:off x="5359739" y="3406748"/>
            <a:ext cx="2735520" cy="2765691"/>
            <a:chOff x="5359739" y="3406748"/>
            <a:chExt cx="2735520" cy="2765691"/>
          </a:xfrm>
        </p:grpSpPr>
        <p:pic>
          <p:nvPicPr>
            <p:cNvPr id="15" name="Picture 6">
              <a:extLst>
                <a:ext uri="{FF2B5EF4-FFF2-40B4-BE49-F238E27FC236}">
                  <a16:creationId xmlns:a16="http://schemas.microsoft.com/office/drawing/2014/main" id="{1F605155-9F23-59C0-326C-E6DBC1BD5C6D}"/>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5359739" y="3406748"/>
              <a:ext cx="2735520" cy="2765691"/>
            </a:xfrm>
            <a:prstGeom prst="rect">
              <a:avLst/>
            </a:prstGeom>
          </p:spPr>
        </p:pic>
        <p:pic>
          <p:nvPicPr>
            <p:cNvPr id="19" name="Picture 11">
              <a:extLst>
                <a:ext uri="{FF2B5EF4-FFF2-40B4-BE49-F238E27FC236}">
                  <a16:creationId xmlns:a16="http://schemas.microsoft.com/office/drawing/2014/main" id="{B4C3729C-7D27-4F4A-D0A3-44E37AB7667F}"/>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5956554" y="3406748"/>
              <a:ext cx="1541890" cy="799213"/>
            </a:xfrm>
            <a:prstGeom prst="rect">
              <a:avLst/>
            </a:prstGeom>
          </p:spPr>
        </p:pic>
        <p:sp>
          <p:nvSpPr>
            <p:cNvPr id="7" name="TextBox 20">
              <a:extLst>
                <a:ext uri="{FF2B5EF4-FFF2-40B4-BE49-F238E27FC236}">
                  <a16:creationId xmlns:a16="http://schemas.microsoft.com/office/drawing/2014/main" id="{378FD381-BC03-2473-74CB-DD9EBD77F52F}"/>
                </a:ext>
              </a:extLst>
            </p:cNvPr>
            <p:cNvSpPr txBox="1"/>
            <p:nvPr/>
          </p:nvSpPr>
          <p:spPr>
            <a:xfrm>
              <a:off x="5886275" y="3659034"/>
              <a:ext cx="1682448" cy="282129"/>
            </a:xfrm>
            <a:prstGeom prst="rect">
              <a:avLst/>
            </a:prstGeom>
          </p:spPr>
          <p:txBody>
            <a:bodyPr lIns="0" tIns="0" rIns="0" bIns="0" rtlCol="0" anchor="t">
              <a:spAutoFit/>
            </a:bodyPr>
            <a:lstStyle/>
            <a:p>
              <a:pPr algn="ctr">
                <a:lnSpc>
                  <a:spcPts val="2240"/>
                </a:lnSpc>
              </a:pPr>
              <a:r>
                <a:rPr lang="en-US" sz="2400" b="1">
                  <a:solidFill>
                    <a:srgbClr val="4F3B20"/>
                  </a:solidFill>
                  <a:latin typeface="+mj-lt"/>
                  <a:cs typeface="Arial" panose="020B0604020202020204" pitchFamily="34" charset="0"/>
                </a:rPr>
                <a:t>Tranh 3</a:t>
              </a:r>
            </a:p>
          </p:txBody>
        </p:sp>
        <p:sp>
          <p:nvSpPr>
            <p:cNvPr id="12" name="TextBox 11">
              <a:extLst>
                <a:ext uri="{FF2B5EF4-FFF2-40B4-BE49-F238E27FC236}">
                  <a16:creationId xmlns:a16="http://schemas.microsoft.com/office/drawing/2014/main" id="{07C2D21E-E484-CB24-6810-9D02ECDE3258}"/>
                </a:ext>
              </a:extLst>
            </p:cNvPr>
            <p:cNvSpPr txBox="1"/>
            <p:nvPr/>
          </p:nvSpPr>
          <p:spPr>
            <a:xfrm>
              <a:off x="5586925" y="4343248"/>
              <a:ext cx="2323772" cy="1121846"/>
            </a:xfrm>
            <a:prstGeom prst="rect">
              <a:avLst/>
            </a:prstGeom>
            <a:noFill/>
          </p:spPr>
          <p:txBody>
            <a:bodyPr wrap="square" rtlCol="0">
              <a:spAutoFit/>
            </a:bodyPr>
            <a:lstStyle/>
            <a:p>
              <a:pPr algn="ctr">
                <a:lnSpc>
                  <a:spcPct val="150000"/>
                </a:lnSpc>
              </a:pPr>
              <a:r>
                <a:rPr lang="en-US" sz="2400" dirty="0" err="1">
                  <a:latin typeface="+mj-lt"/>
                  <a:cs typeface="Arial" panose="020B0604020202020204" pitchFamily="34" charset="0"/>
                </a:rPr>
                <a:t>Ủng</a:t>
              </a:r>
              <a:r>
                <a:rPr lang="en-US" sz="2400" dirty="0">
                  <a:latin typeface="+mj-lt"/>
                  <a:cs typeface="Arial" panose="020B0604020202020204" pitchFamily="34" charset="0"/>
                </a:rPr>
                <a:t> </a:t>
              </a:r>
              <a:r>
                <a:rPr lang="en-US" sz="2400" dirty="0" err="1">
                  <a:latin typeface="+mj-lt"/>
                  <a:cs typeface="Arial" panose="020B0604020202020204" pitchFamily="34" charset="0"/>
                </a:rPr>
                <a:t>hộ</a:t>
              </a:r>
              <a:r>
                <a:rPr lang="en-US" sz="2400" dirty="0">
                  <a:latin typeface="+mj-lt"/>
                  <a:cs typeface="Arial" panose="020B0604020202020204" pitchFamily="34" charset="0"/>
                </a:rPr>
                <a:t> </a:t>
              </a:r>
              <a:r>
                <a:rPr lang="en-US" sz="2400" dirty="0" err="1">
                  <a:latin typeface="+mj-lt"/>
                  <a:cs typeface="Arial" panose="020B0604020202020204" pitchFamily="34" charset="0"/>
                </a:rPr>
                <a:t>đồng</a:t>
              </a:r>
              <a:r>
                <a:rPr lang="en-US" sz="2400" dirty="0">
                  <a:latin typeface="+mj-lt"/>
                  <a:cs typeface="Arial" panose="020B0604020202020204" pitchFamily="34" charset="0"/>
                </a:rPr>
                <a:t> </a:t>
              </a:r>
              <a:r>
                <a:rPr lang="en-US" sz="2400" dirty="0" err="1">
                  <a:latin typeface="+mj-lt"/>
                  <a:cs typeface="Arial" panose="020B0604020202020204" pitchFamily="34" charset="0"/>
                </a:rPr>
                <a:t>bào</a:t>
              </a:r>
              <a:r>
                <a:rPr lang="en-US" sz="2400" dirty="0">
                  <a:latin typeface="+mj-lt"/>
                  <a:cs typeface="Arial" panose="020B0604020202020204" pitchFamily="34" charset="0"/>
                </a:rPr>
                <a:t> </a:t>
              </a:r>
              <a:r>
                <a:rPr lang="en-US" sz="2400" dirty="0" err="1">
                  <a:latin typeface="+mj-lt"/>
                  <a:cs typeface="Arial" panose="020B0604020202020204" pitchFamily="34" charset="0"/>
                </a:rPr>
                <a:t>lũ</a:t>
              </a:r>
              <a:r>
                <a:rPr lang="en-US" sz="2400" dirty="0">
                  <a:latin typeface="+mj-lt"/>
                  <a:cs typeface="Arial" panose="020B0604020202020204" pitchFamily="34" charset="0"/>
                </a:rPr>
                <a:t> </a:t>
              </a:r>
              <a:r>
                <a:rPr lang="en-US" sz="2400" dirty="0" err="1">
                  <a:latin typeface="+mj-lt"/>
                  <a:cs typeface="Arial" panose="020B0604020202020204" pitchFamily="34" charset="0"/>
                </a:rPr>
                <a:t>lụt</a:t>
              </a:r>
              <a:endParaRPr lang="en-US" sz="2400" dirty="0">
                <a:latin typeface="+mj-lt"/>
                <a:cs typeface="Arial" panose="020B0604020202020204" pitchFamily="34" charset="0"/>
              </a:endParaRPr>
            </a:p>
          </p:txBody>
        </p:sp>
      </p:grpSp>
      <p:grpSp>
        <p:nvGrpSpPr>
          <p:cNvPr id="25" name="Group 24">
            <a:extLst>
              <a:ext uri="{FF2B5EF4-FFF2-40B4-BE49-F238E27FC236}">
                <a16:creationId xmlns:a16="http://schemas.microsoft.com/office/drawing/2014/main" id="{FF61F694-511D-647F-FCCD-8898C8DBD4D0}"/>
              </a:ext>
            </a:extLst>
          </p:cNvPr>
          <p:cNvGrpSpPr/>
          <p:nvPr/>
        </p:nvGrpSpPr>
        <p:grpSpPr>
          <a:xfrm>
            <a:off x="623234" y="2996532"/>
            <a:ext cx="3520052" cy="2627319"/>
            <a:chOff x="623234" y="2996532"/>
            <a:chExt cx="3520052" cy="2627319"/>
          </a:xfrm>
        </p:grpSpPr>
        <p:pic>
          <p:nvPicPr>
            <p:cNvPr id="3" name="Picture 14">
              <a:extLst>
                <a:ext uri="{FF2B5EF4-FFF2-40B4-BE49-F238E27FC236}">
                  <a16:creationId xmlns:a16="http://schemas.microsoft.com/office/drawing/2014/main" id="{E5F71520-97DE-60F4-F72C-7515CE6C53D1}"/>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385595" y="3062646"/>
              <a:ext cx="2757691" cy="2561205"/>
            </a:xfrm>
            <a:prstGeom prst="rect">
              <a:avLst/>
            </a:prstGeom>
          </p:spPr>
        </p:pic>
        <p:pic>
          <p:nvPicPr>
            <p:cNvPr id="4" name="Picture 15">
              <a:extLst>
                <a:ext uri="{FF2B5EF4-FFF2-40B4-BE49-F238E27FC236}">
                  <a16:creationId xmlns:a16="http://schemas.microsoft.com/office/drawing/2014/main" id="{016C893D-04D5-AD5F-9776-FB4CBA3BE3A4}"/>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623234" y="2996532"/>
              <a:ext cx="1541890" cy="799213"/>
            </a:xfrm>
            <a:prstGeom prst="rect">
              <a:avLst/>
            </a:prstGeom>
          </p:spPr>
        </p:pic>
        <p:sp>
          <p:nvSpPr>
            <p:cNvPr id="17" name="TextBox 17">
              <a:extLst>
                <a:ext uri="{FF2B5EF4-FFF2-40B4-BE49-F238E27FC236}">
                  <a16:creationId xmlns:a16="http://schemas.microsoft.com/office/drawing/2014/main" id="{7062C2A7-CF1C-339F-6382-E8A73A1D3437}"/>
                </a:ext>
              </a:extLst>
            </p:cNvPr>
            <p:cNvSpPr txBox="1"/>
            <p:nvPr/>
          </p:nvSpPr>
          <p:spPr>
            <a:xfrm>
              <a:off x="1202954" y="3925002"/>
              <a:ext cx="2929672" cy="723147"/>
            </a:xfrm>
            <a:prstGeom prst="rect">
              <a:avLst/>
            </a:prstGeom>
          </p:spPr>
          <p:txBody>
            <a:bodyPr lIns="0" tIns="0" rIns="0" bIns="0" rtlCol="0" anchor="t">
              <a:spAutoFit/>
            </a:bodyPr>
            <a:lstStyle/>
            <a:p>
              <a:pPr algn="ctr">
                <a:lnSpc>
                  <a:spcPct val="150000"/>
                </a:lnSpc>
              </a:pPr>
              <a:r>
                <a:rPr lang="en-US" sz="3600" b="1" dirty="0" err="1">
                  <a:solidFill>
                    <a:srgbClr val="4F3B20"/>
                  </a:solidFill>
                  <a:latin typeface="+mj-lt"/>
                  <a:cs typeface="Arial" panose="020B0604020202020204" pitchFamily="34" charset="0"/>
                </a:rPr>
                <a:t>Trả</a:t>
              </a:r>
              <a:r>
                <a:rPr lang="en-US" sz="3600" b="1" dirty="0">
                  <a:solidFill>
                    <a:srgbClr val="4F3B20"/>
                  </a:solidFill>
                  <a:latin typeface="+mj-lt"/>
                  <a:cs typeface="Arial" panose="020B0604020202020204" pitchFamily="34" charset="0"/>
                </a:rPr>
                <a:t> </a:t>
              </a:r>
              <a:r>
                <a:rPr lang="en-US" sz="3600" b="1" dirty="0" err="1">
                  <a:solidFill>
                    <a:srgbClr val="4F3B20"/>
                  </a:solidFill>
                  <a:latin typeface="+mj-lt"/>
                  <a:cs typeface="Arial" panose="020B0604020202020204" pitchFamily="34" charset="0"/>
                </a:rPr>
                <a:t>lời</a:t>
              </a:r>
              <a:endParaRPr lang="en-US" sz="3600" b="1" dirty="0">
                <a:solidFill>
                  <a:srgbClr val="4F3B20"/>
                </a:solidFill>
                <a:latin typeface="+mj-lt"/>
                <a:cs typeface="Arial" panose="020B0604020202020204" pitchFamily="34" charset="0"/>
              </a:endParaRPr>
            </a:p>
          </p:txBody>
        </p:sp>
      </p:grpSp>
    </p:spTree>
    <p:extLst>
      <p:ext uri="{BB962C8B-B14F-4D97-AF65-F5344CB8AC3E}">
        <p14:creationId xmlns:p14="http://schemas.microsoft.com/office/powerpoint/2010/main" val="1411270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D8B12EC4-D129-2BA4-F6C1-BEEF3C278623}"/>
              </a:ext>
            </a:extLst>
          </p:cNvPr>
          <p:cNvPicPr>
            <a:picLocks noChangeAspect="1"/>
          </p:cNvPicPr>
          <p:nvPr/>
        </p:nvPicPr>
        <p:blipFill>
          <a:blip r:embed="rId3"/>
          <a:srcRect/>
          <a:stretch>
            <a:fillRect/>
          </a:stretch>
        </p:blipFill>
        <p:spPr>
          <a:xfrm>
            <a:off x="247510" y="1582399"/>
            <a:ext cx="1262743" cy="1352335"/>
          </a:xfrm>
          <a:prstGeom prst="rect">
            <a:avLst/>
          </a:prstGeom>
        </p:spPr>
      </p:pic>
      <p:sp>
        <p:nvSpPr>
          <p:cNvPr id="3" name="TextBox 11">
            <a:extLst>
              <a:ext uri="{FF2B5EF4-FFF2-40B4-BE49-F238E27FC236}">
                <a16:creationId xmlns:a16="http://schemas.microsoft.com/office/drawing/2014/main" id="{447B085D-F814-D3F9-33FD-F4133E5BB09A}"/>
              </a:ext>
            </a:extLst>
          </p:cNvPr>
          <p:cNvSpPr txBox="1"/>
          <p:nvPr/>
        </p:nvSpPr>
        <p:spPr>
          <a:xfrm>
            <a:off x="3137637" y="1499137"/>
            <a:ext cx="5916725" cy="642805"/>
          </a:xfrm>
          <a:prstGeom prst="rect">
            <a:avLst/>
          </a:prstGeom>
        </p:spPr>
        <p:txBody>
          <a:bodyPr lIns="0" tIns="0" rIns="0" bIns="0" rtlCol="0" anchor="t">
            <a:spAutoFit/>
          </a:bodyPr>
          <a:lstStyle/>
          <a:p>
            <a:pPr algn="ctr">
              <a:lnSpc>
                <a:spcPct val="150000"/>
              </a:lnSpc>
            </a:pPr>
            <a:r>
              <a:rPr lang="en-US" sz="3200" b="1">
                <a:solidFill>
                  <a:srgbClr val="4F3B20"/>
                </a:solidFill>
                <a:latin typeface="+mj-lt"/>
                <a:cs typeface="Arial" panose="020B0604020202020204" pitchFamily="34" charset="0"/>
              </a:rPr>
              <a:t>Kết luận</a:t>
            </a:r>
          </a:p>
        </p:txBody>
      </p:sp>
      <p:sp>
        <p:nvSpPr>
          <p:cNvPr id="4" name="TextBox 3">
            <a:extLst>
              <a:ext uri="{FF2B5EF4-FFF2-40B4-BE49-F238E27FC236}">
                <a16:creationId xmlns:a16="http://schemas.microsoft.com/office/drawing/2014/main" id="{3C6ED667-E7C3-0DF3-C259-4322A023E782}"/>
              </a:ext>
            </a:extLst>
          </p:cNvPr>
          <p:cNvSpPr txBox="1"/>
          <p:nvPr/>
        </p:nvSpPr>
        <p:spPr>
          <a:xfrm>
            <a:off x="878882" y="2141942"/>
            <a:ext cx="10434235" cy="3891835"/>
          </a:xfrm>
          <a:prstGeom prst="rect">
            <a:avLst/>
          </a:prstGeom>
          <a:noFill/>
        </p:spPr>
        <p:txBody>
          <a:bodyPr wrap="square">
            <a:spAutoFit/>
          </a:bodyPr>
          <a:lstStyle/>
          <a:p>
            <a:pPr algn="just">
              <a:lnSpc>
                <a:spcPct val="150000"/>
              </a:lnSpc>
              <a:spcAft>
                <a:spcPts val="800"/>
              </a:spcAft>
            </a:pPr>
            <a:r>
              <a:rPr lang="vi-VN" sz="2400" dirty="0">
                <a:latin typeface="+mj-lt"/>
                <a:ea typeface="Calibri" panose="020F0502020204030204" pitchFamily="34" charset="0"/>
                <a:cs typeface="Times New Roman" panose="02020603050405020304" pitchFamily="18" charset="0"/>
              </a:rPr>
              <a:t>Dân tộc Việt Nam nói chung và ở mỗi địa phương nói riêng đều có những truyền thống tốt đẹp như: biết ơn những người có công với quê hương, đất nước, chia sẻ, giúp đỡ những người gặp hoàn cảnh khó khăn;... thể hiện ở các câu ca dao, tục ngữ, thành ngữ: đền ơn đáp nghĩa, lá lành đùm lá rách, nhường cơm sẻ áo,... Bên cạnh đó, mỗi địa phương còn có những truyền thống tốt đẹp khác, mang đậm bản sắc địa phương, vùng miền.</a:t>
            </a:r>
            <a:endParaRPr lang="en-US" sz="24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3854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88B9F4E6-1622-9E84-75BB-F8B3D751016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96150" y="2049529"/>
            <a:ext cx="6797992" cy="4706891"/>
          </a:xfrm>
          <a:prstGeom prst="rect">
            <a:avLst/>
          </a:prstGeom>
        </p:spPr>
      </p:pic>
      <p:pic>
        <p:nvPicPr>
          <p:cNvPr id="3" name="Picture 13">
            <a:extLst>
              <a:ext uri="{FF2B5EF4-FFF2-40B4-BE49-F238E27FC236}">
                <a16:creationId xmlns:a16="http://schemas.microsoft.com/office/drawing/2014/main" id="{E4F6BEF5-5143-CE0C-2F95-E1D1FEF0D21C}"/>
              </a:ext>
            </a:extLst>
          </p:cNvPr>
          <p:cNvPicPr>
            <a:picLocks noChangeAspect="1"/>
          </p:cNvPicPr>
          <p:nvPr/>
        </p:nvPicPr>
        <p:blipFill>
          <a:blip r:embed="rId5"/>
          <a:srcRect/>
          <a:stretch>
            <a:fillRect/>
          </a:stretch>
        </p:blipFill>
        <p:spPr>
          <a:xfrm>
            <a:off x="226571" y="4226584"/>
            <a:ext cx="1148033" cy="1362651"/>
          </a:xfrm>
          <a:prstGeom prst="rect">
            <a:avLst/>
          </a:prstGeom>
        </p:spPr>
      </p:pic>
      <p:sp>
        <p:nvSpPr>
          <p:cNvPr id="4" name="TextBox 21">
            <a:extLst>
              <a:ext uri="{FF2B5EF4-FFF2-40B4-BE49-F238E27FC236}">
                <a16:creationId xmlns:a16="http://schemas.microsoft.com/office/drawing/2014/main" id="{55F00706-5C52-C78C-0D58-65E9B158A119}"/>
              </a:ext>
            </a:extLst>
          </p:cNvPr>
          <p:cNvSpPr txBox="1"/>
          <p:nvPr/>
        </p:nvSpPr>
        <p:spPr>
          <a:xfrm>
            <a:off x="363464" y="1470433"/>
            <a:ext cx="8930678" cy="521040"/>
          </a:xfrm>
          <a:prstGeom prst="rect">
            <a:avLst/>
          </a:prstGeom>
        </p:spPr>
        <p:txBody>
          <a:bodyPr wrap="square" lIns="0" tIns="0" rIns="0" bIns="0" rtlCol="0" anchor="t">
            <a:spAutoFit/>
          </a:bodyPr>
          <a:lstStyle/>
          <a:p>
            <a:pPr algn="ctr">
              <a:lnSpc>
                <a:spcPct val="150000"/>
              </a:lnSpc>
            </a:pPr>
            <a:r>
              <a:rPr lang="en-US" sz="2600" b="1" dirty="0" err="1">
                <a:solidFill>
                  <a:srgbClr val="FF0000"/>
                </a:solidFill>
                <a:latin typeface="+mj-lt"/>
                <a:cs typeface="Arial" panose="020B0604020202020204" pitchFamily="34" charset="0"/>
              </a:rPr>
              <a:t>Hoạt</a:t>
            </a:r>
            <a:r>
              <a:rPr lang="en-US" sz="2600" b="1" dirty="0">
                <a:solidFill>
                  <a:srgbClr val="FF0000"/>
                </a:solidFill>
                <a:latin typeface="+mj-lt"/>
                <a:cs typeface="Arial" panose="020B0604020202020204" pitchFamily="34" charset="0"/>
              </a:rPr>
              <a:t> </a:t>
            </a:r>
            <a:r>
              <a:rPr lang="en-US" sz="2600" b="1" dirty="0" err="1">
                <a:solidFill>
                  <a:srgbClr val="FF0000"/>
                </a:solidFill>
                <a:latin typeface="+mj-lt"/>
                <a:cs typeface="Arial" panose="020B0604020202020204" pitchFamily="34" charset="0"/>
              </a:rPr>
              <a:t>động</a:t>
            </a:r>
            <a:r>
              <a:rPr lang="en-US" sz="2600" b="1" dirty="0">
                <a:solidFill>
                  <a:srgbClr val="FF0000"/>
                </a:solidFill>
                <a:latin typeface="+mj-lt"/>
                <a:cs typeface="Arial" panose="020B0604020202020204" pitchFamily="34" charset="0"/>
              </a:rPr>
              <a:t> 2:</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Thắp</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sáng</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truyền</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thống</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quê</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hương</a:t>
            </a:r>
            <a:endParaRPr lang="en-US" sz="2600" dirty="0">
              <a:solidFill>
                <a:srgbClr val="FF0000"/>
              </a:solidFill>
              <a:latin typeface="+mj-lt"/>
              <a:cs typeface="Arial" panose="020B0604020202020204" pitchFamily="34" charset="0"/>
            </a:endParaRPr>
          </a:p>
        </p:txBody>
      </p:sp>
      <p:sp>
        <p:nvSpPr>
          <p:cNvPr id="5" name="TextBox 4">
            <a:extLst>
              <a:ext uri="{FF2B5EF4-FFF2-40B4-BE49-F238E27FC236}">
                <a16:creationId xmlns:a16="http://schemas.microsoft.com/office/drawing/2014/main" id="{D7A76033-EDDB-50D3-73C6-28FD3D90A4E6}"/>
              </a:ext>
            </a:extLst>
          </p:cNvPr>
          <p:cNvSpPr txBox="1"/>
          <p:nvPr/>
        </p:nvSpPr>
        <p:spPr>
          <a:xfrm>
            <a:off x="3168892" y="3878404"/>
            <a:ext cx="5565447" cy="1675843"/>
          </a:xfrm>
          <a:prstGeom prst="rect">
            <a:avLst/>
          </a:prstGeom>
          <a:noFill/>
        </p:spPr>
        <p:txBody>
          <a:bodyPr wrap="square">
            <a:spAutoFit/>
          </a:bodyPr>
          <a:lstStyle/>
          <a:p>
            <a:pPr algn="just">
              <a:lnSpc>
                <a:spcPct val="150000"/>
              </a:lnSpc>
              <a:spcAft>
                <a:spcPts val="800"/>
              </a:spcAft>
            </a:pPr>
            <a:r>
              <a:rPr lang="en-US" sz="2400" dirty="0" err="1">
                <a:latin typeface="+mj-lt"/>
                <a:ea typeface="Calibri" panose="020F0502020204030204" pitchFamily="34" charset="0"/>
                <a:cs typeface="Arial" panose="020B0604020202020204" pitchFamily="34" charset="0"/>
              </a:rPr>
              <a:t>Xây</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dựng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kế</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hoạch</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thực</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hiện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các</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hoạt</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động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góp</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phần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thắp</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sáng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truyền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thống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quê</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hương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theo</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gợi</a:t>
            </a:r>
            <a:r>
              <a:rPr lang="en-US" sz="2400" dirty="0">
                <a:latin typeface="+mj-lt"/>
                <a:ea typeface="Calibri" panose="020F0502020204030204" pitchFamily="34" charset="0"/>
                <a:cs typeface="Arial" panose="020B0604020202020204" pitchFamily="34" charset="0"/>
              </a:rPr>
              <a:t> ý:</a:t>
            </a:r>
          </a:p>
        </p:txBody>
      </p:sp>
      <p:sp>
        <p:nvSpPr>
          <p:cNvPr id="6" name="TextBox 5">
            <a:extLst>
              <a:ext uri="{FF2B5EF4-FFF2-40B4-BE49-F238E27FC236}">
                <a16:creationId xmlns:a16="http://schemas.microsoft.com/office/drawing/2014/main" id="{04B26462-A033-A883-1682-F8DAD4B3111D}"/>
              </a:ext>
            </a:extLst>
          </p:cNvPr>
          <p:cNvSpPr txBox="1"/>
          <p:nvPr/>
        </p:nvSpPr>
        <p:spPr>
          <a:xfrm>
            <a:off x="3641249" y="2898138"/>
            <a:ext cx="4507795" cy="574388"/>
          </a:xfrm>
          <a:prstGeom prst="rect">
            <a:avLst/>
          </a:prstGeom>
          <a:noFill/>
        </p:spPr>
        <p:txBody>
          <a:bodyPr wrap="square" rtlCol="0">
            <a:spAutoFit/>
          </a:bodyPr>
          <a:lstStyle/>
          <a:p>
            <a:pPr algn="ctr">
              <a:lnSpc>
                <a:spcPct val="150000"/>
              </a:lnSpc>
            </a:pPr>
            <a:r>
              <a:rPr lang="en-US" sz="2400" b="1" dirty="0">
                <a:solidFill>
                  <a:srgbClr val="FF0000"/>
                </a:solidFill>
                <a:latin typeface="+mj-lt"/>
                <a:cs typeface="Arial" panose="020B0604020202020204" pitchFamily="34" charset="0"/>
              </a:rPr>
              <a:t>THẢO LUẬN NHÓM</a:t>
            </a:r>
          </a:p>
        </p:txBody>
      </p:sp>
    </p:spTree>
    <p:extLst>
      <p:ext uri="{BB962C8B-B14F-4D97-AF65-F5344CB8AC3E}">
        <p14:creationId xmlns:p14="http://schemas.microsoft.com/office/powerpoint/2010/main" val="32443197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88B9F4E6-1622-9E84-75BB-F8B3D751016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96150" y="2151109"/>
            <a:ext cx="6797992" cy="4706891"/>
          </a:xfrm>
          <a:prstGeom prst="rect">
            <a:avLst/>
          </a:prstGeom>
        </p:spPr>
      </p:pic>
      <p:pic>
        <p:nvPicPr>
          <p:cNvPr id="3" name="Picture 13">
            <a:extLst>
              <a:ext uri="{FF2B5EF4-FFF2-40B4-BE49-F238E27FC236}">
                <a16:creationId xmlns:a16="http://schemas.microsoft.com/office/drawing/2014/main" id="{E4F6BEF5-5143-CE0C-2F95-E1D1FEF0D21C}"/>
              </a:ext>
            </a:extLst>
          </p:cNvPr>
          <p:cNvPicPr>
            <a:picLocks noChangeAspect="1"/>
          </p:cNvPicPr>
          <p:nvPr/>
        </p:nvPicPr>
        <p:blipFill>
          <a:blip r:embed="rId5"/>
          <a:srcRect/>
          <a:stretch>
            <a:fillRect/>
          </a:stretch>
        </p:blipFill>
        <p:spPr>
          <a:xfrm>
            <a:off x="226571" y="4226584"/>
            <a:ext cx="1148033" cy="1362651"/>
          </a:xfrm>
          <a:prstGeom prst="rect">
            <a:avLst/>
          </a:prstGeom>
        </p:spPr>
      </p:pic>
      <p:sp>
        <p:nvSpPr>
          <p:cNvPr id="4" name="TextBox 21">
            <a:extLst>
              <a:ext uri="{FF2B5EF4-FFF2-40B4-BE49-F238E27FC236}">
                <a16:creationId xmlns:a16="http://schemas.microsoft.com/office/drawing/2014/main" id="{55F00706-5C52-C78C-0D58-65E9B158A119}"/>
              </a:ext>
            </a:extLst>
          </p:cNvPr>
          <p:cNvSpPr txBox="1"/>
          <p:nvPr/>
        </p:nvSpPr>
        <p:spPr>
          <a:xfrm>
            <a:off x="363464" y="1470433"/>
            <a:ext cx="8930678" cy="521040"/>
          </a:xfrm>
          <a:prstGeom prst="rect">
            <a:avLst/>
          </a:prstGeom>
        </p:spPr>
        <p:txBody>
          <a:bodyPr wrap="square" lIns="0" tIns="0" rIns="0" bIns="0" rtlCol="0" anchor="t">
            <a:spAutoFit/>
          </a:bodyPr>
          <a:lstStyle/>
          <a:p>
            <a:pPr algn="ctr">
              <a:lnSpc>
                <a:spcPct val="150000"/>
              </a:lnSpc>
            </a:pPr>
            <a:r>
              <a:rPr lang="en-US" sz="2600" b="1" dirty="0" err="1">
                <a:solidFill>
                  <a:srgbClr val="FF0000"/>
                </a:solidFill>
                <a:latin typeface="+mj-lt"/>
                <a:cs typeface="Arial" panose="020B0604020202020204" pitchFamily="34" charset="0"/>
              </a:rPr>
              <a:t>Hoạt</a:t>
            </a:r>
            <a:r>
              <a:rPr lang="en-US" sz="2600" b="1" dirty="0">
                <a:solidFill>
                  <a:srgbClr val="FF0000"/>
                </a:solidFill>
                <a:latin typeface="+mj-lt"/>
                <a:cs typeface="Arial" panose="020B0604020202020204" pitchFamily="34" charset="0"/>
              </a:rPr>
              <a:t> </a:t>
            </a:r>
            <a:r>
              <a:rPr lang="en-US" sz="2600" b="1" dirty="0" err="1">
                <a:solidFill>
                  <a:srgbClr val="FF0000"/>
                </a:solidFill>
                <a:latin typeface="+mj-lt"/>
                <a:cs typeface="Arial" panose="020B0604020202020204" pitchFamily="34" charset="0"/>
              </a:rPr>
              <a:t>động</a:t>
            </a:r>
            <a:r>
              <a:rPr lang="en-US" sz="2600" b="1" dirty="0">
                <a:solidFill>
                  <a:srgbClr val="FF0000"/>
                </a:solidFill>
                <a:latin typeface="+mj-lt"/>
                <a:cs typeface="Arial" panose="020B0604020202020204" pitchFamily="34" charset="0"/>
              </a:rPr>
              <a:t> 2:</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Thắp</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sáng</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truyền</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thống</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quê</a:t>
            </a:r>
            <a:r>
              <a:rPr lang="en-US" sz="2600" dirty="0">
                <a:solidFill>
                  <a:srgbClr val="FF0000"/>
                </a:solidFill>
                <a:latin typeface="+mj-lt"/>
                <a:cs typeface="Arial" panose="020B0604020202020204" pitchFamily="34" charset="0"/>
              </a:rPr>
              <a:t> </a:t>
            </a:r>
            <a:r>
              <a:rPr lang="en-US" sz="2600" dirty="0" err="1">
                <a:solidFill>
                  <a:srgbClr val="FF0000"/>
                </a:solidFill>
                <a:latin typeface="+mj-lt"/>
                <a:cs typeface="Arial" panose="020B0604020202020204" pitchFamily="34" charset="0"/>
              </a:rPr>
              <a:t>hương</a:t>
            </a:r>
            <a:endParaRPr lang="en-US" sz="2600" dirty="0">
              <a:solidFill>
                <a:srgbClr val="FF0000"/>
              </a:solidFill>
              <a:latin typeface="+mj-lt"/>
              <a:cs typeface="Arial" panose="020B0604020202020204" pitchFamily="34" charset="0"/>
            </a:endParaRPr>
          </a:p>
        </p:txBody>
      </p:sp>
      <p:sp>
        <p:nvSpPr>
          <p:cNvPr id="7" name="TextBox 6">
            <a:extLst>
              <a:ext uri="{FF2B5EF4-FFF2-40B4-BE49-F238E27FC236}">
                <a16:creationId xmlns:a16="http://schemas.microsoft.com/office/drawing/2014/main" id="{88ECC15C-BC2C-5A92-B87E-9B95430EAD34}"/>
              </a:ext>
            </a:extLst>
          </p:cNvPr>
          <p:cNvSpPr txBox="1"/>
          <p:nvPr/>
        </p:nvSpPr>
        <p:spPr>
          <a:xfrm>
            <a:off x="3552849" y="2360929"/>
            <a:ext cx="4938008" cy="4007059"/>
          </a:xfrm>
          <a:prstGeom prst="rect">
            <a:avLst/>
          </a:prstGeom>
          <a:noFill/>
        </p:spPr>
        <p:txBody>
          <a:bodyPr wrap="square">
            <a:spAutoFit/>
          </a:bodyPr>
          <a:lstStyle/>
          <a:p>
            <a:pPr marL="381019" indent="-381019" algn="just">
              <a:lnSpc>
                <a:spcPct val="150000"/>
              </a:lnSpc>
              <a:spcAft>
                <a:spcPts val="800"/>
              </a:spcAft>
              <a:buFont typeface="Arial" panose="020B0604020202020204" pitchFamily="34" charset="0"/>
              <a:buChar char="•"/>
            </a:pPr>
            <a:r>
              <a:rPr lang="en-US" sz="2667" dirty="0" err="1">
                <a:latin typeface="+mj-lt"/>
                <a:ea typeface="Calibri" panose="020F0502020204030204" pitchFamily="34" charset="0"/>
                <a:cs typeface="Arial" panose="020B0604020202020204" pitchFamily="34" charset="0"/>
              </a:rPr>
              <a:t>Tên</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truyền</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thống</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ví</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dụ</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Uống</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nước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nhớ</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nguồn</a:t>
            </a:r>
            <a:r>
              <a:rPr lang="en-US" sz="2667" dirty="0">
                <a:latin typeface="+mj-lt"/>
                <a:ea typeface="Calibri" panose="020F0502020204030204" pitchFamily="34" charset="0"/>
                <a:cs typeface="Arial" panose="020B0604020202020204" pitchFamily="34" charset="0"/>
              </a:rPr>
              <a:t>);</a:t>
            </a:r>
          </a:p>
          <a:p>
            <a:pPr marL="381019" indent="-381019" algn="just">
              <a:lnSpc>
                <a:spcPct val="150000"/>
              </a:lnSpc>
              <a:spcAft>
                <a:spcPts val="800"/>
              </a:spcAft>
              <a:buFont typeface="Arial" panose="020B0604020202020204" pitchFamily="34" charset="0"/>
              <a:buChar char="•"/>
            </a:pPr>
            <a:r>
              <a:rPr lang="en-US" sz="2667" dirty="0" err="1">
                <a:latin typeface="+mj-lt"/>
                <a:ea typeface="Calibri" panose="020F0502020204030204" pitchFamily="34" charset="0"/>
                <a:cs typeface="Arial" panose="020B0604020202020204" pitchFamily="34" charset="0"/>
              </a:rPr>
              <a:t>Các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hoạt</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động</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công</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việc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sẽ</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thực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hiện</a:t>
            </a:r>
            <a:r>
              <a:rPr lang="en-US" sz="2667" dirty="0">
                <a:latin typeface="+mj-lt"/>
                <a:ea typeface="Calibri" panose="020F0502020204030204" pitchFamily="34" charset="0"/>
                <a:cs typeface="Arial" panose="020B0604020202020204" pitchFamily="34" charset="0"/>
              </a:rPr>
              <a:t>;</a:t>
            </a:r>
          </a:p>
          <a:p>
            <a:pPr marL="381019" indent="-381019" algn="just">
              <a:lnSpc>
                <a:spcPct val="150000"/>
              </a:lnSpc>
              <a:spcAft>
                <a:spcPts val="800"/>
              </a:spcAft>
              <a:buFont typeface="Arial" panose="020B0604020202020204" pitchFamily="34" charset="0"/>
              <a:buChar char="•"/>
            </a:pPr>
            <a:r>
              <a:rPr lang="en-US" sz="2667" dirty="0" err="1">
                <a:latin typeface="+mj-lt"/>
                <a:ea typeface="Calibri" panose="020F0502020204030204" pitchFamily="34" charset="0"/>
                <a:cs typeface="Arial" panose="020B0604020202020204" pitchFamily="34" charset="0"/>
              </a:rPr>
              <a:t>Thời</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gian</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thực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hiện</a:t>
            </a:r>
            <a:r>
              <a:rPr lang="en-US" sz="2667" dirty="0">
                <a:latin typeface="+mj-lt"/>
                <a:ea typeface="Calibri" panose="020F0502020204030204" pitchFamily="34" charset="0"/>
                <a:cs typeface="Arial" panose="020B0604020202020204" pitchFamily="34" charset="0"/>
              </a:rPr>
              <a:t>;</a:t>
            </a:r>
          </a:p>
          <a:p>
            <a:pPr marL="381019" indent="-381019" algn="just">
              <a:lnSpc>
                <a:spcPct val="150000"/>
              </a:lnSpc>
              <a:spcAft>
                <a:spcPts val="800"/>
              </a:spcAft>
              <a:buFont typeface="Arial" panose="020B0604020202020204" pitchFamily="34" charset="0"/>
              <a:buChar char="•"/>
            </a:pPr>
            <a:r>
              <a:rPr lang="en-US" sz="2667" dirty="0" err="1">
                <a:latin typeface="+mj-lt"/>
                <a:ea typeface="Calibri" panose="020F0502020204030204" pitchFamily="34" charset="0"/>
                <a:cs typeface="Arial" panose="020B0604020202020204" pitchFamily="34" charset="0"/>
              </a:rPr>
              <a:t>Địa</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điểm</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thực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hiện</a:t>
            </a:r>
            <a:r>
              <a:rPr lang="en-US" sz="2667" dirty="0">
                <a:latin typeface="+mj-lt"/>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92694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08670545-86B7-DBEA-238D-C849E9D356F8}"/>
              </a:ext>
            </a:extLst>
          </p:cNvPr>
          <p:cNvPicPr>
            <a:picLocks noChangeAspect="1"/>
          </p:cNvPicPr>
          <p:nvPr/>
        </p:nvPicPr>
        <p:blipFill>
          <a:blip r:embed="rId3"/>
          <a:srcRect/>
          <a:stretch>
            <a:fillRect/>
          </a:stretch>
        </p:blipFill>
        <p:spPr>
          <a:xfrm>
            <a:off x="393742" y="3678943"/>
            <a:ext cx="3409923" cy="3208169"/>
          </a:xfrm>
          <a:prstGeom prst="rect">
            <a:avLst/>
          </a:prstGeom>
        </p:spPr>
      </p:pic>
      <p:pic>
        <p:nvPicPr>
          <p:cNvPr id="3" name="Picture 6">
            <a:extLst>
              <a:ext uri="{FF2B5EF4-FFF2-40B4-BE49-F238E27FC236}">
                <a16:creationId xmlns:a16="http://schemas.microsoft.com/office/drawing/2014/main" id="{EEDD7B58-DE26-E981-CD86-BC20FA4B457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92895">
            <a:off x="657512" y="1652422"/>
            <a:ext cx="2485006" cy="1866013"/>
          </a:xfrm>
          <a:prstGeom prst="rect">
            <a:avLst/>
          </a:prstGeom>
        </p:spPr>
      </p:pic>
      <p:sp>
        <p:nvSpPr>
          <p:cNvPr id="4" name="TextBox 9">
            <a:extLst>
              <a:ext uri="{FF2B5EF4-FFF2-40B4-BE49-F238E27FC236}">
                <a16:creationId xmlns:a16="http://schemas.microsoft.com/office/drawing/2014/main" id="{475E8FF2-8C56-5F4E-B7E2-1E43FECF7D94}"/>
              </a:ext>
            </a:extLst>
          </p:cNvPr>
          <p:cNvSpPr txBox="1"/>
          <p:nvPr/>
        </p:nvSpPr>
        <p:spPr>
          <a:xfrm>
            <a:off x="0" y="2156794"/>
            <a:ext cx="3862641" cy="642805"/>
          </a:xfrm>
          <a:prstGeom prst="rect">
            <a:avLst/>
          </a:prstGeom>
        </p:spPr>
        <p:txBody>
          <a:bodyPr lIns="0" tIns="0" rIns="0" bIns="0" rtlCol="0" anchor="t">
            <a:spAutoFit/>
          </a:bodyPr>
          <a:lstStyle/>
          <a:p>
            <a:pPr algn="ctr">
              <a:lnSpc>
                <a:spcPct val="150000"/>
              </a:lnSpc>
            </a:pPr>
            <a:r>
              <a:rPr lang="en-US" sz="3200" b="1" dirty="0" err="1">
                <a:solidFill>
                  <a:srgbClr val="4F3B20"/>
                </a:solidFill>
                <a:latin typeface="+mj-lt"/>
                <a:cs typeface="Arial" panose="020B0604020202020204" pitchFamily="34" charset="0"/>
              </a:rPr>
              <a:t>Kết</a:t>
            </a:r>
            <a:r>
              <a:rPr lang="en-US" sz="3200" b="1" dirty="0">
                <a:solidFill>
                  <a:srgbClr val="4F3B20"/>
                </a:solidFill>
                <a:latin typeface="+mj-lt"/>
                <a:cs typeface="Arial" panose="020B0604020202020204" pitchFamily="34" charset="0"/>
              </a:rPr>
              <a:t> </a:t>
            </a:r>
            <a:r>
              <a:rPr lang="en-US" sz="3200" b="1" dirty="0" err="1">
                <a:solidFill>
                  <a:srgbClr val="4F3B20"/>
                </a:solidFill>
                <a:latin typeface="+mj-lt"/>
                <a:cs typeface="Arial" panose="020B0604020202020204" pitchFamily="34" charset="0"/>
              </a:rPr>
              <a:t>luận</a:t>
            </a:r>
            <a:endParaRPr lang="en-US" sz="3200" b="1" dirty="0">
              <a:solidFill>
                <a:srgbClr val="4F3B20"/>
              </a:solidFill>
              <a:latin typeface="+mj-lt"/>
              <a:cs typeface="Arial" panose="020B0604020202020204" pitchFamily="34" charset="0"/>
            </a:endParaRPr>
          </a:p>
        </p:txBody>
      </p:sp>
      <p:sp>
        <p:nvSpPr>
          <p:cNvPr id="5" name="TextBox 4">
            <a:extLst>
              <a:ext uri="{FF2B5EF4-FFF2-40B4-BE49-F238E27FC236}">
                <a16:creationId xmlns:a16="http://schemas.microsoft.com/office/drawing/2014/main" id="{044DA878-331E-EFC5-F992-44D5133B96F5}"/>
              </a:ext>
            </a:extLst>
          </p:cNvPr>
          <p:cNvSpPr txBox="1"/>
          <p:nvPr/>
        </p:nvSpPr>
        <p:spPr>
          <a:xfrm>
            <a:off x="3683916" y="1354361"/>
            <a:ext cx="8114342" cy="3456780"/>
          </a:xfrm>
          <a:prstGeom prst="rect">
            <a:avLst/>
          </a:prstGeom>
          <a:noFill/>
        </p:spPr>
        <p:txBody>
          <a:bodyPr wrap="square">
            <a:spAutoFit/>
          </a:bodyPr>
          <a:lstStyle/>
          <a:p>
            <a:pPr indent="711200" algn="just">
              <a:lnSpc>
                <a:spcPct val="150000"/>
              </a:lnSpc>
              <a:spcAft>
                <a:spcPts val="800"/>
              </a:spcAft>
            </a:pPr>
            <a:r>
              <a:rPr lang="vi-VN" sz="3000" dirty="0">
                <a:ea typeface="Calibri" panose="020F0502020204030204" pitchFamily="34" charset="0"/>
                <a:cs typeface="Times New Roman" panose="02020603050405020304" pitchFamily="18" charset="0"/>
              </a:rPr>
              <a:t>Mỗi người trong chúng ta đều có quyền và trách nhiệm góp phần nhỏ bé của mình để phát huy truyền thống tốt đẹp của quê hương bằng những việc làm vừa sức, phù hợp với lứa tuổi.</a:t>
            </a:r>
            <a:endParaRPr lang="en-US" sz="3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7388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2807" y="28047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id="{81D7AF17-2BB6-E7FF-B2F9-ABDC17843B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49" y="1608488"/>
            <a:ext cx="12704323" cy="3970893"/>
          </a:xfrm>
          <a:prstGeom prst="rect">
            <a:avLst/>
          </a:prstGeom>
        </p:spPr>
      </p:pic>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5D0110A-EFE0-7CB9-0B11-900BD51C7AE2}"/>
              </a:ext>
            </a:extLst>
          </p:cNvPr>
          <p:cNvSpPr>
            <a:spLocks/>
          </p:cNvSpPr>
          <p:nvPr/>
        </p:nvSpPr>
        <p:spPr>
          <a:xfrm>
            <a:off x="203200" y="1663701"/>
            <a:ext cx="7433870" cy="4535714"/>
          </a:xfrm>
          <a:prstGeom prst="round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EE4D393B-0E05-A96C-519A-2299205FF608}"/>
              </a:ext>
            </a:extLst>
          </p:cNvPr>
          <p:cNvSpPr/>
          <p:nvPr/>
        </p:nvSpPr>
        <p:spPr>
          <a:xfrm>
            <a:off x="3936341" y="2782940"/>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solidFill>
                  <a:schemeClr val="tx1">
                    <a:lumMod val="95000"/>
                    <a:lumOff val="5000"/>
                  </a:schemeClr>
                </a:solidFill>
              </a:rPr>
              <a:t>N</a:t>
            </a:r>
            <a:endParaRPr lang="en-US" sz="2800" b="1" dirty="0">
              <a:solidFill>
                <a:schemeClr val="tx1">
                  <a:lumMod val="95000"/>
                  <a:lumOff val="5000"/>
                </a:schemeClr>
              </a:solidFill>
            </a:endParaRPr>
          </a:p>
        </p:txBody>
      </p:sp>
      <p:sp>
        <p:nvSpPr>
          <p:cNvPr id="14" name="Rectangle 13">
            <a:extLst>
              <a:ext uri="{FF2B5EF4-FFF2-40B4-BE49-F238E27FC236}">
                <a16:creationId xmlns:a16="http://schemas.microsoft.com/office/drawing/2014/main" id="{6D62FD71-51EE-9A82-47DB-56107A202169}"/>
              </a:ext>
            </a:extLst>
          </p:cNvPr>
          <p:cNvSpPr/>
          <p:nvPr/>
        </p:nvSpPr>
        <p:spPr>
          <a:xfrm>
            <a:off x="2826422" y="3304834"/>
            <a:ext cx="4730078" cy="494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dirty="0">
                <a:solidFill>
                  <a:schemeClr val="tx1"/>
                </a:solidFill>
              </a:rPr>
              <a:t>👀</a:t>
            </a:r>
            <a:endParaRPr lang="en-US" dirty="0">
              <a:solidFill>
                <a:schemeClr val="tx1"/>
              </a:solidFill>
            </a:endParaRPr>
          </a:p>
        </p:txBody>
      </p:sp>
      <p:sp>
        <p:nvSpPr>
          <p:cNvPr id="15" name="Rectangle 14">
            <a:extLst>
              <a:ext uri="{FF2B5EF4-FFF2-40B4-BE49-F238E27FC236}">
                <a16:creationId xmlns:a16="http://schemas.microsoft.com/office/drawing/2014/main" id="{B215E7FA-1724-FF8F-DD75-9984F86D174C}"/>
              </a:ext>
            </a:extLst>
          </p:cNvPr>
          <p:cNvSpPr/>
          <p:nvPr/>
        </p:nvSpPr>
        <p:spPr>
          <a:xfrm>
            <a:off x="1719361" y="2742320"/>
            <a:ext cx="4861799" cy="494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dirty="0">
                <a:solidFill>
                  <a:schemeClr val="tx1"/>
                </a:solidFill>
              </a:rPr>
              <a:t>👀</a:t>
            </a:r>
            <a:endParaRPr lang="en-US" dirty="0">
              <a:solidFill>
                <a:schemeClr val="tx1"/>
              </a:solidFill>
            </a:endParaRPr>
          </a:p>
        </p:txBody>
      </p:sp>
      <p:sp>
        <p:nvSpPr>
          <p:cNvPr id="16" name="Rectangle 15">
            <a:extLst>
              <a:ext uri="{FF2B5EF4-FFF2-40B4-BE49-F238E27FC236}">
                <a16:creationId xmlns:a16="http://schemas.microsoft.com/office/drawing/2014/main" id="{6CB8834D-3092-F12A-BF1D-74283CD9F97A}"/>
              </a:ext>
            </a:extLst>
          </p:cNvPr>
          <p:cNvSpPr/>
          <p:nvPr/>
        </p:nvSpPr>
        <p:spPr>
          <a:xfrm>
            <a:off x="2791884" y="3822990"/>
            <a:ext cx="4469761" cy="494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dirty="0">
                <a:solidFill>
                  <a:schemeClr val="tx1"/>
                </a:solidFill>
              </a:rPr>
              <a:t>👀</a:t>
            </a:r>
            <a:endParaRPr lang="en-US" dirty="0">
              <a:solidFill>
                <a:schemeClr val="tx1"/>
              </a:solidFill>
            </a:endParaRPr>
          </a:p>
        </p:txBody>
      </p:sp>
      <p:sp>
        <p:nvSpPr>
          <p:cNvPr id="17" name="Rectangle 16">
            <a:extLst>
              <a:ext uri="{FF2B5EF4-FFF2-40B4-BE49-F238E27FC236}">
                <a16:creationId xmlns:a16="http://schemas.microsoft.com/office/drawing/2014/main" id="{306F55DF-A2E4-2A61-0DF0-12E1DBCAD17D}"/>
              </a:ext>
            </a:extLst>
          </p:cNvPr>
          <p:cNvSpPr/>
          <p:nvPr/>
        </p:nvSpPr>
        <p:spPr>
          <a:xfrm>
            <a:off x="864239" y="4342879"/>
            <a:ext cx="4036002" cy="49417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r"/>
            <a:r>
              <a:rPr lang="vi-VN" dirty="0"/>
              <a:t>👀</a:t>
            </a:r>
            <a:endParaRPr lang="en-US" dirty="0"/>
          </a:p>
        </p:txBody>
      </p:sp>
      <p:sp>
        <p:nvSpPr>
          <p:cNvPr id="18" name="Rectangle 17">
            <a:extLst>
              <a:ext uri="{FF2B5EF4-FFF2-40B4-BE49-F238E27FC236}">
                <a16:creationId xmlns:a16="http://schemas.microsoft.com/office/drawing/2014/main" id="{C4C470E7-B281-6C44-EF65-49E6EF08CA10}"/>
              </a:ext>
            </a:extLst>
          </p:cNvPr>
          <p:cNvSpPr/>
          <p:nvPr/>
        </p:nvSpPr>
        <p:spPr>
          <a:xfrm>
            <a:off x="2826422" y="4864386"/>
            <a:ext cx="4411470" cy="49417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a:t>
            </a:r>
            <a:endParaRPr lang="en-US" dirty="0"/>
          </a:p>
        </p:txBody>
      </p:sp>
      <p:sp>
        <p:nvSpPr>
          <p:cNvPr id="19" name="Rectangle 18">
            <a:extLst>
              <a:ext uri="{FF2B5EF4-FFF2-40B4-BE49-F238E27FC236}">
                <a16:creationId xmlns:a16="http://schemas.microsoft.com/office/drawing/2014/main" id="{76AE6A55-4B46-AF10-93B7-17E62AF4FCE3}"/>
              </a:ext>
            </a:extLst>
          </p:cNvPr>
          <p:cNvSpPr/>
          <p:nvPr/>
        </p:nvSpPr>
        <p:spPr>
          <a:xfrm>
            <a:off x="1210235" y="5400623"/>
            <a:ext cx="4248771" cy="49417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r"/>
            <a:r>
              <a:rPr lang="vi-VN" dirty="0"/>
              <a:t>👀</a:t>
            </a:r>
            <a:endParaRPr lang="en-US" dirty="0"/>
          </a:p>
        </p:txBody>
      </p:sp>
      <p:sp>
        <p:nvSpPr>
          <p:cNvPr id="20" name="Rectangle 19">
            <a:extLst>
              <a:ext uri="{FF2B5EF4-FFF2-40B4-BE49-F238E27FC236}">
                <a16:creationId xmlns:a16="http://schemas.microsoft.com/office/drawing/2014/main" id="{658EF906-2897-F15E-CF87-EB2747CD5099}"/>
              </a:ext>
            </a:extLst>
          </p:cNvPr>
          <p:cNvSpPr>
            <a:spLocks/>
          </p:cNvSpPr>
          <p:nvPr/>
        </p:nvSpPr>
        <p:spPr>
          <a:xfrm>
            <a:off x="2252256"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Y</a:t>
            </a:r>
            <a:endParaRPr lang="en-US" sz="2800" b="1" dirty="0"/>
          </a:p>
        </p:txBody>
      </p:sp>
      <p:sp>
        <p:nvSpPr>
          <p:cNvPr id="21" name="Rectangle 20">
            <a:extLst>
              <a:ext uri="{FF2B5EF4-FFF2-40B4-BE49-F238E27FC236}">
                <a16:creationId xmlns:a16="http://schemas.microsoft.com/office/drawing/2014/main" id="{A32F42B9-9FDD-1D60-DD65-DD5D57366E0E}"/>
              </a:ext>
            </a:extLst>
          </p:cNvPr>
          <p:cNvSpPr>
            <a:spLocks/>
          </p:cNvSpPr>
          <p:nvPr/>
        </p:nvSpPr>
        <p:spPr>
          <a:xfrm>
            <a:off x="2828011"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Ê</a:t>
            </a:r>
            <a:endParaRPr lang="en-US" sz="2800" b="1" dirty="0"/>
          </a:p>
        </p:txBody>
      </p:sp>
      <p:sp>
        <p:nvSpPr>
          <p:cNvPr id="22" name="Rectangle 21">
            <a:extLst>
              <a:ext uri="{FF2B5EF4-FFF2-40B4-BE49-F238E27FC236}">
                <a16:creationId xmlns:a16="http://schemas.microsoft.com/office/drawing/2014/main" id="{4CC01804-BDF6-EA27-A165-4C1BF900CA55}"/>
              </a:ext>
            </a:extLst>
          </p:cNvPr>
          <p:cNvSpPr>
            <a:spLocks/>
          </p:cNvSpPr>
          <p:nvPr/>
        </p:nvSpPr>
        <p:spPr>
          <a:xfrm>
            <a:off x="3938722" y="2776590"/>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N</a:t>
            </a:r>
            <a:endParaRPr lang="en-US" sz="2800" b="1" dirty="0"/>
          </a:p>
        </p:txBody>
      </p:sp>
      <p:sp>
        <p:nvSpPr>
          <p:cNvPr id="23" name="Rectangle 22">
            <a:extLst>
              <a:ext uri="{FF2B5EF4-FFF2-40B4-BE49-F238E27FC236}">
                <a16:creationId xmlns:a16="http://schemas.microsoft.com/office/drawing/2014/main" id="{51A8FEB7-4377-9564-BFE3-E668C0E3FC62}"/>
              </a:ext>
            </a:extLst>
          </p:cNvPr>
          <p:cNvSpPr>
            <a:spLocks/>
          </p:cNvSpPr>
          <p:nvPr/>
        </p:nvSpPr>
        <p:spPr>
          <a:xfrm>
            <a:off x="4483522"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Ư</a:t>
            </a:r>
            <a:endParaRPr lang="en-US" sz="2800" b="1" dirty="0"/>
          </a:p>
        </p:txBody>
      </p:sp>
      <p:sp>
        <p:nvSpPr>
          <p:cNvPr id="24" name="Rectangle 23">
            <a:extLst>
              <a:ext uri="{FF2B5EF4-FFF2-40B4-BE49-F238E27FC236}">
                <a16:creationId xmlns:a16="http://schemas.microsoft.com/office/drawing/2014/main" id="{AE4887F9-FB8F-6AB2-6EB5-69163E270B3F}"/>
              </a:ext>
            </a:extLst>
          </p:cNvPr>
          <p:cNvSpPr>
            <a:spLocks/>
          </p:cNvSpPr>
          <p:nvPr/>
        </p:nvSpPr>
        <p:spPr>
          <a:xfrm>
            <a:off x="5040227"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Ớ</a:t>
            </a:r>
            <a:endParaRPr lang="en-US" sz="2800" b="1" dirty="0"/>
          </a:p>
        </p:txBody>
      </p:sp>
      <p:sp>
        <p:nvSpPr>
          <p:cNvPr id="25" name="Rectangle 24">
            <a:extLst>
              <a:ext uri="{FF2B5EF4-FFF2-40B4-BE49-F238E27FC236}">
                <a16:creationId xmlns:a16="http://schemas.microsoft.com/office/drawing/2014/main" id="{1D48B0B0-78C3-49DF-BCD2-AB00F277A3B3}"/>
              </a:ext>
            </a:extLst>
          </p:cNvPr>
          <p:cNvSpPr>
            <a:spLocks/>
          </p:cNvSpPr>
          <p:nvPr/>
        </p:nvSpPr>
        <p:spPr>
          <a:xfrm>
            <a:off x="3403448"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U</a:t>
            </a:r>
            <a:endParaRPr lang="en-US" sz="2800" b="1" dirty="0"/>
          </a:p>
        </p:txBody>
      </p:sp>
      <p:sp>
        <p:nvSpPr>
          <p:cNvPr id="26" name="Rectangle 25">
            <a:extLst>
              <a:ext uri="{FF2B5EF4-FFF2-40B4-BE49-F238E27FC236}">
                <a16:creationId xmlns:a16="http://schemas.microsoft.com/office/drawing/2014/main" id="{7767A5D5-C8BF-BA04-131D-42778D7C0FA3}"/>
              </a:ext>
            </a:extLst>
          </p:cNvPr>
          <p:cNvSpPr>
            <a:spLocks/>
          </p:cNvSpPr>
          <p:nvPr/>
        </p:nvSpPr>
        <p:spPr>
          <a:xfrm>
            <a:off x="5577882"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C</a:t>
            </a:r>
            <a:endParaRPr lang="en-US" sz="2800" b="1" dirty="0"/>
          </a:p>
        </p:txBody>
      </p:sp>
      <p:sp>
        <p:nvSpPr>
          <p:cNvPr id="27" name="Rectangle 26">
            <a:extLst>
              <a:ext uri="{FF2B5EF4-FFF2-40B4-BE49-F238E27FC236}">
                <a16:creationId xmlns:a16="http://schemas.microsoft.com/office/drawing/2014/main" id="{CBC20F03-7465-F73E-3F92-BCE70DB3EFCD}"/>
              </a:ext>
            </a:extLst>
          </p:cNvPr>
          <p:cNvSpPr>
            <a:spLocks/>
          </p:cNvSpPr>
          <p:nvPr/>
        </p:nvSpPr>
        <p:spPr>
          <a:xfrm>
            <a:off x="3403767"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P</a:t>
            </a:r>
            <a:endParaRPr lang="en-US" sz="2800" b="1" dirty="0"/>
          </a:p>
        </p:txBody>
      </p:sp>
      <p:sp>
        <p:nvSpPr>
          <p:cNvPr id="28" name="Rectangle 27">
            <a:extLst>
              <a:ext uri="{FF2B5EF4-FFF2-40B4-BE49-F238E27FC236}">
                <a16:creationId xmlns:a16="http://schemas.microsoft.com/office/drawing/2014/main" id="{6F731FB1-EAF0-8905-29FF-C6E7017842E5}"/>
              </a:ext>
            </a:extLst>
          </p:cNvPr>
          <p:cNvSpPr>
            <a:spLocks/>
          </p:cNvSpPr>
          <p:nvPr/>
        </p:nvSpPr>
        <p:spPr>
          <a:xfrm>
            <a:off x="4483522"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Á</a:t>
            </a:r>
            <a:endParaRPr lang="en-US" sz="2800" b="1" dirty="0"/>
          </a:p>
        </p:txBody>
      </p:sp>
      <p:sp>
        <p:nvSpPr>
          <p:cNvPr id="29" name="Rectangle 28">
            <a:extLst>
              <a:ext uri="{FF2B5EF4-FFF2-40B4-BE49-F238E27FC236}">
                <a16:creationId xmlns:a16="http://schemas.microsoft.com/office/drawing/2014/main" id="{08ED8C1B-9B25-60EC-8388-A342CD66FC1D}"/>
              </a:ext>
            </a:extLst>
          </p:cNvPr>
          <p:cNvSpPr>
            <a:spLocks/>
          </p:cNvSpPr>
          <p:nvPr/>
        </p:nvSpPr>
        <p:spPr>
          <a:xfrm>
            <a:off x="5040228"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T</a:t>
            </a:r>
            <a:endParaRPr lang="en-US" sz="2800" b="1" dirty="0"/>
          </a:p>
        </p:txBody>
      </p:sp>
      <p:sp>
        <p:nvSpPr>
          <p:cNvPr id="30" name="Rectangle 29">
            <a:extLst>
              <a:ext uri="{FF2B5EF4-FFF2-40B4-BE49-F238E27FC236}">
                <a16:creationId xmlns:a16="http://schemas.microsoft.com/office/drawing/2014/main" id="{2DF3107D-5E83-BB61-AA35-78DF33C1629B}"/>
              </a:ext>
            </a:extLst>
          </p:cNvPr>
          <p:cNvSpPr>
            <a:spLocks/>
          </p:cNvSpPr>
          <p:nvPr/>
        </p:nvSpPr>
        <p:spPr>
          <a:xfrm>
            <a:off x="5577883"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H</a:t>
            </a:r>
            <a:endParaRPr lang="en-US" sz="2800" b="1" dirty="0"/>
          </a:p>
        </p:txBody>
      </p:sp>
      <p:sp>
        <p:nvSpPr>
          <p:cNvPr id="31" name="Rectangle 30">
            <a:extLst>
              <a:ext uri="{FF2B5EF4-FFF2-40B4-BE49-F238E27FC236}">
                <a16:creationId xmlns:a16="http://schemas.microsoft.com/office/drawing/2014/main" id="{AC812E81-1305-EFB5-2ABE-4F2EB81C27EC}"/>
              </a:ext>
            </a:extLst>
          </p:cNvPr>
          <p:cNvSpPr>
            <a:spLocks/>
          </p:cNvSpPr>
          <p:nvPr/>
        </p:nvSpPr>
        <p:spPr>
          <a:xfrm>
            <a:off x="6153638"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U</a:t>
            </a:r>
            <a:endParaRPr lang="en-US" sz="2800" b="1" dirty="0"/>
          </a:p>
        </p:txBody>
      </p:sp>
      <p:sp>
        <p:nvSpPr>
          <p:cNvPr id="32" name="Rectangle 31">
            <a:extLst>
              <a:ext uri="{FF2B5EF4-FFF2-40B4-BE49-F238E27FC236}">
                <a16:creationId xmlns:a16="http://schemas.microsoft.com/office/drawing/2014/main" id="{9D376C73-891F-44B0-6333-492BA2B43C2C}"/>
              </a:ext>
            </a:extLst>
          </p:cNvPr>
          <p:cNvSpPr>
            <a:spLocks/>
          </p:cNvSpPr>
          <p:nvPr/>
        </p:nvSpPr>
        <p:spPr>
          <a:xfrm>
            <a:off x="6729393"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Y</a:t>
            </a:r>
            <a:endParaRPr lang="en-US" sz="2800" b="1" dirty="0"/>
          </a:p>
        </p:txBody>
      </p:sp>
      <p:sp>
        <p:nvSpPr>
          <p:cNvPr id="33" name="Rectangle 32">
            <a:extLst>
              <a:ext uri="{FF2B5EF4-FFF2-40B4-BE49-F238E27FC236}">
                <a16:creationId xmlns:a16="http://schemas.microsoft.com/office/drawing/2014/main" id="{8E03EF06-B967-26FA-FAEC-87DEAC1A9827}"/>
              </a:ext>
            </a:extLst>
          </p:cNvPr>
          <p:cNvSpPr>
            <a:spLocks/>
          </p:cNvSpPr>
          <p:nvPr/>
        </p:nvSpPr>
        <p:spPr>
          <a:xfrm>
            <a:off x="3936341" y="3319431"/>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H</a:t>
            </a:r>
            <a:endParaRPr lang="en-US" sz="2800" b="1" dirty="0"/>
          </a:p>
        </p:txBody>
      </p:sp>
      <p:sp>
        <p:nvSpPr>
          <p:cNvPr id="34" name="Rectangle 33">
            <a:extLst>
              <a:ext uri="{FF2B5EF4-FFF2-40B4-BE49-F238E27FC236}">
                <a16:creationId xmlns:a16="http://schemas.microsoft.com/office/drawing/2014/main" id="{6BA3B871-B79E-92D0-896E-C18EFEF414DB}"/>
              </a:ext>
            </a:extLst>
          </p:cNvPr>
          <p:cNvSpPr>
            <a:spLocks/>
          </p:cNvSpPr>
          <p:nvPr/>
        </p:nvSpPr>
        <p:spPr>
          <a:xfrm>
            <a:off x="3936341" y="3860287"/>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algn="ctr"/>
            <a:r>
              <a:rPr lang="vi-VN" sz="2800" b="1" dirty="0"/>
              <a:t>Â</a:t>
            </a:r>
            <a:endParaRPr lang="en-US" sz="2800" b="1" dirty="0"/>
          </a:p>
        </p:txBody>
      </p:sp>
      <p:sp>
        <p:nvSpPr>
          <p:cNvPr id="35" name="Rectangle 34">
            <a:extLst>
              <a:ext uri="{FF2B5EF4-FFF2-40B4-BE49-F238E27FC236}">
                <a16:creationId xmlns:a16="http://schemas.microsoft.com/office/drawing/2014/main" id="{CD8D91F2-9BAA-3A9D-74BD-5F8BCCCEF4FD}"/>
              </a:ext>
            </a:extLst>
          </p:cNvPr>
          <p:cNvSpPr>
            <a:spLocks/>
          </p:cNvSpPr>
          <p:nvPr/>
        </p:nvSpPr>
        <p:spPr>
          <a:xfrm>
            <a:off x="4483522"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M</a:t>
            </a:r>
            <a:endParaRPr lang="en-US" sz="2800" b="1" dirty="0"/>
          </a:p>
        </p:txBody>
      </p:sp>
      <p:sp>
        <p:nvSpPr>
          <p:cNvPr id="36" name="Rectangle 35">
            <a:extLst>
              <a:ext uri="{FF2B5EF4-FFF2-40B4-BE49-F238E27FC236}">
                <a16:creationId xmlns:a16="http://schemas.microsoft.com/office/drawing/2014/main" id="{60730296-8898-3E23-360B-5C29108C9092}"/>
              </a:ext>
            </a:extLst>
          </p:cNvPr>
          <p:cNvSpPr>
            <a:spLocks/>
          </p:cNvSpPr>
          <p:nvPr/>
        </p:nvSpPr>
        <p:spPr>
          <a:xfrm>
            <a:off x="5040227"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L</a:t>
            </a:r>
            <a:endParaRPr lang="en-US" sz="2800" b="1" dirty="0"/>
          </a:p>
        </p:txBody>
      </p:sp>
      <p:sp>
        <p:nvSpPr>
          <p:cNvPr id="37" name="Rectangle 36">
            <a:extLst>
              <a:ext uri="{FF2B5EF4-FFF2-40B4-BE49-F238E27FC236}">
                <a16:creationId xmlns:a16="http://schemas.microsoft.com/office/drawing/2014/main" id="{6B7F786F-8C0C-5BC1-3FE3-0634EFC98132}"/>
              </a:ext>
            </a:extLst>
          </p:cNvPr>
          <p:cNvSpPr>
            <a:spLocks/>
          </p:cNvSpPr>
          <p:nvPr/>
        </p:nvSpPr>
        <p:spPr>
          <a:xfrm>
            <a:off x="5577882"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Ư</a:t>
            </a:r>
            <a:endParaRPr lang="en-US" sz="2800" b="1" dirty="0"/>
          </a:p>
        </p:txBody>
      </p:sp>
      <p:sp>
        <p:nvSpPr>
          <p:cNvPr id="38" name="Rectangle 37">
            <a:extLst>
              <a:ext uri="{FF2B5EF4-FFF2-40B4-BE49-F238E27FC236}">
                <a16:creationId xmlns:a16="http://schemas.microsoft.com/office/drawing/2014/main" id="{FA19EB5D-DF03-FEE3-368C-600164805744}"/>
              </a:ext>
            </a:extLst>
          </p:cNvPr>
          <p:cNvSpPr>
            <a:spLocks/>
          </p:cNvSpPr>
          <p:nvPr/>
        </p:nvSpPr>
        <p:spPr>
          <a:xfrm>
            <a:off x="6153637"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Ợ</a:t>
            </a:r>
            <a:endParaRPr lang="en-US" sz="2800" b="1" dirty="0"/>
          </a:p>
        </p:txBody>
      </p:sp>
      <p:sp>
        <p:nvSpPr>
          <p:cNvPr id="39" name="Rectangle 38">
            <a:extLst>
              <a:ext uri="{FF2B5EF4-FFF2-40B4-BE49-F238E27FC236}">
                <a16:creationId xmlns:a16="http://schemas.microsoft.com/office/drawing/2014/main" id="{962BC2DC-9F0D-A9D2-ED07-84F5BBFEF5C1}"/>
              </a:ext>
            </a:extLst>
          </p:cNvPr>
          <p:cNvSpPr>
            <a:spLocks/>
          </p:cNvSpPr>
          <p:nvPr/>
        </p:nvSpPr>
        <p:spPr>
          <a:xfrm>
            <a:off x="6729393"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C</a:t>
            </a:r>
            <a:endParaRPr lang="en-US" sz="2800" b="1" dirty="0"/>
          </a:p>
        </p:txBody>
      </p:sp>
      <p:sp>
        <p:nvSpPr>
          <p:cNvPr id="40" name="Rectangle 39">
            <a:extLst>
              <a:ext uri="{FF2B5EF4-FFF2-40B4-BE49-F238E27FC236}">
                <a16:creationId xmlns:a16="http://schemas.microsoft.com/office/drawing/2014/main" id="{1D24FA14-3AC9-8D8C-CE0C-C4B6B816433F}"/>
              </a:ext>
            </a:extLst>
          </p:cNvPr>
          <p:cNvSpPr>
            <a:spLocks/>
          </p:cNvSpPr>
          <p:nvPr/>
        </p:nvSpPr>
        <p:spPr>
          <a:xfrm>
            <a:off x="3407864"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X</a:t>
            </a:r>
            <a:endParaRPr lang="en-US" sz="2800" b="1" dirty="0"/>
          </a:p>
        </p:txBody>
      </p:sp>
      <p:sp>
        <p:nvSpPr>
          <p:cNvPr id="41" name="Rectangle 40">
            <a:extLst>
              <a:ext uri="{FF2B5EF4-FFF2-40B4-BE49-F238E27FC236}">
                <a16:creationId xmlns:a16="http://schemas.microsoft.com/office/drawing/2014/main" id="{4717C6BE-012F-0B2D-5A13-E5AADA1E2883}"/>
              </a:ext>
            </a:extLst>
          </p:cNvPr>
          <p:cNvSpPr>
            <a:spLocks/>
          </p:cNvSpPr>
          <p:nvPr/>
        </p:nvSpPr>
        <p:spPr>
          <a:xfrm>
            <a:off x="1143928"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G</a:t>
            </a:r>
            <a:endParaRPr lang="en-US" sz="2800" b="1" dirty="0"/>
          </a:p>
        </p:txBody>
      </p:sp>
      <p:sp>
        <p:nvSpPr>
          <p:cNvPr id="42" name="Rectangle 41">
            <a:extLst>
              <a:ext uri="{FF2B5EF4-FFF2-40B4-BE49-F238E27FC236}">
                <a16:creationId xmlns:a16="http://schemas.microsoft.com/office/drawing/2014/main" id="{85D6F61A-2896-A95D-D65D-FCC64AE4070F}"/>
              </a:ext>
            </a:extLst>
          </p:cNvPr>
          <p:cNvSpPr>
            <a:spLocks/>
          </p:cNvSpPr>
          <p:nvPr/>
        </p:nvSpPr>
        <p:spPr>
          <a:xfrm>
            <a:off x="1719688" y="438041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I</a:t>
            </a:r>
            <a:endParaRPr lang="en-US" sz="2800" b="1" dirty="0"/>
          </a:p>
        </p:txBody>
      </p:sp>
      <p:sp>
        <p:nvSpPr>
          <p:cNvPr id="43" name="Rectangle 42">
            <a:extLst>
              <a:ext uri="{FF2B5EF4-FFF2-40B4-BE49-F238E27FC236}">
                <a16:creationId xmlns:a16="http://schemas.microsoft.com/office/drawing/2014/main" id="{E4D169DC-90EE-EF93-DD59-BB3B0ECC08B0}"/>
              </a:ext>
            </a:extLst>
          </p:cNvPr>
          <p:cNvSpPr>
            <a:spLocks/>
          </p:cNvSpPr>
          <p:nvPr/>
        </p:nvSpPr>
        <p:spPr>
          <a:xfrm>
            <a:off x="2252257"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Ữ</a:t>
            </a:r>
            <a:endParaRPr lang="en-US" sz="2800" b="1" dirty="0"/>
          </a:p>
        </p:txBody>
      </p:sp>
      <p:sp>
        <p:nvSpPr>
          <p:cNvPr id="44" name="Rectangle 43">
            <a:extLst>
              <a:ext uri="{FF2B5EF4-FFF2-40B4-BE49-F238E27FC236}">
                <a16:creationId xmlns:a16="http://schemas.microsoft.com/office/drawing/2014/main" id="{7D16D427-301D-67D1-B6BB-0498EADD42C3}"/>
              </a:ext>
            </a:extLst>
          </p:cNvPr>
          <p:cNvSpPr>
            <a:spLocks/>
          </p:cNvSpPr>
          <p:nvPr/>
        </p:nvSpPr>
        <p:spPr>
          <a:xfrm>
            <a:off x="2828012"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G</a:t>
            </a:r>
            <a:endParaRPr lang="en-US" sz="2800" b="1" dirty="0"/>
          </a:p>
        </p:txBody>
      </p:sp>
      <p:sp>
        <p:nvSpPr>
          <p:cNvPr id="45" name="Rectangle 44">
            <a:extLst>
              <a:ext uri="{FF2B5EF4-FFF2-40B4-BE49-F238E27FC236}">
                <a16:creationId xmlns:a16="http://schemas.microsoft.com/office/drawing/2014/main" id="{948E0D3A-454E-EF02-F662-B534F2C162E5}"/>
              </a:ext>
            </a:extLst>
          </p:cNvPr>
          <p:cNvSpPr>
            <a:spLocks/>
          </p:cNvSpPr>
          <p:nvPr/>
        </p:nvSpPr>
        <p:spPr>
          <a:xfrm>
            <a:off x="3403767"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Ì</a:t>
            </a:r>
            <a:endParaRPr lang="en-US" sz="2800" b="1" dirty="0"/>
          </a:p>
        </p:txBody>
      </p:sp>
      <p:sp>
        <p:nvSpPr>
          <p:cNvPr id="46" name="Rectangle 45">
            <a:extLst>
              <a:ext uri="{FF2B5EF4-FFF2-40B4-BE49-F238E27FC236}">
                <a16:creationId xmlns:a16="http://schemas.microsoft.com/office/drawing/2014/main" id="{B8A11BD4-FE03-243A-E9D6-B9A9EFEC33E5}"/>
              </a:ext>
            </a:extLst>
          </p:cNvPr>
          <p:cNvSpPr>
            <a:spLocks/>
          </p:cNvSpPr>
          <p:nvPr/>
        </p:nvSpPr>
        <p:spPr>
          <a:xfrm>
            <a:off x="3936341" y="4385184"/>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N</a:t>
            </a:r>
            <a:endParaRPr lang="en-US" sz="2800" b="1" dirty="0"/>
          </a:p>
        </p:txBody>
      </p:sp>
      <p:sp>
        <p:nvSpPr>
          <p:cNvPr id="47" name="Rectangle 46">
            <a:extLst>
              <a:ext uri="{FF2B5EF4-FFF2-40B4-BE49-F238E27FC236}">
                <a16:creationId xmlns:a16="http://schemas.microsoft.com/office/drawing/2014/main" id="{9D9B0B51-752E-DD6C-CE2F-FADE816DA5A7}"/>
              </a:ext>
            </a:extLst>
          </p:cNvPr>
          <p:cNvSpPr>
            <a:spLocks/>
          </p:cNvSpPr>
          <p:nvPr/>
        </p:nvSpPr>
        <p:spPr>
          <a:xfrm>
            <a:off x="5577884"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Ì</a:t>
            </a:r>
            <a:endParaRPr lang="en-US" sz="2800" b="1" dirty="0"/>
          </a:p>
        </p:txBody>
      </p:sp>
      <p:sp>
        <p:nvSpPr>
          <p:cNvPr id="48" name="Rectangle 47">
            <a:extLst>
              <a:ext uri="{FF2B5EF4-FFF2-40B4-BE49-F238E27FC236}">
                <a16:creationId xmlns:a16="http://schemas.microsoft.com/office/drawing/2014/main" id="{FB85CCF5-F24E-1A47-0C31-4AA7C9CC9F88}"/>
              </a:ext>
            </a:extLst>
          </p:cNvPr>
          <p:cNvSpPr>
            <a:spLocks/>
          </p:cNvSpPr>
          <p:nvPr/>
        </p:nvSpPr>
        <p:spPr>
          <a:xfrm>
            <a:off x="6153640"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N</a:t>
            </a:r>
            <a:endParaRPr lang="en-US" sz="2800" b="1" dirty="0"/>
          </a:p>
        </p:txBody>
      </p:sp>
      <p:sp>
        <p:nvSpPr>
          <p:cNvPr id="49" name="Rectangle 48">
            <a:extLst>
              <a:ext uri="{FF2B5EF4-FFF2-40B4-BE49-F238E27FC236}">
                <a16:creationId xmlns:a16="http://schemas.microsoft.com/office/drawing/2014/main" id="{20FBDCA4-ECFA-F02C-818F-5A55AF095254}"/>
              </a:ext>
            </a:extLst>
          </p:cNvPr>
          <p:cNvSpPr>
            <a:spLocks/>
          </p:cNvSpPr>
          <p:nvPr/>
        </p:nvSpPr>
        <p:spPr>
          <a:xfrm>
            <a:off x="6729395"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H</a:t>
            </a:r>
            <a:endParaRPr lang="en-US" sz="2800" b="1" dirty="0"/>
          </a:p>
        </p:txBody>
      </p:sp>
      <p:sp>
        <p:nvSpPr>
          <p:cNvPr id="50" name="Rectangle 49">
            <a:extLst>
              <a:ext uri="{FF2B5EF4-FFF2-40B4-BE49-F238E27FC236}">
                <a16:creationId xmlns:a16="http://schemas.microsoft.com/office/drawing/2014/main" id="{A3C7C955-21C3-709B-CC52-EFDEA2F39C20}"/>
              </a:ext>
            </a:extLst>
          </p:cNvPr>
          <p:cNvSpPr>
            <a:spLocks/>
          </p:cNvSpPr>
          <p:nvPr/>
        </p:nvSpPr>
        <p:spPr>
          <a:xfrm>
            <a:off x="4481461"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I</a:t>
            </a:r>
            <a:endParaRPr lang="en-US" sz="2800" b="1" dirty="0"/>
          </a:p>
        </p:txBody>
      </p:sp>
      <p:sp>
        <p:nvSpPr>
          <p:cNvPr id="51" name="Rectangle 50">
            <a:extLst>
              <a:ext uri="{FF2B5EF4-FFF2-40B4-BE49-F238E27FC236}">
                <a16:creationId xmlns:a16="http://schemas.microsoft.com/office/drawing/2014/main" id="{F7D42E16-31E3-3560-963A-C4277D0F8A99}"/>
              </a:ext>
            </a:extLst>
          </p:cNvPr>
          <p:cNvSpPr>
            <a:spLocks/>
          </p:cNvSpPr>
          <p:nvPr/>
        </p:nvSpPr>
        <p:spPr>
          <a:xfrm>
            <a:off x="3936664" y="4912799"/>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Á</a:t>
            </a:r>
            <a:endParaRPr lang="en-US" sz="2800" b="1" dirty="0"/>
          </a:p>
        </p:txBody>
      </p:sp>
      <p:sp>
        <p:nvSpPr>
          <p:cNvPr id="52" name="Rectangle 51">
            <a:extLst>
              <a:ext uri="{FF2B5EF4-FFF2-40B4-BE49-F238E27FC236}">
                <a16:creationId xmlns:a16="http://schemas.microsoft.com/office/drawing/2014/main" id="{B3552FCB-F0CB-6F98-5ACE-6E3B3DDC7389}"/>
              </a:ext>
            </a:extLst>
          </p:cNvPr>
          <p:cNvSpPr>
            <a:spLocks/>
          </p:cNvSpPr>
          <p:nvPr/>
        </p:nvSpPr>
        <p:spPr>
          <a:xfrm>
            <a:off x="3403767"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M</a:t>
            </a:r>
            <a:endParaRPr lang="en-US" sz="2800" b="1" dirty="0"/>
          </a:p>
        </p:txBody>
      </p:sp>
      <p:sp>
        <p:nvSpPr>
          <p:cNvPr id="53" name="Rectangle 52">
            <a:extLst>
              <a:ext uri="{FF2B5EF4-FFF2-40B4-BE49-F238E27FC236}">
                <a16:creationId xmlns:a16="http://schemas.microsoft.com/office/drawing/2014/main" id="{FAAF3D5B-AC30-B5F1-C2B3-98B9F3D4AE9D}"/>
              </a:ext>
            </a:extLst>
          </p:cNvPr>
          <p:cNvSpPr>
            <a:spLocks/>
          </p:cNvSpPr>
          <p:nvPr/>
        </p:nvSpPr>
        <p:spPr>
          <a:xfrm>
            <a:off x="5040228"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Đ</a:t>
            </a:r>
            <a:endParaRPr lang="en-US" sz="2800" b="1" dirty="0"/>
          </a:p>
        </p:txBody>
      </p:sp>
      <p:sp>
        <p:nvSpPr>
          <p:cNvPr id="54" name="Rectangle 53">
            <a:extLst>
              <a:ext uri="{FF2B5EF4-FFF2-40B4-BE49-F238E27FC236}">
                <a16:creationId xmlns:a16="http://schemas.microsoft.com/office/drawing/2014/main" id="{FAC60592-EC81-56A9-0C43-46BBA2E22CF2}"/>
              </a:ext>
            </a:extLst>
          </p:cNvPr>
          <p:cNvSpPr>
            <a:spLocks/>
          </p:cNvSpPr>
          <p:nvPr/>
        </p:nvSpPr>
        <p:spPr>
          <a:xfrm>
            <a:off x="3403768"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H</a:t>
            </a:r>
            <a:endParaRPr lang="en-US" sz="2800" b="1" dirty="0"/>
          </a:p>
        </p:txBody>
      </p:sp>
      <p:sp>
        <p:nvSpPr>
          <p:cNvPr id="55" name="Rectangle 54">
            <a:extLst>
              <a:ext uri="{FF2B5EF4-FFF2-40B4-BE49-F238E27FC236}">
                <a16:creationId xmlns:a16="http://schemas.microsoft.com/office/drawing/2014/main" id="{C02098FB-F956-306D-D7AD-B8B3F39EE3EC}"/>
              </a:ext>
            </a:extLst>
          </p:cNvPr>
          <p:cNvSpPr>
            <a:spLocks/>
          </p:cNvSpPr>
          <p:nvPr/>
        </p:nvSpPr>
        <p:spPr>
          <a:xfrm>
            <a:off x="3936341" y="5437696"/>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I</a:t>
            </a:r>
            <a:endParaRPr lang="en-US" sz="2800" b="1" dirty="0"/>
          </a:p>
        </p:txBody>
      </p:sp>
      <p:sp>
        <p:nvSpPr>
          <p:cNvPr id="56" name="Rectangle 55">
            <a:extLst>
              <a:ext uri="{FF2B5EF4-FFF2-40B4-BE49-F238E27FC236}">
                <a16:creationId xmlns:a16="http://schemas.microsoft.com/office/drawing/2014/main" id="{F090B12F-C3B6-3F3E-1BBB-D253B7FF8C98}"/>
              </a:ext>
            </a:extLst>
          </p:cNvPr>
          <p:cNvSpPr>
            <a:spLocks/>
          </p:cNvSpPr>
          <p:nvPr/>
        </p:nvSpPr>
        <p:spPr>
          <a:xfrm>
            <a:off x="4481461"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A</a:t>
            </a:r>
            <a:endParaRPr lang="en-US" sz="2800" b="1" dirty="0"/>
          </a:p>
        </p:txBody>
      </p:sp>
      <p:sp>
        <p:nvSpPr>
          <p:cNvPr id="57" name="Rectangle 56">
            <a:extLst>
              <a:ext uri="{FF2B5EF4-FFF2-40B4-BE49-F238E27FC236}">
                <a16:creationId xmlns:a16="http://schemas.microsoft.com/office/drawing/2014/main" id="{CF03FBA1-A20F-A9CB-B70E-64299ADD094D}"/>
              </a:ext>
            </a:extLst>
          </p:cNvPr>
          <p:cNvSpPr>
            <a:spLocks/>
          </p:cNvSpPr>
          <p:nvPr/>
        </p:nvSpPr>
        <p:spPr>
          <a:xfrm>
            <a:off x="2270038"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Ẻ</a:t>
            </a:r>
            <a:endParaRPr lang="en-US" sz="2800" b="1" dirty="0"/>
          </a:p>
        </p:txBody>
      </p:sp>
      <p:sp>
        <p:nvSpPr>
          <p:cNvPr id="58" name="Rectangle 57">
            <a:extLst>
              <a:ext uri="{FF2B5EF4-FFF2-40B4-BE49-F238E27FC236}">
                <a16:creationId xmlns:a16="http://schemas.microsoft.com/office/drawing/2014/main" id="{7ECCB645-7AB4-1807-B1C5-5687B582E83D}"/>
              </a:ext>
            </a:extLst>
          </p:cNvPr>
          <p:cNvSpPr>
            <a:spLocks/>
          </p:cNvSpPr>
          <p:nvPr/>
        </p:nvSpPr>
        <p:spPr>
          <a:xfrm>
            <a:off x="1719682"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S</a:t>
            </a:r>
            <a:endParaRPr lang="en-US" sz="2800" b="1" dirty="0"/>
          </a:p>
        </p:txBody>
      </p:sp>
      <p:sp>
        <p:nvSpPr>
          <p:cNvPr id="59" name="Rectangle 58">
            <a:extLst>
              <a:ext uri="{FF2B5EF4-FFF2-40B4-BE49-F238E27FC236}">
                <a16:creationId xmlns:a16="http://schemas.microsoft.com/office/drawing/2014/main" id="{1E4E25F9-3FF3-86DF-8DED-FD11A1E4D4B8}"/>
              </a:ext>
            </a:extLst>
          </p:cNvPr>
          <p:cNvSpPr>
            <a:spLocks/>
          </p:cNvSpPr>
          <p:nvPr/>
        </p:nvSpPr>
        <p:spPr>
          <a:xfrm>
            <a:off x="2828012"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C</a:t>
            </a:r>
            <a:endParaRPr lang="en-US" sz="2800" b="1" dirty="0"/>
          </a:p>
        </p:txBody>
      </p:sp>
      <p:sp>
        <p:nvSpPr>
          <p:cNvPr id="60" name="Rectangle 59">
            <a:extLst>
              <a:ext uri="{FF2B5EF4-FFF2-40B4-BE49-F238E27FC236}">
                <a16:creationId xmlns:a16="http://schemas.microsoft.com/office/drawing/2014/main" id="{C08D87CD-5EA6-C908-903F-A1EA4D58879F}"/>
              </a:ext>
            </a:extLst>
          </p:cNvPr>
          <p:cNvSpPr>
            <a:spLocks/>
          </p:cNvSpPr>
          <p:nvPr/>
        </p:nvSpPr>
        <p:spPr>
          <a:xfrm>
            <a:off x="3936813" y="2776082"/>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N</a:t>
            </a:r>
            <a:endParaRPr lang="en-US" sz="2800" b="1" dirty="0"/>
          </a:p>
        </p:txBody>
      </p:sp>
      <p:sp>
        <p:nvSpPr>
          <p:cNvPr id="61" name="Rectangle 60">
            <a:extLst>
              <a:ext uri="{FF2B5EF4-FFF2-40B4-BE49-F238E27FC236}">
                <a16:creationId xmlns:a16="http://schemas.microsoft.com/office/drawing/2014/main" id="{AF333587-85BB-9482-623C-5F012C36F8EE}"/>
              </a:ext>
            </a:extLst>
          </p:cNvPr>
          <p:cNvSpPr>
            <a:spLocks/>
          </p:cNvSpPr>
          <p:nvPr/>
        </p:nvSpPr>
        <p:spPr>
          <a:xfrm>
            <a:off x="3934432" y="3318923"/>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H</a:t>
            </a:r>
            <a:endParaRPr lang="en-US" sz="2800" b="1" dirty="0"/>
          </a:p>
        </p:txBody>
      </p:sp>
      <p:sp>
        <p:nvSpPr>
          <p:cNvPr id="62" name="Rectangle 61">
            <a:extLst>
              <a:ext uri="{FF2B5EF4-FFF2-40B4-BE49-F238E27FC236}">
                <a16:creationId xmlns:a16="http://schemas.microsoft.com/office/drawing/2014/main" id="{253B5AC0-36C2-A96A-6F88-05C4861D16DE}"/>
              </a:ext>
            </a:extLst>
          </p:cNvPr>
          <p:cNvSpPr>
            <a:spLocks/>
          </p:cNvSpPr>
          <p:nvPr/>
        </p:nvSpPr>
        <p:spPr>
          <a:xfrm>
            <a:off x="3934432" y="3859779"/>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nchorCtr="0"/>
          <a:lstStyle/>
          <a:p>
            <a:pPr algn="ctr"/>
            <a:r>
              <a:rPr lang="vi-VN" sz="2800" b="1" dirty="0"/>
              <a:t>Â</a:t>
            </a:r>
            <a:endParaRPr lang="en-US" sz="2800" b="1" dirty="0"/>
          </a:p>
        </p:txBody>
      </p:sp>
      <p:sp>
        <p:nvSpPr>
          <p:cNvPr id="63" name="Rectangle 62">
            <a:extLst>
              <a:ext uri="{FF2B5EF4-FFF2-40B4-BE49-F238E27FC236}">
                <a16:creationId xmlns:a16="http://schemas.microsoft.com/office/drawing/2014/main" id="{6E98DE06-3EC5-31D9-A309-FA3F8E874506}"/>
              </a:ext>
            </a:extLst>
          </p:cNvPr>
          <p:cNvSpPr>
            <a:spLocks/>
          </p:cNvSpPr>
          <p:nvPr/>
        </p:nvSpPr>
        <p:spPr>
          <a:xfrm>
            <a:off x="3934432" y="4384676"/>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N</a:t>
            </a:r>
            <a:endParaRPr lang="en-US" sz="2800" b="1" dirty="0"/>
          </a:p>
        </p:txBody>
      </p:sp>
      <p:sp>
        <p:nvSpPr>
          <p:cNvPr id="64" name="Rectangle 63">
            <a:extLst>
              <a:ext uri="{FF2B5EF4-FFF2-40B4-BE49-F238E27FC236}">
                <a16:creationId xmlns:a16="http://schemas.microsoft.com/office/drawing/2014/main" id="{581AF9DE-7D05-C0FC-93AF-0A847C07B7A3}"/>
              </a:ext>
            </a:extLst>
          </p:cNvPr>
          <p:cNvSpPr>
            <a:spLocks/>
          </p:cNvSpPr>
          <p:nvPr/>
        </p:nvSpPr>
        <p:spPr>
          <a:xfrm>
            <a:off x="3934755" y="4912291"/>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Á</a:t>
            </a:r>
            <a:endParaRPr lang="en-US" sz="2800" b="1" dirty="0"/>
          </a:p>
        </p:txBody>
      </p:sp>
      <p:sp>
        <p:nvSpPr>
          <p:cNvPr id="65" name="Rectangle 64">
            <a:extLst>
              <a:ext uri="{FF2B5EF4-FFF2-40B4-BE49-F238E27FC236}">
                <a16:creationId xmlns:a16="http://schemas.microsoft.com/office/drawing/2014/main" id="{72D48B4C-DBDF-5FF5-D733-6DA62200EF15}"/>
              </a:ext>
            </a:extLst>
          </p:cNvPr>
          <p:cNvSpPr>
            <a:spLocks/>
          </p:cNvSpPr>
          <p:nvPr/>
        </p:nvSpPr>
        <p:spPr>
          <a:xfrm>
            <a:off x="3934432" y="5437188"/>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I</a:t>
            </a:r>
            <a:endParaRPr lang="en-US" sz="2800" b="1" dirty="0"/>
          </a:p>
        </p:txBody>
      </p:sp>
      <p:sp>
        <p:nvSpPr>
          <p:cNvPr id="66" name="Rectangle 65">
            <a:extLst>
              <a:ext uri="{FF2B5EF4-FFF2-40B4-BE49-F238E27FC236}">
                <a16:creationId xmlns:a16="http://schemas.microsoft.com/office/drawing/2014/main" id="{6221ED34-C41F-83C8-DEEA-CF78161C5576}"/>
              </a:ext>
            </a:extLst>
          </p:cNvPr>
          <p:cNvSpPr/>
          <p:nvPr/>
        </p:nvSpPr>
        <p:spPr>
          <a:xfrm>
            <a:off x="2251935"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Y</a:t>
            </a:r>
            <a:endParaRPr lang="en-US" sz="2800" b="1" dirty="0">
              <a:solidFill>
                <a:schemeClr val="tx1">
                  <a:lumMod val="95000"/>
                  <a:lumOff val="5000"/>
                </a:schemeClr>
              </a:solidFill>
            </a:endParaRPr>
          </a:p>
        </p:txBody>
      </p:sp>
      <p:sp>
        <p:nvSpPr>
          <p:cNvPr id="67" name="Rectangle 66">
            <a:extLst>
              <a:ext uri="{FF2B5EF4-FFF2-40B4-BE49-F238E27FC236}">
                <a16:creationId xmlns:a16="http://schemas.microsoft.com/office/drawing/2014/main" id="{5B68C83D-18C2-831C-565C-3D5D74DD7F35}"/>
              </a:ext>
            </a:extLst>
          </p:cNvPr>
          <p:cNvSpPr/>
          <p:nvPr/>
        </p:nvSpPr>
        <p:spPr>
          <a:xfrm>
            <a:off x="2827690"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Ê</a:t>
            </a:r>
            <a:endParaRPr lang="en-US" sz="2800" b="1" dirty="0">
              <a:solidFill>
                <a:schemeClr val="tx1">
                  <a:lumMod val="95000"/>
                  <a:lumOff val="5000"/>
                </a:schemeClr>
              </a:solidFill>
            </a:endParaRPr>
          </a:p>
        </p:txBody>
      </p:sp>
      <p:sp>
        <p:nvSpPr>
          <p:cNvPr id="68" name="Rectangle 67">
            <a:extLst>
              <a:ext uri="{FF2B5EF4-FFF2-40B4-BE49-F238E27FC236}">
                <a16:creationId xmlns:a16="http://schemas.microsoft.com/office/drawing/2014/main" id="{BE45B41F-858D-A348-0656-4EB317F068C7}"/>
              </a:ext>
            </a:extLst>
          </p:cNvPr>
          <p:cNvSpPr/>
          <p:nvPr/>
        </p:nvSpPr>
        <p:spPr>
          <a:xfrm>
            <a:off x="4483201"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Ư</a:t>
            </a:r>
            <a:endParaRPr lang="en-US" sz="2800" b="1" dirty="0">
              <a:solidFill>
                <a:schemeClr val="tx1">
                  <a:lumMod val="95000"/>
                  <a:lumOff val="5000"/>
                </a:schemeClr>
              </a:solidFill>
            </a:endParaRPr>
          </a:p>
        </p:txBody>
      </p:sp>
      <p:sp>
        <p:nvSpPr>
          <p:cNvPr id="69" name="Rectangle 68">
            <a:extLst>
              <a:ext uri="{FF2B5EF4-FFF2-40B4-BE49-F238E27FC236}">
                <a16:creationId xmlns:a16="http://schemas.microsoft.com/office/drawing/2014/main" id="{4268BE1D-A837-E54B-580E-B00646DE0485}"/>
              </a:ext>
            </a:extLst>
          </p:cNvPr>
          <p:cNvSpPr/>
          <p:nvPr/>
        </p:nvSpPr>
        <p:spPr>
          <a:xfrm>
            <a:off x="5039906"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Ớ</a:t>
            </a:r>
            <a:endParaRPr lang="en-US" sz="2800" b="1" dirty="0">
              <a:solidFill>
                <a:schemeClr val="tx1">
                  <a:lumMod val="95000"/>
                  <a:lumOff val="5000"/>
                </a:schemeClr>
              </a:solidFill>
            </a:endParaRPr>
          </a:p>
        </p:txBody>
      </p:sp>
      <p:sp>
        <p:nvSpPr>
          <p:cNvPr id="70" name="Rectangle 69">
            <a:extLst>
              <a:ext uri="{FF2B5EF4-FFF2-40B4-BE49-F238E27FC236}">
                <a16:creationId xmlns:a16="http://schemas.microsoft.com/office/drawing/2014/main" id="{382A057F-EDD2-2E2F-CFEB-4992CE5DA6AA}"/>
              </a:ext>
            </a:extLst>
          </p:cNvPr>
          <p:cNvSpPr/>
          <p:nvPr/>
        </p:nvSpPr>
        <p:spPr>
          <a:xfrm>
            <a:off x="3403127"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U</a:t>
            </a:r>
            <a:endParaRPr lang="en-US" sz="2800" b="1" dirty="0">
              <a:solidFill>
                <a:schemeClr val="tx1">
                  <a:lumMod val="95000"/>
                  <a:lumOff val="5000"/>
                </a:schemeClr>
              </a:solidFill>
            </a:endParaRPr>
          </a:p>
        </p:txBody>
      </p:sp>
      <p:sp>
        <p:nvSpPr>
          <p:cNvPr id="71" name="Rectangle 70">
            <a:extLst>
              <a:ext uri="{FF2B5EF4-FFF2-40B4-BE49-F238E27FC236}">
                <a16:creationId xmlns:a16="http://schemas.microsoft.com/office/drawing/2014/main" id="{7EF0FE4F-A15F-BAEF-C8AC-E99565A94C60}"/>
              </a:ext>
            </a:extLst>
          </p:cNvPr>
          <p:cNvSpPr/>
          <p:nvPr/>
        </p:nvSpPr>
        <p:spPr>
          <a:xfrm>
            <a:off x="5577561" y="27892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C</a:t>
            </a:r>
            <a:endParaRPr lang="en-US" sz="2800" b="1" dirty="0">
              <a:solidFill>
                <a:schemeClr val="tx1">
                  <a:lumMod val="95000"/>
                  <a:lumOff val="5000"/>
                </a:schemeClr>
              </a:solidFill>
            </a:endParaRPr>
          </a:p>
        </p:txBody>
      </p:sp>
      <p:sp>
        <p:nvSpPr>
          <p:cNvPr id="72" name="Rectangle 71">
            <a:extLst>
              <a:ext uri="{FF2B5EF4-FFF2-40B4-BE49-F238E27FC236}">
                <a16:creationId xmlns:a16="http://schemas.microsoft.com/office/drawing/2014/main" id="{813B11F9-5750-E428-31CD-D20544E5152C}"/>
              </a:ext>
            </a:extLst>
          </p:cNvPr>
          <p:cNvSpPr/>
          <p:nvPr/>
        </p:nvSpPr>
        <p:spPr>
          <a:xfrm>
            <a:off x="3403446" y="332578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P</a:t>
            </a:r>
            <a:endParaRPr lang="en-US" sz="2800" b="1" dirty="0">
              <a:solidFill>
                <a:schemeClr val="tx1">
                  <a:lumMod val="95000"/>
                  <a:lumOff val="5000"/>
                </a:schemeClr>
              </a:solidFill>
            </a:endParaRPr>
          </a:p>
        </p:txBody>
      </p:sp>
      <p:sp>
        <p:nvSpPr>
          <p:cNvPr id="73" name="Rectangle 72">
            <a:extLst>
              <a:ext uri="{FF2B5EF4-FFF2-40B4-BE49-F238E27FC236}">
                <a16:creationId xmlns:a16="http://schemas.microsoft.com/office/drawing/2014/main" id="{B0E4F9BB-F663-3969-9F49-215A110887FA}"/>
              </a:ext>
            </a:extLst>
          </p:cNvPr>
          <p:cNvSpPr/>
          <p:nvPr/>
        </p:nvSpPr>
        <p:spPr>
          <a:xfrm>
            <a:off x="4483201" y="332578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Á</a:t>
            </a:r>
            <a:endParaRPr lang="en-US" sz="2800" b="1" dirty="0">
              <a:solidFill>
                <a:schemeClr val="tx1">
                  <a:lumMod val="95000"/>
                  <a:lumOff val="5000"/>
                </a:schemeClr>
              </a:solidFill>
            </a:endParaRPr>
          </a:p>
        </p:txBody>
      </p:sp>
      <p:sp>
        <p:nvSpPr>
          <p:cNvPr id="74" name="Rectangle 73">
            <a:extLst>
              <a:ext uri="{FF2B5EF4-FFF2-40B4-BE49-F238E27FC236}">
                <a16:creationId xmlns:a16="http://schemas.microsoft.com/office/drawing/2014/main" id="{8B2807FB-6DDE-2D09-A0F1-480A168BBBD9}"/>
              </a:ext>
            </a:extLst>
          </p:cNvPr>
          <p:cNvSpPr/>
          <p:nvPr/>
        </p:nvSpPr>
        <p:spPr>
          <a:xfrm>
            <a:off x="5039907" y="332578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T</a:t>
            </a:r>
            <a:endParaRPr lang="en-US" sz="2800" b="1" dirty="0">
              <a:solidFill>
                <a:schemeClr val="tx1">
                  <a:lumMod val="95000"/>
                  <a:lumOff val="5000"/>
                </a:schemeClr>
              </a:solidFill>
            </a:endParaRPr>
          </a:p>
        </p:txBody>
      </p:sp>
      <p:sp>
        <p:nvSpPr>
          <p:cNvPr id="75" name="Rectangle 74">
            <a:extLst>
              <a:ext uri="{FF2B5EF4-FFF2-40B4-BE49-F238E27FC236}">
                <a16:creationId xmlns:a16="http://schemas.microsoft.com/office/drawing/2014/main" id="{7FED9F07-B752-CFD6-6BCD-DEEC5DCF3256}"/>
              </a:ext>
            </a:extLst>
          </p:cNvPr>
          <p:cNvSpPr/>
          <p:nvPr/>
        </p:nvSpPr>
        <p:spPr>
          <a:xfrm>
            <a:off x="5577562"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76" name="Rectangle 75">
            <a:extLst>
              <a:ext uri="{FF2B5EF4-FFF2-40B4-BE49-F238E27FC236}">
                <a16:creationId xmlns:a16="http://schemas.microsoft.com/office/drawing/2014/main" id="{D8D43D61-1400-95DF-767D-CD99794BD211}"/>
              </a:ext>
            </a:extLst>
          </p:cNvPr>
          <p:cNvSpPr/>
          <p:nvPr/>
        </p:nvSpPr>
        <p:spPr>
          <a:xfrm>
            <a:off x="6153317"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U</a:t>
            </a:r>
            <a:endParaRPr lang="en-US" sz="2800" b="1" dirty="0">
              <a:solidFill>
                <a:srgbClr val="70AD47"/>
              </a:solidFill>
            </a:endParaRPr>
          </a:p>
        </p:txBody>
      </p:sp>
      <p:sp>
        <p:nvSpPr>
          <p:cNvPr id="77" name="Rectangle 76">
            <a:extLst>
              <a:ext uri="{FF2B5EF4-FFF2-40B4-BE49-F238E27FC236}">
                <a16:creationId xmlns:a16="http://schemas.microsoft.com/office/drawing/2014/main" id="{B3230812-E7BA-6B98-FFCB-FAF60B9578BE}"/>
              </a:ext>
            </a:extLst>
          </p:cNvPr>
          <p:cNvSpPr/>
          <p:nvPr/>
        </p:nvSpPr>
        <p:spPr>
          <a:xfrm>
            <a:off x="6729072" y="3324918"/>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Y</a:t>
            </a:r>
            <a:endParaRPr lang="en-US" sz="2800" b="1" dirty="0">
              <a:solidFill>
                <a:srgbClr val="70AD47"/>
              </a:solidFill>
            </a:endParaRPr>
          </a:p>
        </p:txBody>
      </p:sp>
      <p:sp>
        <p:nvSpPr>
          <p:cNvPr id="78" name="Rectangle 77">
            <a:extLst>
              <a:ext uri="{FF2B5EF4-FFF2-40B4-BE49-F238E27FC236}">
                <a16:creationId xmlns:a16="http://schemas.microsoft.com/office/drawing/2014/main" id="{FD3C5BD1-57A2-A271-0FB7-8193BA1D6A2F}"/>
              </a:ext>
            </a:extLst>
          </p:cNvPr>
          <p:cNvSpPr/>
          <p:nvPr/>
        </p:nvSpPr>
        <p:spPr>
          <a:xfrm>
            <a:off x="3937302" y="331943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79" name="Rectangle 78">
            <a:extLst>
              <a:ext uri="{FF2B5EF4-FFF2-40B4-BE49-F238E27FC236}">
                <a16:creationId xmlns:a16="http://schemas.microsoft.com/office/drawing/2014/main" id="{996512CF-6827-F7FA-A505-CA53C1A582B1}"/>
              </a:ext>
            </a:extLst>
          </p:cNvPr>
          <p:cNvSpPr/>
          <p:nvPr/>
        </p:nvSpPr>
        <p:spPr>
          <a:xfrm>
            <a:off x="3937302" y="386028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Â</a:t>
            </a:r>
            <a:endParaRPr lang="en-US" sz="2800" b="1" dirty="0">
              <a:solidFill>
                <a:srgbClr val="70AD47"/>
              </a:solidFill>
            </a:endParaRPr>
          </a:p>
        </p:txBody>
      </p:sp>
      <p:sp>
        <p:nvSpPr>
          <p:cNvPr id="80" name="Rectangle 79">
            <a:extLst>
              <a:ext uri="{FF2B5EF4-FFF2-40B4-BE49-F238E27FC236}">
                <a16:creationId xmlns:a16="http://schemas.microsoft.com/office/drawing/2014/main" id="{7BFF79FC-86D1-B15D-5B12-69817EC486F8}"/>
              </a:ext>
            </a:extLst>
          </p:cNvPr>
          <p:cNvSpPr/>
          <p:nvPr/>
        </p:nvSpPr>
        <p:spPr>
          <a:xfrm>
            <a:off x="4483201"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M</a:t>
            </a:r>
            <a:endParaRPr lang="en-US" sz="2800" b="1" dirty="0">
              <a:solidFill>
                <a:srgbClr val="70AD47"/>
              </a:solidFill>
            </a:endParaRPr>
          </a:p>
        </p:txBody>
      </p:sp>
      <p:sp>
        <p:nvSpPr>
          <p:cNvPr id="81" name="Rectangle 80">
            <a:extLst>
              <a:ext uri="{FF2B5EF4-FFF2-40B4-BE49-F238E27FC236}">
                <a16:creationId xmlns:a16="http://schemas.microsoft.com/office/drawing/2014/main" id="{65EE0922-D7C4-7302-59C3-4CBDC6D85D5C}"/>
              </a:ext>
            </a:extLst>
          </p:cNvPr>
          <p:cNvSpPr/>
          <p:nvPr/>
        </p:nvSpPr>
        <p:spPr>
          <a:xfrm>
            <a:off x="5039906"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L</a:t>
            </a:r>
            <a:endParaRPr lang="en-US" sz="2800" b="1" dirty="0">
              <a:solidFill>
                <a:srgbClr val="70AD47"/>
              </a:solidFill>
            </a:endParaRPr>
          </a:p>
        </p:txBody>
      </p:sp>
      <p:sp>
        <p:nvSpPr>
          <p:cNvPr id="82" name="Rectangle 81">
            <a:extLst>
              <a:ext uri="{FF2B5EF4-FFF2-40B4-BE49-F238E27FC236}">
                <a16:creationId xmlns:a16="http://schemas.microsoft.com/office/drawing/2014/main" id="{30408E20-D6A7-45BD-B878-72195B816FFD}"/>
              </a:ext>
            </a:extLst>
          </p:cNvPr>
          <p:cNvSpPr/>
          <p:nvPr/>
        </p:nvSpPr>
        <p:spPr>
          <a:xfrm>
            <a:off x="5577561"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Ư</a:t>
            </a:r>
            <a:endParaRPr lang="en-US" sz="2800" b="1" dirty="0">
              <a:solidFill>
                <a:srgbClr val="70AD47"/>
              </a:solidFill>
            </a:endParaRPr>
          </a:p>
        </p:txBody>
      </p:sp>
      <p:sp>
        <p:nvSpPr>
          <p:cNvPr id="83" name="Rectangle 82">
            <a:extLst>
              <a:ext uri="{FF2B5EF4-FFF2-40B4-BE49-F238E27FC236}">
                <a16:creationId xmlns:a16="http://schemas.microsoft.com/office/drawing/2014/main" id="{F7464B7E-003A-0937-EB44-7AD977558D19}"/>
              </a:ext>
            </a:extLst>
          </p:cNvPr>
          <p:cNvSpPr/>
          <p:nvPr/>
        </p:nvSpPr>
        <p:spPr>
          <a:xfrm>
            <a:off x="6153316"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Ợ</a:t>
            </a:r>
            <a:endParaRPr lang="en-US" sz="2800" b="1" dirty="0">
              <a:solidFill>
                <a:srgbClr val="70AD47"/>
              </a:solidFill>
            </a:endParaRPr>
          </a:p>
        </p:txBody>
      </p:sp>
      <p:sp>
        <p:nvSpPr>
          <p:cNvPr id="84" name="Rectangle 83">
            <a:extLst>
              <a:ext uri="{FF2B5EF4-FFF2-40B4-BE49-F238E27FC236}">
                <a16:creationId xmlns:a16="http://schemas.microsoft.com/office/drawing/2014/main" id="{D7A12D61-8E05-B33A-6339-C616DFC107E7}"/>
              </a:ext>
            </a:extLst>
          </p:cNvPr>
          <p:cNvSpPr/>
          <p:nvPr/>
        </p:nvSpPr>
        <p:spPr>
          <a:xfrm>
            <a:off x="6729072"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C</a:t>
            </a:r>
            <a:endParaRPr lang="en-US" sz="2800" b="1" dirty="0">
              <a:solidFill>
                <a:srgbClr val="70AD47"/>
              </a:solidFill>
            </a:endParaRPr>
          </a:p>
        </p:txBody>
      </p:sp>
      <p:sp>
        <p:nvSpPr>
          <p:cNvPr id="85" name="Rectangle 84">
            <a:extLst>
              <a:ext uri="{FF2B5EF4-FFF2-40B4-BE49-F238E27FC236}">
                <a16:creationId xmlns:a16="http://schemas.microsoft.com/office/drawing/2014/main" id="{B5E4F3BA-F833-F9CF-FD39-A1A8DA78F6CF}"/>
              </a:ext>
            </a:extLst>
          </p:cNvPr>
          <p:cNvSpPr/>
          <p:nvPr/>
        </p:nvSpPr>
        <p:spPr>
          <a:xfrm>
            <a:off x="3407543"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X</a:t>
            </a:r>
            <a:endParaRPr lang="en-US" sz="2800" b="1" dirty="0">
              <a:solidFill>
                <a:srgbClr val="70AD47"/>
              </a:solidFill>
            </a:endParaRPr>
          </a:p>
        </p:txBody>
      </p:sp>
      <p:sp>
        <p:nvSpPr>
          <p:cNvPr id="86" name="Rectangle 85">
            <a:extLst>
              <a:ext uri="{FF2B5EF4-FFF2-40B4-BE49-F238E27FC236}">
                <a16:creationId xmlns:a16="http://schemas.microsoft.com/office/drawing/2014/main" id="{48DDF913-DC33-E336-EE0B-646311B81DC3}"/>
              </a:ext>
            </a:extLst>
          </p:cNvPr>
          <p:cNvSpPr/>
          <p:nvPr/>
        </p:nvSpPr>
        <p:spPr>
          <a:xfrm>
            <a:off x="1143607"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G</a:t>
            </a:r>
            <a:endParaRPr lang="en-US" sz="2800" b="1" dirty="0">
              <a:solidFill>
                <a:srgbClr val="70AD47"/>
              </a:solidFill>
            </a:endParaRPr>
          </a:p>
        </p:txBody>
      </p:sp>
      <p:sp>
        <p:nvSpPr>
          <p:cNvPr id="87" name="Rectangle 86">
            <a:extLst>
              <a:ext uri="{FF2B5EF4-FFF2-40B4-BE49-F238E27FC236}">
                <a16:creationId xmlns:a16="http://schemas.microsoft.com/office/drawing/2014/main" id="{B35A3FC3-9D89-D61C-468D-2EFEE397AD75}"/>
              </a:ext>
            </a:extLst>
          </p:cNvPr>
          <p:cNvSpPr/>
          <p:nvPr/>
        </p:nvSpPr>
        <p:spPr>
          <a:xfrm>
            <a:off x="1719367" y="438676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I</a:t>
            </a:r>
            <a:endParaRPr lang="en-US" sz="2800" b="1" dirty="0">
              <a:solidFill>
                <a:srgbClr val="70AD47"/>
              </a:solidFill>
            </a:endParaRPr>
          </a:p>
        </p:txBody>
      </p:sp>
      <p:sp>
        <p:nvSpPr>
          <p:cNvPr id="88" name="Rectangle 87">
            <a:extLst>
              <a:ext uri="{FF2B5EF4-FFF2-40B4-BE49-F238E27FC236}">
                <a16:creationId xmlns:a16="http://schemas.microsoft.com/office/drawing/2014/main" id="{E6985F95-8DD2-C9F1-2B9A-25A7FDEBFC70}"/>
              </a:ext>
            </a:extLst>
          </p:cNvPr>
          <p:cNvSpPr/>
          <p:nvPr/>
        </p:nvSpPr>
        <p:spPr>
          <a:xfrm>
            <a:off x="2251936"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Ữ</a:t>
            </a:r>
            <a:endParaRPr lang="en-US" sz="2800" b="1" dirty="0">
              <a:solidFill>
                <a:srgbClr val="70AD47"/>
              </a:solidFill>
            </a:endParaRPr>
          </a:p>
        </p:txBody>
      </p:sp>
      <p:sp>
        <p:nvSpPr>
          <p:cNvPr id="89" name="Rectangle 88">
            <a:extLst>
              <a:ext uri="{FF2B5EF4-FFF2-40B4-BE49-F238E27FC236}">
                <a16:creationId xmlns:a16="http://schemas.microsoft.com/office/drawing/2014/main" id="{9A124CE9-031F-DF24-5AF3-95D33FDE1A04}"/>
              </a:ext>
            </a:extLst>
          </p:cNvPr>
          <p:cNvSpPr/>
          <p:nvPr/>
        </p:nvSpPr>
        <p:spPr>
          <a:xfrm>
            <a:off x="2827691"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G</a:t>
            </a:r>
            <a:endParaRPr lang="en-US" sz="2800" b="1" dirty="0">
              <a:solidFill>
                <a:srgbClr val="70AD47"/>
              </a:solidFill>
            </a:endParaRPr>
          </a:p>
        </p:txBody>
      </p:sp>
      <p:sp>
        <p:nvSpPr>
          <p:cNvPr id="90" name="Rectangle 89">
            <a:extLst>
              <a:ext uri="{FF2B5EF4-FFF2-40B4-BE49-F238E27FC236}">
                <a16:creationId xmlns:a16="http://schemas.microsoft.com/office/drawing/2014/main" id="{F19D8A0F-7039-8442-DE51-4BF2FFA5B841}"/>
              </a:ext>
            </a:extLst>
          </p:cNvPr>
          <p:cNvSpPr/>
          <p:nvPr/>
        </p:nvSpPr>
        <p:spPr>
          <a:xfrm>
            <a:off x="3403446"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Ì</a:t>
            </a:r>
            <a:endParaRPr lang="en-US" sz="2800" b="1" dirty="0">
              <a:solidFill>
                <a:srgbClr val="70AD47"/>
              </a:solidFill>
            </a:endParaRPr>
          </a:p>
        </p:txBody>
      </p:sp>
      <p:sp>
        <p:nvSpPr>
          <p:cNvPr id="91" name="Rectangle 90">
            <a:extLst>
              <a:ext uri="{FF2B5EF4-FFF2-40B4-BE49-F238E27FC236}">
                <a16:creationId xmlns:a16="http://schemas.microsoft.com/office/drawing/2014/main" id="{9351BAD6-A07C-055C-5006-6ED1B9B2D238}"/>
              </a:ext>
            </a:extLst>
          </p:cNvPr>
          <p:cNvSpPr/>
          <p:nvPr/>
        </p:nvSpPr>
        <p:spPr>
          <a:xfrm>
            <a:off x="3937302" y="438518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N</a:t>
            </a:r>
            <a:endParaRPr lang="en-US" sz="2800" b="1" dirty="0">
              <a:solidFill>
                <a:srgbClr val="70AD47"/>
              </a:solidFill>
            </a:endParaRPr>
          </a:p>
        </p:txBody>
      </p:sp>
      <p:sp>
        <p:nvSpPr>
          <p:cNvPr id="92" name="Rectangle 91">
            <a:extLst>
              <a:ext uri="{FF2B5EF4-FFF2-40B4-BE49-F238E27FC236}">
                <a16:creationId xmlns:a16="http://schemas.microsoft.com/office/drawing/2014/main" id="{626E6B73-D6C0-E398-28D1-0B50B6586341}"/>
              </a:ext>
            </a:extLst>
          </p:cNvPr>
          <p:cNvSpPr/>
          <p:nvPr/>
        </p:nvSpPr>
        <p:spPr>
          <a:xfrm>
            <a:off x="5577563"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Ì</a:t>
            </a:r>
            <a:endParaRPr lang="en-US" sz="2800" b="1" dirty="0">
              <a:solidFill>
                <a:srgbClr val="70AD47"/>
              </a:solidFill>
            </a:endParaRPr>
          </a:p>
        </p:txBody>
      </p:sp>
      <p:sp>
        <p:nvSpPr>
          <p:cNvPr id="93" name="Rectangle 92">
            <a:extLst>
              <a:ext uri="{FF2B5EF4-FFF2-40B4-BE49-F238E27FC236}">
                <a16:creationId xmlns:a16="http://schemas.microsoft.com/office/drawing/2014/main" id="{5D17E6E8-F58F-CD85-DCFD-9BAB4FD71764}"/>
              </a:ext>
            </a:extLst>
          </p:cNvPr>
          <p:cNvSpPr/>
          <p:nvPr/>
        </p:nvSpPr>
        <p:spPr>
          <a:xfrm>
            <a:off x="6153319"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N</a:t>
            </a:r>
            <a:endParaRPr lang="en-US" sz="2800" b="1" dirty="0">
              <a:solidFill>
                <a:srgbClr val="70AD47"/>
              </a:solidFill>
            </a:endParaRPr>
          </a:p>
        </p:txBody>
      </p:sp>
      <p:sp>
        <p:nvSpPr>
          <p:cNvPr id="94" name="Rectangle 93">
            <a:extLst>
              <a:ext uri="{FF2B5EF4-FFF2-40B4-BE49-F238E27FC236}">
                <a16:creationId xmlns:a16="http://schemas.microsoft.com/office/drawing/2014/main" id="{F0D7F282-EF66-D3E2-1307-5A1D20791A11}"/>
              </a:ext>
            </a:extLst>
          </p:cNvPr>
          <p:cNvSpPr/>
          <p:nvPr/>
        </p:nvSpPr>
        <p:spPr>
          <a:xfrm>
            <a:off x="6729074"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95" name="Rectangle 94">
            <a:extLst>
              <a:ext uri="{FF2B5EF4-FFF2-40B4-BE49-F238E27FC236}">
                <a16:creationId xmlns:a16="http://schemas.microsoft.com/office/drawing/2014/main" id="{AF613C13-CA72-695E-4F7B-74435EBFEC85}"/>
              </a:ext>
            </a:extLst>
          </p:cNvPr>
          <p:cNvSpPr/>
          <p:nvPr/>
        </p:nvSpPr>
        <p:spPr>
          <a:xfrm>
            <a:off x="4481140"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I</a:t>
            </a:r>
            <a:endParaRPr lang="en-US" sz="2800" b="1" dirty="0">
              <a:solidFill>
                <a:srgbClr val="70AD47"/>
              </a:solidFill>
            </a:endParaRPr>
          </a:p>
        </p:txBody>
      </p:sp>
      <p:sp>
        <p:nvSpPr>
          <p:cNvPr id="96" name="Rectangle 95">
            <a:extLst>
              <a:ext uri="{FF2B5EF4-FFF2-40B4-BE49-F238E27FC236}">
                <a16:creationId xmlns:a16="http://schemas.microsoft.com/office/drawing/2014/main" id="{EB3F5BB9-B1AC-08DD-7071-2E87979C98BB}"/>
              </a:ext>
            </a:extLst>
          </p:cNvPr>
          <p:cNvSpPr/>
          <p:nvPr/>
        </p:nvSpPr>
        <p:spPr>
          <a:xfrm>
            <a:off x="3937625" y="491279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Á</a:t>
            </a:r>
            <a:endParaRPr lang="en-US" sz="2800" b="1" dirty="0">
              <a:solidFill>
                <a:srgbClr val="70AD47"/>
              </a:solidFill>
            </a:endParaRPr>
          </a:p>
        </p:txBody>
      </p:sp>
      <p:sp>
        <p:nvSpPr>
          <p:cNvPr id="97" name="Rectangle 96">
            <a:extLst>
              <a:ext uri="{FF2B5EF4-FFF2-40B4-BE49-F238E27FC236}">
                <a16:creationId xmlns:a16="http://schemas.microsoft.com/office/drawing/2014/main" id="{B752B039-BD86-A354-FBE7-8988C34357B1}"/>
              </a:ext>
            </a:extLst>
          </p:cNvPr>
          <p:cNvSpPr/>
          <p:nvPr/>
        </p:nvSpPr>
        <p:spPr>
          <a:xfrm>
            <a:off x="3403446"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M</a:t>
            </a:r>
            <a:endParaRPr lang="en-US" sz="2800" b="1" dirty="0">
              <a:solidFill>
                <a:srgbClr val="70AD47"/>
              </a:solidFill>
            </a:endParaRPr>
          </a:p>
        </p:txBody>
      </p:sp>
      <p:sp>
        <p:nvSpPr>
          <p:cNvPr id="98" name="Rectangle 97">
            <a:extLst>
              <a:ext uri="{FF2B5EF4-FFF2-40B4-BE49-F238E27FC236}">
                <a16:creationId xmlns:a16="http://schemas.microsoft.com/office/drawing/2014/main" id="{5D71EB68-EB36-A0FB-BB10-F7107955C8CE}"/>
              </a:ext>
            </a:extLst>
          </p:cNvPr>
          <p:cNvSpPr/>
          <p:nvPr/>
        </p:nvSpPr>
        <p:spPr>
          <a:xfrm>
            <a:off x="5039907"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Đ</a:t>
            </a:r>
            <a:endParaRPr lang="en-US" sz="2800" b="1" dirty="0">
              <a:solidFill>
                <a:srgbClr val="70AD47"/>
              </a:solidFill>
            </a:endParaRPr>
          </a:p>
        </p:txBody>
      </p:sp>
      <p:sp>
        <p:nvSpPr>
          <p:cNvPr id="99" name="Rectangle 98">
            <a:extLst>
              <a:ext uri="{FF2B5EF4-FFF2-40B4-BE49-F238E27FC236}">
                <a16:creationId xmlns:a16="http://schemas.microsoft.com/office/drawing/2014/main" id="{FC7A3977-2D74-FC20-B319-2033F25D0BBD}"/>
              </a:ext>
            </a:extLst>
          </p:cNvPr>
          <p:cNvSpPr/>
          <p:nvPr/>
        </p:nvSpPr>
        <p:spPr>
          <a:xfrm>
            <a:off x="3403447"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100" name="Rectangle 99">
            <a:extLst>
              <a:ext uri="{FF2B5EF4-FFF2-40B4-BE49-F238E27FC236}">
                <a16:creationId xmlns:a16="http://schemas.microsoft.com/office/drawing/2014/main" id="{C1066654-3181-623F-4AB7-1E12FBF58F40}"/>
              </a:ext>
            </a:extLst>
          </p:cNvPr>
          <p:cNvSpPr/>
          <p:nvPr/>
        </p:nvSpPr>
        <p:spPr>
          <a:xfrm>
            <a:off x="3937302" y="543769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I</a:t>
            </a:r>
            <a:endParaRPr lang="en-US" sz="2800" b="1" dirty="0">
              <a:solidFill>
                <a:srgbClr val="70AD47"/>
              </a:solidFill>
            </a:endParaRPr>
          </a:p>
        </p:txBody>
      </p:sp>
      <p:sp>
        <p:nvSpPr>
          <p:cNvPr id="101" name="Rectangle 100">
            <a:extLst>
              <a:ext uri="{FF2B5EF4-FFF2-40B4-BE49-F238E27FC236}">
                <a16:creationId xmlns:a16="http://schemas.microsoft.com/office/drawing/2014/main" id="{DD479461-C747-7B91-225D-C8635A2620E9}"/>
              </a:ext>
            </a:extLst>
          </p:cNvPr>
          <p:cNvSpPr/>
          <p:nvPr/>
        </p:nvSpPr>
        <p:spPr>
          <a:xfrm>
            <a:off x="4481140"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A</a:t>
            </a:r>
            <a:endParaRPr lang="en-US" sz="2800" b="1" dirty="0">
              <a:solidFill>
                <a:srgbClr val="70AD47"/>
              </a:solidFill>
            </a:endParaRPr>
          </a:p>
        </p:txBody>
      </p:sp>
      <p:sp>
        <p:nvSpPr>
          <p:cNvPr id="102" name="Rectangle 101">
            <a:extLst>
              <a:ext uri="{FF2B5EF4-FFF2-40B4-BE49-F238E27FC236}">
                <a16:creationId xmlns:a16="http://schemas.microsoft.com/office/drawing/2014/main" id="{BDE5CF56-F57F-ECD7-CF70-2933B14C6875}"/>
              </a:ext>
            </a:extLst>
          </p:cNvPr>
          <p:cNvSpPr/>
          <p:nvPr/>
        </p:nvSpPr>
        <p:spPr>
          <a:xfrm>
            <a:off x="2269717"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Ẻ</a:t>
            </a:r>
            <a:endParaRPr lang="en-US" sz="2800" b="1" dirty="0">
              <a:solidFill>
                <a:srgbClr val="70AD47"/>
              </a:solidFill>
            </a:endParaRPr>
          </a:p>
        </p:txBody>
      </p:sp>
      <p:sp>
        <p:nvSpPr>
          <p:cNvPr id="103" name="Rectangle 102">
            <a:extLst>
              <a:ext uri="{FF2B5EF4-FFF2-40B4-BE49-F238E27FC236}">
                <a16:creationId xmlns:a16="http://schemas.microsoft.com/office/drawing/2014/main" id="{AB2EF2BD-F615-DD5C-335D-EA80AD931884}"/>
              </a:ext>
            </a:extLst>
          </p:cNvPr>
          <p:cNvSpPr/>
          <p:nvPr/>
        </p:nvSpPr>
        <p:spPr>
          <a:xfrm>
            <a:off x="1719361"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S</a:t>
            </a:r>
            <a:endParaRPr lang="en-US" sz="2800" b="1" dirty="0">
              <a:solidFill>
                <a:srgbClr val="70AD47"/>
              </a:solidFill>
            </a:endParaRPr>
          </a:p>
        </p:txBody>
      </p:sp>
      <p:sp>
        <p:nvSpPr>
          <p:cNvPr id="104" name="Rectangle 103">
            <a:extLst>
              <a:ext uri="{FF2B5EF4-FFF2-40B4-BE49-F238E27FC236}">
                <a16:creationId xmlns:a16="http://schemas.microsoft.com/office/drawing/2014/main" id="{5F326B84-044D-198F-D04D-097FD56A628F}"/>
              </a:ext>
            </a:extLst>
          </p:cNvPr>
          <p:cNvSpPr/>
          <p:nvPr/>
        </p:nvSpPr>
        <p:spPr>
          <a:xfrm>
            <a:off x="2827691"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C</a:t>
            </a:r>
            <a:endParaRPr lang="en-US" sz="2800" b="1" dirty="0">
              <a:solidFill>
                <a:srgbClr val="70AD47"/>
              </a:solidFill>
            </a:endParaRPr>
          </a:p>
        </p:txBody>
      </p:sp>
      <p:sp>
        <p:nvSpPr>
          <p:cNvPr id="105" name="Arrow: Notched Right 104">
            <a:extLst>
              <a:ext uri="{FF2B5EF4-FFF2-40B4-BE49-F238E27FC236}">
                <a16:creationId xmlns:a16="http://schemas.microsoft.com/office/drawing/2014/main" id="{41C9DA2C-E2DE-1466-66C4-D9D06E7F6387}"/>
              </a:ext>
            </a:extLst>
          </p:cNvPr>
          <p:cNvSpPr/>
          <p:nvPr/>
        </p:nvSpPr>
        <p:spPr>
          <a:xfrm rot="5400000">
            <a:off x="3934431" y="2261937"/>
            <a:ext cx="419100" cy="4191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A4A3186E-75AD-07A8-2F4E-C811D5E3002D}"/>
              </a:ext>
            </a:extLst>
          </p:cNvPr>
          <p:cNvSpPr/>
          <p:nvPr/>
        </p:nvSpPr>
        <p:spPr>
          <a:xfrm>
            <a:off x="2257017"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Y</a:t>
            </a:r>
            <a:endParaRPr lang="en-US" sz="2800" b="1" dirty="0">
              <a:solidFill>
                <a:srgbClr val="70AD47"/>
              </a:solidFill>
            </a:endParaRPr>
          </a:p>
        </p:txBody>
      </p:sp>
      <p:sp>
        <p:nvSpPr>
          <p:cNvPr id="107" name="Rectangle 106">
            <a:extLst>
              <a:ext uri="{FF2B5EF4-FFF2-40B4-BE49-F238E27FC236}">
                <a16:creationId xmlns:a16="http://schemas.microsoft.com/office/drawing/2014/main" id="{FD512C2A-E0BF-6521-3EA1-1C837D803B0E}"/>
              </a:ext>
            </a:extLst>
          </p:cNvPr>
          <p:cNvSpPr/>
          <p:nvPr/>
        </p:nvSpPr>
        <p:spPr>
          <a:xfrm>
            <a:off x="2826422"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Ê</a:t>
            </a:r>
            <a:endParaRPr lang="en-US" sz="2800" b="1" dirty="0">
              <a:solidFill>
                <a:srgbClr val="70AD47"/>
              </a:solidFill>
            </a:endParaRPr>
          </a:p>
        </p:txBody>
      </p:sp>
      <p:sp>
        <p:nvSpPr>
          <p:cNvPr id="108" name="Rectangle 107">
            <a:extLst>
              <a:ext uri="{FF2B5EF4-FFF2-40B4-BE49-F238E27FC236}">
                <a16:creationId xmlns:a16="http://schemas.microsoft.com/office/drawing/2014/main" id="{4C9A271A-280E-C266-EF6A-C6141F5990D0}"/>
              </a:ext>
            </a:extLst>
          </p:cNvPr>
          <p:cNvSpPr/>
          <p:nvPr/>
        </p:nvSpPr>
        <p:spPr>
          <a:xfrm>
            <a:off x="3938415" y="277659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N</a:t>
            </a:r>
            <a:endParaRPr lang="en-US" sz="2800" b="1" dirty="0">
              <a:solidFill>
                <a:srgbClr val="70AD47"/>
              </a:solidFill>
            </a:endParaRPr>
          </a:p>
        </p:txBody>
      </p:sp>
      <p:sp>
        <p:nvSpPr>
          <p:cNvPr id="109" name="Rectangle 108">
            <a:extLst>
              <a:ext uri="{FF2B5EF4-FFF2-40B4-BE49-F238E27FC236}">
                <a16:creationId xmlns:a16="http://schemas.microsoft.com/office/drawing/2014/main" id="{D26230D5-A586-45D4-6FBE-34D3E4AD29B6}"/>
              </a:ext>
            </a:extLst>
          </p:cNvPr>
          <p:cNvSpPr/>
          <p:nvPr/>
        </p:nvSpPr>
        <p:spPr>
          <a:xfrm>
            <a:off x="4481933"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Ư</a:t>
            </a:r>
            <a:endParaRPr lang="en-US" sz="2800" b="1" dirty="0">
              <a:solidFill>
                <a:srgbClr val="70AD47"/>
              </a:solidFill>
            </a:endParaRPr>
          </a:p>
        </p:txBody>
      </p:sp>
      <p:sp>
        <p:nvSpPr>
          <p:cNvPr id="110" name="Rectangle 109">
            <a:extLst>
              <a:ext uri="{FF2B5EF4-FFF2-40B4-BE49-F238E27FC236}">
                <a16:creationId xmlns:a16="http://schemas.microsoft.com/office/drawing/2014/main" id="{EEFE8F3E-2592-6BA8-1B42-730AD4C6B63B}"/>
              </a:ext>
            </a:extLst>
          </p:cNvPr>
          <p:cNvSpPr/>
          <p:nvPr/>
        </p:nvSpPr>
        <p:spPr>
          <a:xfrm>
            <a:off x="5044988"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Ớ</a:t>
            </a:r>
            <a:endParaRPr lang="en-US" sz="2800" b="1" dirty="0">
              <a:solidFill>
                <a:srgbClr val="70AD47"/>
              </a:solidFill>
            </a:endParaRPr>
          </a:p>
        </p:txBody>
      </p:sp>
      <p:sp>
        <p:nvSpPr>
          <p:cNvPr id="111" name="Rectangle 110">
            <a:extLst>
              <a:ext uri="{FF2B5EF4-FFF2-40B4-BE49-F238E27FC236}">
                <a16:creationId xmlns:a16="http://schemas.microsoft.com/office/drawing/2014/main" id="{743C7B99-1624-7D43-E3E2-C924342C2E49}"/>
              </a:ext>
            </a:extLst>
          </p:cNvPr>
          <p:cNvSpPr/>
          <p:nvPr/>
        </p:nvSpPr>
        <p:spPr>
          <a:xfrm>
            <a:off x="3401859"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U</a:t>
            </a:r>
            <a:endParaRPr lang="en-US" sz="2800" b="1" dirty="0">
              <a:solidFill>
                <a:srgbClr val="70AD47"/>
              </a:solidFill>
            </a:endParaRPr>
          </a:p>
        </p:txBody>
      </p:sp>
      <p:sp>
        <p:nvSpPr>
          <p:cNvPr id="112" name="Rectangle 111">
            <a:extLst>
              <a:ext uri="{FF2B5EF4-FFF2-40B4-BE49-F238E27FC236}">
                <a16:creationId xmlns:a16="http://schemas.microsoft.com/office/drawing/2014/main" id="{12FA72C6-D9A6-D091-2FBA-B4E866764679}"/>
              </a:ext>
            </a:extLst>
          </p:cNvPr>
          <p:cNvSpPr/>
          <p:nvPr/>
        </p:nvSpPr>
        <p:spPr>
          <a:xfrm>
            <a:off x="5576293" y="278929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C</a:t>
            </a:r>
            <a:endParaRPr lang="en-US" sz="2800" b="1" dirty="0">
              <a:solidFill>
                <a:srgbClr val="70AD47"/>
              </a:solidFill>
            </a:endParaRPr>
          </a:p>
        </p:txBody>
      </p:sp>
      <p:sp>
        <p:nvSpPr>
          <p:cNvPr id="113" name="Rectangle 112">
            <a:extLst>
              <a:ext uri="{FF2B5EF4-FFF2-40B4-BE49-F238E27FC236}">
                <a16:creationId xmlns:a16="http://schemas.microsoft.com/office/drawing/2014/main" id="{A046F829-7281-175D-96CD-2B3F3A3AD9B7}"/>
              </a:ext>
            </a:extLst>
          </p:cNvPr>
          <p:cNvSpPr/>
          <p:nvPr/>
        </p:nvSpPr>
        <p:spPr>
          <a:xfrm>
            <a:off x="4481933"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Á</a:t>
            </a:r>
            <a:endParaRPr lang="en-US" sz="2800" b="1" dirty="0">
              <a:solidFill>
                <a:srgbClr val="70AD47"/>
              </a:solidFill>
            </a:endParaRPr>
          </a:p>
        </p:txBody>
      </p:sp>
      <p:sp>
        <p:nvSpPr>
          <p:cNvPr id="114" name="Rectangle 113">
            <a:extLst>
              <a:ext uri="{FF2B5EF4-FFF2-40B4-BE49-F238E27FC236}">
                <a16:creationId xmlns:a16="http://schemas.microsoft.com/office/drawing/2014/main" id="{A0609399-A7BA-7182-8034-CE773E858C95}"/>
              </a:ext>
            </a:extLst>
          </p:cNvPr>
          <p:cNvSpPr/>
          <p:nvPr/>
        </p:nvSpPr>
        <p:spPr>
          <a:xfrm>
            <a:off x="5044989"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T</a:t>
            </a:r>
            <a:endParaRPr lang="en-US" sz="2800" b="1" dirty="0">
              <a:solidFill>
                <a:srgbClr val="70AD47"/>
              </a:solidFill>
            </a:endParaRPr>
          </a:p>
        </p:txBody>
      </p:sp>
      <p:sp>
        <p:nvSpPr>
          <p:cNvPr id="115" name="Rectangle 114">
            <a:extLst>
              <a:ext uri="{FF2B5EF4-FFF2-40B4-BE49-F238E27FC236}">
                <a16:creationId xmlns:a16="http://schemas.microsoft.com/office/drawing/2014/main" id="{1255F578-30C9-0746-81A7-2B92722A33EB}"/>
              </a:ext>
            </a:extLst>
          </p:cNvPr>
          <p:cNvSpPr/>
          <p:nvPr/>
        </p:nvSpPr>
        <p:spPr>
          <a:xfrm>
            <a:off x="3403127"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116" name="TextBox 115">
            <a:extLst>
              <a:ext uri="{FF2B5EF4-FFF2-40B4-BE49-F238E27FC236}">
                <a16:creationId xmlns:a16="http://schemas.microsoft.com/office/drawing/2014/main" id="{18D6B39B-1409-9B45-E949-EFE9CF1D3925}"/>
              </a:ext>
            </a:extLst>
          </p:cNvPr>
          <p:cNvSpPr txBox="1"/>
          <p:nvPr/>
        </p:nvSpPr>
        <p:spPr>
          <a:xfrm>
            <a:off x="2826422" y="1677652"/>
            <a:ext cx="2895600" cy="369332"/>
          </a:xfrm>
          <a:prstGeom prst="rect">
            <a:avLst/>
          </a:prstGeom>
          <a:noFill/>
        </p:spPr>
        <p:txBody>
          <a:bodyPr wrap="square" rtlCol="0">
            <a:spAutoFit/>
          </a:bodyPr>
          <a:lstStyle/>
          <a:p>
            <a:pPr algn="ctr"/>
            <a:r>
              <a:rPr lang="vi-VN" dirty="0"/>
              <a:t>Trò chơi giải ô chữ</a:t>
            </a:r>
            <a:endParaRPr lang="en-US" dirty="0"/>
          </a:p>
        </p:txBody>
      </p:sp>
      <p:sp>
        <p:nvSpPr>
          <p:cNvPr id="117" name="Oval 116">
            <a:extLst>
              <a:ext uri="{FF2B5EF4-FFF2-40B4-BE49-F238E27FC236}">
                <a16:creationId xmlns:a16="http://schemas.microsoft.com/office/drawing/2014/main" id="{7B138813-ED60-9D36-AE5A-59D40E250CCF}"/>
              </a:ext>
            </a:extLst>
          </p:cNvPr>
          <p:cNvSpPr/>
          <p:nvPr/>
        </p:nvSpPr>
        <p:spPr>
          <a:xfrm>
            <a:off x="400750" y="2744537"/>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1</a:t>
            </a:r>
            <a:endParaRPr lang="en-US" sz="2800" dirty="0"/>
          </a:p>
        </p:txBody>
      </p:sp>
      <p:sp>
        <p:nvSpPr>
          <p:cNvPr id="118" name="Oval 117">
            <a:extLst>
              <a:ext uri="{FF2B5EF4-FFF2-40B4-BE49-F238E27FC236}">
                <a16:creationId xmlns:a16="http://schemas.microsoft.com/office/drawing/2014/main" id="{13B628DF-9F50-F9CF-C214-20E80665E8F9}"/>
              </a:ext>
            </a:extLst>
          </p:cNvPr>
          <p:cNvSpPr/>
          <p:nvPr/>
        </p:nvSpPr>
        <p:spPr>
          <a:xfrm>
            <a:off x="400750" y="3304834"/>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2</a:t>
            </a:r>
            <a:endParaRPr lang="en-US" sz="2800" dirty="0"/>
          </a:p>
        </p:txBody>
      </p:sp>
      <p:sp>
        <p:nvSpPr>
          <p:cNvPr id="119" name="Oval 118">
            <a:extLst>
              <a:ext uri="{FF2B5EF4-FFF2-40B4-BE49-F238E27FC236}">
                <a16:creationId xmlns:a16="http://schemas.microsoft.com/office/drawing/2014/main" id="{2F859280-EB63-4BCB-B880-88BA0B5EE129}"/>
              </a:ext>
            </a:extLst>
          </p:cNvPr>
          <p:cNvSpPr/>
          <p:nvPr/>
        </p:nvSpPr>
        <p:spPr>
          <a:xfrm>
            <a:off x="400750" y="3851194"/>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3</a:t>
            </a:r>
            <a:endParaRPr lang="en-US" sz="2800" dirty="0"/>
          </a:p>
        </p:txBody>
      </p:sp>
      <p:sp>
        <p:nvSpPr>
          <p:cNvPr id="120" name="Oval 119">
            <a:extLst>
              <a:ext uri="{FF2B5EF4-FFF2-40B4-BE49-F238E27FC236}">
                <a16:creationId xmlns:a16="http://schemas.microsoft.com/office/drawing/2014/main" id="{3C3257AC-BCC0-D990-F302-436DCEDCF997}"/>
              </a:ext>
            </a:extLst>
          </p:cNvPr>
          <p:cNvSpPr/>
          <p:nvPr/>
        </p:nvSpPr>
        <p:spPr>
          <a:xfrm>
            <a:off x="400750" y="4361364"/>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4</a:t>
            </a:r>
            <a:endParaRPr lang="en-US" sz="2800" dirty="0"/>
          </a:p>
        </p:txBody>
      </p:sp>
      <p:sp>
        <p:nvSpPr>
          <p:cNvPr id="121" name="Oval 120">
            <a:extLst>
              <a:ext uri="{FF2B5EF4-FFF2-40B4-BE49-F238E27FC236}">
                <a16:creationId xmlns:a16="http://schemas.microsoft.com/office/drawing/2014/main" id="{E0223BF4-A90E-67A6-70FA-4862A4FA1C12}"/>
              </a:ext>
            </a:extLst>
          </p:cNvPr>
          <p:cNvSpPr/>
          <p:nvPr/>
        </p:nvSpPr>
        <p:spPr>
          <a:xfrm>
            <a:off x="400750" y="4907203"/>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5</a:t>
            </a:r>
            <a:endParaRPr lang="en-US" sz="2800" dirty="0"/>
          </a:p>
        </p:txBody>
      </p:sp>
      <p:sp>
        <p:nvSpPr>
          <p:cNvPr id="122" name="Oval 121">
            <a:extLst>
              <a:ext uri="{FF2B5EF4-FFF2-40B4-BE49-F238E27FC236}">
                <a16:creationId xmlns:a16="http://schemas.microsoft.com/office/drawing/2014/main" id="{69F5A0D3-9C2F-0094-C011-D778438A9C68}"/>
              </a:ext>
            </a:extLst>
          </p:cNvPr>
          <p:cNvSpPr/>
          <p:nvPr/>
        </p:nvSpPr>
        <p:spPr>
          <a:xfrm>
            <a:off x="400750" y="5414160"/>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6</a:t>
            </a:r>
            <a:endParaRPr lang="en-US" sz="2800" dirty="0"/>
          </a:p>
        </p:txBody>
      </p:sp>
      <p:sp>
        <p:nvSpPr>
          <p:cNvPr id="123" name="Rectangle 122">
            <a:extLst>
              <a:ext uri="{FF2B5EF4-FFF2-40B4-BE49-F238E27FC236}">
                <a16:creationId xmlns:a16="http://schemas.microsoft.com/office/drawing/2014/main" id="{CE2919DD-FB2A-3851-6A11-3B1C597E6488}"/>
              </a:ext>
            </a:extLst>
          </p:cNvPr>
          <p:cNvSpPr/>
          <p:nvPr/>
        </p:nvSpPr>
        <p:spPr>
          <a:xfrm>
            <a:off x="7834620" y="1915341"/>
            <a:ext cx="4243629" cy="328085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endParaRPr lang="en-US" sz="2400" dirty="0">
              <a:latin typeface="+mj-lt"/>
            </a:endParaRPr>
          </a:p>
        </p:txBody>
      </p:sp>
      <p:pic>
        <p:nvPicPr>
          <p:cNvPr id="136" name="Picture 135">
            <a:hlinkClick r:id="rId5" action="ppaction://hlinksldjump"/>
            <a:extLst>
              <a:ext uri="{FF2B5EF4-FFF2-40B4-BE49-F238E27FC236}">
                <a16:creationId xmlns:a16="http://schemas.microsoft.com/office/drawing/2014/main" id="{38EC55BF-5624-25C6-5176-6AC6EDB03FD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2252" b="60799"/>
          <a:stretch/>
        </p:blipFill>
        <p:spPr>
          <a:xfrm>
            <a:off x="11100763" y="810917"/>
            <a:ext cx="905473" cy="852784"/>
          </a:xfrm>
          <a:prstGeom prst="rect">
            <a:avLst/>
          </a:prstGeom>
        </p:spPr>
      </p:pic>
      <p:sp>
        <p:nvSpPr>
          <p:cNvPr id="134" name="t6">
            <a:extLst>
              <a:ext uri="{FF2B5EF4-FFF2-40B4-BE49-F238E27FC236}">
                <a16:creationId xmlns:a16="http://schemas.microsoft.com/office/drawing/2014/main" id="{2FD47FEC-9D81-A7A0-2760-A65E91FB6780}"/>
              </a:ext>
            </a:extLst>
          </p:cNvPr>
          <p:cNvSpPr txBox="1"/>
          <p:nvPr/>
        </p:nvSpPr>
        <p:spPr>
          <a:xfrm>
            <a:off x="13079932" y="-2910932"/>
            <a:ext cx="4080878" cy="1569660"/>
          </a:xfrm>
          <a:prstGeom prst="rect">
            <a:avLst/>
          </a:prstGeom>
          <a:noFill/>
        </p:spPr>
        <p:txBody>
          <a:bodyPr wrap="square" rtlCol="0">
            <a:spAutoFit/>
          </a:bodyPr>
          <a:lstStyle/>
          <a:p>
            <a:pPr algn="just"/>
            <a:r>
              <a:rPr lang="vi-VN" sz="2400" b="0" i="0" dirty="0">
                <a:solidFill>
                  <a:srgbClr val="000000"/>
                </a:solidFill>
                <a:effectLst/>
                <a:latin typeface="+mj-lt"/>
              </a:rPr>
              <a:t>Gợi ý 6: Đây là một từ chỉ sự san sẻ, giúp đỡ, trao gửi những điều tốt đẹp từ bản thân đến người khác.</a:t>
            </a:r>
            <a:endParaRPr lang="en-US" sz="2400" dirty="0">
              <a:latin typeface="+mj-lt"/>
            </a:endParaRPr>
          </a:p>
        </p:txBody>
      </p:sp>
      <p:sp>
        <p:nvSpPr>
          <p:cNvPr id="132" name="t5">
            <a:extLst>
              <a:ext uri="{FF2B5EF4-FFF2-40B4-BE49-F238E27FC236}">
                <a16:creationId xmlns:a16="http://schemas.microsoft.com/office/drawing/2014/main" id="{EC186331-677F-5019-EBD6-E87E742243C1}"/>
              </a:ext>
            </a:extLst>
          </p:cNvPr>
          <p:cNvSpPr txBox="1"/>
          <p:nvPr/>
        </p:nvSpPr>
        <p:spPr>
          <a:xfrm>
            <a:off x="13126585" y="8100482"/>
            <a:ext cx="4329201" cy="1938992"/>
          </a:xfrm>
          <a:prstGeom prst="rect">
            <a:avLst/>
          </a:prstGeom>
          <a:noFill/>
        </p:spPr>
        <p:txBody>
          <a:bodyPr wrap="square" rtlCol="0">
            <a:spAutoFit/>
          </a:bodyPr>
          <a:lstStyle/>
          <a:p>
            <a:pPr algn="just"/>
            <a:r>
              <a:rPr lang="vi-VN" sz="2400" b="0" i="0" dirty="0">
                <a:solidFill>
                  <a:srgbClr val="000000"/>
                </a:solidFill>
                <a:effectLst/>
                <a:latin typeface="+mj-lt"/>
              </a:rPr>
              <a:t>Gợi ý 5: Đây là một bộ phận của đình làng, có tác dụng che nắng che mưa cho đình làng, thường được lợp bằng ngói.</a:t>
            </a:r>
            <a:endParaRPr lang="en-US" sz="2400" dirty="0">
              <a:latin typeface="+mj-lt"/>
            </a:endParaRPr>
          </a:p>
        </p:txBody>
      </p:sp>
      <p:sp>
        <p:nvSpPr>
          <p:cNvPr id="130" name="t4">
            <a:extLst>
              <a:ext uri="{FF2B5EF4-FFF2-40B4-BE49-F238E27FC236}">
                <a16:creationId xmlns:a16="http://schemas.microsoft.com/office/drawing/2014/main" id="{8DD0C7D6-7D8D-A71F-F909-E7DEAC4CB8A1}"/>
              </a:ext>
            </a:extLst>
          </p:cNvPr>
          <p:cNvSpPr txBox="1"/>
          <p:nvPr/>
        </p:nvSpPr>
        <p:spPr>
          <a:xfrm>
            <a:off x="13094867" y="-1239903"/>
            <a:ext cx="4170267" cy="1569660"/>
          </a:xfrm>
          <a:prstGeom prst="rect">
            <a:avLst/>
          </a:prstGeom>
          <a:noFill/>
        </p:spPr>
        <p:txBody>
          <a:bodyPr wrap="square" rtlCol="0">
            <a:spAutoFit/>
          </a:bodyPr>
          <a:lstStyle/>
          <a:p>
            <a:pPr algn="just"/>
            <a:r>
              <a:rPr lang="vi-VN" sz="2400" b="0" i="0" dirty="0">
                <a:solidFill>
                  <a:srgbClr val="000000"/>
                </a:solidFill>
                <a:effectLst/>
                <a:latin typeface="+mj-lt"/>
              </a:rPr>
              <a:t>Gợi ý 4: Đây là một hành động nhằm giữ cho được nguyên vẹn, không bị mất mát, tổn hại.</a:t>
            </a:r>
            <a:endParaRPr lang="en-US" sz="2400" dirty="0">
              <a:latin typeface="+mj-lt"/>
            </a:endParaRPr>
          </a:p>
        </p:txBody>
      </p:sp>
      <p:sp>
        <p:nvSpPr>
          <p:cNvPr id="128" name="o3">
            <a:extLst>
              <a:ext uri="{FF2B5EF4-FFF2-40B4-BE49-F238E27FC236}">
                <a16:creationId xmlns:a16="http://schemas.microsoft.com/office/drawing/2014/main" id="{79C124C4-4848-4A91-F202-8CE7A091839B}"/>
              </a:ext>
            </a:extLst>
          </p:cNvPr>
          <p:cNvSpPr txBox="1"/>
          <p:nvPr/>
        </p:nvSpPr>
        <p:spPr>
          <a:xfrm>
            <a:off x="13079932" y="532495"/>
            <a:ext cx="3996654" cy="1938992"/>
          </a:xfrm>
          <a:prstGeom prst="rect">
            <a:avLst/>
          </a:prstGeom>
          <a:noFill/>
        </p:spPr>
        <p:txBody>
          <a:bodyPr wrap="square" rtlCol="0">
            <a:spAutoFit/>
          </a:bodyPr>
          <a:lstStyle/>
          <a:p>
            <a:pPr algn="just"/>
            <a:r>
              <a:rPr lang="vi-VN" sz="2400" b="0" i="0" dirty="0">
                <a:solidFill>
                  <a:srgbClr val="000000"/>
                </a:solidFill>
                <a:effectLst/>
                <a:latin typeface="+mj-lt"/>
              </a:rPr>
              <a:t>Gợi ý 3: Đây là một hành động tiến công quân sự trái phép vào chủ quyền, lãnh thổ của một quốc gia khác.</a:t>
            </a:r>
            <a:endParaRPr lang="en-US" sz="2400" dirty="0">
              <a:latin typeface="+mj-lt"/>
            </a:endParaRPr>
          </a:p>
        </p:txBody>
      </p:sp>
      <p:sp>
        <p:nvSpPr>
          <p:cNvPr id="126" name="t2">
            <a:extLst>
              <a:ext uri="{FF2B5EF4-FFF2-40B4-BE49-F238E27FC236}">
                <a16:creationId xmlns:a16="http://schemas.microsoft.com/office/drawing/2014/main" id="{9553D29F-C0F2-D4A2-C5FE-19B7E016714C}"/>
              </a:ext>
            </a:extLst>
          </p:cNvPr>
          <p:cNvSpPr txBox="1"/>
          <p:nvPr/>
        </p:nvSpPr>
        <p:spPr>
          <a:xfrm>
            <a:off x="13126585" y="5653596"/>
            <a:ext cx="4039835" cy="2308324"/>
          </a:xfrm>
          <a:prstGeom prst="rect">
            <a:avLst/>
          </a:prstGeom>
          <a:noFill/>
        </p:spPr>
        <p:txBody>
          <a:bodyPr wrap="square" rtlCol="0">
            <a:spAutoFit/>
          </a:bodyPr>
          <a:lstStyle/>
          <a:p>
            <a:pPr algn="just"/>
            <a:r>
              <a:rPr lang="vi-VN" sz="2400" b="0" i="0" dirty="0">
                <a:solidFill>
                  <a:srgbClr val="000000"/>
                </a:solidFill>
                <a:effectLst/>
                <a:latin typeface="+mj-lt"/>
              </a:rPr>
              <a:t>Gợi ý 2: Đây là một hành động làm tỏa ra tác dụng tốt của truyền thống quê hương, tương tự như "thắp sáng" truyền thống quê hương.</a:t>
            </a:r>
            <a:endParaRPr lang="en-US" sz="2400" dirty="0">
              <a:latin typeface="+mj-lt"/>
            </a:endParaRPr>
          </a:p>
        </p:txBody>
      </p:sp>
      <p:sp>
        <p:nvSpPr>
          <p:cNvPr id="125" name="1">
            <a:extLst>
              <a:ext uri="{FF2B5EF4-FFF2-40B4-BE49-F238E27FC236}">
                <a16:creationId xmlns:a16="http://schemas.microsoft.com/office/drawing/2014/main" id="{54F3245B-2541-1F90-EAD0-F49586C56A93}"/>
              </a:ext>
            </a:extLst>
          </p:cNvPr>
          <p:cNvSpPr txBox="1"/>
          <p:nvPr/>
        </p:nvSpPr>
        <p:spPr>
          <a:xfrm>
            <a:off x="13094867" y="2674225"/>
            <a:ext cx="3966784" cy="2308324"/>
          </a:xfrm>
          <a:prstGeom prst="rect">
            <a:avLst/>
          </a:prstGeom>
          <a:noFill/>
        </p:spPr>
        <p:txBody>
          <a:bodyPr wrap="square" rtlCol="0">
            <a:spAutoFit/>
          </a:bodyPr>
          <a:lstStyle/>
          <a:p>
            <a:pPr algn="just"/>
            <a:r>
              <a:rPr lang="vi-VN" sz="2400" b="0" i="0" dirty="0">
                <a:solidFill>
                  <a:srgbClr val="000000"/>
                </a:solidFill>
                <a:effectLst/>
                <a:latin typeface="+mj-lt"/>
              </a:rPr>
              <a:t>Gợi ý 1: Đây là một truyền thống tốt đẹp của quê hương, được hình thành, giữ gìn và phát huy suốt 4000 năm lịch sử dựng nước và giữ nước.</a:t>
            </a:r>
            <a:endParaRPr lang="en-US" sz="2400" dirty="0">
              <a:latin typeface="+mj-lt"/>
            </a:endParaRPr>
          </a:p>
        </p:txBody>
      </p:sp>
      <p:sp>
        <p:nvSpPr>
          <p:cNvPr id="124" name="o1">
            <a:extLst>
              <a:ext uri="{FF2B5EF4-FFF2-40B4-BE49-F238E27FC236}">
                <a16:creationId xmlns:a16="http://schemas.microsoft.com/office/drawing/2014/main" id="{C8F543CE-D350-42EF-B99F-AFF6290BBD97}"/>
              </a:ext>
            </a:extLst>
          </p:cNvPr>
          <p:cNvSpPr/>
          <p:nvPr/>
        </p:nvSpPr>
        <p:spPr>
          <a:xfrm>
            <a:off x="8181553" y="1982447"/>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1</a:t>
            </a:r>
            <a:endParaRPr lang="en-US" sz="2800" dirty="0"/>
          </a:p>
        </p:txBody>
      </p:sp>
      <p:sp>
        <p:nvSpPr>
          <p:cNvPr id="127" name="o2">
            <a:extLst>
              <a:ext uri="{FF2B5EF4-FFF2-40B4-BE49-F238E27FC236}">
                <a16:creationId xmlns:a16="http://schemas.microsoft.com/office/drawing/2014/main" id="{3B7F69C1-4D1F-4D9F-9AC8-5089DF733D8D}"/>
              </a:ext>
            </a:extLst>
          </p:cNvPr>
          <p:cNvSpPr/>
          <p:nvPr/>
        </p:nvSpPr>
        <p:spPr>
          <a:xfrm>
            <a:off x="8821639" y="1991639"/>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2</a:t>
            </a:r>
            <a:endParaRPr lang="en-US" sz="2800" dirty="0"/>
          </a:p>
        </p:txBody>
      </p:sp>
      <p:sp>
        <p:nvSpPr>
          <p:cNvPr id="129" name="o3">
            <a:extLst>
              <a:ext uri="{FF2B5EF4-FFF2-40B4-BE49-F238E27FC236}">
                <a16:creationId xmlns:a16="http://schemas.microsoft.com/office/drawing/2014/main" id="{C9624299-4C39-4DED-8136-91515A77C395}"/>
              </a:ext>
            </a:extLst>
          </p:cNvPr>
          <p:cNvSpPr/>
          <p:nvPr/>
        </p:nvSpPr>
        <p:spPr>
          <a:xfrm>
            <a:off x="9461725" y="1988631"/>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3</a:t>
            </a:r>
            <a:endParaRPr lang="en-US" sz="2800" dirty="0"/>
          </a:p>
        </p:txBody>
      </p:sp>
      <p:sp>
        <p:nvSpPr>
          <p:cNvPr id="131" name="o4">
            <a:extLst>
              <a:ext uri="{FF2B5EF4-FFF2-40B4-BE49-F238E27FC236}">
                <a16:creationId xmlns:a16="http://schemas.microsoft.com/office/drawing/2014/main" id="{8AAC3E81-4949-48DA-AE10-24297307FF72}"/>
              </a:ext>
            </a:extLst>
          </p:cNvPr>
          <p:cNvSpPr/>
          <p:nvPr/>
        </p:nvSpPr>
        <p:spPr>
          <a:xfrm>
            <a:off x="10051922" y="1988631"/>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4</a:t>
            </a:r>
            <a:endParaRPr lang="en-US" sz="2800" dirty="0"/>
          </a:p>
        </p:txBody>
      </p:sp>
      <p:sp>
        <p:nvSpPr>
          <p:cNvPr id="133" name="o5">
            <a:extLst>
              <a:ext uri="{FF2B5EF4-FFF2-40B4-BE49-F238E27FC236}">
                <a16:creationId xmlns:a16="http://schemas.microsoft.com/office/drawing/2014/main" id="{473AB494-B7D7-48ED-A4D9-5EB279B76300}"/>
              </a:ext>
            </a:extLst>
          </p:cNvPr>
          <p:cNvSpPr/>
          <p:nvPr/>
        </p:nvSpPr>
        <p:spPr>
          <a:xfrm>
            <a:off x="10698067" y="1991427"/>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5</a:t>
            </a:r>
            <a:endParaRPr lang="en-US" sz="2800" dirty="0"/>
          </a:p>
        </p:txBody>
      </p:sp>
      <p:sp>
        <p:nvSpPr>
          <p:cNvPr id="135" name="o6">
            <a:extLst>
              <a:ext uri="{FF2B5EF4-FFF2-40B4-BE49-F238E27FC236}">
                <a16:creationId xmlns:a16="http://schemas.microsoft.com/office/drawing/2014/main" id="{598B7780-D5B1-4B65-B53E-095A94CEBDC0}"/>
              </a:ext>
            </a:extLst>
          </p:cNvPr>
          <p:cNvSpPr/>
          <p:nvPr/>
        </p:nvSpPr>
        <p:spPr>
          <a:xfrm>
            <a:off x="11427508" y="1999047"/>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6</a:t>
            </a:r>
            <a:endParaRPr lang="en-US" sz="2800" dirty="0"/>
          </a:p>
        </p:txBody>
      </p:sp>
    </p:spTree>
    <p:extLst>
      <p:ext uri="{BB962C8B-B14F-4D97-AF65-F5344CB8AC3E}">
        <p14:creationId xmlns:p14="http://schemas.microsoft.com/office/powerpoint/2010/main" val="3312412246"/>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0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withEffect">
                                  <p:stCondLst>
                                    <p:cond delay="0"/>
                                  </p:stCondLst>
                                  <p:childTnLst>
                                    <p:animEffect transition="out" filter="fade">
                                      <p:cBhvr>
                                        <p:cTn id="12" dur="500"/>
                                        <p:tgtEl>
                                          <p:spTgt spid="33"/>
                                        </p:tgtEl>
                                      </p:cBhvr>
                                    </p:animEffect>
                                    <p:set>
                                      <p:cBhvr>
                                        <p:cTn id="13" dur="1" fill="hold">
                                          <p:stCondLst>
                                            <p:cond delay="499"/>
                                          </p:stCondLst>
                                        </p:cTn>
                                        <p:tgtEl>
                                          <p:spTgt spid="33"/>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46"/>
                                        </p:tgtEl>
                                      </p:cBhvr>
                                    </p:animEffect>
                                    <p:set>
                                      <p:cBhvr>
                                        <p:cTn id="16" dur="1" fill="hold">
                                          <p:stCondLst>
                                            <p:cond delay="499"/>
                                          </p:stCondLst>
                                        </p:cTn>
                                        <p:tgtEl>
                                          <p:spTgt spid="46"/>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51"/>
                                        </p:tgtEl>
                                      </p:cBhvr>
                                    </p:animEffect>
                                    <p:set>
                                      <p:cBhvr>
                                        <p:cTn id="19" dur="1" fill="hold">
                                          <p:stCondLst>
                                            <p:cond delay="499"/>
                                          </p:stCondLst>
                                        </p:cTn>
                                        <p:tgtEl>
                                          <p:spTgt spid="51"/>
                                        </p:tgtEl>
                                        <p:attrNameLst>
                                          <p:attrName>style.visibility</p:attrName>
                                        </p:attrNameLst>
                                      </p:cBhvr>
                                      <p:to>
                                        <p:strVal val="hidden"/>
                                      </p:to>
                                    </p:set>
                                  </p:childTnLst>
                                </p:cTn>
                              </p:par>
                              <p:par>
                                <p:cTn id="20" presetID="14" presetClass="exit" presetSubtype="10" fill="hold" grpId="0" nodeType="withEffect">
                                  <p:stCondLst>
                                    <p:cond delay="0"/>
                                  </p:stCondLst>
                                  <p:childTnLst>
                                    <p:animEffect transition="out" filter="randombar(horizontal)">
                                      <p:cBhvr>
                                        <p:cTn id="21" dur="500"/>
                                        <p:tgtEl>
                                          <p:spTgt spid="60"/>
                                        </p:tgtEl>
                                      </p:cBhvr>
                                    </p:animEffect>
                                    <p:set>
                                      <p:cBhvr>
                                        <p:cTn id="22" dur="1" fill="hold">
                                          <p:stCondLst>
                                            <p:cond delay="499"/>
                                          </p:stCondLst>
                                        </p:cTn>
                                        <p:tgtEl>
                                          <p:spTgt spid="60"/>
                                        </p:tgtEl>
                                        <p:attrNameLst>
                                          <p:attrName>style.visibility</p:attrName>
                                        </p:attrNameLst>
                                      </p:cBhvr>
                                      <p:to>
                                        <p:strVal val="hidden"/>
                                      </p:to>
                                    </p:set>
                                  </p:childTnLst>
                                </p:cTn>
                              </p:par>
                              <p:par>
                                <p:cTn id="23" presetID="14" presetClass="exit" presetSubtype="10" fill="hold" grpId="1" nodeType="withEffect">
                                  <p:stCondLst>
                                    <p:cond delay="0"/>
                                  </p:stCondLst>
                                  <p:childTnLst>
                                    <p:animEffect transition="out" filter="randombar(horizontal)">
                                      <p:cBhvr>
                                        <p:cTn id="24" dur="500"/>
                                        <p:tgtEl>
                                          <p:spTgt spid="91"/>
                                        </p:tgtEl>
                                      </p:cBhvr>
                                    </p:animEffect>
                                    <p:set>
                                      <p:cBhvr>
                                        <p:cTn id="25" dur="1" fill="hold">
                                          <p:stCondLst>
                                            <p:cond delay="499"/>
                                          </p:stCondLst>
                                        </p:cTn>
                                        <p:tgtEl>
                                          <p:spTgt spid="91"/>
                                        </p:tgtEl>
                                        <p:attrNameLst>
                                          <p:attrName>style.visibility</p:attrName>
                                        </p:attrNameLst>
                                      </p:cBhvr>
                                      <p:to>
                                        <p:strVal val="hidden"/>
                                      </p:to>
                                    </p:set>
                                  </p:childTnLst>
                                </p:cTn>
                              </p:par>
                              <p:par>
                                <p:cTn id="26" presetID="14" presetClass="exit" presetSubtype="10" fill="hold" grpId="1" nodeType="withEffect">
                                  <p:stCondLst>
                                    <p:cond delay="0"/>
                                  </p:stCondLst>
                                  <p:childTnLst>
                                    <p:animEffect transition="out" filter="randombar(horizontal)">
                                      <p:cBhvr>
                                        <p:cTn id="27" dur="500"/>
                                        <p:tgtEl>
                                          <p:spTgt spid="108"/>
                                        </p:tgtEl>
                                      </p:cBhvr>
                                    </p:animEffect>
                                    <p:set>
                                      <p:cBhvr>
                                        <p:cTn id="28" dur="1" fill="hold">
                                          <p:stCondLst>
                                            <p:cond delay="499"/>
                                          </p:stCondLst>
                                        </p:cTn>
                                        <p:tgtEl>
                                          <p:spTgt spid="108"/>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34"/>
                                        </p:tgtEl>
                                      </p:cBhvr>
                                    </p:animEffect>
                                    <p:set>
                                      <p:cBhvr>
                                        <p:cTn id="31" dur="1" fill="hold">
                                          <p:stCondLst>
                                            <p:cond delay="499"/>
                                          </p:stCondLst>
                                        </p:cTn>
                                        <p:tgtEl>
                                          <p:spTgt spid="34"/>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55"/>
                                        </p:tgtEl>
                                      </p:cBhvr>
                                    </p:animEffect>
                                    <p:set>
                                      <p:cBhvr>
                                        <p:cTn id="34" dur="1" fill="hold">
                                          <p:stCondLst>
                                            <p:cond delay="499"/>
                                          </p:stCondLst>
                                        </p:cTn>
                                        <p:tgtEl>
                                          <p:spTgt spid="55"/>
                                        </p:tgtEl>
                                        <p:attrNameLst>
                                          <p:attrName>style.visibility</p:attrName>
                                        </p:attrNameLst>
                                      </p:cBhvr>
                                      <p:to>
                                        <p:strVal val="hidden"/>
                                      </p:to>
                                    </p:set>
                                  </p:childTnLst>
                                </p:cTn>
                              </p:par>
                              <p:par>
                                <p:cTn id="35" presetID="14" presetClass="exit" presetSubtype="10" fill="hold" grpId="0" nodeType="withEffect">
                                  <p:stCondLst>
                                    <p:cond delay="0"/>
                                  </p:stCondLst>
                                  <p:childTnLst>
                                    <p:animEffect transition="out" filter="randombar(horizontal)">
                                      <p:cBhvr>
                                        <p:cTn id="36" dur="500"/>
                                        <p:tgtEl>
                                          <p:spTgt spid="100"/>
                                        </p:tgtEl>
                                      </p:cBhvr>
                                    </p:animEffect>
                                    <p:set>
                                      <p:cBhvr>
                                        <p:cTn id="37" dur="1" fill="hold">
                                          <p:stCondLst>
                                            <p:cond delay="499"/>
                                          </p:stCondLst>
                                        </p:cTn>
                                        <p:tgtEl>
                                          <p:spTgt spid="100"/>
                                        </p:tgtEl>
                                        <p:attrNameLst>
                                          <p:attrName>style.visibility</p:attrName>
                                        </p:attrNameLst>
                                      </p:cBhvr>
                                      <p:to>
                                        <p:strVal val="hidden"/>
                                      </p:to>
                                    </p:set>
                                  </p:childTnLst>
                                </p:cTn>
                              </p:par>
                              <p:par>
                                <p:cTn id="38" presetID="14" presetClass="exit" presetSubtype="10" fill="hold" grpId="0" nodeType="withEffect">
                                  <p:stCondLst>
                                    <p:cond delay="0"/>
                                  </p:stCondLst>
                                  <p:childTnLst>
                                    <p:animEffect transition="out" filter="randombar(horizontal)">
                                      <p:cBhvr>
                                        <p:cTn id="39" dur="500"/>
                                        <p:tgtEl>
                                          <p:spTgt spid="96"/>
                                        </p:tgtEl>
                                      </p:cBhvr>
                                    </p:animEffect>
                                    <p:set>
                                      <p:cBhvr>
                                        <p:cTn id="40" dur="1" fill="hold">
                                          <p:stCondLst>
                                            <p:cond delay="499"/>
                                          </p:stCondLst>
                                        </p:cTn>
                                        <p:tgtEl>
                                          <p:spTgt spid="96"/>
                                        </p:tgtEl>
                                        <p:attrNameLst>
                                          <p:attrName>style.visibility</p:attrName>
                                        </p:attrNameLst>
                                      </p:cBhvr>
                                      <p:to>
                                        <p:strVal val="hidden"/>
                                      </p:to>
                                    </p:set>
                                  </p:childTnLst>
                                </p:cTn>
                              </p:par>
                              <p:par>
                                <p:cTn id="41" presetID="14" presetClass="exit" presetSubtype="10" fill="hold" grpId="0" nodeType="withEffect">
                                  <p:stCondLst>
                                    <p:cond delay="0"/>
                                  </p:stCondLst>
                                  <p:childTnLst>
                                    <p:animEffect transition="out" filter="randombar(horizontal)">
                                      <p:cBhvr>
                                        <p:cTn id="42" dur="500"/>
                                        <p:tgtEl>
                                          <p:spTgt spid="79"/>
                                        </p:tgtEl>
                                      </p:cBhvr>
                                    </p:animEffect>
                                    <p:set>
                                      <p:cBhvr>
                                        <p:cTn id="43" dur="1" fill="hold">
                                          <p:stCondLst>
                                            <p:cond delay="499"/>
                                          </p:stCondLst>
                                        </p:cTn>
                                        <p:tgtEl>
                                          <p:spTgt spid="79"/>
                                        </p:tgtEl>
                                        <p:attrNameLst>
                                          <p:attrName>style.visibility</p:attrName>
                                        </p:attrNameLst>
                                      </p:cBhvr>
                                      <p:to>
                                        <p:strVal val="hidden"/>
                                      </p:to>
                                    </p:set>
                                  </p:childTnLst>
                                </p:cTn>
                              </p:par>
                              <p:par>
                                <p:cTn id="44" presetID="14" presetClass="exit" presetSubtype="10" fill="hold" grpId="0" nodeType="withEffect">
                                  <p:stCondLst>
                                    <p:cond delay="0"/>
                                  </p:stCondLst>
                                  <p:childTnLst>
                                    <p:animEffect transition="out" filter="randombar(horizontal)">
                                      <p:cBhvr>
                                        <p:cTn id="45" dur="500"/>
                                        <p:tgtEl>
                                          <p:spTgt spid="78"/>
                                        </p:tgtEl>
                                      </p:cBhvr>
                                    </p:animEffect>
                                    <p:set>
                                      <p:cBhvr>
                                        <p:cTn id="46" dur="1" fill="hold">
                                          <p:stCondLst>
                                            <p:cond delay="499"/>
                                          </p:stCondLst>
                                        </p:cTn>
                                        <p:tgtEl>
                                          <p:spTgt spid="78"/>
                                        </p:tgtEl>
                                        <p:attrNameLst>
                                          <p:attrName>style.visibility</p:attrName>
                                        </p:attrNameLst>
                                      </p:cBhvr>
                                      <p:to>
                                        <p:strVal val="hidden"/>
                                      </p:to>
                                    </p:set>
                                  </p:childTnLst>
                                </p:cTn>
                              </p:par>
                              <p:par>
                                <p:cTn id="47" presetID="14" presetClass="exit" presetSubtype="10" fill="hold" grpId="0" nodeType="withEffect">
                                  <p:stCondLst>
                                    <p:cond delay="0"/>
                                  </p:stCondLst>
                                  <p:childTnLst>
                                    <p:animEffect transition="out" filter="randombar(horizontal)">
                                      <p:cBhvr>
                                        <p:cTn id="48" dur="500"/>
                                        <p:tgtEl>
                                          <p:spTgt spid="9"/>
                                        </p:tgtEl>
                                      </p:cBhvr>
                                    </p:animEffect>
                                    <p:set>
                                      <p:cBhvr>
                                        <p:cTn id="4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4" presetClass="exit" presetSubtype="10" fill="hold" grpId="1" nodeType="clickEffect">
                                  <p:stCondLst>
                                    <p:cond delay="0"/>
                                  </p:stCondLst>
                                  <p:childTnLst>
                                    <p:animEffect transition="out" filter="randombar(horizontal)">
                                      <p:cBhvr>
                                        <p:cTn id="54" dur="500"/>
                                        <p:tgtEl>
                                          <p:spTgt spid="78"/>
                                        </p:tgtEl>
                                      </p:cBhvr>
                                    </p:animEffect>
                                    <p:set>
                                      <p:cBhvr>
                                        <p:cTn id="55" dur="1" fill="hold">
                                          <p:stCondLst>
                                            <p:cond delay="499"/>
                                          </p:stCondLst>
                                        </p:cTn>
                                        <p:tgtEl>
                                          <p:spTgt spid="78"/>
                                        </p:tgtEl>
                                        <p:attrNameLst>
                                          <p:attrName>style.visibility</p:attrName>
                                        </p:attrNameLst>
                                      </p:cBhvr>
                                      <p:to>
                                        <p:strVal val="hidden"/>
                                      </p:to>
                                    </p:set>
                                  </p:childTnLst>
                                </p:cTn>
                              </p:par>
                              <p:par>
                                <p:cTn id="56" presetID="14" presetClass="exit" presetSubtype="10" fill="hold" grpId="0" nodeType="withEffect">
                                  <p:stCondLst>
                                    <p:cond delay="0"/>
                                  </p:stCondLst>
                                  <p:childTnLst>
                                    <p:animEffect transition="out" filter="randombar(horizontal)">
                                      <p:cBhvr>
                                        <p:cTn id="57" dur="500"/>
                                        <p:tgtEl>
                                          <p:spTgt spid="75"/>
                                        </p:tgtEl>
                                      </p:cBhvr>
                                    </p:animEffect>
                                    <p:set>
                                      <p:cBhvr>
                                        <p:cTn id="58" dur="1" fill="hold">
                                          <p:stCondLst>
                                            <p:cond delay="499"/>
                                          </p:stCondLst>
                                        </p:cTn>
                                        <p:tgtEl>
                                          <p:spTgt spid="75"/>
                                        </p:tgtEl>
                                        <p:attrNameLst>
                                          <p:attrName>style.visibility</p:attrName>
                                        </p:attrNameLst>
                                      </p:cBhvr>
                                      <p:to>
                                        <p:strVal val="hidden"/>
                                      </p:to>
                                    </p:set>
                                  </p:childTnLst>
                                </p:cTn>
                              </p:par>
                              <p:par>
                                <p:cTn id="59" presetID="14" presetClass="exit" presetSubtype="10" fill="hold" grpId="0" nodeType="withEffect">
                                  <p:stCondLst>
                                    <p:cond delay="0"/>
                                  </p:stCondLst>
                                  <p:childTnLst>
                                    <p:animEffect transition="out" filter="randombar(horizontal)">
                                      <p:cBhvr>
                                        <p:cTn id="60" dur="500"/>
                                        <p:tgtEl>
                                          <p:spTgt spid="76"/>
                                        </p:tgtEl>
                                      </p:cBhvr>
                                    </p:animEffect>
                                    <p:set>
                                      <p:cBhvr>
                                        <p:cTn id="61" dur="1" fill="hold">
                                          <p:stCondLst>
                                            <p:cond delay="499"/>
                                          </p:stCondLst>
                                        </p:cTn>
                                        <p:tgtEl>
                                          <p:spTgt spid="76"/>
                                        </p:tgtEl>
                                        <p:attrNameLst>
                                          <p:attrName>style.visibility</p:attrName>
                                        </p:attrNameLst>
                                      </p:cBhvr>
                                      <p:to>
                                        <p:strVal val="hidden"/>
                                      </p:to>
                                    </p:set>
                                  </p:childTnLst>
                                </p:cTn>
                              </p:par>
                              <p:par>
                                <p:cTn id="62" presetID="14" presetClass="exit" presetSubtype="10" fill="hold" grpId="0" nodeType="withEffect">
                                  <p:stCondLst>
                                    <p:cond delay="0"/>
                                  </p:stCondLst>
                                  <p:childTnLst>
                                    <p:animEffect transition="out" filter="randombar(horizontal)">
                                      <p:cBhvr>
                                        <p:cTn id="63" dur="500"/>
                                        <p:tgtEl>
                                          <p:spTgt spid="114"/>
                                        </p:tgtEl>
                                      </p:cBhvr>
                                    </p:animEffect>
                                    <p:set>
                                      <p:cBhvr>
                                        <p:cTn id="64" dur="1" fill="hold">
                                          <p:stCondLst>
                                            <p:cond delay="499"/>
                                          </p:stCondLst>
                                        </p:cTn>
                                        <p:tgtEl>
                                          <p:spTgt spid="114"/>
                                        </p:tgtEl>
                                        <p:attrNameLst>
                                          <p:attrName>style.visibility</p:attrName>
                                        </p:attrNameLst>
                                      </p:cBhvr>
                                      <p:to>
                                        <p:strVal val="hidden"/>
                                      </p:to>
                                    </p:set>
                                  </p:childTnLst>
                                </p:cTn>
                              </p:par>
                              <p:par>
                                <p:cTn id="65" presetID="14" presetClass="exit" presetSubtype="10" fill="hold" grpId="0" nodeType="withEffect">
                                  <p:stCondLst>
                                    <p:cond delay="0"/>
                                  </p:stCondLst>
                                  <p:childTnLst>
                                    <p:animEffect transition="out" filter="randombar(horizontal)">
                                      <p:cBhvr>
                                        <p:cTn id="66" dur="500"/>
                                        <p:tgtEl>
                                          <p:spTgt spid="113"/>
                                        </p:tgtEl>
                                      </p:cBhvr>
                                    </p:animEffect>
                                    <p:set>
                                      <p:cBhvr>
                                        <p:cTn id="67" dur="1" fill="hold">
                                          <p:stCondLst>
                                            <p:cond delay="499"/>
                                          </p:stCondLst>
                                        </p:cTn>
                                        <p:tgtEl>
                                          <p:spTgt spid="113"/>
                                        </p:tgtEl>
                                        <p:attrNameLst>
                                          <p:attrName>style.visibility</p:attrName>
                                        </p:attrNameLst>
                                      </p:cBhvr>
                                      <p:to>
                                        <p:strVal val="hidden"/>
                                      </p:to>
                                    </p:set>
                                  </p:childTnLst>
                                </p:cTn>
                              </p:par>
                              <p:par>
                                <p:cTn id="68" presetID="14" presetClass="exit" presetSubtype="10" fill="hold" grpId="0" nodeType="withEffect">
                                  <p:stCondLst>
                                    <p:cond delay="0"/>
                                  </p:stCondLst>
                                  <p:childTnLst>
                                    <p:animEffect transition="out" filter="randombar(horizontal)">
                                      <p:cBhvr>
                                        <p:cTn id="69" dur="500"/>
                                        <p:tgtEl>
                                          <p:spTgt spid="115"/>
                                        </p:tgtEl>
                                      </p:cBhvr>
                                    </p:animEffect>
                                    <p:set>
                                      <p:cBhvr>
                                        <p:cTn id="70" dur="1" fill="hold">
                                          <p:stCondLst>
                                            <p:cond delay="499"/>
                                          </p:stCondLst>
                                        </p:cTn>
                                        <p:tgtEl>
                                          <p:spTgt spid="115"/>
                                        </p:tgtEl>
                                        <p:attrNameLst>
                                          <p:attrName>style.visibility</p:attrName>
                                        </p:attrNameLst>
                                      </p:cBhvr>
                                      <p:to>
                                        <p:strVal val="hidden"/>
                                      </p:to>
                                    </p:set>
                                  </p:childTnLst>
                                </p:cTn>
                              </p:par>
                              <p:par>
                                <p:cTn id="71" presetID="14" presetClass="exit" presetSubtype="10" fill="hold" grpId="0" nodeType="withEffect">
                                  <p:stCondLst>
                                    <p:cond delay="0"/>
                                  </p:stCondLst>
                                  <p:childTnLst>
                                    <p:animEffect transition="out" filter="randombar(horizontal)">
                                      <p:cBhvr>
                                        <p:cTn id="72" dur="500"/>
                                        <p:tgtEl>
                                          <p:spTgt spid="77"/>
                                        </p:tgtEl>
                                      </p:cBhvr>
                                    </p:animEffect>
                                    <p:set>
                                      <p:cBhvr>
                                        <p:cTn id="73" dur="1" fill="hold">
                                          <p:stCondLst>
                                            <p:cond delay="499"/>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74" restart="whenNotActive" fill="hold" evtFilter="cancelBubble" nodeType="interactiveSeq">
                <p:stCondLst>
                  <p:cond evt="onClick" delay="0">
                    <p:tgtEl>
                      <p:spTgt spid="16"/>
                    </p:tgtEl>
                  </p:cond>
                </p:stCondLst>
                <p:endSync evt="end" delay="0">
                  <p:rtn val="all"/>
                </p:endSync>
                <p:childTnLst>
                  <p:par>
                    <p:cTn id="75" fill="hold">
                      <p:stCondLst>
                        <p:cond delay="0"/>
                      </p:stCondLst>
                      <p:childTnLst>
                        <p:par>
                          <p:cTn id="76" fill="hold">
                            <p:stCondLst>
                              <p:cond delay="0"/>
                            </p:stCondLst>
                            <p:childTnLst>
                              <p:par>
                                <p:cTn id="77" presetID="14" presetClass="exit" presetSubtype="10" fill="hold" grpId="1" nodeType="withEffect">
                                  <p:stCondLst>
                                    <p:cond delay="0"/>
                                  </p:stCondLst>
                                  <p:childTnLst>
                                    <p:animEffect transition="out" filter="randombar(horizontal)">
                                      <p:cBhvr>
                                        <p:cTn id="78" dur="500"/>
                                        <p:tgtEl>
                                          <p:spTgt spid="79"/>
                                        </p:tgtEl>
                                      </p:cBhvr>
                                    </p:animEffect>
                                    <p:set>
                                      <p:cBhvr>
                                        <p:cTn id="79" dur="1" fill="hold">
                                          <p:stCondLst>
                                            <p:cond delay="499"/>
                                          </p:stCondLst>
                                        </p:cTn>
                                        <p:tgtEl>
                                          <p:spTgt spid="79"/>
                                        </p:tgtEl>
                                        <p:attrNameLst>
                                          <p:attrName>style.visibility</p:attrName>
                                        </p:attrNameLst>
                                      </p:cBhvr>
                                      <p:to>
                                        <p:strVal val="hidden"/>
                                      </p:to>
                                    </p:set>
                                  </p:childTnLst>
                                </p:cTn>
                              </p:par>
                              <p:par>
                                <p:cTn id="80" presetID="14" presetClass="exit" presetSubtype="10" fill="hold" grpId="0" nodeType="withEffect">
                                  <p:stCondLst>
                                    <p:cond delay="0"/>
                                  </p:stCondLst>
                                  <p:childTnLst>
                                    <p:animEffect transition="out" filter="randombar(horizontal)">
                                      <p:cBhvr>
                                        <p:cTn id="81" dur="500"/>
                                        <p:tgtEl>
                                          <p:spTgt spid="80"/>
                                        </p:tgtEl>
                                      </p:cBhvr>
                                    </p:animEffect>
                                    <p:set>
                                      <p:cBhvr>
                                        <p:cTn id="82" dur="1" fill="hold">
                                          <p:stCondLst>
                                            <p:cond delay="499"/>
                                          </p:stCondLst>
                                        </p:cTn>
                                        <p:tgtEl>
                                          <p:spTgt spid="80"/>
                                        </p:tgtEl>
                                        <p:attrNameLst>
                                          <p:attrName>style.visibility</p:attrName>
                                        </p:attrNameLst>
                                      </p:cBhvr>
                                      <p:to>
                                        <p:strVal val="hidden"/>
                                      </p:to>
                                    </p:set>
                                  </p:childTnLst>
                                </p:cTn>
                              </p:par>
                              <p:par>
                                <p:cTn id="83" presetID="14" presetClass="exit" presetSubtype="10" fill="hold" grpId="0" nodeType="withEffect">
                                  <p:stCondLst>
                                    <p:cond delay="0"/>
                                  </p:stCondLst>
                                  <p:childTnLst>
                                    <p:animEffect transition="out" filter="randombar(horizontal)">
                                      <p:cBhvr>
                                        <p:cTn id="84" dur="500"/>
                                        <p:tgtEl>
                                          <p:spTgt spid="81"/>
                                        </p:tgtEl>
                                      </p:cBhvr>
                                    </p:animEffect>
                                    <p:set>
                                      <p:cBhvr>
                                        <p:cTn id="85" dur="1" fill="hold">
                                          <p:stCondLst>
                                            <p:cond delay="499"/>
                                          </p:stCondLst>
                                        </p:cTn>
                                        <p:tgtEl>
                                          <p:spTgt spid="81"/>
                                        </p:tgtEl>
                                        <p:attrNameLst>
                                          <p:attrName>style.visibility</p:attrName>
                                        </p:attrNameLst>
                                      </p:cBhvr>
                                      <p:to>
                                        <p:strVal val="hidden"/>
                                      </p:to>
                                    </p:set>
                                  </p:childTnLst>
                                </p:cTn>
                              </p:par>
                              <p:par>
                                <p:cTn id="86" presetID="14" presetClass="exit" presetSubtype="10" fill="hold" grpId="0" nodeType="withEffect">
                                  <p:stCondLst>
                                    <p:cond delay="0"/>
                                  </p:stCondLst>
                                  <p:childTnLst>
                                    <p:animEffect transition="out" filter="randombar(horizontal)">
                                      <p:cBhvr>
                                        <p:cTn id="87" dur="500"/>
                                        <p:tgtEl>
                                          <p:spTgt spid="82"/>
                                        </p:tgtEl>
                                      </p:cBhvr>
                                    </p:animEffect>
                                    <p:set>
                                      <p:cBhvr>
                                        <p:cTn id="88" dur="1" fill="hold">
                                          <p:stCondLst>
                                            <p:cond delay="499"/>
                                          </p:stCondLst>
                                        </p:cTn>
                                        <p:tgtEl>
                                          <p:spTgt spid="82"/>
                                        </p:tgtEl>
                                        <p:attrNameLst>
                                          <p:attrName>style.visibility</p:attrName>
                                        </p:attrNameLst>
                                      </p:cBhvr>
                                      <p:to>
                                        <p:strVal val="hidden"/>
                                      </p:to>
                                    </p:set>
                                  </p:childTnLst>
                                </p:cTn>
                              </p:par>
                              <p:par>
                                <p:cTn id="89" presetID="14" presetClass="exit" presetSubtype="10" fill="hold" grpId="0" nodeType="withEffect">
                                  <p:stCondLst>
                                    <p:cond delay="0"/>
                                  </p:stCondLst>
                                  <p:childTnLst>
                                    <p:animEffect transition="out" filter="randombar(horizontal)">
                                      <p:cBhvr>
                                        <p:cTn id="90" dur="500"/>
                                        <p:tgtEl>
                                          <p:spTgt spid="83"/>
                                        </p:tgtEl>
                                      </p:cBhvr>
                                    </p:animEffect>
                                    <p:set>
                                      <p:cBhvr>
                                        <p:cTn id="91" dur="1" fill="hold">
                                          <p:stCondLst>
                                            <p:cond delay="499"/>
                                          </p:stCondLst>
                                        </p:cTn>
                                        <p:tgtEl>
                                          <p:spTgt spid="83"/>
                                        </p:tgtEl>
                                        <p:attrNameLst>
                                          <p:attrName>style.visibility</p:attrName>
                                        </p:attrNameLst>
                                      </p:cBhvr>
                                      <p:to>
                                        <p:strVal val="hidden"/>
                                      </p:to>
                                    </p:set>
                                  </p:childTnLst>
                                </p:cTn>
                              </p:par>
                              <p:par>
                                <p:cTn id="92" presetID="14" presetClass="exit" presetSubtype="10" fill="hold" grpId="0" nodeType="withEffect">
                                  <p:stCondLst>
                                    <p:cond delay="0"/>
                                  </p:stCondLst>
                                  <p:childTnLst>
                                    <p:animEffect transition="out" filter="randombar(horizontal)">
                                      <p:cBhvr>
                                        <p:cTn id="93" dur="500"/>
                                        <p:tgtEl>
                                          <p:spTgt spid="84"/>
                                        </p:tgtEl>
                                      </p:cBhvr>
                                    </p:animEffect>
                                    <p:set>
                                      <p:cBhvr>
                                        <p:cTn id="94" dur="1" fill="hold">
                                          <p:stCondLst>
                                            <p:cond delay="499"/>
                                          </p:stCondLst>
                                        </p:cTn>
                                        <p:tgtEl>
                                          <p:spTgt spid="84"/>
                                        </p:tgtEl>
                                        <p:attrNameLst>
                                          <p:attrName>style.visibility</p:attrName>
                                        </p:attrNameLst>
                                      </p:cBhvr>
                                      <p:to>
                                        <p:strVal val="hidden"/>
                                      </p:to>
                                    </p:set>
                                  </p:childTnLst>
                                </p:cTn>
                              </p:par>
                              <p:par>
                                <p:cTn id="95" presetID="14" presetClass="exit" presetSubtype="10" fill="hold" grpId="0" nodeType="withEffect">
                                  <p:stCondLst>
                                    <p:cond delay="0"/>
                                  </p:stCondLst>
                                  <p:childTnLst>
                                    <p:animEffect transition="out" filter="randombar(horizontal)">
                                      <p:cBhvr>
                                        <p:cTn id="96" dur="500"/>
                                        <p:tgtEl>
                                          <p:spTgt spid="85"/>
                                        </p:tgtEl>
                                      </p:cBhvr>
                                    </p:animEffect>
                                    <p:set>
                                      <p:cBhvr>
                                        <p:cTn id="97" dur="1" fill="hold">
                                          <p:stCondLst>
                                            <p:cond delay="499"/>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98" restart="whenNotActive" fill="hold" evtFilter="cancelBubble" nodeType="interactiveSeq">
                <p:stCondLst>
                  <p:cond evt="onClick" delay="0">
                    <p:tgtEl>
                      <p:spTgt spid="17"/>
                    </p:tgtEl>
                  </p:cond>
                </p:stCondLst>
                <p:endSync evt="end" delay="0">
                  <p:rtn val="all"/>
                </p:endSync>
                <p:childTnLst>
                  <p:par>
                    <p:cTn id="99" fill="hold">
                      <p:stCondLst>
                        <p:cond delay="0"/>
                      </p:stCondLst>
                      <p:childTnLst>
                        <p:par>
                          <p:cTn id="100" fill="hold">
                            <p:stCondLst>
                              <p:cond delay="0"/>
                            </p:stCondLst>
                            <p:childTnLst>
                              <p:par>
                                <p:cTn id="101" presetID="14" presetClass="exit" presetSubtype="10" fill="hold" grpId="0" nodeType="withEffect">
                                  <p:stCondLst>
                                    <p:cond delay="0"/>
                                  </p:stCondLst>
                                  <p:childTnLst>
                                    <p:animEffect transition="out" filter="randombar(horizontal)">
                                      <p:cBhvr>
                                        <p:cTn id="102" dur="500"/>
                                        <p:tgtEl>
                                          <p:spTgt spid="91"/>
                                        </p:tgtEl>
                                      </p:cBhvr>
                                    </p:animEffect>
                                    <p:set>
                                      <p:cBhvr>
                                        <p:cTn id="103" dur="1" fill="hold">
                                          <p:stCondLst>
                                            <p:cond delay="499"/>
                                          </p:stCondLst>
                                        </p:cTn>
                                        <p:tgtEl>
                                          <p:spTgt spid="91"/>
                                        </p:tgtEl>
                                        <p:attrNameLst>
                                          <p:attrName>style.visibility</p:attrName>
                                        </p:attrNameLst>
                                      </p:cBhvr>
                                      <p:to>
                                        <p:strVal val="hidden"/>
                                      </p:to>
                                    </p:set>
                                  </p:childTnLst>
                                </p:cTn>
                              </p:par>
                              <p:par>
                                <p:cTn id="104" presetID="14" presetClass="exit" presetSubtype="10" fill="hold" grpId="0" nodeType="withEffect">
                                  <p:stCondLst>
                                    <p:cond delay="0"/>
                                  </p:stCondLst>
                                  <p:childTnLst>
                                    <p:animEffect transition="out" filter="randombar(horizontal)">
                                      <p:cBhvr>
                                        <p:cTn id="105" dur="500"/>
                                        <p:tgtEl>
                                          <p:spTgt spid="86"/>
                                        </p:tgtEl>
                                      </p:cBhvr>
                                    </p:animEffect>
                                    <p:set>
                                      <p:cBhvr>
                                        <p:cTn id="106" dur="1" fill="hold">
                                          <p:stCondLst>
                                            <p:cond delay="499"/>
                                          </p:stCondLst>
                                        </p:cTn>
                                        <p:tgtEl>
                                          <p:spTgt spid="86"/>
                                        </p:tgtEl>
                                        <p:attrNameLst>
                                          <p:attrName>style.visibility</p:attrName>
                                        </p:attrNameLst>
                                      </p:cBhvr>
                                      <p:to>
                                        <p:strVal val="hidden"/>
                                      </p:to>
                                    </p:set>
                                  </p:childTnLst>
                                </p:cTn>
                              </p:par>
                              <p:par>
                                <p:cTn id="107" presetID="14" presetClass="exit" presetSubtype="10" fill="hold" grpId="0" nodeType="withEffect">
                                  <p:stCondLst>
                                    <p:cond delay="0"/>
                                  </p:stCondLst>
                                  <p:childTnLst>
                                    <p:animEffect transition="out" filter="randombar(horizontal)">
                                      <p:cBhvr>
                                        <p:cTn id="108" dur="500"/>
                                        <p:tgtEl>
                                          <p:spTgt spid="87"/>
                                        </p:tgtEl>
                                      </p:cBhvr>
                                    </p:animEffect>
                                    <p:set>
                                      <p:cBhvr>
                                        <p:cTn id="109" dur="1" fill="hold">
                                          <p:stCondLst>
                                            <p:cond delay="499"/>
                                          </p:stCondLst>
                                        </p:cTn>
                                        <p:tgtEl>
                                          <p:spTgt spid="87"/>
                                        </p:tgtEl>
                                        <p:attrNameLst>
                                          <p:attrName>style.visibility</p:attrName>
                                        </p:attrNameLst>
                                      </p:cBhvr>
                                      <p:to>
                                        <p:strVal val="hidden"/>
                                      </p:to>
                                    </p:set>
                                  </p:childTnLst>
                                </p:cTn>
                              </p:par>
                              <p:par>
                                <p:cTn id="110" presetID="14" presetClass="exit" presetSubtype="10" fill="hold" grpId="0" nodeType="withEffect">
                                  <p:stCondLst>
                                    <p:cond delay="0"/>
                                  </p:stCondLst>
                                  <p:childTnLst>
                                    <p:animEffect transition="out" filter="randombar(horizontal)">
                                      <p:cBhvr>
                                        <p:cTn id="111" dur="500"/>
                                        <p:tgtEl>
                                          <p:spTgt spid="88"/>
                                        </p:tgtEl>
                                      </p:cBhvr>
                                    </p:animEffect>
                                    <p:set>
                                      <p:cBhvr>
                                        <p:cTn id="112" dur="1" fill="hold">
                                          <p:stCondLst>
                                            <p:cond delay="499"/>
                                          </p:stCondLst>
                                        </p:cTn>
                                        <p:tgtEl>
                                          <p:spTgt spid="88"/>
                                        </p:tgtEl>
                                        <p:attrNameLst>
                                          <p:attrName>style.visibility</p:attrName>
                                        </p:attrNameLst>
                                      </p:cBhvr>
                                      <p:to>
                                        <p:strVal val="hidden"/>
                                      </p:to>
                                    </p:set>
                                  </p:childTnLst>
                                </p:cTn>
                              </p:par>
                              <p:par>
                                <p:cTn id="113" presetID="14" presetClass="exit" presetSubtype="10" fill="hold" grpId="0" nodeType="withEffect">
                                  <p:stCondLst>
                                    <p:cond delay="0"/>
                                  </p:stCondLst>
                                  <p:childTnLst>
                                    <p:animEffect transition="out" filter="randombar(horizontal)">
                                      <p:cBhvr>
                                        <p:cTn id="114" dur="500"/>
                                        <p:tgtEl>
                                          <p:spTgt spid="89"/>
                                        </p:tgtEl>
                                      </p:cBhvr>
                                    </p:animEffect>
                                    <p:set>
                                      <p:cBhvr>
                                        <p:cTn id="115" dur="1" fill="hold">
                                          <p:stCondLst>
                                            <p:cond delay="499"/>
                                          </p:stCondLst>
                                        </p:cTn>
                                        <p:tgtEl>
                                          <p:spTgt spid="89"/>
                                        </p:tgtEl>
                                        <p:attrNameLst>
                                          <p:attrName>style.visibility</p:attrName>
                                        </p:attrNameLst>
                                      </p:cBhvr>
                                      <p:to>
                                        <p:strVal val="hidden"/>
                                      </p:to>
                                    </p:set>
                                  </p:childTnLst>
                                </p:cTn>
                              </p:par>
                              <p:par>
                                <p:cTn id="116" presetID="14" presetClass="exit" presetSubtype="10" fill="hold" grpId="0" nodeType="withEffect">
                                  <p:stCondLst>
                                    <p:cond delay="0"/>
                                  </p:stCondLst>
                                  <p:childTnLst>
                                    <p:animEffect transition="out" filter="randombar(horizontal)">
                                      <p:cBhvr>
                                        <p:cTn id="117" dur="500"/>
                                        <p:tgtEl>
                                          <p:spTgt spid="90"/>
                                        </p:tgtEl>
                                      </p:cBhvr>
                                    </p:animEffect>
                                    <p:set>
                                      <p:cBhvr>
                                        <p:cTn id="118" dur="1" fill="hold">
                                          <p:stCondLst>
                                            <p:cond delay="499"/>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19" restart="whenNotActive" fill="hold" evtFilter="cancelBubble" nodeType="interactiveSeq">
                <p:stCondLst>
                  <p:cond evt="onClick" delay="0">
                    <p:tgtEl>
                      <p:spTgt spid="18"/>
                    </p:tgtEl>
                  </p:cond>
                </p:stCondLst>
                <p:endSync evt="end" delay="0">
                  <p:rtn val="all"/>
                </p:endSync>
                <p:childTnLst>
                  <p:par>
                    <p:cTn id="120" fill="hold">
                      <p:stCondLst>
                        <p:cond delay="0"/>
                      </p:stCondLst>
                      <p:childTnLst>
                        <p:par>
                          <p:cTn id="121" fill="hold">
                            <p:stCondLst>
                              <p:cond delay="0"/>
                            </p:stCondLst>
                            <p:childTnLst>
                              <p:par>
                                <p:cTn id="122" presetID="14" presetClass="exit" presetSubtype="10" fill="hold" grpId="1" nodeType="withEffect">
                                  <p:stCondLst>
                                    <p:cond delay="0"/>
                                  </p:stCondLst>
                                  <p:childTnLst>
                                    <p:animEffect transition="out" filter="randombar(horizontal)">
                                      <p:cBhvr>
                                        <p:cTn id="123" dur="500"/>
                                        <p:tgtEl>
                                          <p:spTgt spid="96"/>
                                        </p:tgtEl>
                                      </p:cBhvr>
                                    </p:animEffect>
                                    <p:set>
                                      <p:cBhvr>
                                        <p:cTn id="124" dur="1" fill="hold">
                                          <p:stCondLst>
                                            <p:cond delay="499"/>
                                          </p:stCondLst>
                                        </p:cTn>
                                        <p:tgtEl>
                                          <p:spTgt spid="96"/>
                                        </p:tgtEl>
                                        <p:attrNameLst>
                                          <p:attrName>style.visibility</p:attrName>
                                        </p:attrNameLst>
                                      </p:cBhvr>
                                      <p:to>
                                        <p:strVal val="hidden"/>
                                      </p:to>
                                    </p:set>
                                  </p:childTnLst>
                                </p:cTn>
                              </p:par>
                              <p:par>
                                <p:cTn id="125" presetID="14" presetClass="exit" presetSubtype="10" fill="hold" grpId="0" nodeType="withEffect">
                                  <p:stCondLst>
                                    <p:cond delay="0"/>
                                  </p:stCondLst>
                                  <p:childTnLst>
                                    <p:animEffect transition="out" filter="randombar(horizontal)">
                                      <p:cBhvr>
                                        <p:cTn id="126" dur="500"/>
                                        <p:tgtEl>
                                          <p:spTgt spid="92"/>
                                        </p:tgtEl>
                                      </p:cBhvr>
                                    </p:animEffect>
                                    <p:set>
                                      <p:cBhvr>
                                        <p:cTn id="127" dur="1" fill="hold">
                                          <p:stCondLst>
                                            <p:cond delay="499"/>
                                          </p:stCondLst>
                                        </p:cTn>
                                        <p:tgtEl>
                                          <p:spTgt spid="92"/>
                                        </p:tgtEl>
                                        <p:attrNameLst>
                                          <p:attrName>style.visibility</p:attrName>
                                        </p:attrNameLst>
                                      </p:cBhvr>
                                      <p:to>
                                        <p:strVal val="hidden"/>
                                      </p:to>
                                    </p:set>
                                  </p:childTnLst>
                                </p:cTn>
                              </p:par>
                              <p:par>
                                <p:cTn id="128" presetID="14" presetClass="exit" presetSubtype="10" fill="hold" grpId="0" nodeType="withEffect">
                                  <p:stCondLst>
                                    <p:cond delay="0"/>
                                  </p:stCondLst>
                                  <p:childTnLst>
                                    <p:animEffect transition="out" filter="randombar(horizontal)">
                                      <p:cBhvr>
                                        <p:cTn id="129" dur="500"/>
                                        <p:tgtEl>
                                          <p:spTgt spid="93"/>
                                        </p:tgtEl>
                                      </p:cBhvr>
                                    </p:animEffect>
                                    <p:set>
                                      <p:cBhvr>
                                        <p:cTn id="130" dur="1" fill="hold">
                                          <p:stCondLst>
                                            <p:cond delay="499"/>
                                          </p:stCondLst>
                                        </p:cTn>
                                        <p:tgtEl>
                                          <p:spTgt spid="93"/>
                                        </p:tgtEl>
                                        <p:attrNameLst>
                                          <p:attrName>style.visibility</p:attrName>
                                        </p:attrNameLst>
                                      </p:cBhvr>
                                      <p:to>
                                        <p:strVal val="hidden"/>
                                      </p:to>
                                    </p:set>
                                  </p:childTnLst>
                                </p:cTn>
                              </p:par>
                              <p:par>
                                <p:cTn id="131" presetID="14" presetClass="exit" presetSubtype="10" fill="hold" grpId="0" nodeType="withEffect">
                                  <p:stCondLst>
                                    <p:cond delay="0"/>
                                  </p:stCondLst>
                                  <p:childTnLst>
                                    <p:animEffect transition="out" filter="randombar(horizontal)">
                                      <p:cBhvr>
                                        <p:cTn id="132" dur="500"/>
                                        <p:tgtEl>
                                          <p:spTgt spid="94"/>
                                        </p:tgtEl>
                                      </p:cBhvr>
                                    </p:animEffect>
                                    <p:set>
                                      <p:cBhvr>
                                        <p:cTn id="133" dur="1" fill="hold">
                                          <p:stCondLst>
                                            <p:cond delay="499"/>
                                          </p:stCondLst>
                                        </p:cTn>
                                        <p:tgtEl>
                                          <p:spTgt spid="94"/>
                                        </p:tgtEl>
                                        <p:attrNameLst>
                                          <p:attrName>style.visibility</p:attrName>
                                        </p:attrNameLst>
                                      </p:cBhvr>
                                      <p:to>
                                        <p:strVal val="hidden"/>
                                      </p:to>
                                    </p:set>
                                  </p:childTnLst>
                                </p:cTn>
                              </p:par>
                              <p:par>
                                <p:cTn id="134" presetID="14" presetClass="exit" presetSubtype="10" fill="hold" grpId="0" nodeType="withEffect">
                                  <p:stCondLst>
                                    <p:cond delay="0"/>
                                  </p:stCondLst>
                                  <p:childTnLst>
                                    <p:animEffect transition="out" filter="randombar(horizontal)">
                                      <p:cBhvr>
                                        <p:cTn id="135" dur="500"/>
                                        <p:tgtEl>
                                          <p:spTgt spid="95"/>
                                        </p:tgtEl>
                                      </p:cBhvr>
                                    </p:animEffect>
                                    <p:set>
                                      <p:cBhvr>
                                        <p:cTn id="136" dur="1" fill="hold">
                                          <p:stCondLst>
                                            <p:cond delay="499"/>
                                          </p:stCondLst>
                                        </p:cTn>
                                        <p:tgtEl>
                                          <p:spTgt spid="95"/>
                                        </p:tgtEl>
                                        <p:attrNameLst>
                                          <p:attrName>style.visibility</p:attrName>
                                        </p:attrNameLst>
                                      </p:cBhvr>
                                      <p:to>
                                        <p:strVal val="hidden"/>
                                      </p:to>
                                    </p:set>
                                  </p:childTnLst>
                                </p:cTn>
                              </p:par>
                              <p:par>
                                <p:cTn id="137" presetID="14" presetClass="exit" presetSubtype="10" fill="hold" grpId="0" nodeType="withEffect">
                                  <p:stCondLst>
                                    <p:cond delay="0"/>
                                  </p:stCondLst>
                                  <p:childTnLst>
                                    <p:animEffect transition="out" filter="randombar(horizontal)">
                                      <p:cBhvr>
                                        <p:cTn id="138" dur="500"/>
                                        <p:tgtEl>
                                          <p:spTgt spid="97"/>
                                        </p:tgtEl>
                                      </p:cBhvr>
                                    </p:animEffect>
                                    <p:set>
                                      <p:cBhvr>
                                        <p:cTn id="139" dur="1" fill="hold">
                                          <p:stCondLst>
                                            <p:cond delay="499"/>
                                          </p:stCondLst>
                                        </p:cTn>
                                        <p:tgtEl>
                                          <p:spTgt spid="97"/>
                                        </p:tgtEl>
                                        <p:attrNameLst>
                                          <p:attrName>style.visibility</p:attrName>
                                        </p:attrNameLst>
                                      </p:cBhvr>
                                      <p:to>
                                        <p:strVal val="hidden"/>
                                      </p:to>
                                    </p:set>
                                  </p:childTnLst>
                                </p:cTn>
                              </p:par>
                              <p:par>
                                <p:cTn id="140" presetID="14" presetClass="exit" presetSubtype="10" fill="hold" grpId="0" nodeType="withEffect">
                                  <p:stCondLst>
                                    <p:cond delay="0"/>
                                  </p:stCondLst>
                                  <p:childTnLst>
                                    <p:animEffect transition="out" filter="randombar(horizontal)">
                                      <p:cBhvr>
                                        <p:cTn id="141" dur="500"/>
                                        <p:tgtEl>
                                          <p:spTgt spid="98"/>
                                        </p:tgtEl>
                                      </p:cBhvr>
                                    </p:animEffect>
                                    <p:set>
                                      <p:cBhvr>
                                        <p:cTn id="142" dur="1" fill="hold">
                                          <p:stCondLst>
                                            <p:cond delay="499"/>
                                          </p:stCondLst>
                                        </p:cTn>
                                        <p:tgtEl>
                                          <p:spTgt spid="9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3" restart="whenNotActive" fill="hold" evtFilter="cancelBubble" nodeType="interactiveSeq">
                <p:stCondLst>
                  <p:cond evt="onClick" delay="0">
                    <p:tgtEl>
                      <p:spTgt spid="19"/>
                    </p:tgtEl>
                  </p:cond>
                </p:stCondLst>
                <p:endSync evt="end" delay="0">
                  <p:rtn val="all"/>
                </p:endSync>
                <p:childTnLst>
                  <p:par>
                    <p:cTn id="144" fill="hold">
                      <p:stCondLst>
                        <p:cond delay="0"/>
                      </p:stCondLst>
                      <p:childTnLst>
                        <p:par>
                          <p:cTn id="145" fill="hold">
                            <p:stCondLst>
                              <p:cond delay="0"/>
                            </p:stCondLst>
                            <p:childTnLst>
                              <p:par>
                                <p:cTn id="146" presetID="14" presetClass="exit" presetSubtype="10" fill="hold" grpId="1" nodeType="withEffect">
                                  <p:stCondLst>
                                    <p:cond delay="0"/>
                                  </p:stCondLst>
                                  <p:childTnLst>
                                    <p:animEffect transition="out" filter="randombar(horizontal)">
                                      <p:cBhvr>
                                        <p:cTn id="147" dur="500"/>
                                        <p:tgtEl>
                                          <p:spTgt spid="100"/>
                                        </p:tgtEl>
                                      </p:cBhvr>
                                    </p:animEffect>
                                    <p:set>
                                      <p:cBhvr>
                                        <p:cTn id="148" dur="1" fill="hold">
                                          <p:stCondLst>
                                            <p:cond delay="499"/>
                                          </p:stCondLst>
                                        </p:cTn>
                                        <p:tgtEl>
                                          <p:spTgt spid="100"/>
                                        </p:tgtEl>
                                        <p:attrNameLst>
                                          <p:attrName>style.visibility</p:attrName>
                                        </p:attrNameLst>
                                      </p:cBhvr>
                                      <p:to>
                                        <p:strVal val="hidden"/>
                                      </p:to>
                                    </p:set>
                                  </p:childTnLst>
                                </p:cTn>
                              </p:par>
                              <p:par>
                                <p:cTn id="149" presetID="14" presetClass="exit" presetSubtype="10" fill="hold" grpId="0" nodeType="withEffect">
                                  <p:stCondLst>
                                    <p:cond delay="0"/>
                                  </p:stCondLst>
                                  <p:childTnLst>
                                    <p:animEffect transition="out" filter="randombar(horizontal)">
                                      <p:cBhvr>
                                        <p:cTn id="150" dur="500"/>
                                        <p:tgtEl>
                                          <p:spTgt spid="99"/>
                                        </p:tgtEl>
                                      </p:cBhvr>
                                    </p:animEffect>
                                    <p:set>
                                      <p:cBhvr>
                                        <p:cTn id="151" dur="1" fill="hold">
                                          <p:stCondLst>
                                            <p:cond delay="499"/>
                                          </p:stCondLst>
                                        </p:cTn>
                                        <p:tgtEl>
                                          <p:spTgt spid="99"/>
                                        </p:tgtEl>
                                        <p:attrNameLst>
                                          <p:attrName>style.visibility</p:attrName>
                                        </p:attrNameLst>
                                      </p:cBhvr>
                                      <p:to>
                                        <p:strVal val="hidden"/>
                                      </p:to>
                                    </p:set>
                                  </p:childTnLst>
                                </p:cTn>
                              </p:par>
                              <p:par>
                                <p:cTn id="152" presetID="14" presetClass="exit" presetSubtype="10" fill="hold" grpId="0" nodeType="withEffect">
                                  <p:stCondLst>
                                    <p:cond delay="0"/>
                                  </p:stCondLst>
                                  <p:childTnLst>
                                    <p:animEffect transition="out" filter="randombar(horizontal)">
                                      <p:cBhvr>
                                        <p:cTn id="153" dur="500"/>
                                        <p:tgtEl>
                                          <p:spTgt spid="101"/>
                                        </p:tgtEl>
                                      </p:cBhvr>
                                    </p:animEffect>
                                    <p:set>
                                      <p:cBhvr>
                                        <p:cTn id="154" dur="1" fill="hold">
                                          <p:stCondLst>
                                            <p:cond delay="499"/>
                                          </p:stCondLst>
                                        </p:cTn>
                                        <p:tgtEl>
                                          <p:spTgt spid="101"/>
                                        </p:tgtEl>
                                        <p:attrNameLst>
                                          <p:attrName>style.visibility</p:attrName>
                                        </p:attrNameLst>
                                      </p:cBhvr>
                                      <p:to>
                                        <p:strVal val="hidden"/>
                                      </p:to>
                                    </p:set>
                                  </p:childTnLst>
                                </p:cTn>
                              </p:par>
                              <p:par>
                                <p:cTn id="155" presetID="14" presetClass="exit" presetSubtype="10" fill="hold" grpId="0" nodeType="withEffect">
                                  <p:stCondLst>
                                    <p:cond delay="0"/>
                                  </p:stCondLst>
                                  <p:childTnLst>
                                    <p:animEffect transition="out" filter="randombar(horizontal)">
                                      <p:cBhvr>
                                        <p:cTn id="156" dur="500"/>
                                        <p:tgtEl>
                                          <p:spTgt spid="102"/>
                                        </p:tgtEl>
                                      </p:cBhvr>
                                    </p:animEffect>
                                    <p:set>
                                      <p:cBhvr>
                                        <p:cTn id="157" dur="1" fill="hold">
                                          <p:stCondLst>
                                            <p:cond delay="499"/>
                                          </p:stCondLst>
                                        </p:cTn>
                                        <p:tgtEl>
                                          <p:spTgt spid="102"/>
                                        </p:tgtEl>
                                        <p:attrNameLst>
                                          <p:attrName>style.visibility</p:attrName>
                                        </p:attrNameLst>
                                      </p:cBhvr>
                                      <p:to>
                                        <p:strVal val="hidden"/>
                                      </p:to>
                                    </p:set>
                                  </p:childTnLst>
                                </p:cTn>
                              </p:par>
                              <p:par>
                                <p:cTn id="158" presetID="14" presetClass="exit" presetSubtype="10" fill="hold" grpId="0" nodeType="withEffect">
                                  <p:stCondLst>
                                    <p:cond delay="0"/>
                                  </p:stCondLst>
                                  <p:childTnLst>
                                    <p:animEffect transition="out" filter="randombar(horizontal)">
                                      <p:cBhvr>
                                        <p:cTn id="159" dur="500"/>
                                        <p:tgtEl>
                                          <p:spTgt spid="103"/>
                                        </p:tgtEl>
                                      </p:cBhvr>
                                    </p:animEffect>
                                    <p:set>
                                      <p:cBhvr>
                                        <p:cTn id="160" dur="1" fill="hold">
                                          <p:stCondLst>
                                            <p:cond delay="499"/>
                                          </p:stCondLst>
                                        </p:cTn>
                                        <p:tgtEl>
                                          <p:spTgt spid="103"/>
                                        </p:tgtEl>
                                        <p:attrNameLst>
                                          <p:attrName>style.visibility</p:attrName>
                                        </p:attrNameLst>
                                      </p:cBhvr>
                                      <p:to>
                                        <p:strVal val="hidden"/>
                                      </p:to>
                                    </p:set>
                                  </p:childTnLst>
                                </p:cTn>
                              </p:par>
                              <p:par>
                                <p:cTn id="161" presetID="14" presetClass="exit" presetSubtype="10" fill="hold" grpId="0" nodeType="withEffect">
                                  <p:stCondLst>
                                    <p:cond delay="0"/>
                                  </p:stCondLst>
                                  <p:childTnLst>
                                    <p:animEffect transition="out" filter="randombar(horizontal)">
                                      <p:cBhvr>
                                        <p:cTn id="162" dur="500"/>
                                        <p:tgtEl>
                                          <p:spTgt spid="104"/>
                                        </p:tgtEl>
                                      </p:cBhvr>
                                    </p:animEffect>
                                    <p:set>
                                      <p:cBhvr>
                                        <p:cTn id="163" dur="1" fill="hold">
                                          <p:stCondLst>
                                            <p:cond delay="499"/>
                                          </p:stCondLst>
                                        </p:cTn>
                                        <p:tgtEl>
                                          <p:spTgt spid="104"/>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64" restart="whenNotActive" fill="hold" evtFilter="cancelBubble" nodeType="interactiveSeq">
                <p:stCondLst>
                  <p:cond evt="onClick" delay="0">
                    <p:tgtEl>
                      <p:spTgt spid="15"/>
                    </p:tgtEl>
                  </p:cond>
                </p:stCondLst>
                <p:endSync evt="end" delay="0">
                  <p:rtn val="all"/>
                </p:endSync>
                <p:childTnLst>
                  <p:par>
                    <p:cTn id="165" fill="hold">
                      <p:stCondLst>
                        <p:cond delay="0"/>
                      </p:stCondLst>
                      <p:childTnLst>
                        <p:par>
                          <p:cTn id="166" fill="hold">
                            <p:stCondLst>
                              <p:cond delay="0"/>
                            </p:stCondLst>
                            <p:childTnLst>
                              <p:par>
                                <p:cTn id="167" presetID="14" presetClass="exit" presetSubtype="10" fill="hold" grpId="0" nodeType="clickEffect">
                                  <p:stCondLst>
                                    <p:cond delay="0"/>
                                  </p:stCondLst>
                                  <p:childTnLst>
                                    <p:animEffect transition="out" filter="randombar(horizontal)">
                                      <p:cBhvr>
                                        <p:cTn id="168" dur="500"/>
                                        <p:tgtEl>
                                          <p:spTgt spid="106"/>
                                        </p:tgtEl>
                                      </p:cBhvr>
                                    </p:animEffect>
                                    <p:set>
                                      <p:cBhvr>
                                        <p:cTn id="169" dur="1" fill="hold">
                                          <p:stCondLst>
                                            <p:cond delay="499"/>
                                          </p:stCondLst>
                                        </p:cTn>
                                        <p:tgtEl>
                                          <p:spTgt spid="106"/>
                                        </p:tgtEl>
                                        <p:attrNameLst>
                                          <p:attrName>style.visibility</p:attrName>
                                        </p:attrNameLst>
                                      </p:cBhvr>
                                      <p:to>
                                        <p:strVal val="hidden"/>
                                      </p:to>
                                    </p:set>
                                  </p:childTnLst>
                                </p:cTn>
                              </p:par>
                              <p:par>
                                <p:cTn id="170" presetID="14" presetClass="exit" presetSubtype="10" fill="hold" grpId="0" nodeType="withEffect">
                                  <p:stCondLst>
                                    <p:cond delay="0"/>
                                  </p:stCondLst>
                                  <p:childTnLst>
                                    <p:animEffect transition="out" filter="randombar(horizontal)">
                                      <p:cBhvr>
                                        <p:cTn id="171" dur="500"/>
                                        <p:tgtEl>
                                          <p:spTgt spid="107"/>
                                        </p:tgtEl>
                                      </p:cBhvr>
                                    </p:animEffect>
                                    <p:set>
                                      <p:cBhvr>
                                        <p:cTn id="172" dur="1" fill="hold">
                                          <p:stCondLst>
                                            <p:cond delay="499"/>
                                          </p:stCondLst>
                                        </p:cTn>
                                        <p:tgtEl>
                                          <p:spTgt spid="107"/>
                                        </p:tgtEl>
                                        <p:attrNameLst>
                                          <p:attrName>style.visibility</p:attrName>
                                        </p:attrNameLst>
                                      </p:cBhvr>
                                      <p:to>
                                        <p:strVal val="hidden"/>
                                      </p:to>
                                    </p:set>
                                  </p:childTnLst>
                                </p:cTn>
                              </p:par>
                              <p:par>
                                <p:cTn id="173" presetID="14" presetClass="exit" presetSubtype="10" fill="hold" grpId="0" nodeType="withEffect">
                                  <p:stCondLst>
                                    <p:cond delay="0"/>
                                  </p:stCondLst>
                                  <p:childTnLst>
                                    <p:animEffect transition="out" filter="randombar(horizontal)">
                                      <p:cBhvr>
                                        <p:cTn id="174" dur="500"/>
                                        <p:tgtEl>
                                          <p:spTgt spid="111"/>
                                        </p:tgtEl>
                                      </p:cBhvr>
                                    </p:animEffect>
                                    <p:set>
                                      <p:cBhvr>
                                        <p:cTn id="175" dur="1" fill="hold">
                                          <p:stCondLst>
                                            <p:cond delay="499"/>
                                          </p:stCondLst>
                                        </p:cTn>
                                        <p:tgtEl>
                                          <p:spTgt spid="111"/>
                                        </p:tgtEl>
                                        <p:attrNameLst>
                                          <p:attrName>style.visibility</p:attrName>
                                        </p:attrNameLst>
                                      </p:cBhvr>
                                      <p:to>
                                        <p:strVal val="hidden"/>
                                      </p:to>
                                    </p:set>
                                  </p:childTnLst>
                                </p:cTn>
                              </p:par>
                              <p:par>
                                <p:cTn id="176" presetID="14" presetClass="exit" presetSubtype="10" fill="hold" grpId="0" nodeType="withEffect">
                                  <p:stCondLst>
                                    <p:cond delay="0"/>
                                  </p:stCondLst>
                                  <p:childTnLst>
                                    <p:animEffect transition="out" filter="randombar(horizontal)">
                                      <p:cBhvr>
                                        <p:cTn id="177" dur="500"/>
                                        <p:tgtEl>
                                          <p:spTgt spid="108"/>
                                        </p:tgtEl>
                                      </p:cBhvr>
                                    </p:animEffect>
                                    <p:set>
                                      <p:cBhvr>
                                        <p:cTn id="178" dur="1" fill="hold">
                                          <p:stCondLst>
                                            <p:cond delay="499"/>
                                          </p:stCondLst>
                                        </p:cTn>
                                        <p:tgtEl>
                                          <p:spTgt spid="108"/>
                                        </p:tgtEl>
                                        <p:attrNameLst>
                                          <p:attrName>style.visibility</p:attrName>
                                        </p:attrNameLst>
                                      </p:cBhvr>
                                      <p:to>
                                        <p:strVal val="hidden"/>
                                      </p:to>
                                    </p:set>
                                  </p:childTnLst>
                                </p:cTn>
                              </p:par>
                              <p:par>
                                <p:cTn id="179" presetID="14" presetClass="exit" presetSubtype="10" fill="hold" grpId="0" nodeType="withEffect">
                                  <p:stCondLst>
                                    <p:cond delay="0"/>
                                  </p:stCondLst>
                                  <p:childTnLst>
                                    <p:animEffect transition="out" filter="randombar(horizontal)">
                                      <p:cBhvr>
                                        <p:cTn id="180" dur="500"/>
                                        <p:tgtEl>
                                          <p:spTgt spid="112"/>
                                        </p:tgtEl>
                                      </p:cBhvr>
                                    </p:animEffect>
                                    <p:set>
                                      <p:cBhvr>
                                        <p:cTn id="181" dur="1" fill="hold">
                                          <p:stCondLst>
                                            <p:cond delay="499"/>
                                          </p:stCondLst>
                                        </p:cTn>
                                        <p:tgtEl>
                                          <p:spTgt spid="112"/>
                                        </p:tgtEl>
                                        <p:attrNameLst>
                                          <p:attrName>style.visibility</p:attrName>
                                        </p:attrNameLst>
                                      </p:cBhvr>
                                      <p:to>
                                        <p:strVal val="hidden"/>
                                      </p:to>
                                    </p:set>
                                  </p:childTnLst>
                                </p:cTn>
                              </p:par>
                              <p:par>
                                <p:cTn id="182" presetID="14" presetClass="exit" presetSubtype="10" fill="hold" grpId="0" nodeType="withEffect">
                                  <p:stCondLst>
                                    <p:cond delay="0"/>
                                  </p:stCondLst>
                                  <p:childTnLst>
                                    <p:animEffect transition="out" filter="randombar(horizontal)">
                                      <p:cBhvr>
                                        <p:cTn id="183" dur="500"/>
                                        <p:tgtEl>
                                          <p:spTgt spid="110"/>
                                        </p:tgtEl>
                                      </p:cBhvr>
                                    </p:animEffect>
                                    <p:set>
                                      <p:cBhvr>
                                        <p:cTn id="184" dur="1" fill="hold">
                                          <p:stCondLst>
                                            <p:cond delay="499"/>
                                          </p:stCondLst>
                                        </p:cTn>
                                        <p:tgtEl>
                                          <p:spTgt spid="110"/>
                                        </p:tgtEl>
                                        <p:attrNameLst>
                                          <p:attrName>style.visibility</p:attrName>
                                        </p:attrNameLst>
                                      </p:cBhvr>
                                      <p:to>
                                        <p:strVal val="hidden"/>
                                      </p:to>
                                    </p:set>
                                  </p:childTnLst>
                                </p:cTn>
                              </p:par>
                              <p:par>
                                <p:cTn id="185" presetID="14" presetClass="exit" presetSubtype="10" fill="hold" grpId="0" nodeType="withEffect">
                                  <p:stCondLst>
                                    <p:cond delay="0"/>
                                  </p:stCondLst>
                                  <p:childTnLst>
                                    <p:animEffect transition="out" filter="randombar(horizontal)">
                                      <p:cBhvr>
                                        <p:cTn id="186" dur="500"/>
                                        <p:tgtEl>
                                          <p:spTgt spid="109"/>
                                        </p:tgtEl>
                                      </p:cBhvr>
                                    </p:animEffect>
                                    <p:set>
                                      <p:cBhvr>
                                        <p:cTn id="187" dur="1" fill="hold">
                                          <p:stCondLst>
                                            <p:cond delay="499"/>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88" restart="whenNotActive" fill="hold" evtFilter="cancelBubble" nodeType="interactiveSeq">
                <p:stCondLst>
                  <p:cond evt="onClick" delay="0">
                    <p:tgtEl>
                      <p:spTgt spid="117"/>
                    </p:tgtEl>
                  </p:cond>
                </p:stCondLst>
                <p:endSync evt="end" delay="0">
                  <p:rtn val="all"/>
                </p:endSync>
                <p:childTnLst>
                  <p:par>
                    <p:cTn id="189" fill="hold">
                      <p:stCondLst>
                        <p:cond delay="0"/>
                      </p:stCondLst>
                      <p:childTnLst>
                        <p:par>
                          <p:cTn id="190" fill="hold">
                            <p:stCondLst>
                              <p:cond delay="0"/>
                            </p:stCondLst>
                            <p:childTnLst>
                              <p:par>
                                <p:cTn id="191" presetID="42" presetClass="path" presetSubtype="0" accel="50000" decel="50000" fill="hold" grpId="0" nodeType="clickEffect">
                                  <p:stCondLst>
                                    <p:cond delay="0"/>
                                  </p:stCondLst>
                                  <p:childTnLst>
                                    <p:animMotion origin="layout" path="M 0.01484 -0.00879 L -0.41393 0.01366 " pathEditMode="relative" rAng="0" ptsTypes="AA">
                                      <p:cBhvr>
                                        <p:cTn id="192" dur="2000" fill="hold"/>
                                        <p:tgtEl>
                                          <p:spTgt spid="125"/>
                                        </p:tgtEl>
                                        <p:attrNameLst>
                                          <p:attrName>ppt_x</p:attrName>
                                          <p:attrName>ppt_y</p:attrName>
                                        </p:attrNameLst>
                                      </p:cBhvr>
                                      <p:rCtr x="-21445" y="1111"/>
                                    </p:animMotion>
                                  </p:childTnLst>
                                </p:cTn>
                              </p:par>
                              <p:par>
                                <p:cTn id="193" presetID="10" presetClass="entr" presetSubtype="0" fill="hold" grpId="0" nodeType="withEffect">
                                  <p:stCondLst>
                                    <p:cond delay="0"/>
                                  </p:stCondLst>
                                  <p:childTnLst>
                                    <p:set>
                                      <p:cBhvr>
                                        <p:cTn id="194" dur="1" fill="hold">
                                          <p:stCondLst>
                                            <p:cond delay="0"/>
                                          </p:stCondLst>
                                        </p:cTn>
                                        <p:tgtEl>
                                          <p:spTgt spid="124"/>
                                        </p:tgtEl>
                                        <p:attrNameLst>
                                          <p:attrName>style.visibility</p:attrName>
                                        </p:attrNameLst>
                                      </p:cBhvr>
                                      <p:to>
                                        <p:strVal val="visible"/>
                                      </p:to>
                                    </p:set>
                                    <p:animEffect transition="in" filter="fade">
                                      <p:cBhvr>
                                        <p:cTn id="195" dur="500"/>
                                        <p:tgtEl>
                                          <p:spTgt spid="124"/>
                                        </p:tgtEl>
                                      </p:cBhvr>
                                    </p:animEffect>
                                  </p:childTnLst>
                                </p:cTn>
                              </p:par>
                            </p:childTnLst>
                          </p:cTn>
                        </p:par>
                      </p:childTnLst>
                    </p:cTn>
                  </p:par>
                </p:childTnLst>
              </p:cTn>
              <p:nextCondLst>
                <p:cond evt="onClick" delay="0">
                  <p:tgtEl>
                    <p:spTgt spid="117"/>
                  </p:tgtEl>
                </p:cond>
              </p:nextCondLst>
            </p:seq>
            <p:seq concurrent="1" nextAc="seek">
              <p:cTn id="196" restart="whenNotActive" fill="hold" evtFilter="cancelBubble" nodeType="interactiveSeq">
                <p:stCondLst>
                  <p:cond evt="onClick" delay="0">
                    <p:tgtEl>
                      <p:spTgt spid="118"/>
                    </p:tgtEl>
                  </p:cond>
                </p:stCondLst>
                <p:endSync evt="end" delay="0">
                  <p:rtn val="all"/>
                </p:endSync>
                <p:childTnLst>
                  <p:par>
                    <p:cTn id="197" fill="hold">
                      <p:stCondLst>
                        <p:cond delay="0"/>
                      </p:stCondLst>
                      <p:childTnLst>
                        <p:par>
                          <p:cTn id="198" fill="hold">
                            <p:stCondLst>
                              <p:cond delay="0"/>
                            </p:stCondLst>
                            <p:childTnLst>
                              <p:par>
                                <p:cTn id="199" presetID="42" presetClass="path" presetSubtype="0" accel="50000" decel="50000" fill="hold" grpId="0" nodeType="withEffect">
                                  <p:stCondLst>
                                    <p:cond delay="0"/>
                                  </p:stCondLst>
                                  <p:childTnLst>
                                    <p:animMotion origin="layout" path="M 2.29167E-6 -2.59259E-6 L -0.42331 -0.4287 " pathEditMode="relative" rAng="0" ptsTypes="AA">
                                      <p:cBhvr>
                                        <p:cTn id="200" dur="2000" fill="hold"/>
                                        <p:tgtEl>
                                          <p:spTgt spid="126"/>
                                        </p:tgtEl>
                                        <p:attrNameLst>
                                          <p:attrName>ppt_x</p:attrName>
                                          <p:attrName>ppt_y</p:attrName>
                                        </p:attrNameLst>
                                      </p:cBhvr>
                                      <p:rCtr x="-21172" y="-21435"/>
                                    </p:animMotion>
                                  </p:childTnLst>
                                </p:cTn>
                              </p:par>
                              <p:par>
                                <p:cTn id="201" presetID="10" presetClass="entr" presetSubtype="0" fill="hold" grpId="0" nodeType="withEffect">
                                  <p:stCondLst>
                                    <p:cond delay="0"/>
                                  </p:stCondLst>
                                  <p:childTnLst>
                                    <p:set>
                                      <p:cBhvr>
                                        <p:cTn id="202" dur="1" fill="hold">
                                          <p:stCondLst>
                                            <p:cond delay="0"/>
                                          </p:stCondLst>
                                        </p:cTn>
                                        <p:tgtEl>
                                          <p:spTgt spid="127"/>
                                        </p:tgtEl>
                                        <p:attrNameLst>
                                          <p:attrName>style.visibility</p:attrName>
                                        </p:attrNameLst>
                                      </p:cBhvr>
                                      <p:to>
                                        <p:strVal val="visible"/>
                                      </p:to>
                                    </p:set>
                                    <p:animEffect transition="in" filter="fade">
                                      <p:cBhvr>
                                        <p:cTn id="203" dur="500"/>
                                        <p:tgtEl>
                                          <p:spTgt spid="127"/>
                                        </p:tgtEl>
                                      </p:cBhvr>
                                    </p:animEffect>
                                  </p:childTnLst>
                                </p:cTn>
                              </p:par>
                            </p:childTnLst>
                          </p:cTn>
                        </p:par>
                      </p:childTnLst>
                    </p:cTn>
                  </p:par>
                </p:childTnLst>
              </p:cTn>
              <p:nextCondLst>
                <p:cond evt="onClick" delay="0">
                  <p:tgtEl>
                    <p:spTgt spid="118"/>
                  </p:tgtEl>
                </p:cond>
              </p:nextCondLst>
            </p:seq>
            <p:seq concurrent="1" nextAc="seek">
              <p:cTn id="204" restart="whenNotActive" fill="hold" evtFilter="cancelBubble" nodeType="interactiveSeq">
                <p:stCondLst>
                  <p:cond evt="onClick" delay="0">
                    <p:tgtEl>
                      <p:spTgt spid="119"/>
                    </p:tgtEl>
                  </p:cond>
                </p:stCondLst>
                <p:endSync evt="end" delay="0">
                  <p:rtn val="all"/>
                </p:endSync>
                <p:childTnLst>
                  <p:par>
                    <p:cTn id="205" fill="hold">
                      <p:stCondLst>
                        <p:cond delay="0"/>
                      </p:stCondLst>
                      <p:childTnLst>
                        <p:par>
                          <p:cTn id="206" fill="hold">
                            <p:stCondLst>
                              <p:cond delay="0"/>
                            </p:stCondLst>
                            <p:childTnLst>
                              <p:par>
                                <p:cTn id="207" presetID="42" presetClass="path" presetSubtype="0" accel="50000" decel="50000" fill="hold" grpId="0" nodeType="withEffect">
                                  <p:stCondLst>
                                    <p:cond delay="0"/>
                                  </p:stCondLst>
                                  <p:childTnLst>
                                    <p:animMotion origin="layout" path="M 1.25E-6 -1.48148E-6 L -0.41927 0.34491 " pathEditMode="relative" rAng="0" ptsTypes="AA">
                                      <p:cBhvr>
                                        <p:cTn id="208" dur="2000" fill="hold"/>
                                        <p:tgtEl>
                                          <p:spTgt spid="128"/>
                                        </p:tgtEl>
                                        <p:attrNameLst>
                                          <p:attrName>ppt_x</p:attrName>
                                          <p:attrName>ppt_y</p:attrName>
                                        </p:attrNameLst>
                                      </p:cBhvr>
                                      <p:rCtr x="-20964" y="17245"/>
                                    </p:animMotion>
                                  </p:childTnLst>
                                </p:cTn>
                              </p:par>
                              <p:par>
                                <p:cTn id="209" presetID="10" presetClass="entr" presetSubtype="0" fill="hold" grpId="0" nodeType="withEffect">
                                  <p:stCondLst>
                                    <p:cond delay="0"/>
                                  </p:stCondLst>
                                  <p:childTnLst>
                                    <p:set>
                                      <p:cBhvr>
                                        <p:cTn id="210" dur="1" fill="hold">
                                          <p:stCondLst>
                                            <p:cond delay="0"/>
                                          </p:stCondLst>
                                        </p:cTn>
                                        <p:tgtEl>
                                          <p:spTgt spid="129"/>
                                        </p:tgtEl>
                                        <p:attrNameLst>
                                          <p:attrName>style.visibility</p:attrName>
                                        </p:attrNameLst>
                                      </p:cBhvr>
                                      <p:to>
                                        <p:strVal val="visible"/>
                                      </p:to>
                                    </p:set>
                                    <p:animEffect transition="in" filter="fade">
                                      <p:cBhvr>
                                        <p:cTn id="211" dur="500"/>
                                        <p:tgtEl>
                                          <p:spTgt spid="129"/>
                                        </p:tgtEl>
                                      </p:cBhvr>
                                    </p:animEffect>
                                  </p:childTnLst>
                                </p:cTn>
                              </p:par>
                            </p:childTnLst>
                          </p:cTn>
                        </p:par>
                      </p:childTnLst>
                    </p:cTn>
                  </p:par>
                </p:childTnLst>
              </p:cTn>
              <p:nextCondLst>
                <p:cond evt="onClick" delay="0">
                  <p:tgtEl>
                    <p:spTgt spid="119"/>
                  </p:tgtEl>
                </p:cond>
              </p:nextCondLst>
            </p:seq>
            <p:seq concurrent="1" nextAc="seek">
              <p:cTn id="212" restart="whenNotActive" fill="hold" evtFilter="cancelBubble" nodeType="interactiveSeq">
                <p:stCondLst>
                  <p:cond evt="onClick" delay="0">
                    <p:tgtEl>
                      <p:spTgt spid="120"/>
                    </p:tgtEl>
                  </p:cond>
                </p:stCondLst>
                <p:endSync evt="end" delay="0">
                  <p:rtn val="all"/>
                </p:endSync>
                <p:childTnLst>
                  <p:par>
                    <p:cTn id="213" fill="hold">
                      <p:stCondLst>
                        <p:cond delay="0"/>
                      </p:stCondLst>
                      <p:childTnLst>
                        <p:par>
                          <p:cTn id="214" fill="hold">
                            <p:stCondLst>
                              <p:cond delay="0"/>
                            </p:stCondLst>
                            <p:childTnLst>
                              <p:par>
                                <p:cTn id="215" presetID="42" presetClass="path" presetSubtype="0" accel="50000" decel="50000" fill="hold" grpId="0" nodeType="clickEffect">
                                  <p:stCondLst>
                                    <p:cond delay="0"/>
                                  </p:stCondLst>
                                  <p:childTnLst>
                                    <p:animMotion origin="layout" path="M -2.08333E-6 3.7037E-6 L -0.4276 0.63009 " pathEditMode="relative" rAng="0" ptsTypes="AA">
                                      <p:cBhvr>
                                        <p:cTn id="216" dur="2000" fill="hold"/>
                                        <p:tgtEl>
                                          <p:spTgt spid="130"/>
                                        </p:tgtEl>
                                        <p:attrNameLst>
                                          <p:attrName>ppt_x</p:attrName>
                                          <p:attrName>ppt_y</p:attrName>
                                        </p:attrNameLst>
                                      </p:cBhvr>
                                      <p:rCtr x="-21380" y="31505"/>
                                    </p:animMotion>
                                  </p:childTnLst>
                                </p:cTn>
                              </p:par>
                              <p:par>
                                <p:cTn id="217" presetID="10" presetClass="entr" presetSubtype="0" fill="hold" grpId="0" nodeType="withEffect">
                                  <p:stCondLst>
                                    <p:cond delay="0"/>
                                  </p:stCondLst>
                                  <p:childTnLst>
                                    <p:set>
                                      <p:cBhvr>
                                        <p:cTn id="218" dur="1" fill="hold">
                                          <p:stCondLst>
                                            <p:cond delay="0"/>
                                          </p:stCondLst>
                                        </p:cTn>
                                        <p:tgtEl>
                                          <p:spTgt spid="131"/>
                                        </p:tgtEl>
                                        <p:attrNameLst>
                                          <p:attrName>style.visibility</p:attrName>
                                        </p:attrNameLst>
                                      </p:cBhvr>
                                      <p:to>
                                        <p:strVal val="visible"/>
                                      </p:to>
                                    </p:set>
                                    <p:animEffect transition="in" filter="fade">
                                      <p:cBhvr>
                                        <p:cTn id="219" dur="500"/>
                                        <p:tgtEl>
                                          <p:spTgt spid="131"/>
                                        </p:tgtEl>
                                      </p:cBhvr>
                                    </p:animEffect>
                                  </p:childTnLst>
                                </p:cTn>
                              </p:par>
                            </p:childTnLst>
                          </p:cTn>
                        </p:par>
                      </p:childTnLst>
                    </p:cTn>
                  </p:par>
                </p:childTnLst>
              </p:cTn>
              <p:nextCondLst>
                <p:cond evt="onClick" delay="0">
                  <p:tgtEl>
                    <p:spTgt spid="120"/>
                  </p:tgtEl>
                </p:cond>
              </p:nextCondLst>
            </p:seq>
            <p:seq concurrent="1" nextAc="seek">
              <p:cTn id="220" restart="whenNotActive" fill="hold" evtFilter="cancelBubble" nodeType="interactiveSeq">
                <p:stCondLst>
                  <p:cond evt="onClick" delay="0">
                    <p:tgtEl>
                      <p:spTgt spid="121"/>
                    </p:tgtEl>
                  </p:cond>
                </p:stCondLst>
                <p:endSync evt="end" delay="0">
                  <p:rtn val="all"/>
                </p:endSync>
                <p:childTnLst>
                  <p:par>
                    <p:cTn id="221" fill="hold">
                      <p:stCondLst>
                        <p:cond delay="0"/>
                      </p:stCondLst>
                      <p:childTnLst>
                        <p:par>
                          <p:cTn id="222" fill="hold">
                            <p:stCondLst>
                              <p:cond delay="0"/>
                            </p:stCondLst>
                            <p:childTnLst>
                              <p:par>
                                <p:cTn id="223" presetID="42" presetClass="path" presetSubtype="0" accel="50000" decel="50000" fill="hold" grpId="0" nodeType="withEffect">
                                  <p:stCondLst>
                                    <p:cond delay="0"/>
                                  </p:stCondLst>
                                  <p:childTnLst>
                                    <p:animMotion origin="layout" path="M 3.33333E-6 -3.7037E-6 L -0.43516 -0.75856 " pathEditMode="relative" rAng="0" ptsTypes="AA">
                                      <p:cBhvr>
                                        <p:cTn id="224" dur="2000" fill="hold"/>
                                        <p:tgtEl>
                                          <p:spTgt spid="132"/>
                                        </p:tgtEl>
                                        <p:attrNameLst>
                                          <p:attrName>ppt_x</p:attrName>
                                          <p:attrName>ppt_y</p:attrName>
                                        </p:attrNameLst>
                                      </p:cBhvr>
                                      <p:rCtr x="-21758" y="-37940"/>
                                    </p:animMotion>
                                  </p:childTnLst>
                                </p:cTn>
                              </p:par>
                              <p:par>
                                <p:cTn id="225" presetID="10" presetClass="entr" presetSubtype="0" fill="hold" grpId="0" nodeType="withEffect">
                                  <p:stCondLst>
                                    <p:cond delay="0"/>
                                  </p:stCondLst>
                                  <p:childTnLst>
                                    <p:set>
                                      <p:cBhvr>
                                        <p:cTn id="226" dur="1" fill="hold">
                                          <p:stCondLst>
                                            <p:cond delay="0"/>
                                          </p:stCondLst>
                                        </p:cTn>
                                        <p:tgtEl>
                                          <p:spTgt spid="133"/>
                                        </p:tgtEl>
                                        <p:attrNameLst>
                                          <p:attrName>style.visibility</p:attrName>
                                        </p:attrNameLst>
                                      </p:cBhvr>
                                      <p:to>
                                        <p:strVal val="visible"/>
                                      </p:to>
                                    </p:set>
                                    <p:animEffect transition="in" filter="fade">
                                      <p:cBhvr>
                                        <p:cTn id="227" dur="500"/>
                                        <p:tgtEl>
                                          <p:spTgt spid="133"/>
                                        </p:tgtEl>
                                      </p:cBhvr>
                                    </p:animEffect>
                                  </p:childTnLst>
                                </p:cTn>
                              </p:par>
                            </p:childTnLst>
                          </p:cTn>
                        </p:par>
                      </p:childTnLst>
                    </p:cTn>
                  </p:par>
                </p:childTnLst>
              </p:cTn>
              <p:nextCondLst>
                <p:cond evt="onClick" delay="0">
                  <p:tgtEl>
                    <p:spTgt spid="121"/>
                  </p:tgtEl>
                </p:cond>
              </p:nextCondLst>
            </p:seq>
            <p:seq concurrent="1" nextAc="seek">
              <p:cTn id="228" restart="whenNotActive" fill="hold" evtFilter="cancelBubble" nodeType="interactiveSeq">
                <p:stCondLst>
                  <p:cond evt="onClick" delay="0">
                    <p:tgtEl>
                      <p:spTgt spid="122"/>
                    </p:tgtEl>
                  </p:cond>
                </p:stCondLst>
                <p:endSync evt="end" delay="0">
                  <p:rtn val="all"/>
                </p:endSync>
                <p:childTnLst>
                  <p:par>
                    <p:cTn id="229" fill="hold">
                      <p:stCondLst>
                        <p:cond delay="0"/>
                      </p:stCondLst>
                      <p:childTnLst>
                        <p:par>
                          <p:cTn id="230" fill="hold">
                            <p:stCondLst>
                              <p:cond delay="0"/>
                            </p:stCondLst>
                            <p:childTnLst>
                              <p:par>
                                <p:cTn id="231" presetID="10" presetClass="entr" presetSubtype="0" fill="hold" grpId="0" nodeType="withEffect">
                                  <p:stCondLst>
                                    <p:cond delay="0"/>
                                  </p:stCondLst>
                                  <p:childTnLst>
                                    <p:set>
                                      <p:cBhvr>
                                        <p:cTn id="232" dur="1" fill="hold">
                                          <p:stCondLst>
                                            <p:cond delay="0"/>
                                          </p:stCondLst>
                                        </p:cTn>
                                        <p:tgtEl>
                                          <p:spTgt spid="135"/>
                                        </p:tgtEl>
                                        <p:attrNameLst>
                                          <p:attrName>style.visibility</p:attrName>
                                        </p:attrNameLst>
                                      </p:cBhvr>
                                      <p:to>
                                        <p:strVal val="visible"/>
                                      </p:to>
                                    </p:set>
                                    <p:animEffect transition="in" filter="fade">
                                      <p:cBhvr>
                                        <p:cTn id="233" dur="500"/>
                                        <p:tgtEl>
                                          <p:spTgt spid="135"/>
                                        </p:tgtEl>
                                      </p:cBhvr>
                                    </p:animEffect>
                                  </p:childTnLst>
                                </p:cTn>
                              </p:par>
                              <p:par>
                                <p:cTn id="234" presetID="42" presetClass="path" presetSubtype="0" accel="50000" decel="50000" fill="hold" grpId="0" nodeType="withEffect">
                                  <p:stCondLst>
                                    <p:cond delay="0"/>
                                  </p:stCondLst>
                                  <p:childTnLst>
                                    <p:animMotion origin="layout" path="M -4.16667E-6 3.7037E-6 L -0.42265 0.86389 " pathEditMode="relative" rAng="0" ptsTypes="AA">
                                      <p:cBhvr>
                                        <p:cTn id="235" dur="2000" fill="hold"/>
                                        <p:tgtEl>
                                          <p:spTgt spid="134"/>
                                        </p:tgtEl>
                                        <p:attrNameLst>
                                          <p:attrName>ppt_x</p:attrName>
                                          <p:attrName>ppt_y</p:attrName>
                                        </p:attrNameLst>
                                      </p:cBhvr>
                                      <p:rCtr x="-21133" y="43194"/>
                                    </p:animMotion>
                                  </p:childTnLst>
                                </p:cTn>
                              </p:par>
                            </p:childTnLst>
                          </p:cTn>
                        </p:par>
                      </p:childTnLst>
                    </p:cTn>
                  </p:par>
                </p:childTnLst>
              </p:cTn>
              <p:nextCondLst>
                <p:cond evt="onClick" delay="0">
                  <p:tgtEl>
                    <p:spTgt spid="122"/>
                  </p:tgtEl>
                </p:cond>
              </p:nextCondLst>
            </p:seq>
            <p:seq concurrent="1" nextAc="seek">
              <p:cTn id="236" restart="whenNotActive" fill="hold" evtFilter="cancelBubble" nodeType="interactiveSeq">
                <p:stCondLst>
                  <p:cond evt="onClick" delay="0">
                    <p:tgtEl>
                      <p:spTgt spid="136"/>
                    </p:tgtEl>
                  </p:cond>
                </p:stCondLst>
                <p:endSync evt="end" delay="0">
                  <p:rtn val="all"/>
                </p:endSync>
                <p:childTnLst>
                  <p:par>
                    <p:cTn id="237" fill="hold">
                      <p:stCondLst>
                        <p:cond delay="0"/>
                      </p:stCondLst>
                      <p:childTnLst>
                        <p:par>
                          <p:cTn id="238" fill="hold">
                            <p:stCondLst>
                              <p:cond delay="0"/>
                            </p:stCondLst>
                            <p:childTnLst>
                              <p:par>
                                <p:cTn id="239" presetID="26" presetClass="emph" presetSubtype="0" fill="hold" nodeType="clickEffect">
                                  <p:stCondLst>
                                    <p:cond delay="0"/>
                                  </p:stCondLst>
                                  <p:childTnLst>
                                    <p:animEffect transition="out" filter="fade">
                                      <p:cBhvr>
                                        <p:cTn id="240" dur="500" tmFilter="0, 0; .2, .5; .8, .5; 1, 0"/>
                                        <p:tgtEl>
                                          <p:spTgt spid="136"/>
                                        </p:tgtEl>
                                      </p:cBhvr>
                                    </p:animEffect>
                                    <p:animScale>
                                      <p:cBhvr>
                                        <p:cTn id="241" dur="250" autoRev="1" fill="hold"/>
                                        <p:tgtEl>
                                          <p:spTgt spid="136"/>
                                        </p:tgtEl>
                                      </p:cBhvr>
                                      <p:by x="105000" y="105000"/>
                                    </p:animScale>
                                  </p:childTnLst>
                                  <p:subTnLst>
                                    <p:audio>
                                      <p:cMediaNode>
                                        <p:cTn display="0" masterRel="sameClick">
                                          <p:stCondLst>
                                            <p:cond evt="begin" delay="0">
                                              <p:tn val="239"/>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136"/>
                  </p:tgtEl>
                </p:cond>
              </p:nextCondLst>
            </p:seq>
            <p:seq concurrent="1" nextAc="seek">
              <p:cTn id="242" restart="whenNotActive" fill="hold" evtFilter="cancelBubble" nodeType="interactiveSeq">
                <p:stCondLst>
                  <p:cond evt="onClick" delay="0">
                    <p:tgtEl>
                      <p:spTgt spid="124"/>
                    </p:tgtEl>
                  </p:cond>
                </p:stCondLst>
                <p:endSync evt="end" delay="0">
                  <p:rtn val="all"/>
                </p:endSync>
                <p:childTnLst>
                  <p:par>
                    <p:cTn id="243" fill="hold">
                      <p:stCondLst>
                        <p:cond delay="0"/>
                      </p:stCondLst>
                      <p:childTnLst>
                        <p:par>
                          <p:cTn id="244" fill="hold">
                            <p:stCondLst>
                              <p:cond delay="0"/>
                            </p:stCondLst>
                            <p:childTnLst>
                              <p:par>
                                <p:cTn id="245" presetID="14" presetClass="exit" presetSubtype="10" fill="hold" grpId="1" nodeType="clickEffect">
                                  <p:stCondLst>
                                    <p:cond delay="0"/>
                                  </p:stCondLst>
                                  <p:childTnLst>
                                    <p:animEffect transition="out" filter="randombar(horizontal)">
                                      <p:cBhvr>
                                        <p:cTn id="246" dur="500"/>
                                        <p:tgtEl>
                                          <p:spTgt spid="125"/>
                                        </p:tgtEl>
                                      </p:cBhvr>
                                    </p:animEffect>
                                    <p:set>
                                      <p:cBhvr>
                                        <p:cTn id="247" dur="1" fill="hold">
                                          <p:stCondLst>
                                            <p:cond delay="499"/>
                                          </p:stCondLst>
                                        </p:cTn>
                                        <p:tgtEl>
                                          <p:spTgt spid="125"/>
                                        </p:tgtEl>
                                        <p:attrNameLst>
                                          <p:attrName>style.visibility</p:attrName>
                                        </p:attrNameLst>
                                      </p:cBhvr>
                                      <p:to>
                                        <p:strVal val="hidden"/>
                                      </p:to>
                                    </p:set>
                                  </p:childTnLst>
                                </p:cTn>
                              </p:par>
                              <p:par>
                                <p:cTn id="248" presetID="14" presetClass="exit" presetSubtype="10" fill="hold" grpId="1" nodeType="withEffect">
                                  <p:stCondLst>
                                    <p:cond delay="0"/>
                                  </p:stCondLst>
                                  <p:childTnLst>
                                    <p:animEffect transition="out" filter="randombar(horizontal)">
                                      <p:cBhvr>
                                        <p:cTn id="249" dur="500"/>
                                        <p:tgtEl>
                                          <p:spTgt spid="124"/>
                                        </p:tgtEl>
                                      </p:cBhvr>
                                    </p:animEffect>
                                    <p:set>
                                      <p:cBhvr>
                                        <p:cTn id="250" dur="1" fill="hold">
                                          <p:stCondLst>
                                            <p:cond delay="49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24"/>
                  </p:tgtEl>
                </p:cond>
              </p:nextCondLst>
            </p:seq>
            <p:seq concurrent="1" nextAc="seek">
              <p:cTn id="251" restart="whenNotActive" fill="hold" evtFilter="cancelBubble" nodeType="interactiveSeq">
                <p:stCondLst>
                  <p:cond evt="onClick" delay="0">
                    <p:tgtEl>
                      <p:spTgt spid="127"/>
                    </p:tgtEl>
                  </p:cond>
                </p:stCondLst>
                <p:endSync evt="end" delay="0">
                  <p:rtn val="all"/>
                </p:endSync>
                <p:childTnLst>
                  <p:par>
                    <p:cTn id="252" fill="hold">
                      <p:stCondLst>
                        <p:cond delay="0"/>
                      </p:stCondLst>
                      <p:childTnLst>
                        <p:par>
                          <p:cTn id="253" fill="hold">
                            <p:stCondLst>
                              <p:cond delay="0"/>
                            </p:stCondLst>
                            <p:childTnLst>
                              <p:par>
                                <p:cTn id="254" presetID="14" presetClass="exit" presetSubtype="10" fill="hold" grpId="1" nodeType="clickEffect">
                                  <p:stCondLst>
                                    <p:cond delay="0"/>
                                  </p:stCondLst>
                                  <p:childTnLst>
                                    <p:animEffect transition="out" filter="randombar(horizontal)">
                                      <p:cBhvr>
                                        <p:cTn id="255" dur="500"/>
                                        <p:tgtEl>
                                          <p:spTgt spid="126"/>
                                        </p:tgtEl>
                                      </p:cBhvr>
                                    </p:animEffect>
                                    <p:set>
                                      <p:cBhvr>
                                        <p:cTn id="256" dur="1" fill="hold">
                                          <p:stCondLst>
                                            <p:cond delay="499"/>
                                          </p:stCondLst>
                                        </p:cTn>
                                        <p:tgtEl>
                                          <p:spTgt spid="126"/>
                                        </p:tgtEl>
                                        <p:attrNameLst>
                                          <p:attrName>style.visibility</p:attrName>
                                        </p:attrNameLst>
                                      </p:cBhvr>
                                      <p:to>
                                        <p:strVal val="hidden"/>
                                      </p:to>
                                    </p:set>
                                  </p:childTnLst>
                                </p:cTn>
                              </p:par>
                              <p:par>
                                <p:cTn id="257" presetID="14" presetClass="exit" presetSubtype="10" fill="hold" grpId="1" nodeType="withEffect">
                                  <p:stCondLst>
                                    <p:cond delay="0"/>
                                  </p:stCondLst>
                                  <p:childTnLst>
                                    <p:animEffect transition="out" filter="randombar(horizontal)">
                                      <p:cBhvr>
                                        <p:cTn id="258" dur="500"/>
                                        <p:tgtEl>
                                          <p:spTgt spid="127"/>
                                        </p:tgtEl>
                                      </p:cBhvr>
                                    </p:animEffect>
                                    <p:set>
                                      <p:cBhvr>
                                        <p:cTn id="259" dur="1" fill="hold">
                                          <p:stCondLst>
                                            <p:cond delay="499"/>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27"/>
                  </p:tgtEl>
                </p:cond>
              </p:nextCondLst>
            </p:seq>
            <p:seq concurrent="1" nextAc="seek">
              <p:cTn id="260" restart="whenNotActive" fill="hold" evtFilter="cancelBubble" nodeType="interactiveSeq">
                <p:stCondLst>
                  <p:cond evt="onClick" delay="0">
                    <p:tgtEl>
                      <p:spTgt spid="129"/>
                    </p:tgtEl>
                  </p:cond>
                </p:stCondLst>
                <p:endSync evt="end" delay="0">
                  <p:rtn val="all"/>
                </p:endSync>
                <p:childTnLst>
                  <p:par>
                    <p:cTn id="261" fill="hold">
                      <p:stCondLst>
                        <p:cond delay="0"/>
                      </p:stCondLst>
                      <p:childTnLst>
                        <p:par>
                          <p:cTn id="262" fill="hold">
                            <p:stCondLst>
                              <p:cond delay="0"/>
                            </p:stCondLst>
                            <p:childTnLst>
                              <p:par>
                                <p:cTn id="263" presetID="14" presetClass="exit" presetSubtype="10" fill="hold" grpId="1" nodeType="clickEffect">
                                  <p:stCondLst>
                                    <p:cond delay="0"/>
                                  </p:stCondLst>
                                  <p:childTnLst>
                                    <p:animEffect transition="out" filter="randombar(horizontal)">
                                      <p:cBhvr>
                                        <p:cTn id="264" dur="500"/>
                                        <p:tgtEl>
                                          <p:spTgt spid="128"/>
                                        </p:tgtEl>
                                      </p:cBhvr>
                                    </p:animEffect>
                                    <p:set>
                                      <p:cBhvr>
                                        <p:cTn id="265" dur="1" fill="hold">
                                          <p:stCondLst>
                                            <p:cond delay="499"/>
                                          </p:stCondLst>
                                        </p:cTn>
                                        <p:tgtEl>
                                          <p:spTgt spid="128"/>
                                        </p:tgtEl>
                                        <p:attrNameLst>
                                          <p:attrName>style.visibility</p:attrName>
                                        </p:attrNameLst>
                                      </p:cBhvr>
                                      <p:to>
                                        <p:strVal val="hidden"/>
                                      </p:to>
                                    </p:set>
                                  </p:childTnLst>
                                </p:cTn>
                              </p:par>
                              <p:par>
                                <p:cTn id="266" presetID="14" presetClass="exit" presetSubtype="10" fill="hold" grpId="1" nodeType="withEffect">
                                  <p:stCondLst>
                                    <p:cond delay="0"/>
                                  </p:stCondLst>
                                  <p:childTnLst>
                                    <p:animEffect transition="out" filter="randombar(horizontal)">
                                      <p:cBhvr>
                                        <p:cTn id="267" dur="500"/>
                                        <p:tgtEl>
                                          <p:spTgt spid="129"/>
                                        </p:tgtEl>
                                      </p:cBhvr>
                                    </p:animEffect>
                                    <p:set>
                                      <p:cBhvr>
                                        <p:cTn id="268" dur="1" fill="hold">
                                          <p:stCondLst>
                                            <p:cond delay="499"/>
                                          </p:stCondLst>
                                        </p:cTn>
                                        <p:tgtEl>
                                          <p:spTgt spid="129"/>
                                        </p:tgtEl>
                                        <p:attrNameLst>
                                          <p:attrName>style.visibility</p:attrName>
                                        </p:attrNameLst>
                                      </p:cBhvr>
                                      <p:to>
                                        <p:strVal val="hidden"/>
                                      </p:to>
                                    </p:set>
                                  </p:childTnLst>
                                </p:cTn>
                              </p:par>
                            </p:childTnLst>
                          </p:cTn>
                        </p:par>
                      </p:childTnLst>
                    </p:cTn>
                  </p:par>
                </p:childTnLst>
              </p:cTn>
              <p:nextCondLst>
                <p:cond evt="onClick" delay="0">
                  <p:tgtEl>
                    <p:spTgt spid="129"/>
                  </p:tgtEl>
                </p:cond>
              </p:nextCondLst>
            </p:seq>
            <p:seq concurrent="1" nextAc="seek">
              <p:cTn id="269" restart="whenNotActive" fill="hold" evtFilter="cancelBubble" nodeType="interactiveSeq">
                <p:stCondLst>
                  <p:cond evt="onClick" delay="0">
                    <p:tgtEl>
                      <p:spTgt spid="131"/>
                    </p:tgtEl>
                  </p:cond>
                </p:stCondLst>
                <p:endSync evt="end" delay="0">
                  <p:rtn val="all"/>
                </p:endSync>
                <p:childTnLst>
                  <p:par>
                    <p:cTn id="270" fill="hold">
                      <p:stCondLst>
                        <p:cond delay="0"/>
                      </p:stCondLst>
                      <p:childTnLst>
                        <p:par>
                          <p:cTn id="271" fill="hold">
                            <p:stCondLst>
                              <p:cond delay="0"/>
                            </p:stCondLst>
                            <p:childTnLst>
                              <p:par>
                                <p:cTn id="272" presetID="14" presetClass="exit" presetSubtype="10" fill="hold" grpId="1" nodeType="clickEffect">
                                  <p:stCondLst>
                                    <p:cond delay="0"/>
                                  </p:stCondLst>
                                  <p:childTnLst>
                                    <p:animEffect transition="out" filter="randombar(horizontal)">
                                      <p:cBhvr>
                                        <p:cTn id="273" dur="500"/>
                                        <p:tgtEl>
                                          <p:spTgt spid="130"/>
                                        </p:tgtEl>
                                      </p:cBhvr>
                                    </p:animEffect>
                                    <p:set>
                                      <p:cBhvr>
                                        <p:cTn id="274" dur="1" fill="hold">
                                          <p:stCondLst>
                                            <p:cond delay="499"/>
                                          </p:stCondLst>
                                        </p:cTn>
                                        <p:tgtEl>
                                          <p:spTgt spid="130"/>
                                        </p:tgtEl>
                                        <p:attrNameLst>
                                          <p:attrName>style.visibility</p:attrName>
                                        </p:attrNameLst>
                                      </p:cBhvr>
                                      <p:to>
                                        <p:strVal val="hidden"/>
                                      </p:to>
                                    </p:set>
                                  </p:childTnLst>
                                </p:cTn>
                              </p:par>
                              <p:par>
                                <p:cTn id="275" presetID="14" presetClass="exit" presetSubtype="10" fill="hold" grpId="1" nodeType="withEffect">
                                  <p:stCondLst>
                                    <p:cond delay="0"/>
                                  </p:stCondLst>
                                  <p:childTnLst>
                                    <p:animEffect transition="out" filter="randombar(horizontal)">
                                      <p:cBhvr>
                                        <p:cTn id="276" dur="500"/>
                                        <p:tgtEl>
                                          <p:spTgt spid="131"/>
                                        </p:tgtEl>
                                      </p:cBhvr>
                                    </p:animEffect>
                                    <p:set>
                                      <p:cBhvr>
                                        <p:cTn id="277" dur="1" fill="hold">
                                          <p:stCondLst>
                                            <p:cond delay="499"/>
                                          </p:stCondLst>
                                        </p:cTn>
                                        <p:tgtEl>
                                          <p:spTgt spid="131"/>
                                        </p:tgtEl>
                                        <p:attrNameLst>
                                          <p:attrName>style.visibility</p:attrName>
                                        </p:attrNameLst>
                                      </p:cBhvr>
                                      <p:to>
                                        <p:strVal val="hidden"/>
                                      </p:to>
                                    </p:set>
                                  </p:childTnLst>
                                </p:cTn>
                              </p:par>
                            </p:childTnLst>
                          </p:cTn>
                        </p:par>
                      </p:childTnLst>
                    </p:cTn>
                  </p:par>
                </p:childTnLst>
              </p:cTn>
              <p:nextCondLst>
                <p:cond evt="onClick" delay="0">
                  <p:tgtEl>
                    <p:spTgt spid="131"/>
                  </p:tgtEl>
                </p:cond>
              </p:nextCondLst>
            </p:seq>
            <p:seq concurrent="1" nextAc="seek">
              <p:cTn id="278" restart="whenNotActive" fill="hold" evtFilter="cancelBubble" nodeType="interactiveSeq">
                <p:stCondLst>
                  <p:cond evt="onClick" delay="0">
                    <p:tgtEl>
                      <p:spTgt spid="133"/>
                    </p:tgtEl>
                  </p:cond>
                </p:stCondLst>
                <p:endSync evt="end" delay="0">
                  <p:rtn val="all"/>
                </p:endSync>
                <p:childTnLst>
                  <p:par>
                    <p:cTn id="279" fill="hold">
                      <p:stCondLst>
                        <p:cond delay="0"/>
                      </p:stCondLst>
                      <p:childTnLst>
                        <p:par>
                          <p:cTn id="280" fill="hold">
                            <p:stCondLst>
                              <p:cond delay="0"/>
                            </p:stCondLst>
                            <p:childTnLst>
                              <p:par>
                                <p:cTn id="281" presetID="14" presetClass="exit" presetSubtype="10" fill="hold" grpId="1" nodeType="clickEffect">
                                  <p:stCondLst>
                                    <p:cond delay="0"/>
                                  </p:stCondLst>
                                  <p:childTnLst>
                                    <p:animEffect transition="out" filter="randombar(horizontal)">
                                      <p:cBhvr>
                                        <p:cTn id="282" dur="500"/>
                                        <p:tgtEl>
                                          <p:spTgt spid="132"/>
                                        </p:tgtEl>
                                      </p:cBhvr>
                                    </p:animEffect>
                                    <p:set>
                                      <p:cBhvr>
                                        <p:cTn id="283" dur="1" fill="hold">
                                          <p:stCondLst>
                                            <p:cond delay="499"/>
                                          </p:stCondLst>
                                        </p:cTn>
                                        <p:tgtEl>
                                          <p:spTgt spid="132"/>
                                        </p:tgtEl>
                                        <p:attrNameLst>
                                          <p:attrName>style.visibility</p:attrName>
                                        </p:attrNameLst>
                                      </p:cBhvr>
                                      <p:to>
                                        <p:strVal val="hidden"/>
                                      </p:to>
                                    </p:set>
                                  </p:childTnLst>
                                </p:cTn>
                              </p:par>
                              <p:par>
                                <p:cTn id="284" presetID="14" presetClass="exit" presetSubtype="10" fill="hold" grpId="1" nodeType="withEffect">
                                  <p:stCondLst>
                                    <p:cond delay="0"/>
                                  </p:stCondLst>
                                  <p:childTnLst>
                                    <p:animEffect transition="out" filter="randombar(horizontal)">
                                      <p:cBhvr>
                                        <p:cTn id="285" dur="500"/>
                                        <p:tgtEl>
                                          <p:spTgt spid="133"/>
                                        </p:tgtEl>
                                      </p:cBhvr>
                                    </p:animEffect>
                                    <p:set>
                                      <p:cBhvr>
                                        <p:cTn id="286" dur="1" fill="hold">
                                          <p:stCondLst>
                                            <p:cond delay="499"/>
                                          </p:stCondLst>
                                        </p:cTn>
                                        <p:tgtEl>
                                          <p:spTgt spid="133"/>
                                        </p:tgtEl>
                                        <p:attrNameLst>
                                          <p:attrName>style.visibility</p:attrName>
                                        </p:attrNameLst>
                                      </p:cBhvr>
                                      <p:to>
                                        <p:strVal val="hidden"/>
                                      </p:to>
                                    </p:set>
                                  </p:childTnLst>
                                </p:cTn>
                              </p:par>
                            </p:childTnLst>
                          </p:cTn>
                        </p:par>
                      </p:childTnLst>
                    </p:cTn>
                  </p:par>
                </p:childTnLst>
              </p:cTn>
              <p:nextCondLst>
                <p:cond evt="onClick" delay="0">
                  <p:tgtEl>
                    <p:spTgt spid="133"/>
                  </p:tgtEl>
                </p:cond>
              </p:nextCondLst>
            </p:seq>
            <p:seq concurrent="1" nextAc="seek">
              <p:cTn id="287" restart="whenNotActive" fill="hold" evtFilter="cancelBubble" nodeType="interactiveSeq">
                <p:stCondLst>
                  <p:cond evt="onClick" delay="0">
                    <p:tgtEl>
                      <p:spTgt spid="135"/>
                    </p:tgtEl>
                  </p:cond>
                </p:stCondLst>
                <p:endSync evt="end" delay="0">
                  <p:rtn val="all"/>
                </p:endSync>
                <p:childTnLst>
                  <p:par>
                    <p:cTn id="288" fill="hold">
                      <p:stCondLst>
                        <p:cond delay="0"/>
                      </p:stCondLst>
                      <p:childTnLst>
                        <p:par>
                          <p:cTn id="289" fill="hold">
                            <p:stCondLst>
                              <p:cond delay="0"/>
                            </p:stCondLst>
                            <p:childTnLst>
                              <p:par>
                                <p:cTn id="290" presetID="14" presetClass="exit" presetSubtype="10" fill="hold" grpId="1" nodeType="clickEffect">
                                  <p:stCondLst>
                                    <p:cond delay="0"/>
                                  </p:stCondLst>
                                  <p:childTnLst>
                                    <p:animEffect transition="out" filter="randombar(horizontal)">
                                      <p:cBhvr>
                                        <p:cTn id="291" dur="500"/>
                                        <p:tgtEl>
                                          <p:spTgt spid="134"/>
                                        </p:tgtEl>
                                      </p:cBhvr>
                                    </p:animEffect>
                                    <p:set>
                                      <p:cBhvr>
                                        <p:cTn id="292" dur="1" fill="hold">
                                          <p:stCondLst>
                                            <p:cond delay="499"/>
                                          </p:stCondLst>
                                        </p:cTn>
                                        <p:tgtEl>
                                          <p:spTgt spid="134"/>
                                        </p:tgtEl>
                                        <p:attrNameLst>
                                          <p:attrName>style.visibility</p:attrName>
                                        </p:attrNameLst>
                                      </p:cBhvr>
                                      <p:to>
                                        <p:strVal val="hidden"/>
                                      </p:to>
                                    </p:set>
                                  </p:childTnLst>
                                </p:cTn>
                              </p:par>
                              <p:par>
                                <p:cTn id="293" presetID="14" presetClass="exit" presetSubtype="10" fill="hold" grpId="1" nodeType="withEffect">
                                  <p:stCondLst>
                                    <p:cond delay="0"/>
                                  </p:stCondLst>
                                  <p:childTnLst>
                                    <p:animEffect transition="out" filter="randombar(horizontal)">
                                      <p:cBhvr>
                                        <p:cTn id="294" dur="500"/>
                                        <p:tgtEl>
                                          <p:spTgt spid="135"/>
                                        </p:tgtEl>
                                      </p:cBhvr>
                                    </p:animEffect>
                                    <p:set>
                                      <p:cBhvr>
                                        <p:cTn id="295" dur="1" fill="hold">
                                          <p:stCondLst>
                                            <p:cond delay="499"/>
                                          </p:stCondLst>
                                        </p:cTn>
                                        <p:tgtEl>
                                          <p:spTgt spid="135"/>
                                        </p:tgtEl>
                                        <p:attrNameLst>
                                          <p:attrName>style.visibility</p:attrName>
                                        </p:attrNameLst>
                                      </p:cBhvr>
                                      <p:to>
                                        <p:strVal val="hidden"/>
                                      </p:to>
                                    </p:set>
                                  </p:childTnLst>
                                </p:cTn>
                              </p:par>
                            </p:childTnLst>
                          </p:cTn>
                        </p:par>
                      </p:childTnLst>
                    </p:cTn>
                  </p:par>
                </p:childTnLst>
              </p:cTn>
              <p:nextCondLst>
                <p:cond evt="onClick" delay="0">
                  <p:tgtEl>
                    <p:spTgt spid="135"/>
                  </p:tgtEl>
                </p:cond>
              </p:nextCondLst>
            </p:seq>
          </p:childTnLst>
        </p:cTn>
      </p:par>
    </p:tnLst>
    <p:bldLst>
      <p:bldP spid="9" grpId="0" animBg="1"/>
      <p:bldP spid="33" grpId="0" animBg="1"/>
      <p:bldP spid="34" grpId="0" animBg="1"/>
      <p:bldP spid="46" grpId="0" animBg="1"/>
      <p:bldP spid="51" grpId="0" animBg="1"/>
      <p:bldP spid="55" grpId="0" animBg="1"/>
      <p:bldP spid="60" grpId="0" animBg="1"/>
      <p:bldP spid="75" grpId="0" animBg="1"/>
      <p:bldP spid="76" grpId="0" animBg="1"/>
      <p:bldP spid="77" grpId="0" animBg="1"/>
      <p:bldP spid="78" grpId="0" animBg="1"/>
      <p:bldP spid="78" grpId="1" animBg="1"/>
      <p:bldP spid="79" grpId="0" animBg="1"/>
      <p:bldP spid="79" grpId="1"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1" grpId="1" animBg="1"/>
      <p:bldP spid="92" grpId="0" animBg="1"/>
      <p:bldP spid="93" grpId="0" animBg="1"/>
      <p:bldP spid="94" grpId="0" animBg="1"/>
      <p:bldP spid="95" grpId="0" animBg="1"/>
      <p:bldP spid="96" grpId="0" animBg="1"/>
      <p:bldP spid="96" grpId="1" animBg="1"/>
      <p:bldP spid="97" grpId="0" animBg="1"/>
      <p:bldP spid="98" grpId="0" animBg="1"/>
      <p:bldP spid="99" grpId="0" animBg="1"/>
      <p:bldP spid="100" grpId="0" animBg="1"/>
      <p:bldP spid="100" grpId="1" animBg="1"/>
      <p:bldP spid="101" grpId="0" animBg="1"/>
      <p:bldP spid="102" grpId="0" animBg="1"/>
      <p:bldP spid="103" grpId="0" animBg="1"/>
      <p:bldP spid="104" grpId="0" animBg="1"/>
      <p:bldP spid="106" grpId="0" animBg="1"/>
      <p:bldP spid="107" grpId="0" animBg="1"/>
      <p:bldP spid="108" grpId="0" animBg="1"/>
      <p:bldP spid="108" grpId="1" animBg="1"/>
      <p:bldP spid="109" grpId="0" animBg="1"/>
      <p:bldP spid="110" grpId="0" animBg="1"/>
      <p:bldP spid="111" grpId="0" animBg="1"/>
      <p:bldP spid="112" grpId="0" animBg="1"/>
      <p:bldP spid="113" grpId="0" animBg="1"/>
      <p:bldP spid="114" grpId="0" animBg="1"/>
      <p:bldP spid="115" grpId="0" animBg="1"/>
      <p:bldP spid="134" grpId="0"/>
      <p:bldP spid="134" grpId="1"/>
      <p:bldP spid="132" grpId="0"/>
      <p:bldP spid="132" grpId="1"/>
      <p:bldP spid="130" grpId="0"/>
      <p:bldP spid="130" grpId="1"/>
      <p:bldP spid="128" grpId="0"/>
      <p:bldP spid="128" grpId="1"/>
      <p:bldP spid="126" grpId="0"/>
      <p:bldP spid="126" grpId="1"/>
      <p:bldP spid="125" grpId="0"/>
      <p:bldP spid="125" grpId="1"/>
      <p:bldP spid="124" grpId="0" animBg="1"/>
      <p:bldP spid="124" grpId="1" animBg="1"/>
      <p:bldP spid="127" grpId="0" animBg="1"/>
      <p:bldP spid="127" grpId="1" animBg="1"/>
      <p:bldP spid="129" grpId="0" animBg="1"/>
      <p:bldP spid="129" grpId="1" animBg="1"/>
      <p:bldP spid="131" grpId="0" animBg="1"/>
      <p:bldP spid="131" grpId="1" animBg="1"/>
      <p:bldP spid="133" grpId="0" animBg="1"/>
      <p:bldP spid="133" grpId="1" animBg="1"/>
      <p:bldP spid="135" grpId="0" animBg="1"/>
      <p:bldP spid="135" grpId="1"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C3AC149-4C6F-E099-5683-830325D6E1C3}"/>
              </a:ext>
            </a:extLst>
          </p:cNvPr>
          <p:cNvSpPr>
            <a:spLocks/>
          </p:cNvSpPr>
          <p:nvPr/>
        </p:nvSpPr>
        <p:spPr>
          <a:xfrm>
            <a:off x="203200" y="1663701"/>
            <a:ext cx="7433870" cy="4535714"/>
          </a:xfrm>
          <a:prstGeom prst="round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02" name="Rectangle 201">
            <a:extLst>
              <a:ext uri="{FF2B5EF4-FFF2-40B4-BE49-F238E27FC236}">
                <a16:creationId xmlns:a16="http://schemas.microsoft.com/office/drawing/2014/main" id="{9D1FCA77-E37D-047F-8BCE-32228726007F}"/>
              </a:ext>
            </a:extLst>
          </p:cNvPr>
          <p:cNvSpPr/>
          <p:nvPr/>
        </p:nvSpPr>
        <p:spPr>
          <a:xfrm>
            <a:off x="3936341" y="2782940"/>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solidFill>
                  <a:schemeClr val="tx1">
                    <a:lumMod val="95000"/>
                    <a:lumOff val="5000"/>
                  </a:schemeClr>
                </a:solidFill>
              </a:rPr>
              <a:t>N</a:t>
            </a:r>
            <a:endParaRPr lang="en-US" sz="2800" b="1" dirty="0">
              <a:solidFill>
                <a:schemeClr val="tx1">
                  <a:lumMod val="95000"/>
                  <a:lumOff val="5000"/>
                </a:schemeClr>
              </a:solidFill>
            </a:endParaRPr>
          </a:p>
        </p:txBody>
      </p:sp>
      <p:sp>
        <p:nvSpPr>
          <p:cNvPr id="222" name="Rectangle 221">
            <a:extLst>
              <a:ext uri="{FF2B5EF4-FFF2-40B4-BE49-F238E27FC236}">
                <a16:creationId xmlns:a16="http://schemas.microsoft.com/office/drawing/2014/main" id="{7DDF93C6-FEE1-5E81-1881-6408A409A0AA}"/>
              </a:ext>
            </a:extLst>
          </p:cNvPr>
          <p:cNvSpPr/>
          <p:nvPr/>
        </p:nvSpPr>
        <p:spPr>
          <a:xfrm>
            <a:off x="2826422" y="3304834"/>
            <a:ext cx="4730078" cy="494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dirty="0"/>
              <a:t>👀</a:t>
            </a:r>
            <a:endParaRPr lang="en-US" dirty="0"/>
          </a:p>
        </p:txBody>
      </p:sp>
      <p:sp>
        <p:nvSpPr>
          <p:cNvPr id="217" name="Rectangle 216">
            <a:extLst>
              <a:ext uri="{FF2B5EF4-FFF2-40B4-BE49-F238E27FC236}">
                <a16:creationId xmlns:a16="http://schemas.microsoft.com/office/drawing/2014/main" id="{7E53BC7E-8EE1-D489-373F-D1BA8AE41591}"/>
              </a:ext>
            </a:extLst>
          </p:cNvPr>
          <p:cNvSpPr/>
          <p:nvPr/>
        </p:nvSpPr>
        <p:spPr>
          <a:xfrm>
            <a:off x="1719361" y="2742320"/>
            <a:ext cx="4861799" cy="494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dirty="0"/>
              <a:t>👀</a:t>
            </a:r>
            <a:endParaRPr lang="en-US" dirty="0"/>
          </a:p>
        </p:txBody>
      </p:sp>
      <p:sp>
        <p:nvSpPr>
          <p:cNvPr id="223" name="Rectangle 222">
            <a:extLst>
              <a:ext uri="{FF2B5EF4-FFF2-40B4-BE49-F238E27FC236}">
                <a16:creationId xmlns:a16="http://schemas.microsoft.com/office/drawing/2014/main" id="{C9FA413D-88CD-33FA-7C56-E44D98291DE2}"/>
              </a:ext>
            </a:extLst>
          </p:cNvPr>
          <p:cNvSpPr/>
          <p:nvPr/>
        </p:nvSpPr>
        <p:spPr>
          <a:xfrm>
            <a:off x="2791884" y="3822990"/>
            <a:ext cx="4469761" cy="494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dirty="0"/>
              <a:t>j👀</a:t>
            </a:r>
            <a:endParaRPr lang="en-US" dirty="0"/>
          </a:p>
        </p:txBody>
      </p:sp>
      <p:sp>
        <p:nvSpPr>
          <p:cNvPr id="224" name="Rectangle 223">
            <a:extLst>
              <a:ext uri="{FF2B5EF4-FFF2-40B4-BE49-F238E27FC236}">
                <a16:creationId xmlns:a16="http://schemas.microsoft.com/office/drawing/2014/main" id="{C4D2CC01-ED84-8EE3-3F87-DC2495285B97}"/>
              </a:ext>
            </a:extLst>
          </p:cNvPr>
          <p:cNvSpPr/>
          <p:nvPr/>
        </p:nvSpPr>
        <p:spPr>
          <a:xfrm>
            <a:off x="864239" y="4342879"/>
            <a:ext cx="4036002" cy="49417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r"/>
            <a:r>
              <a:rPr lang="vi-VN" dirty="0"/>
              <a:t>👀</a:t>
            </a:r>
            <a:endParaRPr lang="en-US" dirty="0"/>
          </a:p>
        </p:txBody>
      </p:sp>
      <p:sp>
        <p:nvSpPr>
          <p:cNvPr id="225" name="Rectangle 224">
            <a:extLst>
              <a:ext uri="{FF2B5EF4-FFF2-40B4-BE49-F238E27FC236}">
                <a16:creationId xmlns:a16="http://schemas.microsoft.com/office/drawing/2014/main" id="{493DE16C-4B79-8536-A47B-E26B745F8E0D}"/>
              </a:ext>
            </a:extLst>
          </p:cNvPr>
          <p:cNvSpPr/>
          <p:nvPr/>
        </p:nvSpPr>
        <p:spPr>
          <a:xfrm>
            <a:off x="2826422" y="4864386"/>
            <a:ext cx="4411470" cy="49417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a:t>
            </a:r>
            <a:endParaRPr lang="en-US" dirty="0"/>
          </a:p>
        </p:txBody>
      </p:sp>
      <p:sp>
        <p:nvSpPr>
          <p:cNvPr id="226" name="Rectangle 225">
            <a:extLst>
              <a:ext uri="{FF2B5EF4-FFF2-40B4-BE49-F238E27FC236}">
                <a16:creationId xmlns:a16="http://schemas.microsoft.com/office/drawing/2014/main" id="{0665DF9F-A6CC-78B8-5D76-8385453045D7}"/>
              </a:ext>
            </a:extLst>
          </p:cNvPr>
          <p:cNvSpPr/>
          <p:nvPr/>
        </p:nvSpPr>
        <p:spPr>
          <a:xfrm>
            <a:off x="1210235" y="5400623"/>
            <a:ext cx="4248771" cy="49417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r"/>
            <a:r>
              <a:rPr lang="vi-VN" dirty="0"/>
              <a:t>👀</a:t>
            </a:r>
            <a:endParaRPr lang="en-US" dirty="0"/>
          </a:p>
        </p:txBody>
      </p:sp>
      <p:sp>
        <p:nvSpPr>
          <p:cNvPr id="5" name="Rectangle 4">
            <a:extLst>
              <a:ext uri="{FF2B5EF4-FFF2-40B4-BE49-F238E27FC236}">
                <a16:creationId xmlns:a16="http://schemas.microsoft.com/office/drawing/2014/main" id="{7AFD0E0D-669A-5144-B1A0-4BE19296660F}"/>
              </a:ext>
            </a:extLst>
          </p:cNvPr>
          <p:cNvSpPr>
            <a:spLocks/>
          </p:cNvSpPr>
          <p:nvPr/>
        </p:nvSpPr>
        <p:spPr>
          <a:xfrm>
            <a:off x="2252256"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Y</a:t>
            </a:r>
            <a:endParaRPr lang="en-US" sz="2800" b="1" dirty="0"/>
          </a:p>
        </p:txBody>
      </p:sp>
      <p:sp>
        <p:nvSpPr>
          <p:cNvPr id="6" name="Rectangle 5">
            <a:extLst>
              <a:ext uri="{FF2B5EF4-FFF2-40B4-BE49-F238E27FC236}">
                <a16:creationId xmlns:a16="http://schemas.microsoft.com/office/drawing/2014/main" id="{539BA7BB-339E-A398-3EB3-213C558FFD9F}"/>
              </a:ext>
            </a:extLst>
          </p:cNvPr>
          <p:cNvSpPr>
            <a:spLocks/>
          </p:cNvSpPr>
          <p:nvPr/>
        </p:nvSpPr>
        <p:spPr>
          <a:xfrm>
            <a:off x="2828011"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Ê</a:t>
            </a:r>
            <a:endParaRPr lang="en-US" sz="2800" b="1" dirty="0"/>
          </a:p>
        </p:txBody>
      </p:sp>
      <p:sp>
        <p:nvSpPr>
          <p:cNvPr id="7" name="Rectangle 6">
            <a:extLst>
              <a:ext uri="{FF2B5EF4-FFF2-40B4-BE49-F238E27FC236}">
                <a16:creationId xmlns:a16="http://schemas.microsoft.com/office/drawing/2014/main" id="{794D7B10-E36D-F089-9111-4F6BD66B8A8F}"/>
              </a:ext>
            </a:extLst>
          </p:cNvPr>
          <p:cNvSpPr>
            <a:spLocks/>
          </p:cNvSpPr>
          <p:nvPr/>
        </p:nvSpPr>
        <p:spPr>
          <a:xfrm>
            <a:off x="3938722" y="2776590"/>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N</a:t>
            </a:r>
            <a:endParaRPr lang="en-US" sz="2800" b="1" dirty="0"/>
          </a:p>
        </p:txBody>
      </p:sp>
      <p:sp>
        <p:nvSpPr>
          <p:cNvPr id="8" name="Rectangle 7">
            <a:extLst>
              <a:ext uri="{FF2B5EF4-FFF2-40B4-BE49-F238E27FC236}">
                <a16:creationId xmlns:a16="http://schemas.microsoft.com/office/drawing/2014/main" id="{42953D4A-E5EF-703D-5B67-FC3E4C56E87B}"/>
              </a:ext>
            </a:extLst>
          </p:cNvPr>
          <p:cNvSpPr>
            <a:spLocks/>
          </p:cNvSpPr>
          <p:nvPr/>
        </p:nvSpPr>
        <p:spPr>
          <a:xfrm>
            <a:off x="4483522"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Ư</a:t>
            </a:r>
            <a:endParaRPr lang="en-US" sz="2800" b="1" dirty="0"/>
          </a:p>
        </p:txBody>
      </p:sp>
      <p:sp>
        <p:nvSpPr>
          <p:cNvPr id="9" name="Rectangle 8">
            <a:extLst>
              <a:ext uri="{FF2B5EF4-FFF2-40B4-BE49-F238E27FC236}">
                <a16:creationId xmlns:a16="http://schemas.microsoft.com/office/drawing/2014/main" id="{37B45249-68A0-461A-52EE-EDF68BC0DEC8}"/>
              </a:ext>
            </a:extLst>
          </p:cNvPr>
          <p:cNvSpPr>
            <a:spLocks/>
          </p:cNvSpPr>
          <p:nvPr/>
        </p:nvSpPr>
        <p:spPr>
          <a:xfrm>
            <a:off x="5040227"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Ớ</a:t>
            </a:r>
            <a:endParaRPr lang="en-US" sz="2800" b="1" dirty="0"/>
          </a:p>
        </p:txBody>
      </p:sp>
      <p:sp>
        <p:nvSpPr>
          <p:cNvPr id="97" name="Rectangle 96">
            <a:extLst>
              <a:ext uri="{FF2B5EF4-FFF2-40B4-BE49-F238E27FC236}">
                <a16:creationId xmlns:a16="http://schemas.microsoft.com/office/drawing/2014/main" id="{AF69D10A-04DF-2A9E-0FEA-14660B43F5EA}"/>
              </a:ext>
            </a:extLst>
          </p:cNvPr>
          <p:cNvSpPr>
            <a:spLocks/>
          </p:cNvSpPr>
          <p:nvPr/>
        </p:nvSpPr>
        <p:spPr>
          <a:xfrm>
            <a:off x="3403448"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U</a:t>
            </a:r>
            <a:endParaRPr lang="en-US" sz="2800" b="1" dirty="0"/>
          </a:p>
        </p:txBody>
      </p:sp>
      <p:sp>
        <p:nvSpPr>
          <p:cNvPr id="103" name="Rectangle 102">
            <a:extLst>
              <a:ext uri="{FF2B5EF4-FFF2-40B4-BE49-F238E27FC236}">
                <a16:creationId xmlns:a16="http://schemas.microsoft.com/office/drawing/2014/main" id="{68A370E2-2C00-D828-D8A8-859D13BC3F6C}"/>
              </a:ext>
            </a:extLst>
          </p:cNvPr>
          <p:cNvSpPr>
            <a:spLocks/>
          </p:cNvSpPr>
          <p:nvPr/>
        </p:nvSpPr>
        <p:spPr>
          <a:xfrm>
            <a:off x="5577882"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C</a:t>
            </a:r>
            <a:endParaRPr lang="en-US" sz="2800" b="1" dirty="0"/>
          </a:p>
        </p:txBody>
      </p:sp>
      <p:sp>
        <p:nvSpPr>
          <p:cNvPr id="10" name="Rectangle 9">
            <a:extLst>
              <a:ext uri="{FF2B5EF4-FFF2-40B4-BE49-F238E27FC236}">
                <a16:creationId xmlns:a16="http://schemas.microsoft.com/office/drawing/2014/main" id="{48AE8470-5D05-144A-1B74-B94DC382A05D}"/>
              </a:ext>
            </a:extLst>
          </p:cNvPr>
          <p:cNvSpPr>
            <a:spLocks/>
          </p:cNvSpPr>
          <p:nvPr/>
        </p:nvSpPr>
        <p:spPr>
          <a:xfrm>
            <a:off x="3403767"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P</a:t>
            </a:r>
            <a:endParaRPr lang="en-US" sz="2800" b="1" dirty="0"/>
          </a:p>
        </p:txBody>
      </p:sp>
      <p:sp>
        <p:nvSpPr>
          <p:cNvPr id="11" name="Rectangle 10">
            <a:extLst>
              <a:ext uri="{FF2B5EF4-FFF2-40B4-BE49-F238E27FC236}">
                <a16:creationId xmlns:a16="http://schemas.microsoft.com/office/drawing/2014/main" id="{4649DB16-106A-BC16-930F-F5298A09A22C}"/>
              </a:ext>
            </a:extLst>
          </p:cNvPr>
          <p:cNvSpPr>
            <a:spLocks/>
          </p:cNvSpPr>
          <p:nvPr/>
        </p:nvSpPr>
        <p:spPr>
          <a:xfrm>
            <a:off x="4483522"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Á</a:t>
            </a:r>
            <a:endParaRPr lang="en-US" sz="2800" b="1" dirty="0"/>
          </a:p>
        </p:txBody>
      </p:sp>
      <p:sp>
        <p:nvSpPr>
          <p:cNvPr id="12" name="Rectangle 11">
            <a:extLst>
              <a:ext uri="{FF2B5EF4-FFF2-40B4-BE49-F238E27FC236}">
                <a16:creationId xmlns:a16="http://schemas.microsoft.com/office/drawing/2014/main" id="{121C602E-FFFB-5D4D-D2A0-1772353F111D}"/>
              </a:ext>
            </a:extLst>
          </p:cNvPr>
          <p:cNvSpPr>
            <a:spLocks/>
          </p:cNvSpPr>
          <p:nvPr/>
        </p:nvSpPr>
        <p:spPr>
          <a:xfrm>
            <a:off x="5040228"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T</a:t>
            </a:r>
            <a:endParaRPr lang="en-US" sz="2800" b="1" dirty="0"/>
          </a:p>
        </p:txBody>
      </p:sp>
      <p:sp>
        <p:nvSpPr>
          <p:cNvPr id="13" name="Rectangle 12">
            <a:extLst>
              <a:ext uri="{FF2B5EF4-FFF2-40B4-BE49-F238E27FC236}">
                <a16:creationId xmlns:a16="http://schemas.microsoft.com/office/drawing/2014/main" id="{B3F66F5B-41D6-42BB-D567-81EAA6EADC50}"/>
              </a:ext>
            </a:extLst>
          </p:cNvPr>
          <p:cNvSpPr>
            <a:spLocks/>
          </p:cNvSpPr>
          <p:nvPr/>
        </p:nvSpPr>
        <p:spPr>
          <a:xfrm>
            <a:off x="5577883"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H</a:t>
            </a:r>
            <a:endParaRPr lang="en-US" sz="2800" b="1" dirty="0"/>
          </a:p>
        </p:txBody>
      </p:sp>
      <p:sp>
        <p:nvSpPr>
          <p:cNvPr id="14" name="Rectangle 13">
            <a:extLst>
              <a:ext uri="{FF2B5EF4-FFF2-40B4-BE49-F238E27FC236}">
                <a16:creationId xmlns:a16="http://schemas.microsoft.com/office/drawing/2014/main" id="{7B60F6F6-92B0-1074-24AA-52C1AA644D7A}"/>
              </a:ext>
            </a:extLst>
          </p:cNvPr>
          <p:cNvSpPr>
            <a:spLocks/>
          </p:cNvSpPr>
          <p:nvPr/>
        </p:nvSpPr>
        <p:spPr>
          <a:xfrm>
            <a:off x="6153638"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U</a:t>
            </a:r>
            <a:endParaRPr lang="en-US" sz="2800" b="1" dirty="0"/>
          </a:p>
        </p:txBody>
      </p:sp>
      <p:sp>
        <p:nvSpPr>
          <p:cNvPr id="15" name="Rectangle 14">
            <a:extLst>
              <a:ext uri="{FF2B5EF4-FFF2-40B4-BE49-F238E27FC236}">
                <a16:creationId xmlns:a16="http://schemas.microsoft.com/office/drawing/2014/main" id="{B538C1F7-4460-761A-C551-323BB100166E}"/>
              </a:ext>
            </a:extLst>
          </p:cNvPr>
          <p:cNvSpPr>
            <a:spLocks/>
          </p:cNvSpPr>
          <p:nvPr/>
        </p:nvSpPr>
        <p:spPr>
          <a:xfrm>
            <a:off x="6729393"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Y</a:t>
            </a:r>
            <a:endParaRPr lang="en-US" sz="2800" b="1" dirty="0"/>
          </a:p>
        </p:txBody>
      </p:sp>
      <p:sp>
        <p:nvSpPr>
          <p:cNvPr id="98" name="Rectangle 97">
            <a:extLst>
              <a:ext uri="{FF2B5EF4-FFF2-40B4-BE49-F238E27FC236}">
                <a16:creationId xmlns:a16="http://schemas.microsoft.com/office/drawing/2014/main" id="{62BA7EAE-8022-9158-F6A4-5EB9D5E351D2}"/>
              </a:ext>
            </a:extLst>
          </p:cNvPr>
          <p:cNvSpPr>
            <a:spLocks/>
          </p:cNvSpPr>
          <p:nvPr/>
        </p:nvSpPr>
        <p:spPr>
          <a:xfrm>
            <a:off x="3936341" y="3319431"/>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H</a:t>
            </a:r>
            <a:endParaRPr lang="en-US" sz="2800" b="1" dirty="0"/>
          </a:p>
        </p:txBody>
      </p:sp>
      <p:sp>
        <p:nvSpPr>
          <p:cNvPr id="16" name="Rectangle 15">
            <a:extLst>
              <a:ext uri="{FF2B5EF4-FFF2-40B4-BE49-F238E27FC236}">
                <a16:creationId xmlns:a16="http://schemas.microsoft.com/office/drawing/2014/main" id="{19E047B4-3D59-D499-05BA-15243A3CDAF4}"/>
              </a:ext>
            </a:extLst>
          </p:cNvPr>
          <p:cNvSpPr>
            <a:spLocks/>
          </p:cNvSpPr>
          <p:nvPr/>
        </p:nvSpPr>
        <p:spPr>
          <a:xfrm>
            <a:off x="3936341" y="3860287"/>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algn="ctr"/>
            <a:r>
              <a:rPr lang="vi-VN" sz="2800" b="1" dirty="0"/>
              <a:t>Â</a:t>
            </a:r>
            <a:endParaRPr lang="en-US" sz="2800" b="1" dirty="0"/>
          </a:p>
        </p:txBody>
      </p:sp>
      <p:sp>
        <p:nvSpPr>
          <p:cNvPr id="17" name="Rectangle 16">
            <a:extLst>
              <a:ext uri="{FF2B5EF4-FFF2-40B4-BE49-F238E27FC236}">
                <a16:creationId xmlns:a16="http://schemas.microsoft.com/office/drawing/2014/main" id="{923E7991-7DB7-C416-9A5F-E5819B7C93C5}"/>
              </a:ext>
            </a:extLst>
          </p:cNvPr>
          <p:cNvSpPr>
            <a:spLocks/>
          </p:cNvSpPr>
          <p:nvPr/>
        </p:nvSpPr>
        <p:spPr>
          <a:xfrm>
            <a:off x="4483522"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M</a:t>
            </a:r>
            <a:endParaRPr lang="en-US" sz="2800" b="1" dirty="0"/>
          </a:p>
        </p:txBody>
      </p:sp>
      <p:sp>
        <p:nvSpPr>
          <p:cNvPr id="18" name="Rectangle 17">
            <a:extLst>
              <a:ext uri="{FF2B5EF4-FFF2-40B4-BE49-F238E27FC236}">
                <a16:creationId xmlns:a16="http://schemas.microsoft.com/office/drawing/2014/main" id="{2297BBA9-1557-42F2-081B-6855A3B22779}"/>
              </a:ext>
            </a:extLst>
          </p:cNvPr>
          <p:cNvSpPr>
            <a:spLocks/>
          </p:cNvSpPr>
          <p:nvPr/>
        </p:nvSpPr>
        <p:spPr>
          <a:xfrm>
            <a:off x="5040227"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L</a:t>
            </a:r>
            <a:endParaRPr lang="en-US" sz="2800" b="1" dirty="0"/>
          </a:p>
        </p:txBody>
      </p:sp>
      <p:sp>
        <p:nvSpPr>
          <p:cNvPr id="19" name="Rectangle 18">
            <a:extLst>
              <a:ext uri="{FF2B5EF4-FFF2-40B4-BE49-F238E27FC236}">
                <a16:creationId xmlns:a16="http://schemas.microsoft.com/office/drawing/2014/main" id="{00B3EB53-F5C4-E6A7-C8AB-7B68A3A81318}"/>
              </a:ext>
            </a:extLst>
          </p:cNvPr>
          <p:cNvSpPr>
            <a:spLocks/>
          </p:cNvSpPr>
          <p:nvPr/>
        </p:nvSpPr>
        <p:spPr>
          <a:xfrm>
            <a:off x="5577882"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Ư</a:t>
            </a:r>
            <a:endParaRPr lang="en-US" sz="2800" b="1" dirty="0"/>
          </a:p>
        </p:txBody>
      </p:sp>
      <p:sp>
        <p:nvSpPr>
          <p:cNvPr id="20" name="Rectangle 19">
            <a:extLst>
              <a:ext uri="{FF2B5EF4-FFF2-40B4-BE49-F238E27FC236}">
                <a16:creationId xmlns:a16="http://schemas.microsoft.com/office/drawing/2014/main" id="{0D3D0F6A-F56D-5899-A211-C2459BD8AA8E}"/>
              </a:ext>
            </a:extLst>
          </p:cNvPr>
          <p:cNvSpPr>
            <a:spLocks/>
          </p:cNvSpPr>
          <p:nvPr/>
        </p:nvSpPr>
        <p:spPr>
          <a:xfrm>
            <a:off x="6153637"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Ợ</a:t>
            </a:r>
            <a:endParaRPr lang="en-US" sz="2800" b="1" dirty="0"/>
          </a:p>
        </p:txBody>
      </p:sp>
      <p:sp>
        <p:nvSpPr>
          <p:cNvPr id="21" name="Rectangle 20">
            <a:extLst>
              <a:ext uri="{FF2B5EF4-FFF2-40B4-BE49-F238E27FC236}">
                <a16:creationId xmlns:a16="http://schemas.microsoft.com/office/drawing/2014/main" id="{BCE061C4-DB71-D008-633B-59A69711EEB1}"/>
              </a:ext>
            </a:extLst>
          </p:cNvPr>
          <p:cNvSpPr>
            <a:spLocks/>
          </p:cNvSpPr>
          <p:nvPr/>
        </p:nvSpPr>
        <p:spPr>
          <a:xfrm>
            <a:off x="6729393"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C</a:t>
            </a:r>
            <a:endParaRPr lang="en-US" sz="2800" b="1" dirty="0"/>
          </a:p>
        </p:txBody>
      </p:sp>
      <p:sp>
        <p:nvSpPr>
          <p:cNvPr id="99" name="Rectangle 98">
            <a:extLst>
              <a:ext uri="{FF2B5EF4-FFF2-40B4-BE49-F238E27FC236}">
                <a16:creationId xmlns:a16="http://schemas.microsoft.com/office/drawing/2014/main" id="{FD953AA0-56DD-5841-286C-441660BC3FC1}"/>
              </a:ext>
            </a:extLst>
          </p:cNvPr>
          <p:cNvSpPr>
            <a:spLocks/>
          </p:cNvSpPr>
          <p:nvPr/>
        </p:nvSpPr>
        <p:spPr>
          <a:xfrm>
            <a:off x="3407864"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X</a:t>
            </a:r>
            <a:endParaRPr lang="en-US" sz="2800" b="1" dirty="0"/>
          </a:p>
        </p:txBody>
      </p:sp>
      <p:sp>
        <p:nvSpPr>
          <p:cNvPr id="22" name="Rectangle 21">
            <a:extLst>
              <a:ext uri="{FF2B5EF4-FFF2-40B4-BE49-F238E27FC236}">
                <a16:creationId xmlns:a16="http://schemas.microsoft.com/office/drawing/2014/main" id="{69BC1A11-459A-C9BE-4EC2-05F07CF8C1F4}"/>
              </a:ext>
            </a:extLst>
          </p:cNvPr>
          <p:cNvSpPr>
            <a:spLocks/>
          </p:cNvSpPr>
          <p:nvPr/>
        </p:nvSpPr>
        <p:spPr>
          <a:xfrm>
            <a:off x="1143928"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G</a:t>
            </a:r>
            <a:endParaRPr lang="en-US" sz="2800" b="1" dirty="0"/>
          </a:p>
        </p:txBody>
      </p:sp>
      <p:sp>
        <p:nvSpPr>
          <p:cNvPr id="23" name="Rectangle 22">
            <a:extLst>
              <a:ext uri="{FF2B5EF4-FFF2-40B4-BE49-F238E27FC236}">
                <a16:creationId xmlns:a16="http://schemas.microsoft.com/office/drawing/2014/main" id="{D150FDD8-2CD6-D21F-CBAF-02CB1ACAFD1E}"/>
              </a:ext>
            </a:extLst>
          </p:cNvPr>
          <p:cNvSpPr>
            <a:spLocks/>
          </p:cNvSpPr>
          <p:nvPr/>
        </p:nvSpPr>
        <p:spPr>
          <a:xfrm>
            <a:off x="1719688" y="438041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I</a:t>
            </a:r>
            <a:endParaRPr lang="en-US" sz="2800" b="1" dirty="0"/>
          </a:p>
        </p:txBody>
      </p:sp>
      <p:sp>
        <p:nvSpPr>
          <p:cNvPr id="24" name="Rectangle 23">
            <a:extLst>
              <a:ext uri="{FF2B5EF4-FFF2-40B4-BE49-F238E27FC236}">
                <a16:creationId xmlns:a16="http://schemas.microsoft.com/office/drawing/2014/main" id="{270F4FD7-5F12-329A-9732-22B8D24F2151}"/>
              </a:ext>
            </a:extLst>
          </p:cNvPr>
          <p:cNvSpPr>
            <a:spLocks/>
          </p:cNvSpPr>
          <p:nvPr/>
        </p:nvSpPr>
        <p:spPr>
          <a:xfrm>
            <a:off x="2252257"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Ữ</a:t>
            </a:r>
            <a:endParaRPr lang="en-US" sz="2800" b="1" dirty="0"/>
          </a:p>
        </p:txBody>
      </p:sp>
      <p:sp>
        <p:nvSpPr>
          <p:cNvPr id="25" name="Rectangle 24">
            <a:extLst>
              <a:ext uri="{FF2B5EF4-FFF2-40B4-BE49-F238E27FC236}">
                <a16:creationId xmlns:a16="http://schemas.microsoft.com/office/drawing/2014/main" id="{0FD149B9-2E06-8BF9-BADE-F678D469E8DA}"/>
              </a:ext>
            </a:extLst>
          </p:cNvPr>
          <p:cNvSpPr>
            <a:spLocks/>
          </p:cNvSpPr>
          <p:nvPr/>
        </p:nvSpPr>
        <p:spPr>
          <a:xfrm>
            <a:off x="2828012"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G</a:t>
            </a:r>
            <a:endParaRPr lang="en-US" sz="2800" b="1" dirty="0"/>
          </a:p>
        </p:txBody>
      </p:sp>
      <p:sp>
        <p:nvSpPr>
          <p:cNvPr id="26" name="Rectangle 25">
            <a:extLst>
              <a:ext uri="{FF2B5EF4-FFF2-40B4-BE49-F238E27FC236}">
                <a16:creationId xmlns:a16="http://schemas.microsoft.com/office/drawing/2014/main" id="{A4370389-9DB0-80B5-B34F-4E0D291F490D}"/>
              </a:ext>
            </a:extLst>
          </p:cNvPr>
          <p:cNvSpPr>
            <a:spLocks/>
          </p:cNvSpPr>
          <p:nvPr/>
        </p:nvSpPr>
        <p:spPr>
          <a:xfrm>
            <a:off x="3403767"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Ì</a:t>
            </a:r>
            <a:endParaRPr lang="en-US" sz="2800" b="1" dirty="0"/>
          </a:p>
        </p:txBody>
      </p:sp>
      <p:sp>
        <p:nvSpPr>
          <p:cNvPr id="27" name="Rectangle 26">
            <a:extLst>
              <a:ext uri="{FF2B5EF4-FFF2-40B4-BE49-F238E27FC236}">
                <a16:creationId xmlns:a16="http://schemas.microsoft.com/office/drawing/2014/main" id="{7A8E1DA8-2DF5-130C-0CA6-0E241395E4AE}"/>
              </a:ext>
            </a:extLst>
          </p:cNvPr>
          <p:cNvSpPr>
            <a:spLocks/>
          </p:cNvSpPr>
          <p:nvPr/>
        </p:nvSpPr>
        <p:spPr>
          <a:xfrm>
            <a:off x="3936341" y="4385184"/>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N</a:t>
            </a:r>
            <a:endParaRPr lang="en-US" sz="2800" b="1" dirty="0"/>
          </a:p>
        </p:txBody>
      </p:sp>
      <p:sp>
        <p:nvSpPr>
          <p:cNvPr id="29" name="Rectangle 28">
            <a:extLst>
              <a:ext uri="{FF2B5EF4-FFF2-40B4-BE49-F238E27FC236}">
                <a16:creationId xmlns:a16="http://schemas.microsoft.com/office/drawing/2014/main" id="{4B1121D8-2299-2096-DE56-9F75497FD146}"/>
              </a:ext>
            </a:extLst>
          </p:cNvPr>
          <p:cNvSpPr>
            <a:spLocks/>
          </p:cNvSpPr>
          <p:nvPr/>
        </p:nvSpPr>
        <p:spPr>
          <a:xfrm>
            <a:off x="5577884"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Ì</a:t>
            </a:r>
            <a:endParaRPr lang="en-US" sz="2800" b="1" dirty="0"/>
          </a:p>
        </p:txBody>
      </p:sp>
      <p:sp>
        <p:nvSpPr>
          <p:cNvPr id="30" name="Rectangle 29">
            <a:extLst>
              <a:ext uri="{FF2B5EF4-FFF2-40B4-BE49-F238E27FC236}">
                <a16:creationId xmlns:a16="http://schemas.microsoft.com/office/drawing/2014/main" id="{CDF6D13D-4112-0856-D96E-2525451FDD00}"/>
              </a:ext>
            </a:extLst>
          </p:cNvPr>
          <p:cNvSpPr>
            <a:spLocks/>
          </p:cNvSpPr>
          <p:nvPr/>
        </p:nvSpPr>
        <p:spPr>
          <a:xfrm>
            <a:off x="6153640"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N</a:t>
            </a:r>
            <a:endParaRPr lang="en-US" sz="2800" b="1" dirty="0"/>
          </a:p>
        </p:txBody>
      </p:sp>
      <p:sp>
        <p:nvSpPr>
          <p:cNvPr id="31" name="Rectangle 30">
            <a:extLst>
              <a:ext uri="{FF2B5EF4-FFF2-40B4-BE49-F238E27FC236}">
                <a16:creationId xmlns:a16="http://schemas.microsoft.com/office/drawing/2014/main" id="{457CE19B-542F-1EEB-643B-9C7640AAC654}"/>
              </a:ext>
            </a:extLst>
          </p:cNvPr>
          <p:cNvSpPr>
            <a:spLocks/>
          </p:cNvSpPr>
          <p:nvPr/>
        </p:nvSpPr>
        <p:spPr>
          <a:xfrm>
            <a:off x="6729395"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H</a:t>
            </a:r>
            <a:endParaRPr lang="en-US" sz="2800" b="1" dirty="0"/>
          </a:p>
        </p:txBody>
      </p:sp>
      <p:sp>
        <p:nvSpPr>
          <p:cNvPr id="32" name="Rectangle 31">
            <a:extLst>
              <a:ext uri="{FF2B5EF4-FFF2-40B4-BE49-F238E27FC236}">
                <a16:creationId xmlns:a16="http://schemas.microsoft.com/office/drawing/2014/main" id="{27FA9E0A-F12A-F67C-FAA2-91DF11652E00}"/>
              </a:ext>
            </a:extLst>
          </p:cNvPr>
          <p:cNvSpPr>
            <a:spLocks/>
          </p:cNvSpPr>
          <p:nvPr/>
        </p:nvSpPr>
        <p:spPr>
          <a:xfrm>
            <a:off x="4481461"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I</a:t>
            </a:r>
            <a:endParaRPr lang="en-US" sz="2800" b="1" dirty="0"/>
          </a:p>
        </p:txBody>
      </p:sp>
      <p:sp>
        <p:nvSpPr>
          <p:cNvPr id="33" name="Rectangle 32">
            <a:extLst>
              <a:ext uri="{FF2B5EF4-FFF2-40B4-BE49-F238E27FC236}">
                <a16:creationId xmlns:a16="http://schemas.microsoft.com/office/drawing/2014/main" id="{276C86BB-4E64-31B1-FB4E-8ACB92416DBB}"/>
              </a:ext>
            </a:extLst>
          </p:cNvPr>
          <p:cNvSpPr>
            <a:spLocks/>
          </p:cNvSpPr>
          <p:nvPr/>
        </p:nvSpPr>
        <p:spPr>
          <a:xfrm>
            <a:off x="3936664" y="4912799"/>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Á</a:t>
            </a:r>
            <a:endParaRPr lang="en-US" sz="2800" b="1" dirty="0"/>
          </a:p>
        </p:txBody>
      </p:sp>
      <p:sp>
        <p:nvSpPr>
          <p:cNvPr id="34" name="Rectangle 33">
            <a:extLst>
              <a:ext uri="{FF2B5EF4-FFF2-40B4-BE49-F238E27FC236}">
                <a16:creationId xmlns:a16="http://schemas.microsoft.com/office/drawing/2014/main" id="{C706EB80-5CB2-BFA9-5DC4-A118372F68DC}"/>
              </a:ext>
            </a:extLst>
          </p:cNvPr>
          <p:cNvSpPr>
            <a:spLocks/>
          </p:cNvSpPr>
          <p:nvPr/>
        </p:nvSpPr>
        <p:spPr>
          <a:xfrm>
            <a:off x="3403767"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M</a:t>
            </a:r>
            <a:endParaRPr lang="en-US" sz="2800" b="1" dirty="0"/>
          </a:p>
        </p:txBody>
      </p:sp>
      <p:sp>
        <p:nvSpPr>
          <p:cNvPr id="100" name="Rectangle 99">
            <a:extLst>
              <a:ext uri="{FF2B5EF4-FFF2-40B4-BE49-F238E27FC236}">
                <a16:creationId xmlns:a16="http://schemas.microsoft.com/office/drawing/2014/main" id="{ADEBF37A-304F-4A97-227A-D815ECC55E68}"/>
              </a:ext>
            </a:extLst>
          </p:cNvPr>
          <p:cNvSpPr>
            <a:spLocks/>
          </p:cNvSpPr>
          <p:nvPr/>
        </p:nvSpPr>
        <p:spPr>
          <a:xfrm>
            <a:off x="5040228"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Đ</a:t>
            </a:r>
            <a:endParaRPr lang="en-US" sz="2800" b="1" dirty="0"/>
          </a:p>
        </p:txBody>
      </p:sp>
      <p:sp>
        <p:nvSpPr>
          <p:cNvPr id="35" name="Rectangle 34">
            <a:extLst>
              <a:ext uri="{FF2B5EF4-FFF2-40B4-BE49-F238E27FC236}">
                <a16:creationId xmlns:a16="http://schemas.microsoft.com/office/drawing/2014/main" id="{7039B93D-ABB7-28D2-7724-42A1270369A6}"/>
              </a:ext>
            </a:extLst>
          </p:cNvPr>
          <p:cNvSpPr>
            <a:spLocks/>
          </p:cNvSpPr>
          <p:nvPr/>
        </p:nvSpPr>
        <p:spPr>
          <a:xfrm>
            <a:off x="3403768"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H</a:t>
            </a:r>
            <a:endParaRPr lang="en-US" sz="2800" b="1" dirty="0"/>
          </a:p>
        </p:txBody>
      </p:sp>
      <p:sp>
        <p:nvSpPr>
          <p:cNvPr id="36" name="Rectangle 35">
            <a:extLst>
              <a:ext uri="{FF2B5EF4-FFF2-40B4-BE49-F238E27FC236}">
                <a16:creationId xmlns:a16="http://schemas.microsoft.com/office/drawing/2014/main" id="{F1D055A2-D554-1FFA-739B-75BD070FC3A8}"/>
              </a:ext>
            </a:extLst>
          </p:cNvPr>
          <p:cNvSpPr>
            <a:spLocks/>
          </p:cNvSpPr>
          <p:nvPr/>
        </p:nvSpPr>
        <p:spPr>
          <a:xfrm>
            <a:off x="3936341" y="5437696"/>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I</a:t>
            </a:r>
            <a:endParaRPr lang="en-US" sz="2800" b="1" dirty="0"/>
          </a:p>
        </p:txBody>
      </p:sp>
      <p:sp>
        <p:nvSpPr>
          <p:cNvPr id="37" name="Rectangle 36">
            <a:extLst>
              <a:ext uri="{FF2B5EF4-FFF2-40B4-BE49-F238E27FC236}">
                <a16:creationId xmlns:a16="http://schemas.microsoft.com/office/drawing/2014/main" id="{79393C1B-95C8-C4A4-F88B-F0AA47510DBB}"/>
              </a:ext>
            </a:extLst>
          </p:cNvPr>
          <p:cNvSpPr>
            <a:spLocks/>
          </p:cNvSpPr>
          <p:nvPr/>
        </p:nvSpPr>
        <p:spPr>
          <a:xfrm>
            <a:off x="4481461"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A</a:t>
            </a:r>
            <a:endParaRPr lang="en-US" sz="2800" b="1" dirty="0"/>
          </a:p>
        </p:txBody>
      </p:sp>
      <p:sp>
        <p:nvSpPr>
          <p:cNvPr id="38" name="Rectangle 37">
            <a:extLst>
              <a:ext uri="{FF2B5EF4-FFF2-40B4-BE49-F238E27FC236}">
                <a16:creationId xmlns:a16="http://schemas.microsoft.com/office/drawing/2014/main" id="{546579DB-7543-A38F-A60B-4A1FB53331D8}"/>
              </a:ext>
            </a:extLst>
          </p:cNvPr>
          <p:cNvSpPr>
            <a:spLocks/>
          </p:cNvSpPr>
          <p:nvPr/>
        </p:nvSpPr>
        <p:spPr>
          <a:xfrm>
            <a:off x="2270038"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Ẻ</a:t>
            </a:r>
            <a:endParaRPr lang="en-US" sz="2800" b="1" dirty="0"/>
          </a:p>
        </p:txBody>
      </p:sp>
      <p:sp>
        <p:nvSpPr>
          <p:cNvPr id="39" name="Rectangle 38">
            <a:extLst>
              <a:ext uri="{FF2B5EF4-FFF2-40B4-BE49-F238E27FC236}">
                <a16:creationId xmlns:a16="http://schemas.microsoft.com/office/drawing/2014/main" id="{4AC5A08C-01B1-E4D7-EFA0-9D20FF208406}"/>
              </a:ext>
            </a:extLst>
          </p:cNvPr>
          <p:cNvSpPr>
            <a:spLocks/>
          </p:cNvSpPr>
          <p:nvPr/>
        </p:nvSpPr>
        <p:spPr>
          <a:xfrm>
            <a:off x="1719682"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S</a:t>
            </a:r>
            <a:endParaRPr lang="en-US" sz="2800" b="1" dirty="0"/>
          </a:p>
        </p:txBody>
      </p:sp>
      <p:sp>
        <p:nvSpPr>
          <p:cNvPr id="101" name="Rectangle 100">
            <a:extLst>
              <a:ext uri="{FF2B5EF4-FFF2-40B4-BE49-F238E27FC236}">
                <a16:creationId xmlns:a16="http://schemas.microsoft.com/office/drawing/2014/main" id="{8FACFDB8-D76E-81AB-3FEE-4C9F6477D01F}"/>
              </a:ext>
            </a:extLst>
          </p:cNvPr>
          <p:cNvSpPr>
            <a:spLocks/>
          </p:cNvSpPr>
          <p:nvPr/>
        </p:nvSpPr>
        <p:spPr>
          <a:xfrm>
            <a:off x="2828012"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C</a:t>
            </a:r>
            <a:endParaRPr lang="en-US" sz="2800" b="1" dirty="0"/>
          </a:p>
        </p:txBody>
      </p:sp>
      <p:sp>
        <p:nvSpPr>
          <p:cNvPr id="207" name="Rectangle 206">
            <a:extLst>
              <a:ext uri="{FF2B5EF4-FFF2-40B4-BE49-F238E27FC236}">
                <a16:creationId xmlns:a16="http://schemas.microsoft.com/office/drawing/2014/main" id="{7792D49A-4062-D433-2158-9190DE741303}"/>
              </a:ext>
            </a:extLst>
          </p:cNvPr>
          <p:cNvSpPr>
            <a:spLocks/>
          </p:cNvSpPr>
          <p:nvPr/>
        </p:nvSpPr>
        <p:spPr>
          <a:xfrm>
            <a:off x="3936813" y="2776082"/>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N</a:t>
            </a:r>
            <a:endParaRPr lang="en-US" sz="2800" b="1" dirty="0"/>
          </a:p>
        </p:txBody>
      </p:sp>
      <p:sp>
        <p:nvSpPr>
          <p:cNvPr id="208" name="Rectangle 207">
            <a:extLst>
              <a:ext uri="{FF2B5EF4-FFF2-40B4-BE49-F238E27FC236}">
                <a16:creationId xmlns:a16="http://schemas.microsoft.com/office/drawing/2014/main" id="{A51EC005-44D0-461A-8A2B-9F92B60B4D1F}"/>
              </a:ext>
            </a:extLst>
          </p:cNvPr>
          <p:cNvSpPr>
            <a:spLocks/>
          </p:cNvSpPr>
          <p:nvPr/>
        </p:nvSpPr>
        <p:spPr>
          <a:xfrm>
            <a:off x="3934432" y="3318923"/>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H</a:t>
            </a:r>
            <a:endParaRPr lang="en-US" sz="2800" b="1" dirty="0"/>
          </a:p>
        </p:txBody>
      </p:sp>
      <p:sp>
        <p:nvSpPr>
          <p:cNvPr id="209" name="Rectangle 208">
            <a:extLst>
              <a:ext uri="{FF2B5EF4-FFF2-40B4-BE49-F238E27FC236}">
                <a16:creationId xmlns:a16="http://schemas.microsoft.com/office/drawing/2014/main" id="{C65A207B-6481-1BFF-EC28-F84A7516254C}"/>
              </a:ext>
            </a:extLst>
          </p:cNvPr>
          <p:cNvSpPr>
            <a:spLocks/>
          </p:cNvSpPr>
          <p:nvPr/>
        </p:nvSpPr>
        <p:spPr>
          <a:xfrm>
            <a:off x="3934432" y="3859779"/>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nchorCtr="0"/>
          <a:lstStyle/>
          <a:p>
            <a:pPr algn="ctr"/>
            <a:r>
              <a:rPr lang="vi-VN" sz="2800" b="1" dirty="0"/>
              <a:t>Â</a:t>
            </a:r>
            <a:endParaRPr lang="en-US" sz="2800" b="1" dirty="0"/>
          </a:p>
        </p:txBody>
      </p:sp>
      <p:sp>
        <p:nvSpPr>
          <p:cNvPr id="210" name="Rectangle 209">
            <a:extLst>
              <a:ext uri="{FF2B5EF4-FFF2-40B4-BE49-F238E27FC236}">
                <a16:creationId xmlns:a16="http://schemas.microsoft.com/office/drawing/2014/main" id="{861D9F75-E9B1-17BC-3050-408589938018}"/>
              </a:ext>
            </a:extLst>
          </p:cNvPr>
          <p:cNvSpPr>
            <a:spLocks/>
          </p:cNvSpPr>
          <p:nvPr/>
        </p:nvSpPr>
        <p:spPr>
          <a:xfrm>
            <a:off x="3934432" y="4384676"/>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N</a:t>
            </a:r>
            <a:endParaRPr lang="en-US" sz="2800" b="1" dirty="0"/>
          </a:p>
        </p:txBody>
      </p:sp>
      <p:sp>
        <p:nvSpPr>
          <p:cNvPr id="211" name="Rectangle 210">
            <a:extLst>
              <a:ext uri="{FF2B5EF4-FFF2-40B4-BE49-F238E27FC236}">
                <a16:creationId xmlns:a16="http://schemas.microsoft.com/office/drawing/2014/main" id="{88868103-7B50-0C5F-7B00-8CA2FAE37806}"/>
              </a:ext>
            </a:extLst>
          </p:cNvPr>
          <p:cNvSpPr>
            <a:spLocks/>
          </p:cNvSpPr>
          <p:nvPr/>
        </p:nvSpPr>
        <p:spPr>
          <a:xfrm>
            <a:off x="3934755" y="4912291"/>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Á</a:t>
            </a:r>
            <a:endParaRPr lang="en-US" sz="2800" b="1" dirty="0"/>
          </a:p>
        </p:txBody>
      </p:sp>
      <p:sp>
        <p:nvSpPr>
          <p:cNvPr id="212" name="Rectangle 211">
            <a:extLst>
              <a:ext uri="{FF2B5EF4-FFF2-40B4-BE49-F238E27FC236}">
                <a16:creationId xmlns:a16="http://schemas.microsoft.com/office/drawing/2014/main" id="{8EBE8408-12F5-C1F6-DC20-C55384CD55A3}"/>
              </a:ext>
            </a:extLst>
          </p:cNvPr>
          <p:cNvSpPr>
            <a:spLocks/>
          </p:cNvSpPr>
          <p:nvPr/>
        </p:nvSpPr>
        <p:spPr>
          <a:xfrm>
            <a:off x="3934432" y="5437188"/>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I</a:t>
            </a:r>
            <a:endParaRPr lang="en-US" sz="2800" b="1" dirty="0"/>
          </a:p>
        </p:txBody>
      </p:sp>
      <p:sp>
        <p:nvSpPr>
          <p:cNvPr id="200" name="Rectangle 199">
            <a:extLst>
              <a:ext uri="{FF2B5EF4-FFF2-40B4-BE49-F238E27FC236}">
                <a16:creationId xmlns:a16="http://schemas.microsoft.com/office/drawing/2014/main" id="{807D808F-5315-E570-DDDD-A75A7E69F664}"/>
              </a:ext>
            </a:extLst>
          </p:cNvPr>
          <p:cNvSpPr/>
          <p:nvPr/>
        </p:nvSpPr>
        <p:spPr>
          <a:xfrm>
            <a:off x="2251935"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Y</a:t>
            </a:r>
            <a:endParaRPr lang="en-US" sz="2800" b="1" dirty="0">
              <a:solidFill>
                <a:schemeClr val="tx1">
                  <a:lumMod val="95000"/>
                  <a:lumOff val="5000"/>
                </a:schemeClr>
              </a:solidFill>
            </a:endParaRPr>
          </a:p>
        </p:txBody>
      </p:sp>
      <p:sp>
        <p:nvSpPr>
          <p:cNvPr id="201" name="Rectangle 200">
            <a:extLst>
              <a:ext uri="{FF2B5EF4-FFF2-40B4-BE49-F238E27FC236}">
                <a16:creationId xmlns:a16="http://schemas.microsoft.com/office/drawing/2014/main" id="{1B26F634-5CFB-9D37-4A31-D8EE23C2983E}"/>
              </a:ext>
            </a:extLst>
          </p:cNvPr>
          <p:cNvSpPr/>
          <p:nvPr/>
        </p:nvSpPr>
        <p:spPr>
          <a:xfrm>
            <a:off x="2827690"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Ê</a:t>
            </a:r>
            <a:endParaRPr lang="en-US" sz="2800" b="1" dirty="0">
              <a:solidFill>
                <a:schemeClr val="tx1">
                  <a:lumMod val="95000"/>
                  <a:lumOff val="5000"/>
                </a:schemeClr>
              </a:solidFill>
            </a:endParaRPr>
          </a:p>
        </p:txBody>
      </p:sp>
      <p:sp>
        <p:nvSpPr>
          <p:cNvPr id="203" name="Rectangle 202">
            <a:extLst>
              <a:ext uri="{FF2B5EF4-FFF2-40B4-BE49-F238E27FC236}">
                <a16:creationId xmlns:a16="http://schemas.microsoft.com/office/drawing/2014/main" id="{E2E4D053-C626-CE9F-2724-187A10A92DF9}"/>
              </a:ext>
            </a:extLst>
          </p:cNvPr>
          <p:cNvSpPr/>
          <p:nvPr/>
        </p:nvSpPr>
        <p:spPr>
          <a:xfrm>
            <a:off x="4483201"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Ư</a:t>
            </a:r>
            <a:endParaRPr lang="en-US" sz="2800" b="1" dirty="0">
              <a:solidFill>
                <a:schemeClr val="tx1">
                  <a:lumMod val="95000"/>
                  <a:lumOff val="5000"/>
                </a:schemeClr>
              </a:solidFill>
            </a:endParaRPr>
          </a:p>
        </p:txBody>
      </p:sp>
      <p:sp>
        <p:nvSpPr>
          <p:cNvPr id="204" name="Rectangle 203">
            <a:extLst>
              <a:ext uri="{FF2B5EF4-FFF2-40B4-BE49-F238E27FC236}">
                <a16:creationId xmlns:a16="http://schemas.microsoft.com/office/drawing/2014/main" id="{88611C35-83E1-AF5E-84AF-1E888A0B0CBC}"/>
              </a:ext>
            </a:extLst>
          </p:cNvPr>
          <p:cNvSpPr/>
          <p:nvPr/>
        </p:nvSpPr>
        <p:spPr>
          <a:xfrm>
            <a:off x="5039906"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Ớ</a:t>
            </a:r>
            <a:endParaRPr lang="en-US" sz="2800" b="1" dirty="0">
              <a:solidFill>
                <a:schemeClr val="tx1">
                  <a:lumMod val="95000"/>
                  <a:lumOff val="5000"/>
                </a:schemeClr>
              </a:solidFill>
            </a:endParaRPr>
          </a:p>
        </p:txBody>
      </p:sp>
      <p:sp>
        <p:nvSpPr>
          <p:cNvPr id="205" name="Rectangle 204">
            <a:extLst>
              <a:ext uri="{FF2B5EF4-FFF2-40B4-BE49-F238E27FC236}">
                <a16:creationId xmlns:a16="http://schemas.microsoft.com/office/drawing/2014/main" id="{93AF74CC-0C4B-B8D5-8376-C7E030B7898D}"/>
              </a:ext>
            </a:extLst>
          </p:cNvPr>
          <p:cNvSpPr/>
          <p:nvPr/>
        </p:nvSpPr>
        <p:spPr>
          <a:xfrm>
            <a:off x="3403127"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U</a:t>
            </a:r>
            <a:endParaRPr lang="en-US" sz="2800" b="1" dirty="0">
              <a:solidFill>
                <a:schemeClr val="tx1">
                  <a:lumMod val="95000"/>
                  <a:lumOff val="5000"/>
                </a:schemeClr>
              </a:solidFill>
            </a:endParaRPr>
          </a:p>
        </p:txBody>
      </p:sp>
      <p:sp>
        <p:nvSpPr>
          <p:cNvPr id="206" name="Rectangle 205">
            <a:extLst>
              <a:ext uri="{FF2B5EF4-FFF2-40B4-BE49-F238E27FC236}">
                <a16:creationId xmlns:a16="http://schemas.microsoft.com/office/drawing/2014/main" id="{5B989E63-0848-3968-23A7-1309037B0E20}"/>
              </a:ext>
            </a:extLst>
          </p:cNvPr>
          <p:cNvSpPr/>
          <p:nvPr/>
        </p:nvSpPr>
        <p:spPr>
          <a:xfrm>
            <a:off x="5577561" y="27892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C</a:t>
            </a:r>
            <a:endParaRPr lang="en-US" sz="2800" b="1" dirty="0">
              <a:solidFill>
                <a:schemeClr val="tx1">
                  <a:lumMod val="95000"/>
                  <a:lumOff val="5000"/>
                </a:schemeClr>
              </a:solidFill>
            </a:endParaRPr>
          </a:p>
        </p:txBody>
      </p:sp>
      <p:sp>
        <p:nvSpPr>
          <p:cNvPr id="193" name="Rectangle 192">
            <a:extLst>
              <a:ext uri="{FF2B5EF4-FFF2-40B4-BE49-F238E27FC236}">
                <a16:creationId xmlns:a16="http://schemas.microsoft.com/office/drawing/2014/main" id="{AA690F80-7DFD-A340-C449-F5F8DAB27D69}"/>
              </a:ext>
            </a:extLst>
          </p:cNvPr>
          <p:cNvSpPr/>
          <p:nvPr/>
        </p:nvSpPr>
        <p:spPr>
          <a:xfrm>
            <a:off x="3403446" y="332578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P</a:t>
            </a:r>
            <a:endParaRPr lang="en-US" sz="2800" b="1" dirty="0">
              <a:solidFill>
                <a:schemeClr val="tx1">
                  <a:lumMod val="95000"/>
                  <a:lumOff val="5000"/>
                </a:schemeClr>
              </a:solidFill>
            </a:endParaRPr>
          </a:p>
        </p:txBody>
      </p:sp>
      <p:sp>
        <p:nvSpPr>
          <p:cNvPr id="194" name="Rectangle 193">
            <a:extLst>
              <a:ext uri="{FF2B5EF4-FFF2-40B4-BE49-F238E27FC236}">
                <a16:creationId xmlns:a16="http://schemas.microsoft.com/office/drawing/2014/main" id="{A645ED54-F3B0-4A3A-1849-7CE14895E67B}"/>
              </a:ext>
            </a:extLst>
          </p:cNvPr>
          <p:cNvSpPr/>
          <p:nvPr/>
        </p:nvSpPr>
        <p:spPr>
          <a:xfrm>
            <a:off x="4483201" y="332578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Á</a:t>
            </a:r>
            <a:endParaRPr lang="en-US" sz="2800" b="1" dirty="0">
              <a:solidFill>
                <a:schemeClr val="tx1">
                  <a:lumMod val="95000"/>
                  <a:lumOff val="5000"/>
                </a:schemeClr>
              </a:solidFill>
            </a:endParaRPr>
          </a:p>
        </p:txBody>
      </p:sp>
      <p:sp>
        <p:nvSpPr>
          <p:cNvPr id="195" name="Rectangle 194">
            <a:extLst>
              <a:ext uri="{FF2B5EF4-FFF2-40B4-BE49-F238E27FC236}">
                <a16:creationId xmlns:a16="http://schemas.microsoft.com/office/drawing/2014/main" id="{C622B405-59E0-DA9A-39F3-2B71B3536376}"/>
              </a:ext>
            </a:extLst>
          </p:cNvPr>
          <p:cNvSpPr/>
          <p:nvPr/>
        </p:nvSpPr>
        <p:spPr>
          <a:xfrm>
            <a:off x="5039907" y="332578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T</a:t>
            </a:r>
            <a:endParaRPr lang="en-US" sz="2800" b="1" dirty="0">
              <a:solidFill>
                <a:schemeClr val="tx1">
                  <a:lumMod val="95000"/>
                  <a:lumOff val="5000"/>
                </a:schemeClr>
              </a:solidFill>
            </a:endParaRPr>
          </a:p>
        </p:txBody>
      </p:sp>
      <p:sp>
        <p:nvSpPr>
          <p:cNvPr id="196" name="Rectangle 195">
            <a:extLst>
              <a:ext uri="{FF2B5EF4-FFF2-40B4-BE49-F238E27FC236}">
                <a16:creationId xmlns:a16="http://schemas.microsoft.com/office/drawing/2014/main" id="{DD89D72A-4BD5-BA8D-8119-2EA9C5D9ECF3}"/>
              </a:ext>
            </a:extLst>
          </p:cNvPr>
          <p:cNvSpPr/>
          <p:nvPr/>
        </p:nvSpPr>
        <p:spPr>
          <a:xfrm>
            <a:off x="5577562"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197" name="Rectangle 196">
            <a:extLst>
              <a:ext uri="{FF2B5EF4-FFF2-40B4-BE49-F238E27FC236}">
                <a16:creationId xmlns:a16="http://schemas.microsoft.com/office/drawing/2014/main" id="{ED0A6A3C-AB69-CB3E-085B-9118A88071A5}"/>
              </a:ext>
            </a:extLst>
          </p:cNvPr>
          <p:cNvSpPr/>
          <p:nvPr/>
        </p:nvSpPr>
        <p:spPr>
          <a:xfrm>
            <a:off x="6153317"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U</a:t>
            </a:r>
            <a:endParaRPr lang="en-US" sz="2800" b="1" dirty="0">
              <a:solidFill>
                <a:srgbClr val="70AD47"/>
              </a:solidFill>
            </a:endParaRPr>
          </a:p>
        </p:txBody>
      </p:sp>
      <p:sp>
        <p:nvSpPr>
          <p:cNvPr id="198" name="Rectangle 197">
            <a:extLst>
              <a:ext uri="{FF2B5EF4-FFF2-40B4-BE49-F238E27FC236}">
                <a16:creationId xmlns:a16="http://schemas.microsoft.com/office/drawing/2014/main" id="{F2E2E280-97E9-6C01-E826-B469072F6C8A}"/>
              </a:ext>
            </a:extLst>
          </p:cNvPr>
          <p:cNvSpPr/>
          <p:nvPr/>
        </p:nvSpPr>
        <p:spPr>
          <a:xfrm>
            <a:off x="6729072" y="3324918"/>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Y</a:t>
            </a:r>
            <a:endParaRPr lang="en-US" sz="2800" b="1" dirty="0">
              <a:solidFill>
                <a:srgbClr val="70AD47"/>
              </a:solidFill>
            </a:endParaRPr>
          </a:p>
        </p:txBody>
      </p:sp>
      <p:sp>
        <p:nvSpPr>
          <p:cNvPr id="199" name="Rectangle 198">
            <a:extLst>
              <a:ext uri="{FF2B5EF4-FFF2-40B4-BE49-F238E27FC236}">
                <a16:creationId xmlns:a16="http://schemas.microsoft.com/office/drawing/2014/main" id="{4C1F0524-C4A9-943B-04FE-8AA0658A79D3}"/>
              </a:ext>
            </a:extLst>
          </p:cNvPr>
          <p:cNvSpPr/>
          <p:nvPr/>
        </p:nvSpPr>
        <p:spPr>
          <a:xfrm>
            <a:off x="3933960"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186" name="Rectangle 185">
            <a:extLst>
              <a:ext uri="{FF2B5EF4-FFF2-40B4-BE49-F238E27FC236}">
                <a16:creationId xmlns:a16="http://schemas.microsoft.com/office/drawing/2014/main" id="{3C03CC26-F40F-A715-5A35-CFCF200BF332}"/>
              </a:ext>
            </a:extLst>
          </p:cNvPr>
          <p:cNvSpPr/>
          <p:nvPr/>
        </p:nvSpPr>
        <p:spPr>
          <a:xfrm>
            <a:off x="3933960"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Â</a:t>
            </a:r>
            <a:endParaRPr lang="en-US" sz="2800" b="1" dirty="0">
              <a:solidFill>
                <a:srgbClr val="70AD47"/>
              </a:solidFill>
            </a:endParaRPr>
          </a:p>
        </p:txBody>
      </p:sp>
      <p:sp>
        <p:nvSpPr>
          <p:cNvPr id="187" name="Rectangle 186">
            <a:extLst>
              <a:ext uri="{FF2B5EF4-FFF2-40B4-BE49-F238E27FC236}">
                <a16:creationId xmlns:a16="http://schemas.microsoft.com/office/drawing/2014/main" id="{34FB1E35-1AE1-D9BB-B4E0-AB1E29C5D49E}"/>
              </a:ext>
            </a:extLst>
          </p:cNvPr>
          <p:cNvSpPr/>
          <p:nvPr/>
        </p:nvSpPr>
        <p:spPr>
          <a:xfrm>
            <a:off x="4483201"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M</a:t>
            </a:r>
            <a:endParaRPr lang="en-US" sz="2800" b="1" dirty="0">
              <a:solidFill>
                <a:srgbClr val="70AD47"/>
              </a:solidFill>
            </a:endParaRPr>
          </a:p>
        </p:txBody>
      </p:sp>
      <p:sp>
        <p:nvSpPr>
          <p:cNvPr id="188" name="Rectangle 187">
            <a:extLst>
              <a:ext uri="{FF2B5EF4-FFF2-40B4-BE49-F238E27FC236}">
                <a16:creationId xmlns:a16="http://schemas.microsoft.com/office/drawing/2014/main" id="{F0F3F96C-7FFD-4DD9-1204-22C1864048A4}"/>
              </a:ext>
            </a:extLst>
          </p:cNvPr>
          <p:cNvSpPr/>
          <p:nvPr/>
        </p:nvSpPr>
        <p:spPr>
          <a:xfrm>
            <a:off x="5039906"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L</a:t>
            </a:r>
            <a:endParaRPr lang="en-US" sz="2800" b="1" dirty="0">
              <a:solidFill>
                <a:srgbClr val="70AD47"/>
              </a:solidFill>
            </a:endParaRPr>
          </a:p>
        </p:txBody>
      </p:sp>
      <p:sp>
        <p:nvSpPr>
          <p:cNvPr id="189" name="Rectangle 188">
            <a:extLst>
              <a:ext uri="{FF2B5EF4-FFF2-40B4-BE49-F238E27FC236}">
                <a16:creationId xmlns:a16="http://schemas.microsoft.com/office/drawing/2014/main" id="{99F00F90-628D-183E-73D0-EE7925F5269F}"/>
              </a:ext>
            </a:extLst>
          </p:cNvPr>
          <p:cNvSpPr/>
          <p:nvPr/>
        </p:nvSpPr>
        <p:spPr>
          <a:xfrm>
            <a:off x="5577561"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Ư</a:t>
            </a:r>
            <a:endParaRPr lang="en-US" sz="2800" b="1" dirty="0">
              <a:solidFill>
                <a:srgbClr val="70AD47"/>
              </a:solidFill>
            </a:endParaRPr>
          </a:p>
        </p:txBody>
      </p:sp>
      <p:sp>
        <p:nvSpPr>
          <p:cNvPr id="190" name="Rectangle 189">
            <a:extLst>
              <a:ext uri="{FF2B5EF4-FFF2-40B4-BE49-F238E27FC236}">
                <a16:creationId xmlns:a16="http://schemas.microsoft.com/office/drawing/2014/main" id="{EED9C8C3-79AA-FB79-8494-81FB8EB727CA}"/>
              </a:ext>
            </a:extLst>
          </p:cNvPr>
          <p:cNvSpPr/>
          <p:nvPr/>
        </p:nvSpPr>
        <p:spPr>
          <a:xfrm>
            <a:off x="6153316"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Ợ</a:t>
            </a:r>
            <a:endParaRPr lang="en-US" sz="2800" b="1" dirty="0">
              <a:solidFill>
                <a:srgbClr val="70AD47"/>
              </a:solidFill>
            </a:endParaRPr>
          </a:p>
        </p:txBody>
      </p:sp>
      <p:sp>
        <p:nvSpPr>
          <p:cNvPr id="191" name="Rectangle 190">
            <a:extLst>
              <a:ext uri="{FF2B5EF4-FFF2-40B4-BE49-F238E27FC236}">
                <a16:creationId xmlns:a16="http://schemas.microsoft.com/office/drawing/2014/main" id="{7348F9BA-34C7-690C-511A-5EB543A5FC22}"/>
              </a:ext>
            </a:extLst>
          </p:cNvPr>
          <p:cNvSpPr/>
          <p:nvPr/>
        </p:nvSpPr>
        <p:spPr>
          <a:xfrm>
            <a:off x="6729072"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C</a:t>
            </a:r>
            <a:endParaRPr lang="en-US" sz="2800" b="1" dirty="0">
              <a:solidFill>
                <a:srgbClr val="70AD47"/>
              </a:solidFill>
            </a:endParaRPr>
          </a:p>
        </p:txBody>
      </p:sp>
      <p:sp>
        <p:nvSpPr>
          <p:cNvPr id="192" name="Rectangle 191">
            <a:extLst>
              <a:ext uri="{FF2B5EF4-FFF2-40B4-BE49-F238E27FC236}">
                <a16:creationId xmlns:a16="http://schemas.microsoft.com/office/drawing/2014/main" id="{7DA3B4AC-21CA-D322-0634-4490569B7BC6}"/>
              </a:ext>
            </a:extLst>
          </p:cNvPr>
          <p:cNvSpPr/>
          <p:nvPr/>
        </p:nvSpPr>
        <p:spPr>
          <a:xfrm>
            <a:off x="3407543"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X</a:t>
            </a:r>
            <a:endParaRPr lang="en-US" sz="2800" b="1" dirty="0">
              <a:solidFill>
                <a:srgbClr val="70AD47"/>
              </a:solidFill>
            </a:endParaRPr>
          </a:p>
        </p:txBody>
      </p:sp>
      <p:sp>
        <p:nvSpPr>
          <p:cNvPr id="180" name="Rectangle 179">
            <a:extLst>
              <a:ext uri="{FF2B5EF4-FFF2-40B4-BE49-F238E27FC236}">
                <a16:creationId xmlns:a16="http://schemas.microsoft.com/office/drawing/2014/main" id="{12A359AE-34CF-51BC-6FBB-CEA3872A84D8}"/>
              </a:ext>
            </a:extLst>
          </p:cNvPr>
          <p:cNvSpPr/>
          <p:nvPr/>
        </p:nvSpPr>
        <p:spPr>
          <a:xfrm>
            <a:off x="1143607"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G</a:t>
            </a:r>
            <a:endParaRPr lang="en-US" sz="2800" b="1" dirty="0">
              <a:solidFill>
                <a:srgbClr val="70AD47"/>
              </a:solidFill>
            </a:endParaRPr>
          </a:p>
        </p:txBody>
      </p:sp>
      <p:sp>
        <p:nvSpPr>
          <p:cNvPr id="181" name="Rectangle 180">
            <a:extLst>
              <a:ext uri="{FF2B5EF4-FFF2-40B4-BE49-F238E27FC236}">
                <a16:creationId xmlns:a16="http://schemas.microsoft.com/office/drawing/2014/main" id="{42877E4F-580F-82D9-5625-4E0BDF81E875}"/>
              </a:ext>
            </a:extLst>
          </p:cNvPr>
          <p:cNvSpPr/>
          <p:nvPr/>
        </p:nvSpPr>
        <p:spPr>
          <a:xfrm>
            <a:off x="1719367" y="438676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I</a:t>
            </a:r>
            <a:endParaRPr lang="en-US" sz="2800" b="1" dirty="0">
              <a:solidFill>
                <a:srgbClr val="70AD47"/>
              </a:solidFill>
            </a:endParaRPr>
          </a:p>
        </p:txBody>
      </p:sp>
      <p:sp>
        <p:nvSpPr>
          <p:cNvPr id="182" name="Rectangle 181">
            <a:extLst>
              <a:ext uri="{FF2B5EF4-FFF2-40B4-BE49-F238E27FC236}">
                <a16:creationId xmlns:a16="http://schemas.microsoft.com/office/drawing/2014/main" id="{7C7928AB-5AFF-805B-769A-1232DFF27D55}"/>
              </a:ext>
            </a:extLst>
          </p:cNvPr>
          <p:cNvSpPr/>
          <p:nvPr/>
        </p:nvSpPr>
        <p:spPr>
          <a:xfrm>
            <a:off x="2251936"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Ữ</a:t>
            </a:r>
            <a:endParaRPr lang="en-US" sz="2800" b="1" dirty="0">
              <a:solidFill>
                <a:srgbClr val="70AD47"/>
              </a:solidFill>
            </a:endParaRPr>
          </a:p>
        </p:txBody>
      </p:sp>
      <p:sp>
        <p:nvSpPr>
          <p:cNvPr id="183" name="Rectangle 182">
            <a:extLst>
              <a:ext uri="{FF2B5EF4-FFF2-40B4-BE49-F238E27FC236}">
                <a16:creationId xmlns:a16="http://schemas.microsoft.com/office/drawing/2014/main" id="{2DCB1CED-3172-C412-0D31-A011C140F631}"/>
              </a:ext>
            </a:extLst>
          </p:cNvPr>
          <p:cNvSpPr/>
          <p:nvPr/>
        </p:nvSpPr>
        <p:spPr>
          <a:xfrm>
            <a:off x="2827691"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G</a:t>
            </a:r>
            <a:endParaRPr lang="en-US" sz="2800" b="1" dirty="0">
              <a:solidFill>
                <a:srgbClr val="70AD47"/>
              </a:solidFill>
            </a:endParaRPr>
          </a:p>
        </p:txBody>
      </p:sp>
      <p:sp>
        <p:nvSpPr>
          <p:cNvPr id="184" name="Rectangle 183">
            <a:extLst>
              <a:ext uri="{FF2B5EF4-FFF2-40B4-BE49-F238E27FC236}">
                <a16:creationId xmlns:a16="http://schemas.microsoft.com/office/drawing/2014/main" id="{C2A58D0F-FDCC-758A-9EE2-220E3EF30CD8}"/>
              </a:ext>
            </a:extLst>
          </p:cNvPr>
          <p:cNvSpPr/>
          <p:nvPr/>
        </p:nvSpPr>
        <p:spPr>
          <a:xfrm>
            <a:off x="3403446"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Ì</a:t>
            </a:r>
            <a:endParaRPr lang="en-US" sz="2800" b="1" dirty="0">
              <a:solidFill>
                <a:srgbClr val="70AD47"/>
              </a:solidFill>
            </a:endParaRPr>
          </a:p>
        </p:txBody>
      </p:sp>
      <p:sp>
        <p:nvSpPr>
          <p:cNvPr id="185" name="Rectangle 184">
            <a:extLst>
              <a:ext uri="{FF2B5EF4-FFF2-40B4-BE49-F238E27FC236}">
                <a16:creationId xmlns:a16="http://schemas.microsoft.com/office/drawing/2014/main" id="{20670E9F-6613-E6B2-AFD8-FA2C7CBF24A9}"/>
              </a:ext>
            </a:extLst>
          </p:cNvPr>
          <p:cNvSpPr/>
          <p:nvPr/>
        </p:nvSpPr>
        <p:spPr>
          <a:xfrm>
            <a:off x="3933960"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N</a:t>
            </a:r>
            <a:endParaRPr lang="en-US" sz="2800" b="1" dirty="0">
              <a:solidFill>
                <a:srgbClr val="70AD47"/>
              </a:solidFill>
            </a:endParaRPr>
          </a:p>
        </p:txBody>
      </p:sp>
      <p:sp>
        <p:nvSpPr>
          <p:cNvPr id="173" name="Rectangle 172">
            <a:extLst>
              <a:ext uri="{FF2B5EF4-FFF2-40B4-BE49-F238E27FC236}">
                <a16:creationId xmlns:a16="http://schemas.microsoft.com/office/drawing/2014/main" id="{A4495D2D-4B0C-29F7-6BAA-0FFA2F16CADB}"/>
              </a:ext>
            </a:extLst>
          </p:cNvPr>
          <p:cNvSpPr/>
          <p:nvPr/>
        </p:nvSpPr>
        <p:spPr>
          <a:xfrm>
            <a:off x="5577563"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Ì</a:t>
            </a:r>
            <a:endParaRPr lang="en-US" sz="2800" b="1" dirty="0">
              <a:solidFill>
                <a:srgbClr val="70AD47"/>
              </a:solidFill>
            </a:endParaRPr>
          </a:p>
        </p:txBody>
      </p:sp>
      <p:sp>
        <p:nvSpPr>
          <p:cNvPr id="174" name="Rectangle 173">
            <a:extLst>
              <a:ext uri="{FF2B5EF4-FFF2-40B4-BE49-F238E27FC236}">
                <a16:creationId xmlns:a16="http://schemas.microsoft.com/office/drawing/2014/main" id="{0A318C2D-2FC7-9BEE-DE94-C1B283A4EC6D}"/>
              </a:ext>
            </a:extLst>
          </p:cNvPr>
          <p:cNvSpPr/>
          <p:nvPr/>
        </p:nvSpPr>
        <p:spPr>
          <a:xfrm>
            <a:off x="6153319"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N</a:t>
            </a:r>
            <a:endParaRPr lang="en-US" sz="2800" b="1" dirty="0">
              <a:solidFill>
                <a:srgbClr val="70AD47"/>
              </a:solidFill>
            </a:endParaRPr>
          </a:p>
        </p:txBody>
      </p:sp>
      <p:sp>
        <p:nvSpPr>
          <p:cNvPr id="175" name="Rectangle 174">
            <a:extLst>
              <a:ext uri="{FF2B5EF4-FFF2-40B4-BE49-F238E27FC236}">
                <a16:creationId xmlns:a16="http://schemas.microsoft.com/office/drawing/2014/main" id="{22E2F35A-70DF-5EC3-5BF7-6001AECE450A}"/>
              </a:ext>
            </a:extLst>
          </p:cNvPr>
          <p:cNvSpPr/>
          <p:nvPr/>
        </p:nvSpPr>
        <p:spPr>
          <a:xfrm>
            <a:off x="6729074"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176" name="Rectangle 175">
            <a:extLst>
              <a:ext uri="{FF2B5EF4-FFF2-40B4-BE49-F238E27FC236}">
                <a16:creationId xmlns:a16="http://schemas.microsoft.com/office/drawing/2014/main" id="{C55D78BC-A8EE-627F-A0EB-3C69428305F2}"/>
              </a:ext>
            </a:extLst>
          </p:cNvPr>
          <p:cNvSpPr/>
          <p:nvPr/>
        </p:nvSpPr>
        <p:spPr>
          <a:xfrm>
            <a:off x="4481140"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I</a:t>
            </a:r>
            <a:endParaRPr lang="en-US" sz="2800" b="1" dirty="0">
              <a:solidFill>
                <a:srgbClr val="70AD47"/>
              </a:solidFill>
            </a:endParaRPr>
          </a:p>
        </p:txBody>
      </p:sp>
      <p:sp>
        <p:nvSpPr>
          <p:cNvPr id="177" name="Rectangle 176">
            <a:extLst>
              <a:ext uri="{FF2B5EF4-FFF2-40B4-BE49-F238E27FC236}">
                <a16:creationId xmlns:a16="http://schemas.microsoft.com/office/drawing/2014/main" id="{A4ADF1BC-35F3-CB70-AF25-0B4068D6E316}"/>
              </a:ext>
            </a:extLst>
          </p:cNvPr>
          <p:cNvSpPr/>
          <p:nvPr/>
        </p:nvSpPr>
        <p:spPr>
          <a:xfrm>
            <a:off x="3934283"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Á</a:t>
            </a:r>
            <a:endParaRPr lang="en-US" sz="2800" b="1" dirty="0">
              <a:solidFill>
                <a:srgbClr val="70AD47"/>
              </a:solidFill>
            </a:endParaRPr>
          </a:p>
        </p:txBody>
      </p:sp>
      <p:sp>
        <p:nvSpPr>
          <p:cNvPr id="178" name="Rectangle 177">
            <a:extLst>
              <a:ext uri="{FF2B5EF4-FFF2-40B4-BE49-F238E27FC236}">
                <a16:creationId xmlns:a16="http://schemas.microsoft.com/office/drawing/2014/main" id="{8BB1CA0B-20C6-3EBD-0BEC-5D867ECE548A}"/>
              </a:ext>
            </a:extLst>
          </p:cNvPr>
          <p:cNvSpPr/>
          <p:nvPr/>
        </p:nvSpPr>
        <p:spPr>
          <a:xfrm>
            <a:off x="3403446"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M</a:t>
            </a:r>
            <a:endParaRPr lang="en-US" sz="2800" b="1" dirty="0">
              <a:solidFill>
                <a:srgbClr val="70AD47"/>
              </a:solidFill>
            </a:endParaRPr>
          </a:p>
        </p:txBody>
      </p:sp>
      <p:sp>
        <p:nvSpPr>
          <p:cNvPr id="179" name="Rectangle 178">
            <a:extLst>
              <a:ext uri="{FF2B5EF4-FFF2-40B4-BE49-F238E27FC236}">
                <a16:creationId xmlns:a16="http://schemas.microsoft.com/office/drawing/2014/main" id="{F7163393-D1C6-EAEB-FFF5-9D1BD17F453E}"/>
              </a:ext>
            </a:extLst>
          </p:cNvPr>
          <p:cNvSpPr/>
          <p:nvPr/>
        </p:nvSpPr>
        <p:spPr>
          <a:xfrm>
            <a:off x="5039907"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Đ</a:t>
            </a:r>
            <a:endParaRPr lang="en-US" sz="2800" b="1" dirty="0">
              <a:solidFill>
                <a:srgbClr val="70AD47"/>
              </a:solidFill>
            </a:endParaRPr>
          </a:p>
        </p:txBody>
      </p:sp>
      <p:sp>
        <p:nvSpPr>
          <p:cNvPr id="167" name="Rectangle 166">
            <a:extLst>
              <a:ext uri="{FF2B5EF4-FFF2-40B4-BE49-F238E27FC236}">
                <a16:creationId xmlns:a16="http://schemas.microsoft.com/office/drawing/2014/main" id="{9012D573-2FAB-9574-B0BC-86242F56B199}"/>
              </a:ext>
            </a:extLst>
          </p:cNvPr>
          <p:cNvSpPr/>
          <p:nvPr/>
        </p:nvSpPr>
        <p:spPr>
          <a:xfrm>
            <a:off x="3403447"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168" name="Rectangle 167">
            <a:extLst>
              <a:ext uri="{FF2B5EF4-FFF2-40B4-BE49-F238E27FC236}">
                <a16:creationId xmlns:a16="http://schemas.microsoft.com/office/drawing/2014/main" id="{D1D0C749-5B60-9983-1484-C67FDC29C101}"/>
              </a:ext>
            </a:extLst>
          </p:cNvPr>
          <p:cNvSpPr/>
          <p:nvPr/>
        </p:nvSpPr>
        <p:spPr>
          <a:xfrm>
            <a:off x="3933960"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I</a:t>
            </a:r>
            <a:endParaRPr lang="en-US" sz="2800" b="1" dirty="0">
              <a:solidFill>
                <a:srgbClr val="70AD47"/>
              </a:solidFill>
            </a:endParaRPr>
          </a:p>
        </p:txBody>
      </p:sp>
      <p:sp>
        <p:nvSpPr>
          <p:cNvPr id="169" name="Rectangle 168">
            <a:extLst>
              <a:ext uri="{FF2B5EF4-FFF2-40B4-BE49-F238E27FC236}">
                <a16:creationId xmlns:a16="http://schemas.microsoft.com/office/drawing/2014/main" id="{24BE4497-627F-DAA0-1BE6-4CD76A818073}"/>
              </a:ext>
            </a:extLst>
          </p:cNvPr>
          <p:cNvSpPr/>
          <p:nvPr/>
        </p:nvSpPr>
        <p:spPr>
          <a:xfrm>
            <a:off x="4481140"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A</a:t>
            </a:r>
            <a:endParaRPr lang="en-US" sz="2800" b="1" dirty="0">
              <a:solidFill>
                <a:srgbClr val="70AD47"/>
              </a:solidFill>
            </a:endParaRPr>
          </a:p>
        </p:txBody>
      </p:sp>
      <p:sp>
        <p:nvSpPr>
          <p:cNvPr id="170" name="Rectangle 169">
            <a:extLst>
              <a:ext uri="{FF2B5EF4-FFF2-40B4-BE49-F238E27FC236}">
                <a16:creationId xmlns:a16="http://schemas.microsoft.com/office/drawing/2014/main" id="{3A974EAA-3ABC-5DB4-7CDC-0F3D99BADB21}"/>
              </a:ext>
            </a:extLst>
          </p:cNvPr>
          <p:cNvSpPr/>
          <p:nvPr/>
        </p:nvSpPr>
        <p:spPr>
          <a:xfrm>
            <a:off x="2269717"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Ẻ</a:t>
            </a:r>
            <a:endParaRPr lang="en-US" sz="2800" b="1" dirty="0">
              <a:solidFill>
                <a:srgbClr val="70AD47"/>
              </a:solidFill>
            </a:endParaRPr>
          </a:p>
        </p:txBody>
      </p:sp>
      <p:sp>
        <p:nvSpPr>
          <p:cNvPr id="171" name="Rectangle 170">
            <a:extLst>
              <a:ext uri="{FF2B5EF4-FFF2-40B4-BE49-F238E27FC236}">
                <a16:creationId xmlns:a16="http://schemas.microsoft.com/office/drawing/2014/main" id="{DA52C1DC-5B74-A7CF-EC41-F2B66E6F906B}"/>
              </a:ext>
            </a:extLst>
          </p:cNvPr>
          <p:cNvSpPr/>
          <p:nvPr/>
        </p:nvSpPr>
        <p:spPr>
          <a:xfrm>
            <a:off x="1719361"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S</a:t>
            </a:r>
            <a:endParaRPr lang="en-US" sz="2800" b="1" dirty="0">
              <a:solidFill>
                <a:srgbClr val="70AD47"/>
              </a:solidFill>
            </a:endParaRPr>
          </a:p>
        </p:txBody>
      </p:sp>
      <p:sp>
        <p:nvSpPr>
          <p:cNvPr id="172" name="Rectangle 171">
            <a:extLst>
              <a:ext uri="{FF2B5EF4-FFF2-40B4-BE49-F238E27FC236}">
                <a16:creationId xmlns:a16="http://schemas.microsoft.com/office/drawing/2014/main" id="{D48494EB-19C5-C2F0-F9EA-CE30139D3B78}"/>
              </a:ext>
            </a:extLst>
          </p:cNvPr>
          <p:cNvSpPr/>
          <p:nvPr/>
        </p:nvSpPr>
        <p:spPr>
          <a:xfrm>
            <a:off x="2827691"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C</a:t>
            </a:r>
            <a:endParaRPr lang="en-US" sz="2800" b="1" dirty="0">
              <a:solidFill>
                <a:srgbClr val="70AD47"/>
              </a:solidFill>
            </a:endParaRPr>
          </a:p>
        </p:txBody>
      </p:sp>
      <p:sp>
        <p:nvSpPr>
          <p:cNvPr id="216" name="Arrow: Notched Right 215">
            <a:extLst>
              <a:ext uri="{FF2B5EF4-FFF2-40B4-BE49-F238E27FC236}">
                <a16:creationId xmlns:a16="http://schemas.microsoft.com/office/drawing/2014/main" id="{4F4884FE-B4C4-9AD0-7969-420941D9B547}"/>
              </a:ext>
            </a:extLst>
          </p:cNvPr>
          <p:cNvSpPr/>
          <p:nvPr/>
        </p:nvSpPr>
        <p:spPr>
          <a:xfrm rot="5400000">
            <a:off x="3934431" y="2261937"/>
            <a:ext cx="419100" cy="4191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a:extLst>
              <a:ext uri="{FF2B5EF4-FFF2-40B4-BE49-F238E27FC236}">
                <a16:creationId xmlns:a16="http://schemas.microsoft.com/office/drawing/2014/main" id="{1811A003-0921-959D-DF94-2C5F6F76B381}"/>
              </a:ext>
            </a:extLst>
          </p:cNvPr>
          <p:cNvSpPr/>
          <p:nvPr/>
        </p:nvSpPr>
        <p:spPr>
          <a:xfrm>
            <a:off x="2257017"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Y</a:t>
            </a:r>
            <a:endParaRPr lang="en-US" sz="2800" b="1" dirty="0">
              <a:solidFill>
                <a:srgbClr val="70AD47"/>
              </a:solidFill>
            </a:endParaRPr>
          </a:p>
        </p:txBody>
      </p:sp>
      <p:sp>
        <p:nvSpPr>
          <p:cNvPr id="228" name="Rectangle 227">
            <a:extLst>
              <a:ext uri="{FF2B5EF4-FFF2-40B4-BE49-F238E27FC236}">
                <a16:creationId xmlns:a16="http://schemas.microsoft.com/office/drawing/2014/main" id="{5F1BCD81-F86E-0BC2-B92C-75F2FC3FE501}"/>
              </a:ext>
            </a:extLst>
          </p:cNvPr>
          <p:cNvSpPr/>
          <p:nvPr/>
        </p:nvSpPr>
        <p:spPr>
          <a:xfrm>
            <a:off x="2826422"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Ê</a:t>
            </a:r>
            <a:endParaRPr lang="en-US" sz="2800" b="1" dirty="0">
              <a:solidFill>
                <a:srgbClr val="70AD47"/>
              </a:solidFill>
            </a:endParaRPr>
          </a:p>
        </p:txBody>
      </p:sp>
      <p:sp>
        <p:nvSpPr>
          <p:cNvPr id="229" name="Rectangle 228">
            <a:extLst>
              <a:ext uri="{FF2B5EF4-FFF2-40B4-BE49-F238E27FC236}">
                <a16:creationId xmlns:a16="http://schemas.microsoft.com/office/drawing/2014/main" id="{AD34FF4E-C55F-BF0D-DB10-31FA1920F2FB}"/>
              </a:ext>
            </a:extLst>
          </p:cNvPr>
          <p:cNvSpPr/>
          <p:nvPr/>
        </p:nvSpPr>
        <p:spPr>
          <a:xfrm>
            <a:off x="3935073"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N</a:t>
            </a:r>
            <a:endParaRPr lang="en-US" sz="2800" b="1" dirty="0">
              <a:solidFill>
                <a:srgbClr val="70AD47"/>
              </a:solidFill>
            </a:endParaRPr>
          </a:p>
        </p:txBody>
      </p:sp>
      <p:sp>
        <p:nvSpPr>
          <p:cNvPr id="230" name="Rectangle 229">
            <a:extLst>
              <a:ext uri="{FF2B5EF4-FFF2-40B4-BE49-F238E27FC236}">
                <a16:creationId xmlns:a16="http://schemas.microsoft.com/office/drawing/2014/main" id="{280A17FE-86BF-E722-164B-814F9DD26F5D}"/>
              </a:ext>
            </a:extLst>
          </p:cNvPr>
          <p:cNvSpPr/>
          <p:nvPr/>
        </p:nvSpPr>
        <p:spPr>
          <a:xfrm>
            <a:off x="4481933"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Ư</a:t>
            </a:r>
            <a:endParaRPr lang="en-US" sz="2800" b="1" dirty="0">
              <a:solidFill>
                <a:srgbClr val="70AD47"/>
              </a:solidFill>
            </a:endParaRPr>
          </a:p>
        </p:txBody>
      </p:sp>
      <p:sp>
        <p:nvSpPr>
          <p:cNvPr id="231" name="Rectangle 230">
            <a:extLst>
              <a:ext uri="{FF2B5EF4-FFF2-40B4-BE49-F238E27FC236}">
                <a16:creationId xmlns:a16="http://schemas.microsoft.com/office/drawing/2014/main" id="{234FBCD4-AF84-D12C-1959-679B689887A8}"/>
              </a:ext>
            </a:extLst>
          </p:cNvPr>
          <p:cNvSpPr/>
          <p:nvPr/>
        </p:nvSpPr>
        <p:spPr>
          <a:xfrm>
            <a:off x="5044988"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Ớ</a:t>
            </a:r>
            <a:endParaRPr lang="en-US" sz="2800" b="1" dirty="0">
              <a:solidFill>
                <a:srgbClr val="70AD47"/>
              </a:solidFill>
            </a:endParaRPr>
          </a:p>
        </p:txBody>
      </p:sp>
      <p:sp>
        <p:nvSpPr>
          <p:cNvPr id="232" name="Rectangle 231">
            <a:extLst>
              <a:ext uri="{FF2B5EF4-FFF2-40B4-BE49-F238E27FC236}">
                <a16:creationId xmlns:a16="http://schemas.microsoft.com/office/drawing/2014/main" id="{F722EB86-92FD-CF65-C29A-591099D104E1}"/>
              </a:ext>
            </a:extLst>
          </p:cNvPr>
          <p:cNvSpPr/>
          <p:nvPr/>
        </p:nvSpPr>
        <p:spPr>
          <a:xfrm>
            <a:off x="3401859"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U</a:t>
            </a:r>
            <a:endParaRPr lang="en-US" sz="2800" b="1" dirty="0">
              <a:solidFill>
                <a:srgbClr val="70AD47"/>
              </a:solidFill>
            </a:endParaRPr>
          </a:p>
        </p:txBody>
      </p:sp>
      <p:sp>
        <p:nvSpPr>
          <p:cNvPr id="233" name="Rectangle 232">
            <a:extLst>
              <a:ext uri="{FF2B5EF4-FFF2-40B4-BE49-F238E27FC236}">
                <a16:creationId xmlns:a16="http://schemas.microsoft.com/office/drawing/2014/main" id="{8DF7F4EE-11D6-464A-2484-0B4F21E75135}"/>
              </a:ext>
            </a:extLst>
          </p:cNvPr>
          <p:cNvSpPr/>
          <p:nvPr/>
        </p:nvSpPr>
        <p:spPr>
          <a:xfrm>
            <a:off x="5576293" y="278929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C</a:t>
            </a:r>
            <a:endParaRPr lang="en-US" sz="2800" b="1" dirty="0">
              <a:solidFill>
                <a:srgbClr val="70AD47"/>
              </a:solidFill>
            </a:endParaRPr>
          </a:p>
        </p:txBody>
      </p:sp>
      <p:sp>
        <p:nvSpPr>
          <p:cNvPr id="235" name="Rectangle 234">
            <a:extLst>
              <a:ext uri="{FF2B5EF4-FFF2-40B4-BE49-F238E27FC236}">
                <a16:creationId xmlns:a16="http://schemas.microsoft.com/office/drawing/2014/main" id="{38B14CD1-7472-D02E-B459-BB120D3707FB}"/>
              </a:ext>
            </a:extLst>
          </p:cNvPr>
          <p:cNvSpPr/>
          <p:nvPr/>
        </p:nvSpPr>
        <p:spPr>
          <a:xfrm>
            <a:off x="4481933"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Á</a:t>
            </a:r>
            <a:endParaRPr lang="en-US" sz="2800" b="1" dirty="0">
              <a:solidFill>
                <a:srgbClr val="70AD47"/>
              </a:solidFill>
            </a:endParaRPr>
          </a:p>
        </p:txBody>
      </p:sp>
      <p:sp>
        <p:nvSpPr>
          <p:cNvPr id="236" name="Rectangle 235">
            <a:extLst>
              <a:ext uri="{FF2B5EF4-FFF2-40B4-BE49-F238E27FC236}">
                <a16:creationId xmlns:a16="http://schemas.microsoft.com/office/drawing/2014/main" id="{371E474F-D3F3-A0D9-6BAE-ECF2254B6018}"/>
              </a:ext>
            </a:extLst>
          </p:cNvPr>
          <p:cNvSpPr/>
          <p:nvPr/>
        </p:nvSpPr>
        <p:spPr>
          <a:xfrm>
            <a:off x="5044989"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T</a:t>
            </a:r>
            <a:endParaRPr lang="en-US" sz="2800" b="1" dirty="0">
              <a:solidFill>
                <a:srgbClr val="70AD47"/>
              </a:solidFill>
            </a:endParaRPr>
          </a:p>
        </p:txBody>
      </p:sp>
      <p:sp>
        <p:nvSpPr>
          <p:cNvPr id="240" name="Rectangle 239">
            <a:extLst>
              <a:ext uri="{FF2B5EF4-FFF2-40B4-BE49-F238E27FC236}">
                <a16:creationId xmlns:a16="http://schemas.microsoft.com/office/drawing/2014/main" id="{52A93DC5-D429-4BCE-5544-2AC592C6CDA8}"/>
              </a:ext>
            </a:extLst>
          </p:cNvPr>
          <p:cNvSpPr/>
          <p:nvPr/>
        </p:nvSpPr>
        <p:spPr>
          <a:xfrm>
            <a:off x="3403127"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243" name="TextBox 242">
            <a:extLst>
              <a:ext uri="{FF2B5EF4-FFF2-40B4-BE49-F238E27FC236}">
                <a16:creationId xmlns:a16="http://schemas.microsoft.com/office/drawing/2014/main" id="{4AE5D3BB-4FEC-0DBD-E96C-C88C4F1643C4}"/>
              </a:ext>
            </a:extLst>
          </p:cNvPr>
          <p:cNvSpPr txBox="1"/>
          <p:nvPr/>
        </p:nvSpPr>
        <p:spPr>
          <a:xfrm>
            <a:off x="2826422" y="1677652"/>
            <a:ext cx="2895600" cy="369332"/>
          </a:xfrm>
          <a:prstGeom prst="rect">
            <a:avLst/>
          </a:prstGeom>
          <a:noFill/>
        </p:spPr>
        <p:txBody>
          <a:bodyPr wrap="square" rtlCol="0">
            <a:spAutoFit/>
          </a:bodyPr>
          <a:lstStyle/>
          <a:p>
            <a:pPr algn="ctr"/>
            <a:r>
              <a:rPr lang="vi-VN" dirty="0"/>
              <a:t>Trò chơi giải ô chữ</a:t>
            </a:r>
            <a:endParaRPr lang="en-US" dirty="0"/>
          </a:p>
        </p:txBody>
      </p:sp>
      <p:sp>
        <p:nvSpPr>
          <p:cNvPr id="245" name="Oval 244">
            <a:extLst>
              <a:ext uri="{FF2B5EF4-FFF2-40B4-BE49-F238E27FC236}">
                <a16:creationId xmlns:a16="http://schemas.microsoft.com/office/drawing/2014/main" id="{EF786DD7-263D-CCFF-7519-4317E074770D}"/>
              </a:ext>
            </a:extLst>
          </p:cNvPr>
          <p:cNvSpPr/>
          <p:nvPr/>
        </p:nvSpPr>
        <p:spPr>
          <a:xfrm>
            <a:off x="400750" y="2744537"/>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1</a:t>
            </a:r>
            <a:endParaRPr lang="en-US" sz="2800" dirty="0"/>
          </a:p>
        </p:txBody>
      </p:sp>
      <p:sp>
        <p:nvSpPr>
          <p:cNvPr id="246" name="Oval 245">
            <a:extLst>
              <a:ext uri="{FF2B5EF4-FFF2-40B4-BE49-F238E27FC236}">
                <a16:creationId xmlns:a16="http://schemas.microsoft.com/office/drawing/2014/main" id="{DE311891-FD36-C4A2-F40A-092A5CA0AF07}"/>
              </a:ext>
            </a:extLst>
          </p:cNvPr>
          <p:cNvSpPr/>
          <p:nvPr/>
        </p:nvSpPr>
        <p:spPr>
          <a:xfrm>
            <a:off x="400750" y="3304834"/>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2</a:t>
            </a:r>
            <a:endParaRPr lang="en-US" sz="2800" dirty="0"/>
          </a:p>
        </p:txBody>
      </p:sp>
      <p:sp>
        <p:nvSpPr>
          <p:cNvPr id="247" name="Oval 246">
            <a:extLst>
              <a:ext uri="{FF2B5EF4-FFF2-40B4-BE49-F238E27FC236}">
                <a16:creationId xmlns:a16="http://schemas.microsoft.com/office/drawing/2014/main" id="{9D5F2B55-EE6B-61FC-CEE4-5B6764AAEA08}"/>
              </a:ext>
            </a:extLst>
          </p:cNvPr>
          <p:cNvSpPr/>
          <p:nvPr/>
        </p:nvSpPr>
        <p:spPr>
          <a:xfrm>
            <a:off x="400750" y="3851194"/>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3</a:t>
            </a:r>
            <a:endParaRPr lang="en-US" sz="2800" dirty="0"/>
          </a:p>
        </p:txBody>
      </p:sp>
      <p:sp>
        <p:nvSpPr>
          <p:cNvPr id="248" name="Oval 247">
            <a:extLst>
              <a:ext uri="{FF2B5EF4-FFF2-40B4-BE49-F238E27FC236}">
                <a16:creationId xmlns:a16="http://schemas.microsoft.com/office/drawing/2014/main" id="{0C77F40F-C7F6-EF16-305B-D187F379C24D}"/>
              </a:ext>
            </a:extLst>
          </p:cNvPr>
          <p:cNvSpPr/>
          <p:nvPr/>
        </p:nvSpPr>
        <p:spPr>
          <a:xfrm>
            <a:off x="400750" y="4361364"/>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4</a:t>
            </a:r>
            <a:endParaRPr lang="en-US" sz="2800" dirty="0"/>
          </a:p>
        </p:txBody>
      </p:sp>
      <p:sp>
        <p:nvSpPr>
          <p:cNvPr id="249" name="Oval 248">
            <a:extLst>
              <a:ext uri="{FF2B5EF4-FFF2-40B4-BE49-F238E27FC236}">
                <a16:creationId xmlns:a16="http://schemas.microsoft.com/office/drawing/2014/main" id="{1AF99BD7-7F15-3FD3-EB34-91CFF644E60A}"/>
              </a:ext>
            </a:extLst>
          </p:cNvPr>
          <p:cNvSpPr/>
          <p:nvPr/>
        </p:nvSpPr>
        <p:spPr>
          <a:xfrm>
            <a:off x="400750" y="4907203"/>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5</a:t>
            </a:r>
            <a:endParaRPr lang="en-US" sz="2800" dirty="0"/>
          </a:p>
        </p:txBody>
      </p:sp>
      <p:sp>
        <p:nvSpPr>
          <p:cNvPr id="250" name="Oval 249">
            <a:extLst>
              <a:ext uri="{FF2B5EF4-FFF2-40B4-BE49-F238E27FC236}">
                <a16:creationId xmlns:a16="http://schemas.microsoft.com/office/drawing/2014/main" id="{AD9B5FC5-5C5F-FADF-AE90-44D06EB0D4A8}"/>
              </a:ext>
            </a:extLst>
          </p:cNvPr>
          <p:cNvSpPr/>
          <p:nvPr/>
        </p:nvSpPr>
        <p:spPr>
          <a:xfrm>
            <a:off x="400750" y="5414160"/>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6</a:t>
            </a:r>
            <a:endParaRPr lang="en-US" sz="2800" dirty="0"/>
          </a:p>
        </p:txBody>
      </p:sp>
      <p:sp>
        <p:nvSpPr>
          <p:cNvPr id="251" name="Rectangle 250">
            <a:extLst>
              <a:ext uri="{FF2B5EF4-FFF2-40B4-BE49-F238E27FC236}">
                <a16:creationId xmlns:a16="http://schemas.microsoft.com/office/drawing/2014/main" id="{194347A6-75E6-079A-5CAD-95A7297C963C}"/>
              </a:ext>
            </a:extLst>
          </p:cNvPr>
          <p:cNvSpPr/>
          <p:nvPr/>
        </p:nvSpPr>
        <p:spPr>
          <a:xfrm>
            <a:off x="7834620" y="1922961"/>
            <a:ext cx="4243629" cy="328085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endParaRPr lang="en-US" sz="2400" dirty="0">
              <a:latin typeface="+mj-lt"/>
            </a:endParaRPr>
          </a:p>
        </p:txBody>
      </p:sp>
      <p:sp>
        <p:nvSpPr>
          <p:cNvPr id="252" name="Oval 251">
            <a:extLst>
              <a:ext uri="{FF2B5EF4-FFF2-40B4-BE49-F238E27FC236}">
                <a16:creationId xmlns:a16="http://schemas.microsoft.com/office/drawing/2014/main" id="{1AB1BC7C-5A99-B8F9-9C32-98DC3BE4CCBD}"/>
              </a:ext>
            </a:extLst>
          </p:cNvPr>
          <p:cNvSpPr/>
          <p:nvPr/>
        </p:nvSpPr>
        <p:spPr>
          <a:xfrm>
            <a:off x="9764515" y="2147637"/>
            <a:ext cx="457200" cy="45720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vi-VN" sz="2800" dirty="0"/>
              <a:t>1</a:t>
            </a:r>
            <a:endParaRPr lang="en-US" sz="2800" dirty="0"/>
          </a:p>
        </p:txBody>
      </p:sp>
      <p:sp>
        <p:nvSpPr>
          <p:cNvPr id="253" name="TextBox 252">
            <a:extLst>
              <a:ext uri="{FF2B5EF4-FFF2-40B4-BE49-F238E27FC236}">
                <a16:creationId xmlns:a16="http://schemas.microsoft.com/office/drawing/2014/main" id="{64E76467-49A3-7423-F67C-7E4E7A61E048}"/>
              </a:ext>
            </a:extLst>
          </p:cNvPr>
          <p:cNvSpPr txBox="1"/>
          <p:nvPr/>
        </p:nvSpPr>
        <p:spPr>
          <a:xfrm>
            <a:off x="8050919" y="2643146"/>
            <a:ext cx="3966784" cy="2308324"/>
          </a:xfrm>
          <a:prstGeom prst="rect">
            <a:avLst/>
          </a:prstGeom>
          <a:noFill/>
        </p:spPr>
        <p:txBody>
          <a:bodyPr wrap="square" rtlCol="0">
            <a:spAutoFit/>
          </a:bodyPr>
          <a:lstStyle/>
          <a:p>
            <a:pPr algn="just"/>
            <a:r>
              <a:rPr lang="vi-VN" sz="2400" b="0" i="0" dirty="0">
                <a:solidFill>
                  <a:srgbClr val="000000"/>
                </a:solidFill>
                <a:effectLst/>
                <a:latin typeface="+mj-lt"/>
              </a:rPr>
              <a:t>Gợi ý 1: Đây là một truyền thống tốt đẹp của quê hương, được hình thành, giữ gìn và phát huy suốt 4000 năm lịch sử dựng nước và giữ nước.</a:t>
            </a:r>
            <a:endParaRPr lang="en-US" sz="2400" dirty="0">
              <a:latin typeface="+mj-lt"/>
            </a:endParaRPr>
          </a:p>
        </p:txBody>
      </p:sp>
      <p:sp>
        <p:nvSpPr>
          <p:cNvPr id="255" name="TextBox 254">
            <a:extLst>
              <a:ext uri="{FF2B5EF4-FFF2-40B4-BE49-F238E27FC236}">
                <a16:creationId xmlns:a16="http://schemas.microsoft.com/office/drawing/2014/main" id="{CA8E2E39-787F-3F07-FC1F-7DDE0741AC54}"/>
              </a:ext>
            </a:extLst>
          </p:cNvPr>
          <p:cNvSpPr txBox="1"/>
          <p:nvPr/>
        </p:nvSpPr>
        <p:spPr>
          <a:xfrm>
            <a:off x="8007021" y="2768527"/>
            <a:ext cx="4039835" cy="2308324"/>
          </a:xfrm>
          <a:prstGeom prst="rect">
            <a:avLst/>
          </a:prstGeom>
          <a:noFill/>
        </p:spPr>
        <p:txBody>
          <a:bodyPr wrap="square" rtlCol="0">
            <a:spAutoFit/>
          </a:bodyPr>
          <a:lstStyle/>
          <a:p>
            <a:pPr algn="just"/>
            <a:r>
              <a:rPr lang="vi-VN" sz="2400" b="0" i="0" dirty="0">
                <a:solidFill>
                  <a:srgbClr val="000000"/>
                </a:solidFill>
                <a:effectLst/>
                <a:latin typeface="+mj-lt"/>
              </a:rPr>
              <a:t>Gợi ý 2: Đây là một hành động làm tỏa ra tác dụng tốt của truyền thống quê hương, tương tự như "thắp sáng" truyền thống quê hương.</a:t>
            </a:r>
            <a:endParaRPr lang="en-US" sz="2400" dirty="0">
              <a:latin typeface="+mj-lt"/>
            </a:endParaRPr>
          </a:p>
        </p:txBody>
      </p:sp>
      <p:sp>
        <p:nvSpPr>
          <p:cNvPr id="256" name="Oval 255">
            <a:extLst>
              <a:ext uri="{FF2B5EF4-FFF2-40B4-BE49-F238E27FC236}">
                <a16:creationId xmlns:a16="http://schemas.microsoft.com/office/drawing/2014/main" id="{57534D98-07DE-DCC2-9177-D6A8F405B851}"/>
              </a:ext>
            </a:extLst>
          </p:cNvPr>
          <p:cNvSpPr/>
          <p:nvPr/>
        </p:nvSpPr>
        <p:spPr>
          <a:xfrm>
            <a:off x="9764515" y="2160337"/>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t>2</a:t>
            </a:r>
            <a:endParaRPr lang="en-US" sz="2800" dirty="0"/>
          </a:p>
        </p:txBody>
      </p:sp>
      <p:sp>
        <p:nvSpPr>
          <p:cNvPr id="257" name="TextBox 256">
            <a:extLst>
              <a:ext uri="{FF2B5EF4-FFF2-40B4-BE49-F238E27FC236}">
                <a16:creationId xmlns:a16="http://schemas.microsoft.com/office/drawing/2014/main" id="{F0B80795-C11A-D84A-DAB3-8FCF1171D2FE}"/>
              </a:ext>
            </a:extLst>
          </p:cNvPr>
          <p:cNvSpPr txBox="1"/>
          <p:nvPr/>
        </p:nvSpPr>
        <p:spPr>
          <a:xfrm>
            <a:off x="8009582" y="2849457"/>
            <a:ext cx="3996654" cy="1938992"/>
          </a:xfrm>
          <a:prstGeom prst="rect">
            <a:avLst/>
          </a:prstGeom>
          <a:noFill/>
        </p:spPr>
        <p:txBody>
          <a:bodyPr wrap="square" rtlCol="0">
            <a:spAutoFit/>
          </a:bodyPr>
          <a:lstStyle/>
          <a:p>
            <a:pPr algn="just"/>
            <a:r>
              <a:rPr lang="vi-VN" sz="2400" b="0" i="0" dirty="0">
                <a:solidFill>
                  <a:srgbClr val="000000"/>
                </a:solidFill>
                <a:effectLst/>
                <a:latin typeface="+mj-lt"/>
              </a:rPr>
              <a:t>Gợi ý 3: Đây là một hành động tiến công quân sự trái phép vào chủ quyền, lãnh thổ của một quốc gia khác.</a:t>
            </a:r>
            <a:endParaRPr lang="en-US" sz="2400" dirty="0">
              <a:latin typeface="+mj-lt"/>
            </a:endParaRPr>
          </a:p>
        </p:txBody>
      </p:sp>
      <p:sp>
        <p:nvSpPr>
          <p:cNvPr id="258" name="Oval 257">
            <a:extLst>
              <a:ext uri="{FF2B5EF4-FFF2-40B4-BE49-F238E27FC236}">
                <a16:creationId xmlns:a16="http://schemas.microsoft.com/office/drawing/2014/main" id="{0C1AC989-2D3D-E5CC-F4CC-01865D787EEE}"/>
              </a:ext>
            </a:extLst>
          </p:cNvPr>
          <p:cNvSpPr/>
          <p:nvPr/>
        </p:nvSpPr>
        <p:spPr>
          <a:xfrm>
            <a:off x="9764515" y="2157609"/>
            <a:ext cx="457200" cy="45720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vi-VN" sz="2800" dirty="0"/>
              <a:t>3</a:t>
            </a:r>
            <a:endParaRPr lang="en-US" sz="2800" dirty="0"/>
          </a:p>
        </p:txBody>
      </p:sp>
      <p:sp>
        <p:nvSpPr>
          <p:cNvPr id="259" name="TextBox 258">
            <a:extLst>
              <a:ext uri="{FF2B5EF4-FFF2-40B4-BE49-F238E27FC236}">
                <a16:creationId xmlns:a16="http://schemas.microsoft.com/office/drawing/2014/main" id="{853E2EA1-89FB-B8E0-B94A-80B34E41DD62}"/>
              </a:ext>
            </a:extLst>
          </p:cNvPr>
          <p:cNvSpPr txBox="1"/>
          <p:nvPr/>
        </p:nvSpPr>
        <p:spPr>
          <a:xfrm>
            <a:off x="7907982" y="3031193"/>
            <a:ext cx="4170267" cy="1569660"/>
          </a:xfrm>
          <a:prstGeom prst="rect">
            <a:avLst/>
          </a:prstGeom>
          <a:noFill/>
        </p:spPr>
        <p:txBody>
          <a:bodyPr wrap="square" rtlCol="0">
            <a:spAutoFit/>
          </a:bodyPr>
          <a:lstStyle/>
          <a:p>
            <a:pPr algn="just"/>
            <a:r>
              <a:rPr lang="vi-VN" sz="2400" b="0" i="0" dirty="0">
                <a:solidFill>
                  <a:srgbClr val="000000"/>
                </a:solidFill>
                <a:effectLst/>
                <a:latin typeface="+mj-lt"/>
              </a:rPr>
              <a:t>Gợi ý 4: Đây là một hành động nhằm giữ cho được nguyên vẹn, không bị mất mát, tổn hại.</a:t>
            </a:r>
            <a:endParaRPr lang="en-US" sz="2400" dirty="0">
              <a:latin typeface="+mj-lt"/>
            </a:endParaRPr>
          </a:p>
        </p:txBody>
      </p:sp>
      <p:sp>
        <p:nvSpPr>
          <p:cNvPr id="260" name="Oval 259">
            <a:extLst>
              <a:ext uri="{FF2B5EF4-FFF2-40B4-BE49-F238E27FC236}">
                <a16:creationId xmlns:a16="http://schemas.microsoft.com/office/drawing/2014/main" id="{9F727C9E-F758-FE54-06DB-D93C56B4FDA6}"/>
              </a:ext>
            </a:extLst>
          </p:cNvPr>
          <p:cNvSpPr/>
          <p:nvPr/>
        </p:nvSpPr>
        <p:spPr>
          <a:xfrm>
            <a:off x="9764515" y="2151090"/>
            <a:ext cx="457200" cy="45720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vi-VN" sz="2800" dirty="0"/>
              <a:t>4</a:t>
            </a:r>
            <a:endParaRPr lang="en-US" sz="2800" dirty="0"/>
          </a:p>
        </p:txBody>
      </p:sp>
      <p:sp>
        <p:nvSpPr>
          <p:cNvPr id="2" name="TextBox 1">
            <a:extLst>
              <a:ext uri="{FF2B5EF4-FFF2-40B4-BE49-F238E27FC236}">
                <a16:creationId xmlns:a16="http://schemas.microsoft.com/office/drawing/2014/main" id="{6B7DFCB3-916A-8421-2FAD-3C53537F3D3C}"/>
              </a:ext>
            </a:extLst>
          </p:cNvPr>
          <p:cNvSpPr txBox="1"/>
          <p:nvPr/>
        </p:nvSpPr>
        <p:spPr>
          <a:xfrm>
            <a:off x="7804743" y="2744537"/>
            <a:ext cx="4329201" cy="1938992"/>
          </a:xfrm>
          <a:prstGeom prst="rect">
            <a:avLst/>
          </a:prstGeom>
          <a:noFill/>
        </p:spPr>
        <p:txBody>
          <a:bodyPr wrap="square" rtlCol="0">
            <a:spAutoFit/>
          </a:bodyPr>
          <a:lstStyle/>
          <a:p>
            <a:pPr algn="just"/>
            <a:r>
              <a:rPr lang="vi-VN" sz="2400" b="0" i="0" dirty="0">
                <a:solidFill>
                  <a:srgbClr val="000000"/>
                </a:solidFill>
                <a:effectLst/>
                <a:latin typeface="+mj-lt"/>
              </a:rPr>
              <a:t>Gợi ý 5: Đây là một bộ phận của đình làng, có tác dụng che nắng che mưa cho đình làng, thường được lợp bằng ngói.</a:t>
            </a:r>
            <a:endParaRPr lang="en-US" sz="2400" dirty="0">
              <a:latin typeface="+mj-lt"/>
            </a:endParaRPr>
          </a:p>
        </p:txBody>
      </p:sp>
      <p:sp>
        <p:nvSpPr>
          <p:cNvPr id="4" name="Oval 3">
            <a:extLst>
              <a:ext uri="{FF2B5EF4-FFF2-40B4-BE49-F238E27FC236}">
                <a16:creationId xmlns:a16="http://schemas.microsoft.com/office/drawing/2014/main" id="{A2BC1A2C-3780-A0DE-B67E-4E5B38E60A09}"/>
              </a:ext>
            </a:extLst>
          </p:cNvPr>
          <p:cNvSpPr/>
          <p:nvPr/>
        </p:nvSpPr>
        <p:spPr>
          <a:xfrm>
            <a:off x="9753234" y="2136899"/>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t>5</a:t>
            </a:r>
            <a:endParaRPr lang="en-US" sz="2800" dirty="0"/>
          </a:p>
        </p:txBody>
      </p:sp>
      <p:sp>
        <p:nvSpPr>
          <p:cNvPr id="28" name="TextBox 27">
            <a:extLst>
              <a:ext uri="{FF2B5EF4-FFF2-40B4-BE49-F238E27FC236}">
                <a16:creationId xmlns:a16="http://schemas.microsoft.com/office/drawing/2014/main" id="{5E217AD8-729A-97AB-3B04-845F9EA49004}"/>
              </a:ext>
            </a:extLst>
          </p:cNvPr>
          <p:cNvSpPr txBox="1"/>
          <p:nvPr/>
        </p:nvSpPr>
        <p:spPr>
          <a:xfrm>
            <a:off x="7939315" y="2973137"/>
            <a:ext cx="4080878" cy="1569660"/>
          </a:xfrm>
          <a:prstGeom prst="rect">
            <a:avLst/>
          </a:prstGeom>
          <a:noFill/>
        </p:spPr>
        <p:txBody>
          <a:bodyPr wrap="square" rtlCol="0">
            <a:spAutoFit/>
          </a:bodyPr>
          <a:lstStyle/>
          <a:p>
            <a:pPr algn="just"/>
            <a:r>
              <a:rPr lang="vi-VN" sz="2400" b="0" i="0" dirty="0">
                <a:solidFill>
                  <a:srgbClr val="000000"/>
                </a:solidFill>
                <a:effectLst/>
                <a:latin typeface="+mj-lt"/>
              </a:rPr>
              <a:t>Gợi ý 6: Đây là một từ chỉ sự san sẻ, giúp đỡ, trao gửi những điều tốt đẹp từ bản thân đến người khác.</a:t>
            </a:r>
            <a:endParaRPr lang="en-US" sz="2400" dirty="0">
              <a:latin typeface="+mj-lt"/>
            </a:endParaRPr>
          </a:p>
        </p:txBody>
      </p:sp>
      <p:sp>
        <p:nvSpPr>
          <p:cNvPr id="40" name="Oval 39">
            <a:extLst>
              <a:ext uri="{FF2B5EF4-FFF2-40B4-BE49-F238E27FC236}">
                <a16:creationId xmlns:a16="http://schemas.microsoft.com/office/drawing/2014/main" id="{E1623A79-FF9C-9415-6171-A607F79322FA}"/>
              </a:ext>
            </a:extLst>
          </p:cNvPr>
          <p:cNvSpPr/>
          <p:nvPr/>
        </p:nvSpPr>
        <p:spPr>
          <a:xfrm>
            <a:off x="9753234" y="2136899"/>
            <a:ext cx="457200" cy="457200"/>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vi-VN" sz="2800" dirty="0"/>
              <a:t>6</a:t>
            </a:r>
            <a:endParaRPr lang="en-US" sz="2800" dirty="0"/>
          </a:p>
        </p:txBody>
      </p:sp>
    </p:spTree>
    <p:extLst>
      <p:ext uri="{BB962C8B-B14F-4D97-AF65-F5344CB8AC3E}">
        <p14:creationId xmlns:p14="http://schemas.microsoft.com/office/powerpoint/2010/main" val="4028662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1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98"/>
                                        </p:tgtEl>
                                      </p:cBhvr>
                                    </p:animEffect>
                                    <p:set>
                                      <p:cBhvr>
                                        <p:cTn id="7" dur="1" fill="hold">
                                          <p:stCondLst>
                                            <p:cond delay="499"/>
                                          </p:stCondLst>
                                        </p:cTn>
                                        <p:tgtEl>
                                          <p:spTgt spid="9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7"/>
                                        </p:tgtEl>
                                      </p:cBhvr>
                                    </p:animEffect>
                                    <p:set>
                                      <p:cBhvr>
                                        <p:cTn id="10" dur="1" fill="hold">
                                          <p:stCondLst>
                                            <p:cond delay="499"/>
                                          </p:stCondLst>
                                        </p:cTn>
                                        <p:tgtEl>
                                          <p:spTgt spid="27"/>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33"/>
                                        </p:tgtEl>
                                      </p:cBhvr>
                                    </p:animEffect>
                                    <p:set>
                                      <p:cBhvr>
                                        <p:cTn id="13" dur="1" fill="hold">
                                          <p:stCondLst>
                                            <p:cond delay="499"/>
                                          </p:stCondLst>
                                        </p:cTn>
                                        <p:tgtEl>
                                          <p:spTgt spid="33"/>
                                        </p:tgtEl>
                                        <p:attrNameLst>
                                          <p:attrName>style.visibility</p:attrName>
                                        </p:attrNameLst>
                                      </p:cBhvr>
                                      <p:to>
                                        <p:strVal val="hidden"/>
                                      </p:to>
                                    </p:set>
                                  </p:childTnLst>
                                </p:cTn>
                              </p:par>
                              <p:par>
                                <p:cTn id="14" presetID="14" presetClass="exit" presetSubtype="10" fill="hold" grpId="0" nodeType="withEffect">
                                  <p:stCondLst>
                                    <p:cond delay="0"/>
                                  </p:stCondLst>
                                  <p:childTnLst>
                                    <p:animEffect transition="out" filter="randombar(horizontal)">
                                      <p:cBhvr>
                                        <p:cTn id="15" dur="500"/>
                                        <p:tgtEl>
                                          <p:spTgt spid="207"/>
                                        </p:tgtEl>
                                      </p:cBhvr>
                                    </p:animEffect>
                                    <p:set>
                                      <p:cBhvr>
                                        <p:cTn id="16" dur="1" fill="hold">
                                          <p:stCondLst>
                                            <p:cond delay="499"/>
                                          </p:stCondLst>
                                        </p:cTn>
                                        <p:tgtEl>
                                          <p:spTgt spid="207"/>
                                        </p:tgtEl>
                                        <p:attrNameLst>
                                          <p:attrName>style.visibility</p:attrName>
                                        </p:attrNameLst>
                                      </p:cBhvr>
                                      <p:to>
                                        <p:strVal val="hidden"/>
                                      </p:to>
                                    </p:set>
                                  </p:childTnLst>
                                </p:cTn>
                              </p:par>
                              <p:par>
                                <p:cTn id="17" presetID="14" presetClass="exit" presetSubtype="10" fill="hold" grpId="1" nodeType="withEffect">
                                  <p:stCondLst>
                                    <p:cond delay="0"/>
                                  </p:stCondLst>
                                  <p:childTnLst>
                                    <p:animEffect transition="out" filter="randombar(horizontal)">
                                      <p:cBhvr>
                                        <p:cTn id="18" dur="500"/>
                                        <p:tgtEl>
                                          <p:spTgt spid="185"/>
                                        </p:tgtEl>
                                      </p:cBhvr>
                                    </p:animEffect>
                                    <p:set>
                                      <p:cBhvr>
                                        <p:cTn id="19" dur="1" fill="hold">
                                          <p:stCondLst>
                                            <p:cond delay="499"/>
                                          </p:stCondLst>
                                        </p:cTn>
                                        <p:tgtEl>
                                          <p:spTgt spid="185"/>
                                        </p:tgtEl>
                                        <p:attrNameLst>
                                          <p:attrName>style.visibility</p:attrName>
                                        </p:attrNameLst>
                                      </p:cBhvr>
                                      <p:to>
                                        <p:strVal val="hidden"/>
                                      </p:to>
                                    </p:set>
                                  </p:childTnLst>
                                </p:cTn>
                              </p:par>
                              <p:par>
                                <p:cTn id="20" presetID="14" presetClass="exit" presetSubtype="10" fill="hold" grpId="1" nodeType="withEffect">
                                  <p:stCondLst>
                                    <p:cond delay="0"/>
                                  </p:stCondLst>
                                  <p:childTnLst>
                                    <p:animEffect transition="out" filter="randombar(horizontal)">
                                      <p:cBhvr>
                                        <p:cTn id="21" dur="500"/>
                                        <p:tgtEl>
                                          <p:spTgt spid="229"/>
                                        </p:tgtEl>
                                      </p:cBhvr>
                                    </p:animEffect>
                                    <p:set>
                                      <p:cBhvr>
                                        <p:cTn id="22" dur="1" fill="hold">
                                          <p:stCondLst>
                                            <p:cond delay="499"/>
                                          </p:stCondLst>
                                        </p:cTn>
                                        <p:tgtEl>
                                          <p:spTgt spid="229"/>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16"/>
                                        </p:tgtEl>
                                      </p:cBhvr>
                                    </p:animEffect>
                                    <p:set>
                                      <p:cBhvr>
                                        <p:cTn id="25" dur="1" fill="hold">
                                          <p:stCondLst>
                                            <p:cond delay="499"/>
                                          </p:stCondLst>
                                        </p:cTn>
                                        <p:tgtEl>
                                          <p:spTgt spid="16"/>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36"/>
                                        </p:tgtEl>
                                      </p:cBhvr>
                                    </p:animEffect>
                                    <p:set>
                                      <p:cBhvr>
                                        <p:cTn id="28" dur="1" fill="hold">
                                          <p:stCondLst>
                                            <p:cond delay="499"/>
                                          </p:stCondLst>
                                        </p:cTn>
                                        <p:tgtEl>
                                          <p:spTgt spid="36"/>
                                        </p:tgtEl>
                                        <p:attrNameLst>
                                          <p:attrName>style.visibility</p:attrName>
                                        </p:attrNameLst>
                                      </p:cBhvr>
                                      <p:to>
                                        <p:strVal val="hidden"/>
                                      </p:to>
                                    </p:set>
                                  </p:childTnLst>
                                </p:cTn>
                              </p:par>
                              <p:par>
                                <p:cTn id="29" presetID="14" presetClass="exit" presetSubtype="10" fill="hold" grpId="0" nodeType="withEffect">
                                  <p:stCondLst>
                                    <p:cond delay="0"/>
                                  </p:stCondLst>
                                  <p:childTnLst>
                                    <p:animEffect transition="out" filter="randombar(horizontal)">
                                      <p:cBhvr>
                                        <p:cTn id="30" dur="500"/>
                                        <p:tgtEl>
                                          <p:spTgt spid="168"/>
                                        </p:tgtEl>
                                      </p:cBhvr>
                                    </p:animEffect>
                                    <p:set>
                                      <p:cBhvr>
                                        <p:cTn id="31" dur="1" fill="hold">
                                          <p:stCondLst>
                                            <p:cond delay="499"/>
                                          </p:stCondLst>
                                        </p:cTn>
                                        <p:tgtEl>
                                          <p:spTgt spid="168"/>
                                        </p:tgtEl>
                                        <p:attrNameLst>
                                          <p:attrName>style.visibility</p:attrName>
                                        </p:attrNameLst>
                                      </p:cBhvr>
                                      <p:to>
                                        <p:strVal val="hidden"/>
                                      </p:to>
                                    </p:set>
                                  </p:childTnLst>
                                </p:cTn>
                              </p:par>
                              <p:par>
                                <p:cTn id="32" presetID="14" presetClass="exit" presetSubtype="10" fill="hold" grpId="0" nodeType="withEffect">
                                  <p:stCondLst>
                                    <p:cond delay="0"/>
                                  </p:stCondLst>
                                  <p:childTnLst>
                                    <p:animEffect transition="out" filter="randombar(horizontal)">
                                      <p:cBhvr>
                                        <p:cTn id="33" dur="500"/>
                                        <p:tgtEl>
                                          <p:spTgt spid="177"/>
                                        </p:tgtEl>
                                      </p:cBhvr>
                                    </p:animEffect>
                                    <p:set>
                                      <p:cBhvr>
                                        <p:cTn id="34" dur="1" fill="hold">
                                          <p:stCondLst>
                                            <p:cond delay="499"/>
                                          </p:stCondLst>
                                        </p:cTn>
                                        <p:tgtEl>
                                          <p:spTgt spid="177"/>
                                        </p:tgtEl>
                                        <p:attrNameLst>
                                          <p:attrName>style.visibility</p:attrName>
                                        </p:attrNameLst>
                                      </p:cBhvr>
                                      <p:to>
                                        <p:strVal val="hidden"/>
                                      </p:to>
                                    </p:set>
                                  </p:childTnLst>
                                </p:cTn>
                              </p:par>
                              <p:par>
                                <p:cTn id="35" presetID="14" presetClass="exit" presetSubtype="10" fill="hold" grpId="0" nodeType="withEffect">
                                  <p:stCondLst>
                                    <p:cond delay="0"/>
                                  </p:stCondLst>
                                  <p:childTnLst>
                                    <p:animEffect transition="out" filter="randombar(horizontal)">
                                      <p:cBhvr>
                                        <p:cTn id="36" dur="500"/>
                                        <p:tgtEl>
                                          <p:spTgt spid="186"/>
                                        </p:tgtEl>
                                      </p:cBhvr>
                                    </p:animEffect>
                                    <p:set>
                                      <p:cBhvr>
                                        <p:cTn id="37" dur="1" fill="hold">
                                          <p:stCondLst>
                                            <p:cond delay="499"/>
                                          </p:stCondLst>
                                        </p:cTn>
                                        <p:tgtEl>
                                          <p:spTgt spid="186"/>
                                        </p:tgtEl>
                                        <p:attrNameLst>
                                          <p:attrName>style.visibility</p:attrName>
                                        </p:attrNameLst>
                                      </p:cBhvr>
                                      <p:to>
                                        <p:strVal val="hidden"/>
                                      </p:to>
                                    </p:set>
                                  </p:childTnLst>
                                </p:cTn>
                              </p:par>
                              <p:par>
                                <p:cTn id="38" presetID="14" presetClass="exit" presetSubtype="10" fill="hold" grpId="0" nodeType="withEffect">
                                  <p:stCondLst>
                                    <p:cond delay="0"/>
                                  </p:stCondLst>
                                  <p:childTnLst>
                                    <p:animEffect transition="out" filter="randombar(horizontal)">
                                      <p:cBhvr>
                                        <p:cTn id="39" dur="500"/>
                                        <p:tgtEl>
                                          <p:spTgt spid="199"/>
                                        </p:tgtEl>
                                      </p:cBhvr>
                                    </p:animEffect>
                                    <p:set>
                                      <p:cBhvr>
                                        <p:cTn id="40" dur="1" fill="hold">
                                          <p:stCondLst>
                                            <p:cond delay="499"/>
                                          </p:stCondLst>
                                        </p:cTn>
                                        <p:tgtEl>
                                          <p:spTgt spid="199"/>
                                        </p:tgtEl>
                                        <p:attrNameLst>
                                          <p:attrName>style.visibility</p:attrName>
                                        </p:attrNameLst>
                                      </p:cBhvr>
                                      <p:to>
                                        <p:strVal val="hidden"/>
                                      </p:to>
                                    </p:set>
                                  </p:childTnLst>
                                </p:cTn>
                              </p:par>
                              <p:par>
                                <p:cTn id="41" presetID="14" presetClass="exit" presetSubtype="10" fill="hold" grpId="0" nodeType="withEffect">
                                  <p:stCondLst>
                                    <p:cond delay="0"/>
                                  </p:stCondLst>
                                  <p:childTnLst>
                                    <p:animEffect transition="out" filter="randombar(horizontal)">
                                      <p:cBhvr>
                                        <p:cTn id="42" dur="500"/>
                                        <p:tgtEl>
                                          <p:spTgt spid="202"/>
                                        </p:tgtEl>
                                      </p:cBhvr>
                                    </p:animEffect>
                                    <p:set>
                                      <p:cBhvr>
                                        <p:cTn id="43" dur="1" fill="hold">
                                          <p:stCondLst>
                                            <p:cond delay="499"/>
                                          </p:stCondLst>
                                        </p:cTn>
                                        <p:tgtEl>
                                          <p:spTgt spid="202"/>
                                        </p:tgtEl>
                                        <p:attrNameLst>
                                          <p:attrName>style.visibility</p:attrName>
                                        </p:attrNameLst>
                                      </p:cBhvr>
                                      <p:to>
                                        <p:strVal val="hidden"/>
                                      </p:to>
                                    </p:set>
                                  </p:childTnLst>
                                </p:cTn>
                              </p:par>
                            </p:childTnLst>
                          </p:cTn>
                        </p:par>
                      </p:childTnLst>
                    </p:cTn>
                  </p:par>
                </p:childTnLst>
              </p:cTn>
              <p:nextCondLst>
                <p:cond evt="onClick" delay="0">
                  <p:tgtEl>
                    <p:spTgt spid="216"/>
                  </p:tgtEl>
                </p:cond>
              </p:nextCondLst>
            </p:seq>
            <p:seq concurrent="1" nextAc="seek">
              <p:cTn id="44" restart="whenNotActive" fill="hold" evtFilter="cancelBubble" nodeType="interactiveSeq">
                <p:stCondLst>
                  <p:cond evt="onClick" delay="0">
                    <p:tgtEl>
                      <p:spTgt spid="222"/>
                    </p:tgtEl>
                  </p:cond>
                </p:stCondLst>
                <p:endSync evt="end" delay="0">
                  <p:rtn val="all"/>
                </p:endSync>
                <p:childTnLst>
                  <p:par>
                    <p:cTn id="45" fill="hold">
                      <p:stCondLst>
                        <p:cond delay="0"/>
                      </p:stCondLst>
                      <p:childTnLst>
                        <p:par>
                          <p:cTn id="46" fill="hold">
                            <p:stCondLst>
                              <p:cond delay="0"/>
                            </p:stCondLst>
                            <p:childTnLst>
                              <p:par>
                                <p:cTn id="47" presetID="14" presetClass="exit" presetSubtype="10" fill="hold" grpId="1" nodeType="clickEffect">
                                  <p:stCondLst>
                                    <p:cond delay="0"/>
                                  </p:stCondLst>
                                  <p:childTnLst>
                                    <p:animEffect transition="out" filter="randombar(horizontal)">
                                      <p:cBhvr>
                                        <p:cTn id="48" dur="500"/>
                                        <p:tgtEl>
                                          <p:spTgt spid="199"/>
                                        </p:tgtEl>
                                      </p:cBhvr>
                                    </p:animEffect>
                                    <p:set>
                                      <p:cBhvr>
                                        <p:cTn id="49" dur="1" fill="hold">
                                          <p:stCondLst>
                                            <p:cond delay="499"/>
                                          </p:stCondLst>
                                        </p:cTn>
                                        <p:tgtEl>
                                          <p:spTgt spid="199"/>
                                        </p:tgtEl>
                                        <p:attrNameLst>
                                          <p:attrName>style.visibility</p:attrName>
                                        </p:attrNameLst>
                                      </p:cBhvr>
                                      <p:to>
                                        <p:strVal val="hidden"/>
                                      </p:to>
                                    </p:set>
                                  </p:childTnLst>
                                </p:cTn>
                              </p:par>
                              <p:par>
                                <p:cTn id="50" presetID="14" presetClass="exit" presetSubtype="10" fill="hold" grpId="0" nodeType="withEffect">
                                  <p:stCondLst>
                                    <p:cond delay="0"/>
                                  </p:stCondLst>
                                  <p:childTnLst>
                                    <p:animEffect transition="out" filter="randombar(horizontal)">
                                      <p:cBhvr>
                                        <p:cTn id="51" dur="500"/>
                                        <p:tgtEl>
                                          <p:spTgt spid="196"/>
                                        </p:tgtEl>
                                      </p:cBhvr>
                                    </p:animEffect>
                                    <p:set>
                                      <p:cBhvr>
                                        <p:cTn id="52" dur="1" fill="hold">
                                          <p:stCondLst>
                                            <p:cond delay="499"/>
                                          </p:stCondLst>
                                        </p:cTn>
                                        <p:tgtEl>
                                          <p:spTgt spid="196"/>
                                        </p:tgtEl>
                                        <p:attrNameLst>
                                          <p:attrName>style.visibility</p:attrName>
                                        </p:attrNameLst>
                                      </p:cBhvr>
                                      <p:to>
                                        <p:strVal val="hidden"/>
                                      </p:to>
                                    </p:set>
                                  </p:childTnLst>
                                </p:cTn>
                              </p:par>
                              <p:par>
                                <p:cTn id="53" presetID="14" presetClass="exit" presetSubtype="10" fill="hold" grpId="0" nodeType="withEffect">
                                  <p:stCondLst>
                                    <p:cond delay="0"/>
                                  </p:stCondLst>
                                  <p:childTnLst>
                                    <p:animEffect transition="out" filter="randombar(horizontal)">
                                      <p:cBhvr>
                                        <p:cTn id="54" dur="500"/>
                                        <p:tgtEl>
                                          <p:spTgt spid="197"/>
                                        </p:tgtEl>
                                      </p:cBhvr>
                                    </p:animEffect>
                                    <p:set>
                                      <p:cBhvr>
                                        <p:cTn id="55" dur="1" fill="hold">
                                          <p:stCondLst>
                                            <p:cond delay="499"/>
                                          </p:stCondLst>
                                        </p:cTn>
                                        <p:tgtEl>
                                          <p:spTgt spid="197"/>
                                        </p:tgtEl>
                                        <p:attrNameLst>
                                          <p:attrName>style.visibility</p:attrName>
                                        </p:attrNameLst>
                                      </p:cBhvr>
                                      <p:to>
                                        <p:strVal val="hidden"/>
                                      </p:to>
                                    </p:set>
                                  </p:childTnLst>
                                </p:cTn>
                              </p:par>
                              <p:par>
                                <p:cTn id="56" presetID="14" presetClass="exit" presetSubtype="10" fill="hold" grpId="0" nodeType="withEffect">
                                  <p:stCondLst>
                                    <p:cond delay="0"/>
                                  </p:stCondLst>
                                  <p:childTnLst>
                                    <p:animEffect transition="out" filter="randombar(horizontal)">
                                      <p:cBhvr>
                                        <p:cTn id="57" dur="500"/>
                                        <p:tgtEl>
                                          <p:spTgt spid="236"/>
                                        </p:tgtEl>
                                      </p:cBhvr>
                                    </p:animEffect>
                                    <p:set>
                                      <p:cBhvr>
                                        <p:cTn id="58" dur="1" fill="hold">
                                          <p:stCondLst>
                                            <p:cond delay="499"/>
                                          </p:stCondLst>
                                        </p:cTn>
                                        <p:tgtEl>
                                          <p:spTgt spid="236"/>
                                        </p:tgtEl>
                                        <p:attrNameLst>
                                          <p:attrName>style.visibility</p:attrName>
                                        </p:attrNameLst>
                                      </p:cBhvr>
                                      <p:to>
                                        <p:strVal val="hidden"/>
                                      </p:to>
                                    </p:set>
                                  </p:childTnLst>
                                </p:cTn>
                              </p:par>
                              <p:par>
                                <p:cTn id="59" presetID="14" presetClass="exit" presetSubtype="10" fill="hold" grpId="0" nodeType="withEffect">
                                  <p:stCondLst>
                                    <p:cond delay="0"/>
                                  </p:stCondLst>
                                  <p:childTnLst>
                                    <p:animEffect transition="out" filter="randombar(horizontal)">
                                      <p:cBhvr>
                                        <p:cTn id="60" dur="500"/>
                                        <p:tgtEl>
                                          <p:spTgt spid="235"/>
                                        </p:tgtEl>
                                      </p:cBhvr>
                                    </p:animEffect>
                                    <p:set>
                                      <p:cBhvr>
                                        <p:cTn id="61" dur="1" fill="hold">
                                          <p:stCondLst>
                                            <p:cond delay="499"/>
                                          </p:stCondLst>
                                        </p:cTn>
                                        <p:tgtEl>
                                          <p:spTgt spid="235"/>
                                        </p:tgtEl>
                                        <p:attrNameLst>
                                          <p:attrName>style.visibility</p:attrName>
                                        </p:attrNameLst>
                                      </p:cBhvr>
                                      <p:to>
                                        <p:strVal val="hidden"/>
                                      </p:to>
                                    </p:set>
                                  </p:childTnLst>
                                </p:cTn>
                              </p:par>
                              <p:par>
                                <p:cTn id="62" presetID="14" presetClass="exit" presetSubtype="10" fill="hold" grpId="0" nodeType="withEffect">
                                  <p:stCondLst>
                                    <p:cond delay="0"/>
                                  </p:stCondLst>
                                  <p:childTnLst>
                                    <p:animEffect transition="out" filter="randombar(horizontal)">
                                      <p:cBhvr>
                                        <p:cTn id="63" dur="500"/>
                                        <p:tgtEl>
                                          <p:spTgt spid="240"/>
                                        </p:tgtEl>
                                      </p:cBhvr>
                                    </p:animEffect>
                                    <p:set>
                                      <p:cBhvr>
                                        <p:cTn id="64" dur="1" fill="hold">
                                          <p:stCondLst>
                                            <p:cond delay="499"/>
                                          </p:stCondLst>
                                        </p:cTn>
                                        <p:tgtEl>
                                          <p:spTgt spid="240"/>
                                        </p:tgtEl>
                                        <p:attrNameLst>
                                          <p:attrName>style.visibility</p:attrName>
                                        </p:attrNameLst>
                                      </p:cBhvr>
                                      <p:to>
                                        <p:strVal val="hidden"/>
                                      </p:to>
                                    </p:set>
                                  </p:childTnLst>
                                </p:cTn>
                              </p:par>
                              <p:par>
                                <p:cTn id="65" presetID="14" presetClass="exit" presetSubtype="10" fill="hold" grpId="0" nodeType="withEffect">
                                  <p:stCondLst>
                                    <p:cond delay="0"/>
                                  </p:stCondLst>
                                  <p:childTnLst>
                                    <p:animEffect transition="out" filter="randombar(horizontal)">
                                      <p:cBhvr>
                                        <p:cTn id="66" dur="500"/>
                                        <p:tgtEl>
                                          <p:spTgt spid="198"/>
                                        </p:tgtEl>
                                      </p:cBhvr>
                                    </p:animEffect>
                                    <p:set>
                                      <p:cBhvr>
                                        <p:cTn id="67" dur="1" fill="hold">
                                          <p:stCondLst>
                                            <p:cond delay="499"/>
                                          </p:stCondLst>
                                        </p:cTn>
                                        <p:tgtEl>
                                          <p:spTgt spid="198"/>
                                        </p:tgtEl>
                                        <p:attrNameLst>
                                          <p:attrName>style.visibility</p:attrName>
                                        </p:attrNameLst>
                                      </p:cBhvr>
                                      <p:to>
                                        <p:strVal val="hidden"/>
                                      </p:to>
                                    </p:set>
                                  </p:childTnLst>
                                </p:cTn>
                              </p:par>
                            </p:childTnLst>
                          </p:cTn>
                        </p:par>
                      </p:childTnLst>
                    </p:cTn>
                  </p:par>
                </p:childTnLst>
              </p:cTn>
              <p:nextCondLst>
                <p:cond evt="onClick" delay="0">
                  <p:tgtEl>
                    <p:spTgt spid="222"/>
                  </p:tgtEl>
                </p:cond>
              </p:nextCondLst>
            </p:seq>
            <p:seq concurrent="1" nextAc="seek">
              <p:cTn id="68" restart="whenNotActive" fill="hold" evtFilter="cancelBubble" nodeType="interactiveSeq">
                <p:stCondLst>
                  <p:cond evt="onClick" delay="0">
                    <p:tgtEl>
                      <p:spTgt spid="223"/>
                    </p:tgtEl>
                  </p:cond>
                </p:stCondLst>
                <p:endSync evt="end" delay="0">
                  <p:rtn val="all"/>
                </p:endSync>
                <p:childTnLst>
                  <p:par>
                    <p:cTn id="69" fill="hold">
                      <p:stCondLst>
                        <p:cond delay="0"/>
                      </p:stCondLst>
                      <p:childTnLst>
                        <p:par>
                          <p:cTn id="70" fill="hold">
                            <p:stCondLst>
                              <p:cond delay="0"/>
                            </p:stCondLst>
                            <p:childTnLst>
                              <p:par>
                                <p:cTn id="71" presetID="14" presetClass="exit" presetSubtype="10" fill="hold" grpId="1" nodeType="withEffect">
                                  <p:stCondLst>
                                    <p:cond delay="0"/>
                                  </p:stCondLst>
                                  <p:childTnLst>
                                    <p:animEffect transition="out" filter="randombar(horizontal)">
                                      <p:cBhvr>
                                        <p:cTn id="72" dur="500"/>
                                        <p:tgtEl>
                                          <p:spTgt spid="186"/>
                                        </p:tgtEl>
                                      </p:cBhvr>
                                    </p:animEffect>
                                    <p:set>
                                      <p:cBhvr>
                                        <p:cTn id="73" dur="1" fill="hold">
                                          <p:stCondLst>
                                            <p:cond delay="499"/>
                                          </p:stCondLst>
                                        </p:cTn>
                                        <p:tgtEl>
                                          <p:spTgt spid="186"/>
                                        </p:tgtEl>
                                        <p:attrNameLst>
                                          <p:attrName>style.visibility</p:attrName>
                                        </p:attrNameLst>
                                      </p:cBhvr>
                                      <p:to>
                                        <p:strVal val="hidden"/>
                                      </p:to>
                                    </p:set>
                                  </p:childTnLst>
                                </p:cTn>
                              </p:par>
                              <p:par>
                                <p:cTn id="74" presetID="14" presetClass="exit" presetSubtype="10" fill="hold" grpId="0" nodeType="withEffect">
                                  <p:stCondLst>
                                    <p:cond delay="0"/>
                                  </p:stCondLst>
                                  <p:childTnLst>
                                    <p:animEffect transition="out" filter="randombar(horizontal)">
                                      <p:cBhvr>
                                        <p:cTn id="75" dur="500"/>
                                        <p:tgtEl>
                                          <p:spTgt spid="187"/>
                                        </p:tgtEl>
                                      </p:cBhvr>
                                    </p:animEffect>
                                    <p:set>
                                      <p:cBhvr>
                                        <p:cTn id="76" dur="1" fill="hold">
                                          <p:stCondLst>
                                            <p:cond delay="499"/>
                                          </p:stCondLst>
                                        </p:cTn>
                                        <p:tgtEl>
                                          <p:spTgt spid="187"/>
                                        </p:tgtEl>
                                        <p:attrNameLst>
                                          <p:attrName>style.visibility</p:attrName>
                                        </p:attrNameLst>
                                      </p:cBhvr>
                                      <p:to>
                                        <p:strVal val="hidden"/>
                                      </p:to>
                                    </p:set>
                                  </p:childTnLst>
                                </p:cTn>
                              </p:par>
                              <p:par>
                                <p:cTn id="77" presetID="14" presetClass="exit" presetSubtype="10" fill="hold" grpId="0" nodeType="withEffect">
                                  <p:stCondLst>
                                    <p:cond delay="0"/>
                                  </p:stCondLst>
                                  <p:childTnLst>
                                    <p:animEffect transition="out" filter="randombar(horizontal)">
                                      <p:cBhvr>
                                        <p:cTn id="78" dur="500"/>
                                        <p:tgtEl>
                                          <p:spTgt spid="188"/>
                                        </p:tgtEl>
                                      </p:cBhvr>
                                    </p:animEffect>
                                    <p:set>
                                      <p:cBhvr>
                                        <p:cTn id="79" dur="1" fill="hold">
                                          <p:stCondLst>
                                            <p:cond delay="499"/>
                                          </p:stCondLst>
                                        </p:cTn>
                                        <p:tgtEl>
                                          <p:spTgt spid="188"/>
                                        </p:tgtEl>
                                        <p:attrNameLst>
                                          <p:attrName>style.visibility</p:attrName>
                                        </p:attrNameLst>
                                      </p:cBhvr>
                                      <p:to>
                                        <p:strVal val="hidden"/>
                                      </p:to>
                                    </p:set>
                                  </p:childTnLst>
                                </p:cTn>
                              </p:par>
                              <p:par>
                                <p:cTn id="80" presetID="14" presetClass="exit" presetSubtype="10" fill="hold" grpId="0" nodeType="withEffect">
                                  <p:stCondLst>
                                    <p:cond delay="0"/>
                                  </p:stCondLst>
                                  <p:childTnLst>
                                    <p:animEffect transition="out" filter="randombar(horizontal)">
                                      <p:cBhvr>
                                        <p:cTn id="81" dur="500"/>
                                        <p:tgtEl>
                                          <p:spTgt spid="189"/>
                                        </p:tgtEl>
                                      </p:cBhvr>
                                    </p:animEffect>
                                    <p:set>
                                      <p:cBhvr>
                                        <p:cTn id="82" dur="1" fill="hold">
                                          <p:stCondLst>
                                            <p:cond delay="499"/>
                                          </p:stCondLst>
                                        </p:cTn>
                                        <p:tgtEl>
                                          <p:spTgt spid="189"/>
                                        </p:tgtEl>
                                        <p:attrNameLst>
                                          <p:attrName>style.visibility</p:attrName>
                                        </p:attrNameLst>
                                      </p:cBhvr>
                                      <p:to>
                                        <p:strVal val="hidden"/>
                                      </p:to>
                                    </p:set>
                                  </p:childTnLst>
                                </p:cTn>
                              </p:par>
                              <p:par>
                                <p:cTn id="83" presetID="14" presetClass="exit" presetSubtype="10" fill="hold" grpId="0" nodeType="withEffect">
                                  <p:stCondLst>
                                    <p:cond delay="0"/>
                                  </p:stCondLst>
                                  <p:childTnLst>
                                    <p:animEffect transition="out" filter="randombar(horizontal)">
                                      <p:cBhvr>
                                        <p:cTn id="84" dur="500"/>
                                        <p:tgtEl>
                                          <p:spTgt spid="190"/>
                                        </p:tgtEl>
                                      </p:cBhvr>
                                    </p:animEffect>
                                    <p:set>
                                      <p:cBhvr>
                                        <p:cTn id="85" dur="1" fill="hold">
                                          <p:stCondLst>
                                            <p:cond delay="499"/>
                                          </p:stCondLst>
                                        </p:cTn>
                                        <p:tgtEl>
                                          <p:spTgt spid="190"/>
                                        </p:tgtEl>
                                        <p:attrNameLst>
                                          <p:attrName>style.visibility</p:attrName>
                                        </p:attrNameLst>
                                      </p:cBhvr>
                                      <p:to>
                                        <p:strVal val="hidden"/>
                                      </p:to>
                                    </p:set>
                                  </p:childTnLst>
                                </p:cTn>
                              </p:par>
                              <p:par>
                                <p:cTn id="86" presetID="14" presetClass="exit" presetSubtype="10" fill="hold" grpId="0" nodeType="withEffect">
                                  <p:stCondLst>
                                    <p:cond delay="0"/>
                                  </p:stCondLst>
                                  <p:childTnLst>
                                    <p:animEffect transition="out" filter="randombar(horizontal)">
                                      <p:cBhvr>
                                        <p:cTn id="87" dur="500"/>
                                        <p:tgtEl>
                                          <p:spTgt spid="191"/>
                                        </p:tgtEl>
                                      </p:cBhvr>
                                    </p:animEffect>
                                    <p:set>
                                      <p:cBhvr>
                                        <p:cTn id="88" dur="1" fill="hold">
                                          <p:stCondLst>
                                            <p:cond delay="499"/>
                                          </p:stCondLst>
                                        </p:cTn>
                                        <p:tgtEl>
                                          <p:spTgt spid="191"/>
                                        </p:tgtEl>
                                        <p:attrNameLst>
                                          <p:attrName>style.visibility</p:attrName>
                                        </p:attrNameLst>
                                      </p:cBhvr>
                                      <p:to>
                                        <p:strVal val="hidden"/>
                                      </p:to>
                                    </p:set>
                                  </p:childTnLst>
                                </p:cTn>
                              </p:par>
                              <p:par>
                                <p:cTn id="89" presetID="14" presetClass="exit" presetSubtype="10" fill="hold" grpId="0" nodeType="withEffect">
                                  <p:stCondLst>
                                    <p:cond delay="0"/>
                                  </p:stCondLst>
                                  <p:childTnLst>
                                    <p:animEffect transition="out" filter="randombar(horizontal)">
                                      <p:cBhvr>
                                        <p:cTn id="90" dur="500"/>
                                        <p:tgtEl>
                                          <p:spTgt spid="192"/>
                                        </p:tgtEl>
                                      </p:cBhvr>
                                    </p:animEffect>
                                    <p:set>
                                      <p:cBhvr>
                                        <p:cTn id="91" dur="1" fill="hold">
                                          <p:stCondLst>
                                            <p:cond delay="499"/>
                                          </p:stCondLst>
                                        </p:cTn>
                                        <p:tgtEl>
                                          <p:spTgt spid="192"/>
                                        </p:tgtEl>
                                        <p:attrNameLst>
                                          <p:attrName>style.visibility</p:attrName>
                                        </p:attrNameLst>
                                      </p:cBhvr>
                                      <p:to>
                                        <p:strVal val="hidden"/>
                                      </p:to>
                                    </p:set>
                                  </p:childTnLst>
                                </p:cTn>
                              </p:par>
                            </p:childTnLst>
                          </p:cTn>
                        </p:par>
                      </p:childTnLst>
                    </p:cTn>
                  </p:par>
                </p:childTnLst>
              </p:cTn>
              <p:nextCondLst>
                <p:cond evt="onClick" delay="0">
                  <p:tgtEl>
                    <p:spTgt spid="223"/>
                  </p:tgtEl>
                </p:cond>
              </p:nextCondLst>
            </p:seq>
            <p:seq concurrent="1" nextAc="seek">
              <p:cTn id="92" restart="whenNotActive" fill="hold" evtFilter="cancelBubble" nodeType="interactiveSeq">
                <p:stCondLst>
                  <p:cond evt="onClick" delay="0">
                    <p:tgtEl>
                      <p:spTgt spid="224"/>
                    </p:tgtEl>
                  </p:cond>
                </p:stCondLst>
                <p:endSync evt="end" delay="0">
                  <p:rtn val="all"/>
                </p:endSync>
                <p:childTnLst>
                  <p:par>
                    <p:cTn id="93" fill="hold">
                      <p:stCondLst>
                        <p:cond delay="0"/>
                      </p:stCondLst>
                      <p:childTnLst>
                        <p:par>
                          <p:cTn id="94" fill="hold">
                            <p:stCondLst>
                              <p:cond delay="0"/>
                            </p:stCondLst>
                            <p:childTnLst>
                              <p:par>
                                <p:cTn id="95" presetID="14" presetClass="exit" presetSubtype="10" fill="hold" grpId="0" nodeType="withEffect">
                                  <p:stCondLst>
                                    <p:cond delay="0"/>
                                  </p:stCondLst>
                                  <p:childTnLst>
                                    <p:animEffect transition="out" filter="randombar(horizontal)">
                                      <p:cBhvr>
                                        <p:cTn id="96" dur="500"/>
                                        <p:tgtEl>
                                          <p:spTgt spid="185"/>
                                        </p:tgtEl>
                                      </p:cBhvr>
                                    </p:animEffect>
                                    <p:set>
                                      <p:cBhvr>
                                        <p:cTn id="97" dur="1" fill="hold">
                                          <p:stCondLst>
                                            <p:cond delay="499"/>
                                          </p:stCondLst>
                                        </p:cTn>
                                        <p:tgtEl>
                                          <p:spTgt spid="185"/>
                                        </p:tgtEl>
                                        <p:attrNameLst>
                                          <p:attrName>style.visibility</p:attrName>
                                        </p:attrNameLst>
                                      </p:cBhvr>
                                      <p:to>
                                        <p:strVal val="hidden"/>
                                      </p:to>
                                    </p:set>
                                  </p:childTnLst>
                                </p:cTn>
                              </p:par>
                              <p:par>
                                <p:cTn id="98" presetID="14" presetClass="exit" presetSubtype="10" fill="hold" grpId="0" nodeType="withEffect">
                                  <p:stCondLst>
                                    <p:cond delay="0"/>
                                  </p:stCondLst>
                                  <p:childTnLst>
                                    <p:animEffect transition="out" filter="randombar(horizontal)">
                                      <p:cBhvr>
                                        <p:cTn id="99" dur="500"/>
                                        <p:tgtEl>
                                          <p:spTgt spid="180"/>
                                        </p:tgtEl>
                                      </p:cBhvr>
                                    </p:animEffect>
                                    <p:set>
                                      <p:cBhvr>
                                        <p:cTn id="100" dur="1" fill="hold">
                                          <p:stCondLst>
                                            <p:cond delay="499"/>
                                          </p:stCondLst>
                                        </p:cTn>
                                        <p:tgtEl>
                                          <p:spTgt spid="180"/>
                                        </p:tgtEl>
                                        <p:attrNameLst>
                                          <p:attrName>style.visibility</p:attrName>
                                        </p:attrNameLst>
                                      </p:cBhvr>
                                      <p:to>
                                        <p:strVal val="hidden"/>
                                      </p:to>
                                    </p:set>
                                  </p:childTnLst>
                                </p:cTn>
                              </p:par>
                              <p:par>
                                <p:cTn id="101" presetID="14" presetClass="exit" presetSubtype="10" fill="hold" grpId="0" nodeType="withEffect">
                                  <p:stCondLst>
                                    <p:cond delay="0"/>
                                  </p:stCondLst>
                                  <p:childTnLst>
                                    <p:animEffect transition="out" filter="randombar(horizontal)">
                                      <p:cBhvr>
                                        <p:cTn id="102" dur="500"/>
                                        <p:tgtEl>
                                          <p:spTgt spid="181"/>
                                        </p:tgtEl>
                                      </p:cBhvr>
                                    </p:animEffect>
                                    <p:set>
                                      <p:cBhvr>
                                        <p:cTn id="103" dur="1" fill="hold">
                                          <p:stCondLst>
                                            <p:cond delay="499"/>
                                          </p:stCondLst>
                                        </p:cTn>
                                        <p:tgtEl>
                                          <p:spTgt spid="181"/>
                                        </p:tgtEl>
                                        <p:attrNameLst>
                                          <p:attrName>style.visibility</p:attrName>
                                        </p:attrNameLst>
                                      </p:cBhvr>
                                      <p:to>
                                        <p:strVal val="hidden"/>
                                      </p:to>
                                    </p:set>
                                  </p:childTnLst>
                                </p:cTn>
                              </p:par>
                              <p:par>
                                <p:cTn id="104" presetID="14" presetClass="exit" presetSubtype="10" fill="hold" grpId="0" nodeType="withEffect">
                                  <p:stCondLst>
                                    <p:cond delay="0"/>
                                  </p:stCondLst>
                                  <p:childTnLst>
                                    <p:animEffect transition="out" filter="randombar(horizontal)">
                                      <p:cBhvr>
                                        <p:cTn id="105" dur="500"/>
                                        <p:tgtEl>
                                          <p:spTgt spid="182"/>
                                        </p:tgtEl>
                                      </p:cBhvr>
                                    </p:animEffect>
                                    <p:set>
                                      <p:cBhvr>
                                        <p:cTn id="106" dur="1" fill="hold">
                                          <p:stCondLst>
                                            <p:cond delay="499"/>
                                          </p:stCondLst>
                                        </p:cTn>
                                        <p:tgtEl>
                                          <p:spTgt spid="182"/>
                                        </p:tgtEl>
                                        <p:attrNameLst>
                                          <p:attrName>style.visibility</p:attrName>
                                        </p:attrNameLst>
                                      </p:cBhvr>
                                      <p:to>
                                        <p:strVal val="hidden"/>
                                      </p:to>
                                    </p:set>
                                  </p:childTnLst>
                                </p:cTn>
                              </p:par>
                              <p:par>
                                <p:cTn id="107" presetID="14" presetClass="exit" presetSubtype="10" fill="hold" grpId="0" nodeType="withEffect">
                                  <p:stCondLst>
                                    <p:cond delay="0"/>
                                  </p:stCondLst>
                                  <p:childTnLst>
                                    <p:animEffect transition="out" filter="randombar(horizontal)">
                                      <p:cBhvr>
                                        <p:cTn id="108" dur="500"/>
                                        <p:tgtEl>
                                          <p:spTgt spid="183"/>
                                        </p:tgtEl>
                                      </p:cBhvr>
                                    </p:animEffect>
                                    <p:set>
                                      <p:cBhvr>
                                        <p:cTn id="109" dur="1" fill="hold">
                                          <p:stCondLst>
                                            <p:cond delay="499"/>
                                          </p:stCondLst>
                                        </p:cTn>
                                        <p:tgtEl>
                                          <p:spTgt spid="183"/>
                                        </p:tgtEl>
                                        <p:attrNameLst>
                                          <p:attrName>style.visibility</p:attrName>
                                        </p:attrNameLst>
                                      </p:cBhvr>
                                      <p:to>
                                        <p:strVal val="hidden"/>
                                      </p:to>
                                    </p:set>
                                  </p:childTnLst>
                                </p:cTn>
                              </p:par>
                              <p:par>
                                <p:cTn id="110" presetID="14" presetClass="exit" presetSubtype="10" fill="hold" grpId="0" nodeType="withEffect">
                                  <p:stCondLst>
                                    <p:cond delay="0"/>
                                  </p:stCondLst>
                                  <p:childTnLst>
                                    <p:animEffect transition="out" filter="randombar(horizontal)">
                                      <p:cBhvr>
                                        <p:cTn id="111" dur="500"/>
                                        <p:tgtEl>
                                          <p:spTgt spid="184"/>
                                        </p:tgtEl>
                                      </p:cBhvr>
                                    </p:animEffect>
                                    <p:set>
                                      <p:cBhvr>
                                        <p:cTn id="112" dur="1" fill="hold">
                                          <p:stCondLst>
                                            <p:cond delay="499"/>
                                          </p:stCondLst>
                                        </p:cTn>
                                        <p:tgtEl>
                                          <p:spTgt spid="184"/>
                                        </p:tgtEl>
                                        <p:attrNameLst>
                                          <p:attrName>style.visibility</p:attrName>
                                        </p:attrNameLst>
                                      </p:cBhvr>
                                      <p:to>
                                        <p:strVal val="hidden"/>
                                      </p:to>
                                    </p:set>
                                  </p:childTnLst>
                                </p:cTn>
                              </p:par>
                            </p:childTnLst>
                          </p:cTn>
                        </p:par>
                      </p:childTnLst>
                    </p:cTn>
                  </p:par>
                </p:childTnLst>
              </p:cTn>
              <p:nextCondLst>
                <p:cond evt="onClick" delay="0">
                  <p:tgtEl>
                    <p:spTgt spid="224"/>
                  </p:tgtEl>
                </p:cond>
              </p:nextCondLst>
            </p:seq>
            <p:seq concurrent="1" nextAc="seek">
              <p:cTn id="113" restart="whenNotActive" fill="hold" evtFilter="cancelBubble" nodeType="interactiveSeq">
                <p:stCondLst>
                  <p:cond evt="onClick" delay="0">
                    <p:tgtEl>
                      <p:spTgt spid="225"/>
                    </p:tgtEl>
                  </p:cond>
                </p:stCondLst>
                <p:endSync evt="end" delay="0">
                  <p:rtn val="all"/>
                </p:endSync>
                <p:childTnLst>
                  <p:par>
                    <p:cTn id="114" fill="hold">
                      <p:stCondLst>
                        <p:cond delay="0"/>
                      </p:stCondLst>
                      <p:childTnLst>
                        <p:par>
                          <p:cTn id="115" fill="hold">
                            <p:stCondLst>
                              <p:cond delay="0"/>
                            </p:stCondLst>
                            <p:childTnLst>
                              <p:par>
                                <p:cTn id="116" presetID="14" presetClass="exit" presetSubtype="10" fill="hold" grpId="1" nodeType="withEffect">
                                  <p:stCondLst>
                                    <p:cond delay="0"/>
                                  </p:stCondLst>
                                  <p:childTnLst>
                                    <p:animEffect transition="out" filter="randombar(horizontal)">
                                      <p:cBhvr>
                                        <p:cTn id="117" dur="500"/>
                                        <p:tgtEl>
                                          <p:spTgt spid="177"/>
                                        </p:tgtEl>
                                      </p:cBhvr>
                                    </p:animEffect>
                                    <p:set>
                                      <p:cBhvr>
                                        <p:cTn id="118" dur="1" fill="hold">
                                          <p:stCondLst>
                                            <p:cond delay="499"/>
                                          </p:stCondLst>
                                        </p:cTn>
                                        <p:tgtEl>
                                          <p:spTgt spid="177"/>
                                        </p:tgtEl>
                                        <p:attrNameLst>
                                          <p:attrName>style.visibility</p:attrName>
                                        </p:attrNameLst>
                                      </p:cBhvr>
                                      <p:to>
                                        <p:strVal val="hidden"/>
                                      </p:to>
                                    </p:set>
                                  </p:childTnLst>
                                </p:cTn>
                              </p:par>
                              <p:par>
                                <p:cTn id="119" presetID="14" presetClass="exit" presetSubtype="10" fill="hold" grpId="0" nodeType="withEffect">
                                  <p:stCondLst>
                                    <p:cond delay="0"/>
                                  </p:stCondLst>
                                  <p:childTnLst>
                                    <p:animEffect transition="out" filter="randombar(horizontal)">
                                      <p:cBhvr>
                                        <p:cTn id="120" dur="500"/>
                                        <p:tgtEl>
                                          <p:spTgt spid="173"/>
                                        </p:tgtEl>
                                      </p:cBhvr>
                                    </p:animEffect>
                                    <p:set>
                                      <p:cBhvr>
                                        <p:cTn id="121" dur="1" fill="hold">
                                          <p:stCondLst>
                                            <p:cond delay="499"/>
                                          </p:stCondLst>
                                        </p:cTn>
                                        <p:tgtEl>
                                          <p:spTgt spid="173"/>
                                        </p:tgtEl>
                                        <p:attrNameLst>
                                          <p:attrName>style.visibility</p:attrName>
                                        </p:attrNameLst>
                                      </p:cBhvr>
                                      <p:to>
                                        <p:strVal val="hidden"/>
                                      </p:to>
                                    </p:set>
                                  </p:childTnLst>
                                </p:cTn>
                              </p:par>
                              <p:par>
                                <p:cTn id="122" presetID="14" presetClass="exit" presetSubtype="10" fill="hold" grpId="0" nodeType="withEffect">
                                  <p:stCondLst>
                                    <p:cond delay="0"/>
                                  </p:stCondLst>
                                  <p:childTnLst>
                                    <p:animEffect transition="out" filter="randombar(horizontal)">
                                      <p:cBhvr>
                                        <p:cTn id="123" dur="500"/>
                                        <p:tgtEl>
                                          <p:spTgt spid="174"/>
                                        </p:tgtEl>
                                      </p:cBhvr>
                                    </p:animEffect>
                                    <p:set>
                                      <p:cBhvr>
                                        <p:cTn id="124" dur="1" fill="hold">
                                          <p:stCondLst>
                                            <p:cond delay="499"/>
                                          </p:stCondLst>
                                        </p:cTn>
                                        <p:tgtEl>
                                          <p:spTgt spid="174"/>
                                        </p:tgtEl>
                                        <p:attrNameLst>
                                          <p:attrName>style.visibility</p:attrName>
                                        </p:attrNameLst>
                                      </p:cBhvr>
                                      <p:to>
                                        <p:strVal val="hidden"/>
                                      </p:to>
                                    </p:set>
                                  </p:childTnLst>
                                </p:cTn>
                              </p:par>
                              <p:par>
                                <p:cTn id="125" presetID="14" presetClass="exit" presetSubtype="10" fill="hold" grpId="0" nodeType="withEffect">
                                  <p:stCondLst>
                                    <p:cond delay="0"/>
                                  </p:stCondLst>
                                  <p:childTnLst>
                                    <p:animEffect transition="out" filter="randombar(horizontal)">
                                      <p:cBhvr>
                                        <p:cTn id="126" dur="500"/>
                                        <p:tgtEl>
                                          <p:spTgt spid="175"/>
                                        </p:tgtEl>
                                      </p:cBhvr>
                                    </p:animEffect>
                                    <p:set>
                                      <p:cBhvr>
                                        <p:cTn id="127" dur="1" fill="hold">
                                          <p:stCondLst>
                                            <p:cond delay="499"/>
                                          </p:stCondLst>
                                        </p:cTn>
                                        <p:tgtEl>
                                          <p:spTgt spid="175"/>
                                        </p:tgtEl>
                                        <p:attrNameLst>
                                          <p:attrName>style.visibility</p:attrName>
                                        </p:attrNameLst>
                                      </p:cBhvr>
                                      <p:to>
                                        <p:strVal val="hidden"/>
                                      </p:to>
                                    </p:set>
                                  </p:childTnLst>
                                </p:cTn>
                              </p:par>
                              <p:par>
                                <p:cTn id="128" presetID="14" presetClass="exit" presetSubtype="10" fill="hold" grpId="0" nodeType="withEffect">
                                  <p:stCondLst>
                                    <p:cond delay="0"/>
                                  </p:stCondLst>
                                  <p:childTnLst>
                                    <p:animEffect transition="out" filter="randombar(horizontal)">
                                      <p:cBhvr>
                                        <p:cTn id="129" dur="500"/>
                                        <p:tgtEl>
                                          <p:spTgt spid="176"/>
                                        </p:tgtEl>
                                      </p:cBhvr>
                                    </p:animEffect>
                                    <p:set>
                                      <p:cBhvr>
                                        <p:cTn id="130" dur="1" fill="hold">
                                          <p:stCondLst>
                                            <p:cond delay="499"/>
                                          </p:stCondLst>
                                        </p:cTn>
                                        <p:tgtEl>
                                          <p:spTgt spid="176"/>
                                        </p:tgtEl>
                                        <p:attrNameLst>
                                          <p:attrName>style.visibility</p:attrName>
                                        </p:attrNameLst>
                                      </p:cBhvr>
                                      <p:to>
                                        <p:strVal val="hidden"/>
                                      </p:to>
                                    </p:set>
                                  </p:childTnLst>
                                </p:cTn>
                              </p:par>
                              <p:par>
                                <p:cTn id="131" presetID="14" presetClass="exit" presetSubtype="10" fill="hold" grpId="0" nodeType="withEffect">
                                  <p:stCondLst>
                                    <p:cond delay="0"/>
                                  </p:stCondLst>
                                  <p:childTnLst>
                                    <p:animEffect transition="out" filter="randombar(horizontal)">
                                      <p:cBhvr>
                                        <p:cTn id="132" dur="500"/>
                                        <p:tgtEl>
                                          <p:spTgt spid="178"/>
                                        </p:tgtEl>
                                      </p:cBhvr>
                                    </p:animEffect>
                                    <p:set>
                                      <p:cBhvr>
                                        <p:cTn id="133" dur="1" fill="hold">
                                          <p:stCondLst>
                                            <p:cond delay="499"/>
                                          </p:stCondLst>
                                        </p:cTn>
                                        <p:tgtEl>
                                          <p:spTgt spid="178"/>
                                        </p:tgtEl>
                                        <p:attrNameLst>
                                          <p:attrName>style.visibility</p:attrName>
                                        </p:attrNameLst>
                                      </p:cBhvr>
                                      <p:to>
                                        <p:strVal val="hidden"/>
                                      </p:to>
                                    </p:set>
                                  </p:childTnLst>
                                </p:cTn>
                              </p:par>
                              <p:par>
                                <p:cTn id="134" presetID="14" presetClass="exit" presetSubtype="10" fill="hold" grpId="0" nodeType="withEffect">
                                  <p:stCondLst>
                                    <p:cond delay="0"/>
                                  </p:stCondLst>
                                  <p:childTnLst>
                                    <p:animEffect transition="out" filter="randombar(horizontal)">
                                      <p:cBhvr>
                                        <p:cTn id="135" dur="500"/>
                                        <p:tgtEl>
                                          <p:spTgt spid="179"/>
                                        </p:tgtEl>
                                      </p:cBhvr>
                                    </p:animEffect>
                                    <p:set>
                                      <p:cBhvr>
                                        <p:cTn id="136" dur="1" fill="hold">
                                          <p:stCondLst>
                                            <p:cond delay="499"/>
                                          </p:stCondLst>
                                        </p:cTn>
                                        <p:tgtEl>
                                          <p:spTgt spid="179"/>
                                        </p:tgtEl>
                                        <p:attrNameLst>
                                          <p:attrName>style.visibility</p:attrName>
                                        </p:attrNameLst>
                                      </p:cBhvr>
                                      <p:to>
                                        <p:strVal val="hidden"/>
                                      </p:to>
                                    </p:set>
                                  </p:childTnLst>
                                </p:cTn>
                              </p:par>
                            </p:childTnLst>
                          </p:cTn>
                        </p:par>
                      </p:childTnLst>
                    </p:cTn>
                  </p:par>
                </p:childTnLst>
              </p:cTn>
              <p:nextCondLst>
                <p:cond evt="onClick" delay="0">
                  <p:tgtEl>
                    <p:spTgt spid="225"/>
                  </p:tgtEl>
                </p:cond>
              </p:nextCondLst>
            </p:seq>
            <p:seq concurrent="1" nextAc="seek">
              <p:cTn id="137" restart="whenNotActive" fill="hold" evtFilter="cancelBubble" nodeType="interactiveSeq">
                <p:stCondLst>
                  <p:cond evt="onClick" delay="0">
                    <p:tgtEl>
                      <p:spTgt spid="226"/>
                    </p:tgtEl>
                  </p:cond>
                </p:stCondLst>
                <p:endSync evt="end" delay="0">
                  <p:rtn val="all"/>
                </p:endSync>
                <p:childTnLst>
                  <p:par>
                    <p:cTn id="138" fill="hold">
                      <p:stCondLst>
                        <p:cond delay="0"/>
                      </p:stCondLst>
                      <p:childTnLst>
                        <p:par>
                          <p:cTn id="139" fill="hold">
                            <p:stCondLst>
                              <p:cond delay="0"/>
                            </p:stCondLst>
                            <p:childTnLst>
                              <p:par>
                                <p:cTn id="140" presetID="14" presetClass="exit" presetSubtype="10" fill="hold" grpId="1" nodeType="withEffect">
                                  <p:stCondLst>
                                    <p:cond delay="0"/>
                                  </p:stCondLst>
                                  <p:childTnLst>
                                    <p:animEffect transition="out" filter="randombar(horizontal)">
                                      <p:cBhvr>
                                        <p:cTn id="141" dur="500"/>
                                        <p:tgtEl>
                                          <p:spTgt spid="168"/>
                                        </p:tgtEl>
                                      </p:cBhvr>
                                    </p:animEffect>
                                    <p:set>
                                      <p:cBhvr>
                                        <p:cTn id="142" dur="1" fill="hold">
                                          <p:stCondLst>
                                            <p:cond delay="499"/>
                                          </p:stCondLst>
                                        </p:cTn>
                                        <p:tgtEl>
                                          <p:spTgt spid="168"/>
                                        </p:tgtEl>
                                        <p:attrNameLst>
                                          <p:attrName>style.visibility</p:attrName>
                                        </p:attrNameLst>
                                      </p:cBhvr>
                                      <p:to>
                                        <p:strVal val="hidden"/>
                                      </p:to>
                                    </p:set>
                                  </p:childTnLst>
                                </p:cTn>
                              </p:par>
                              <p:par>
                                <p:cTn id="143" presetID="14" presetClass="exit" presetSubtype="10" fill="hold" grpId="0" nodeType="withEffect">
                                  <p:stCondLst>
                                    <p:cond delay="0"/>
                                  </p:stCondLst>
                                  <p:childTnLst>
                                    <p:animEffect transition="out" filter="randombar(horizontal)">
                                      <p:cBhvr>
                                        <p:cTn id="144" dur="500"/>
                                        <p:tgtEl>
                                          <p:spTgt spid="167"/>
                                        </p:tgtEl>
                                      </p:cBhvr>
                                    </p:animEffect>
                                    <p:set>
                                      <p:cBhvr>
                                        <p:cTn id="145" dur="1" fill="hold">
                                          <p:stCondLst>
                                            <p:cond delay="499"/>
                                          </p:stCondLst>
                                        </p:cTn>
                                        <p:tgtEl>
                                          <p:spTgt spid="167"/>
                                        </p:tgtEl>
                                        <p:attrNameLst>
                                          <p:attrName>style.visibility</p:attrName>
                                        </p:attrNameLst>
                                      </p:cBhvr>
                                      <p:to>
                                        <p:strVal val="hidden"/>
                                      </p:to>
                                    </p:set>
                                  </p:childTnLst>
                                </p:cTn>
                              </p:par>
                              <p:par>
                                <p:cTn id="146" presetID="14" presetClass="exit" presetSubtype="10" fill="hold" grpId="0" nodeType="withEffect">
                                  <p:stCondLst>
                                    <p:cond delay="0"/>
                                  </p:stCondLst>
                                  <p:childTnLst>
                                    <p:animEffect transition="out" filter="randombar(horizontal)">
                                      <p:cBhvr>
                                        <p:cTn id="147" dur="500"/>
                                        <p:tgtEl>
                                          <p:spTgt spid="169"/>
                                        </p:tgtEl>
                                      </p:cBhvr>
                                    </p:animEffect>
                                    <p:set>
                                      <p:cBhvr>
                                        <p:cTn id="148" dur="1" fill="hold">
                                          <p:stCondLst>
                                            <p:cond delay="499"/>
                                          </p:stCondLst>
                                        </p:cTn>
                                        <p:tgtEl>
                                          <p:spTgt spid="169"/>
                                        </p:tgtEl>
                                        <p:attrNameLst>
                                          <p:attrName>style.visibility</p:attrName>
                                        </p:attrNameLst>
                                      </p:cBhvr>
                                      <p:to>
                                        <p:strVal val="hidden"/>
                                      </p:to>
                                    </p:set>
                                  </p:childTnLst>
                                </p:cTn>
                              </p:par>
                              <p:par>
                                <p:cTn id="149" presetID="14" presetClass="exit" presetSubtype="10" fill="hold" grpId="0" nodeType="withEffect">
                                  <p:stCondLst>
                                    <p:cond delay="0"/>
                                  </p:stCondLst>
                                  <p:childTnLst>
                                    <p:animEffect transition="out" filter="randombar(horizontal)">
                                      <p:cBhvr>
                                        <p:cTn id="150" dur="500"/>
                                        <p:tgtEl>
                                          <p:spTgt spid="170"/>
                                        </p:tgtEl>
                                      </p:cBhvr>
                                    </p:animEffect>
                                    <p:set>
                                      <p:cBhvr>
                                        <p:cTn id="151" dur="1" fill="hold">
                                          <p:stCondLst>
                                            <p:cond delay="499"/>
                                          </p:stCondLst>
                                        </p:cTn>
                                        <p:tgtEl>
                                          <p:spTgt spid="170"/>
                                        </p:tgtEl>
                                        <p:attrNameLst>
                                          <p:attrName>style.visibility</p:attrName>
                                        </p:attrNameLst>
                                      </p:cBhvr>
                                      <p:to>
                                        <p:strVal val="hidden"/>
                                      </p:to>
                                    </p:set>
                                  </p:childTnLst>
                                </p:cTn>
                              </p:par>
                              <p:par>
                                <p:cTn id="152" presetID="14" presetClass="exit" presetSubtype="10" fill="hold" grpId="0" nodeType="withEffect">
                                  <p:stCondLst>
                                    <p:cond delay="0"/>
                                  </p:stCondLst>
                                  <p:childTnLst>
                                    <p:animEffect transition="out" filter="randombar(horizontal)">
                                      <p:cBhvr>
                                        <p:cTn id="153" dur="500"/>
                                        <p:tgtEl>
                                          <p:spTgt spid="171"/>
                                        </p:tgtEl>
                                      </p:cBhvr>
                                    </p:animEffect>
                                    <p:set>
                                      <p:cBhvr>
                                        <p:cTn id="154" dur="1" fill="hold">
                                          <p:stCondLst>
                                            <p:cond delay="499"/>
                                          </p:stCondLst>
                                        </p:cTn>
                                        <p:tgtEl>
                                          <p:spTgt spid="171"/>
                                        </p:tgtEl>
                                        <p:attrNameLst>
                                          <p:attrName>style.visibility</p:attrName>
                                        </p:attrNameLst>
                                      </p:cBhvr>
                                      <p:to>
                                        <p:strVal val="hidden"/>
                                      </p:to>
                                    </p:set>
                                  </p:childTnLst>
                                </p:cTn>
                              </p:par>
                              <p:par>
                                <p:cTn id="155" presetID="14" presetClass="exit" presetSubtype="10" fill="hold" grpId="0" nodeType="withEffect">
                                  <p:stCondLst>
                                    <p:cond delay="0"/>
                                  </p:stCondLst>
                                  <p:childTnLst>
                                    <p:animEffect transition="out" filter="randombar(horizontal)">
                                      <p:cBhvr>
                                        <p:cTn id="156" dur="500"/>
                                        <p:tgtEl>
                                          <p:spTgt spid="172"/>
                                        </p:tgtEl>
                                      </p:cBhvr>
                                    </p:animEffect>
                                    <p:set>
                                      <p:cBhvr>
                                        <p:cTn id="157" dur="1" fill="hold">
                                          <p:stCondLst>
                                            <p:cond delay="499"/>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226"/>
                  </p:tgtEl>
                </p:cond>
              </p:nextCondLst>
            </p:seq>
            <p:seq concurrent="1" nextAc="seek">
              <p:cTn id="158" restart="whenNotActive" fill="hold" evtFilter="cancelBubble" nodeType="interactiveSeq">
                <p:stCondLst>
                  <p:cond evt="onClick" delay="0">
                    <p:tgtEl>
                      <p:spTgt spid="217"/>
                    </p:tgtEl>
                  </p:cond>
                </p:stCondLst>
                <p:endSync evt="end" delay="0">
                  <p:rtn val="all"/>
                </p:endSync>
                <p:childTnLst>
                  <p:par>
                    <p:cTn id="159" fill="hold">
                      <p:stCondLst>
                        <p:cond delay="0"/>
                      </p:stCondLst>
                      <p:childTnLst>
                        <p:par>
                          <p:cTn id="160" fill="hold">
                            <p:stCondLst>
                              <p:cond delay="0"/>
                            </p:stCondLst>
                            <p:childTnLst>
                              <p:par>
                                <p:cTn id="161" presetID="14" presetClass="exit" presetSubtype="10" fill="hold" grpId="0" nodeType="clickEffect">
                                  <p:stCondLst>
                                    <p:cond delay="0"/>
                                  </p:stCondLst>
                                  <p:childTnLst>
                                    <p:animEffect transition="out" filter="randombar(horizontal)">
                                      <p:cBhvr>
                                        <p:cTn id="162" dur="500"/>
                                        <p:tgtEl>
                                          <p:spTgt spid="227"/>
                                        </p:tgtEl>
                                      </p:cBhvr>
                                    </p:animEffect>
                                    <p:set>
                                      <p:cBhvr>
                                        <p:cTn id="163" dur="1" fill="hold">
                                          <p:stCondLst>
                                            <p:cond delay="499"/>
                                          </p:stCondLst>
                                        </p:cTn>
                                        <p:tgtEl>
                                          <p:spTgt spid="227"/>
                                        </p:tgtEl>
                                        <p:attrNameLst>
                                          <p:attrName>style.visibility</p:attrName>
                                        </p:attrNameLst>
                                      </p:cBhvr>
                                      <p:to>
                                        <p:strVal val="hidden"/>
                                      </p:to>
                                    </p:set>
                                  </p:childTnLst>
                                </p:cTn>
                              </p:par>
                              <p:par>
                                <p:cTn id="164" presetID="14" presetClass="exit" presetSubtype="10" fill="hold" grpId="0" nodeType="withEffect">
                                  <p:stCondLst>
                                    <p:cond delay="0"/>
                                  </p:stCondLst>
                                  <p:childTnLst>
                                    <p:animEffect transition="out" filter="randombar(horizontal)">
                                      <p:cBhvr>
                                        <p:cTn id="165" dur="500"/>
                                        <p:tgtEl>
                                          <p:spTgt spid="228"/>
                                        </p:tgtEl>
                                      </p:cBhvr>
                                    </p:animEffect>
                                    <p:set>
                                      <p:cBhvr>
                                        <p:cTn id="166" dur="1" fill="hold">
                                          <p:stCondLst>
                                            <p:cond delay="499"/>
                                          </p:stCondLst>
                                        </p:cTn>
                                        <p:tgtEl>
                                          <p:spTgt spid="228"/>
                                        </p:tgtEl>
                                        <p:attrNameLst>
                                          <p:attrName>style.visibility</p:attrName>
                                        </p:attrNameLst>
                                      </p:cBhvr>
                                      <p:to>
                                        <p:strVal val="hidden"/>
                                      </p:to>
                                    </p:set>
                                  </p:childTnLst>
                                </p:cTn>
                              </p:par>
                              <p:par>
                                <p:cTn id="167" presetID="14" presetClass="exit" presetSubtype="10" fill="hold" grpId="0" nodeType="withEffect">
                                  <p:stCondLst>
                                    <p:cond delay="0"/>
                                  </p:stCondLst>
                                  <p:childTnLst>
                                    <p:animEffect transition="out" filter="randombar(horizontal)">
                                      <p:cBhvr>
                                        <p:cTn id="168" dur="500"/>
                                        <p:tgtEl>
                                          <p:spTgt spid="232"/>
                                        </p:tgtEl>
                                      </p:cBhvr>
                                    </p:animEffect>
                                    <p:set>
                                      <p:cBhvr>
                                        <p:cTn id="169" dur="1" fill="hold">
                                          <p:stCondLst>
                                            <p:cond delay="499"/>
                                          </p:stCondLst>
                                        </p:cTn>
                                        <p:tgtEl>
                                          <p:spTgt spid="232"/>
                                        </p:tgtEl>
                                        <p:attrNameLst>
                                          <p:attrName>style.visibility</p:attrName>
                                        </p:attrNameLst>
                                      </p:cBhvr>
                                      <p:to>
                                        <p:strVal val="hidden"/>
                                      </p:to>
                                    </p:set>
                                  </p:childTnLst>
                                </p:cTn>
                              </p:par>
                              <p:par>
                                <p:cTn id="170" presetID="14" presetClass="exit" presetSubtype="10" fill="hold" grpId="0" nodeType="withEffect">
                                  <p:stCondLst>
                                    <p:cond delay="0"/>
                                  </p:stCondLst>
                                  <p:childTnLst>
                                    <p:animEffect transition="out" filter="randombar(horizontal)">
                                      <p:cBhvr>
                                        <p:cTn id="171" dur="500"/>
                                        <p:tgtEl>
                                          <p:spTgt spid="229"/>
                                        </p:tgtEl>
                                      </p:cBhvr>
                                    </p:animEffect>
                                    <p:set>
                                      <p:cBhvr>
                                        <p:cTn id="172" dur="1" fill="hold">
                                          <p:stCondLst>
                                            <p:cond delay="499"/>
                                          </p:stCondLst>
                                        </p:cTn>
                                        <p:tgtEl>
                                          <p:spTgt spid="229"/>
                                        </p:tgtEl>
                                        <p:attrNameLst>
                                          <p:attrName>style.visibility</p:attrName>
                                        </p:attrNameLst>
                                      </p:cBhvr>
                                      <p:to>
                                        <p:strVal val="hidden"/>
                                      </p:to>
                                    </p:set>
                                  </p:childTnLst>
                                </p:cTn>
                              </p:par>
                              <p:par>
                                <p:cTn id="173" presetID="14" presetClass="exit" presetSubtype="10" fill="hold" grpId="0" nodeType="withEffect">
                                  <p:stCondLst>
                                    <p:cond delay="0"/>
                                  </p:stCondLst>
                                  <p:childTnLst>
                                    <p:animEffect transition="out" filter="randombar(horizontal)">
                                      <p:cBhvr>
                                        <p:cTn id="174" dur="500"/>
                                        <p:tgtEl>
                                          <p:spTgt spid="233"/>
                                        </p:tgtEl>
                                      </p:cBhvr>
                                    </p:animEffect>
                                    <p:set>
                                      <p:cBhvr>
                                        <p:cTn id="175" dur="1" fill="hold">
                                          <p:stCondLst>
                                            <p:cond delay="499"/>
                                          </p:stCondLst>
                                        </p:cTn>
                                        <p:tgtEl>
                                          <p:spTgt spid="233"/>
                                        </p:tgtEl>
                                        <p:attrNameLst>
                                          <p:attrName>style.visibility</p:attrName>
                                        </p:attrNameLst>
                                      </p:cBhvr>
                                      <p:to>
                                        <p:strVal val="hidden"/>
                                      </p:to>
                                    </p:set>
                                  </p:childTnLst>
                                </p:cTn>
                              </p:par>
                              <p:par>
                                <p:cTn id="176" presetID="14" presetClass="exit" presetSubtype="10" fill="hold" grpId="0" nodeType="withEffect">
                                  <p:stCondLst>
                                    <p:cond delay="0"/>
                                  </p:stCondLst>
                                  <p:childTnLst>
                                    <p:animEffect transition="out" filter="randombar(horizontal)">
                                      <p:cBhvr>
                                        <p:cTn id="177" dur="500"/>
                                        <p:tgtEl>
                                          <p:spTgt spid="231"/>
                                        </p:tgtEl>
                                      </p:cBhvr>
                                    </p:animEffect>
                                    <p:set>
                                      <p:cBhvr>
                                        <p:cTn id="178" dur="1" fill="hold">
                                          <p:stCondLst>
                                            <p:cond delay="499"/>
                                          </p:stCondLst>
                                        </p:cTn>
                                        <p:tgtEl>
                                          <p:spTgt spid="231"/>
                                        </p:tgtEl>
                                        <p:attrNameLst>
                                          <p:attrName>style.visibility</p:attrName>
                                        </p:attrNameLst>
                                      </p:cBhvr>
                                      <p:to>
                                        <p:strVal val="hidden"/>
                                      </p:to>
                                    </p:set>
                                  </p:childTnLst>
                                </p:cTn>
                              </p:par>
                              <p:par>
                                <p:cTn id="179" presetID="14" presetClass="exit" presetSubtype="10" fill="hold" grpId="0" nodeType="withEffect">
                                  <p:stCondLst>
                                    <p:cond delay="0"/>
                                  </p:stCondLst>
                                  <p:childTnLst>
                                    <p:animEffect transition="out" filter="randombar(horizontal)">
                                      <p:cBhvr>
                                        <p:cTn id="180" dur="500"/>
                                        <p:tgtEl>
                                          <p:spTgt spid="230"/>
                                        </p:tgtEl>
                                      </p:cBhvr>
                                    </p:animEffect>
                                    <p:set>
                                      <p:cBhvr>
                                        <p:cTn id="181" dur="1" fill="hold">
                                          <p:stCondLst>
                                            <p:cond delay="499"/>
                                          </p:stCondLst>
                                        </p:cTn>
                                        <p:tgtEl>
                                          <p:spTgt spid="230"/>
                                        </p:tgtEl>
                                        <p:attrNameLst>
                                          <p:attrName>style.visibility</p:attrName>
                                        </p:attrNameLst>
                                      </p:cBhvr>
                                      <p:to>
                                        <p:strVal val="hidden"/>
                                      </p:to>
                                    </p:set>
                                  </p:childTnLst>
                                </p:cTn>
                              </p:par>
                            </p:childTnLst>
                          </p:cTn>
                        </p:par>
                      </p:childTnLst>
                    </p:cTn>
                  </p:par>
                </p:childTnLst>
              </p:cTn>
              <p:nextCondLst>
                <p:cond evt="onClick" delay="0">
                  <p:tgtEl>
                    <p:spTgt spid="217"/>
                  </p:tgtEl>
                </p:cond>
              </p:nextCondLst>
            </p:seq>
            <p:seq concurrent="1" nextAc="seek">
              <p:cTn id="182" restart="whenNotActive" fill="hold" evtFilter="cancelBubble" nodeType="interactiveSeq">
                <p:stCondLst>
                  <p:cond evt="onClick" delay="0">
                    <p:tgtEl>
                      <p:spTgt spid="245"/>
                    </p:tgtEl>
                  </p:cond>
                </p:stCondLst>
                <p:endSync evt="end" delay="0">
                  <p:rtn val="all"/>
                </p:endSync>
                <p:childTnLst>
                  <p:par>
                    <p:cTn id="183" fill="hold">
                      <p:stCondLst>
                        <p:cond delay="0"/>
                      </p:stCondLst>
                      <p:childTnLst>
                        <p:par>
                          <p:cTn id="184" fill="hold">
                            <p:stCondLst>
                              <p:cond delay="0"/>
                            </p:stCondLst>
                            <p:childTnLst>
                              <p:par>
                                <p:cTn id="185" presetID="10" presetClass="entr" presetSubtype="0" fill="hold" grpId="0" nodeType="clickEffect">
                                  <p:stCondLst>
                                    <p:cond delay="0"/>
                                  </p:stCondLst>
                                  <p:childTnLst>
                                    <p:set>
                                      <p:cBhvr>
                                        <p:cTn id="186" dur="1" fill="hold">
                                          <p:stCondLst>
                                            <p:cond delay="0"/>
                                          </p:stCondLst>
                                        </p:cTn>
                                        <p:tgtEl>
                                          <p:spTgt spid="253"/>
                                        </p:tgtEl>
                                        <p:attrNameLst>
                                          <p:attrName>style.visibility</p:attrName>
                                        </p:attrNameLst>
                                      </p:cBhvr>
                                      <p:to>
                                        <p:strVal val="visible"/>
                                      </p:to>
                                    </p:set>
                                    <p:animEffect transition="in" filter="fade">
                                      <p:cBhvr>
                                        <p:cTn id="187" dur="500"/>
                                        <p:tgtEl>
                                          <p:spTgt spid="253"/>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252"/>
                                        </p:tgtEl>
                                        <p:attrNameLst>
                                          <p:attrName>style.visibility</p:attrName>
                                        </p:attrNameLst>
                                      </p:cBhvr>
                                      <p:to>
                                        <p:strVal val="visible"/>
                                      </p:to>
                                    </p:set>
                                    <p:animEffect transition="in" filter="fade">
                                      <p:cBhvr>
                                        <p:cTn id="190" dur="500"/>
                                        <p:tgtEl>
                                          <p:spTgt spid="252"/>
                                        </p:tgtEl>
                                      </p:cBhvr>
                                    </p:animEffect>
                                  </p:childTnLst>
                                </p:cTn>
                              </p:par>
                            </p:childTnLst>
                          </p:cTn>
                        </p:par>
                      </p:childTnLst>
                    </p:cTn>
                  </p:par>
                </p:childTnLst>
              </p:cTn>
              <p:nextCondLst>
                <p:cond evt="onClick" delay="0">
                  <p:tgtEl>
                    <p:spTgt spid="245"/>
                  </p:tgtEl>
                </p:cond>
              </p:nextCondLst>
            </p:seq>
            <p:seq concurrent="1" nextAc="seek">
              <p:cTn id="191" restart="whenNotActive" fill="hold" evtFilter="cancelBubble" nodeType="interactiveSeq">
                <p:stCondLst>
                  <p:cond evt="onClick" delay="0">
                    <p:tgtEl>
                      <p:spTgt spid="252"/>
                    </p:tgtEl>
                  </p:cond>
                </p:stCondLst>
                <p:endSync evt="end" delay="0">
                  <p:rtn val="all"/>
                </p:endSync>
                <p:childTnLst>
                  <p:par>
                    <p:cTn id="192" fill="hold">
                      <p:stCondLst>
                        <p:cond delay="0"/>
                      </p:stCondLst>
                      <p:childTnLst>
                        <p:par>
                          <p:cTn id="193" fill="hold">
                            <p:stCondLst>
                              <p:cond delay="0"/>
                            </p:stCondLst>
                            <p:childTnLst>
                              <p:par>
                                <p:cTn id="194" presetID="14" presetClass="exit" presetSubtype="10" fill="hold" grpId="1" nodeType="clickEffect">
                                  <p:stCondLst>
                                    <p:cond delay="0"/>
                                  </p:stCondLst>
                                  <p:childTnLst>
                                    <p:animEffect transition="out" filter="randombar(horizontal)">
                                      <p:cBhvr>
                                        <p:cTn id="195" dur="500"/>
                                        <p:tgtEl>
                                          <p:spTgt spid="253"/>
                                        </p:tgtEl>
                                      </p:cBhvr>
                                    </p:animEffect>
                                    <p:set>
                                      <p:cBhvr>
                                        <p:cTn id="196" dur="1" fill="hold">
                                          <p:stCondLst>
                                            <p:cond delay="499"/>
                                          </p:stCondLst>
                                        </p:cTn>
                                        <p:tgtEl>
                                          <p:spTgt spid="253"/>
                                        </p:tgtEl>
                                        <p:attrNameLst>
                                          <p:attrName>style.visibility</p:attrName>
                                        </p:attrNameLst>
                                      </p:cBhvr>
                                      <p:to>
                                        <p:strVal val="hidden"/>
                                      </p:to>
                                    </p:set>
                                  </p:childTnLst>
                                </p:cTn>
                              </p:par>
                              <p:par>
                                <p:cTn id="197" presetID="14" presetClass="exit" presetSubtype="10" fill="hold" grpId="1" nodeType="withEffect">
                                  <p:stCondLst>
                                    <p:cond delay="0"/>
                                  </p:stCondLst>
                                  <p:childTnLst>
                                    <p:animEffect transition="out" filter="randombar(horizontal)">
                                      <p:cBhvr>
                                        <p:cTn id="198" dur="500"/>
                                        <p:tgtEl>
                                          <p:spTgt spid="252"/>
                                        </p:tgtEl>
                                      </p:cBhvr>
                                    </p:animEffect>
                                    <p:set>
                                      <p:cBhvr>
                                        <p:cTn id="199" dur="1" fill="hold">
                                          <p:stCondLst>
                                            <p:cond delay="499"/>
                                          </p:stCondLst>
                                        </p:cTn>
                                        <p:tgtEl>
                                          <p:spTgt spid="252"/>
                                        </p:tgtEl>
                                        <p:attrNameLst>
                                          <p:attrName>style.visibility</p:attrName>
                                        </p:attrNameLst>
                                      </p:cBhvr>
                                      <p:to>
                                        <p:strVal val="hidden"/>
                                      </p:to>
                                    </p:set>
                                  </p:childTnLst>
                                </p:cTn>
                              </p:par>
                            </p:childTnLst>
                          </p:cTn>
                        </p:par>
                      </p:childTnLst>
                    </p:cTn>
                  </p:par>
                </p:childTnLst>
              </p:cTn>
              <p:nextCondLst>
                <p:cond evt="onClick" delay="0">
                  <p:tgtEl>
                    <p:spTgt spid="252"/>
                  </p:tgtEl>
                </p:cond>
              </p:nextCondLst>
            </p:seq>
            <p:seq concurrent="1" nextAc="seek">
              <p:cTn id="200" restart="whenNotActive" fill="hold" evtFilter="cancelBubble" nodeType="interactiveSeq">
                <p:stCondLst>
                  <p:cond evt="onClick" delay="0">
                    <p:tgtEl>
                      <p:spTgt spid="246"/>
                    </p:tgtEl>
                  </p:cond>
                </p:stCondLst>
                <p:endSync evt="end" delay="0">
                  <p:rtn val="all"/>
                </p:endSync>
                <p:childTnLst>
                  <p:par>
                    <p:cTn id="201" fill="hold">
                      <p:stCondLst>
                        <p:cond delay="0"/>
                      </p:stCondLst>
                      <p:childTnLst>
                        <p:par>
                          <p:cTn id="202" fill="hold">
                            <p:stCondLst>
                              <p:cond delay="0"/>
                            </p:stCondLst>
                            <p:childTnLst>
                              <p:par>
                                <p:cTn id="203" presetID="10" presetClass="entr" presetSubtype="0" fill="hold" grpId="0" nodeType="clickEffect">
                                  <p:stCondLst>
                                    <p:cond delay="0"/>
                                  </p:stCondLst>
                                  <p:childTnLst>
                                    <p:set>
                                      <p:cBhvr>
                                        <p:cTn id="204" dur="1" fill="hold">
                                          <p:stCondLst>
                                            <p:cond delay="0"/>
                                          </p:stCondLst>
                                        </p:cTn>
                                        <p:tgtEl>
                                          <p:spTgt spid="256"/>
                                        </p:tgtEl>
                                        <p:attrNameLst>
                                          <p:attrName>style.visibility</p:attrName>
                                        </p:attrNameLst>
                                      </p:cBhvr>
                                      <p:to>
                                        <p:strVal val="visible"/>
                                      </p:to>
                                    </p:set>
                                    <p:animEffect transition="in" filter="fade">
                                      <p:cBhvr>
                                        <p:cTn id="205" dur="500"/>
                                        <p:tgtEl>
                                          <p:spTgt spid="256"/>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255"/>
                                        </p:tgtEl>
                                        <p:attrNameLst>
                                          <p:attrName>style.visibility</p:attrName>
                                        </p:attrNameLst>
                                      </p:cBhvr>
                                      <p:to>
                                        <p:strVal val="visible"/>
                                      </p:to>
                                    </p:set>
                                    <p:animEffect transition="in" filter="fade">
                                      <p:cBhvr>
                                        <p:cTn id="208" dur="500"/>
                                        <p:tgtEl>
                                          <p:spTgt spid="255"/>
                                        </p:tgtEl>
                                      </p:cBhvr>
                                    </p:animEffect>
                                  </p:childTnLst>
                                </p:cTn>
                              </p:par>
                            </p:childTnLst>
                          </p:cTn>
                        </p:par>
                      </p:childTnLst>
                    </p:cTn>
                  </p:par>
                </p:childTnLst>
              </p:cTn>
              <p:nextCondLst>
                <p:cond evt="onClick" delay="0">
                  <p:tgtEl>
                    <p:spTgt spid="246"/>
                  </p:tgtEl>
                </p:cond>
              </p:nextCondLst>
            </p:seq>
            <p:seq concurrent="1" nextAc="seek">
              <p:cTn id="209" restart="whenNotActive" fill="hold" evtFilter="cancelBubble" nodeType="interactiveSeq">
                <p:stCondLst>
                  <p:cond evt="onClick" delay="0">
                    <p:tgtEl>
                      <p:spTgt spid="256"/>
                    </p:tgtEl>
                  </p:cond>
                </p:stCondLst>
                <p:endSync evt="end" delay="0">
                  <p:rtn val="all"/>
                </p:endSync>
                <p:childTnLst>
                  <p:par>
                    <p:cTn id="210" fill="hold">
                      <p:stCondLst>
                        <p:cond delay="0"/>
                      </p:stCondLst>
                      <p:childTnLst>
                        <p:par>
                          <p:cTn id="211" fill="hold">
                            <p:stCondLst>
                              <p:cond delay="0"/>
                            </p:stCondLst>
                            <p:childTnLst>
                              <p:par>
                                <p:cTn id="212" presetID="14" presetClass="exit" presetSubtype="10" fill="hold" grpId="1" nodeType="clickEffect">
                                  <p:stCondLst>
                                    <p:cond delay="0"/>
                                  </p:stCondLst>
                                  <p:childTnLst>
                                    <p:animEffect transition="out" filter="randombar(horizontal)">
                                      <p:cBhvr>
                                        <p:cTn id="213" dur="500"/>
                                        <p:tgtEl>
                                          <p:spTgt spid="256"/>
                                        </p:tgtEl>
                                      </p:cBhvr>
                                    </p:animEffect>
                                    <p:set>
                                      <p:cBhvr>
                                        <p:cTn id="214" dur="1" fill="hold">
                                          <p:stCondLst>
                                            <p:cond delay="499"/>
                                          </p:stCondLst>
                                        </p:cTn>
                                        <p:tgtEl>
                                          <p:spTgt spid="256"/>
                                        </p:tgtEl>
                                        <p:attrNameLst>
                                          <p:attrName>style.visibility</p:attrName>
                                        </p:attrNameLst>
                                      </p:cBhvr>
                                      <p:to>
                                        <p:strVal val="hidden"/>
                                      </p:to>
                                    </p:set>
                                  </p:childTnLst>
                                </p:cTn>
                              </p:par>
                              <p:par>
                                <p:cTn id="215" presetID="14" presetClass="exit" presetSubtype="10" fill="hold" grpId="1" nodeType="withEffect">
                                  <p:stCondLst>
                                    <p:cond delay="0"/>
                                  </p:stCondLst>
                                  <p:childTnLst>
                                    <p:animEffect transition="out" filter="randombar(horizontal)">
                                      <p:cBhvr>
                                        <p:cTn id="216" dur="500"/>
                                        <p:tgtEl>
                                          <p:spTgt spid="255"/>
                                        </p:tgtEl>
                                      </p:cBhvr>
                                    </p:animEffect>
                                    <p:set>
                                      <p:cBhvr>
                                        <p:cTn id="217" dur="1" fill="hold">
                                          <p:stCondLst>
                                            <p:cond delay="499"/>
                                          </p:stCondLst>
                                        </p:cTn>
                                        <p:tgtEl>
                                          <p:spTgt spid="255"/>
                                        </p:tgtEl>
                                        <p:attrNameLst>
                                          <p:attrName>style.visibility</p:attrName>
                                        </p:attrNameLst>
                                      </p:cBhvr>
                                      <p:to>
                                        <p:strVal val="hidden"/>
                                      </p:to>
                                    </p:set>
                                  </p:childTnLst>
                                </p:cTn>
                              </p:par>
                            </p:childTnLst>
                          </p:cTn>
                        </p:par>
                      </p:childTnLst>
                    </p:cTn>
                  </p:par>
                </p:childTnLst>
              </p:cTn>
              <p:nextCondLst>
                <p:cond evt="onClick" delay="0">
                  <p:tgtEl>
                    <p:spTgt spid="256"/>
                  </p:tgtEl>
                </p:cond>
              </p:nextCondLst>
            </p:seq>
            <p:seq concurrent="1" nextAc="seek">
              <p:cTn id="218" restart="whenNotActive" fill="hold" evtFilter="cancelBubble" nodeType="interactiveSeq">
                <p:stCondLst>
                  <p:cond evt="onClick" delay="0">
                    <p:tgtEl>
                      <p:spTgt spid="247"/>
                    </p:tgtEl>
                  </p:cond>
                </p:stCondLst>
                <p:endSync evt="end" delay="0">
                  <p:rtn val="all"/>
                </p:endSync>
                <p:childTnLst>
                  <p:par>
                    <p:cTn id="219" fill="hold">
                      <p:stCondLst>
                        <p:cond delay="0"/>
                      </p:stCondLst>
                      <p:childTnLst>
                        <p:par>
                          <p:cTn id="220" fill="hold">
                            <p:stCondLst>
                              <p:cond delay="0"/>
                            </p:stCondLst>
                            <p:childTnLst>
                              <p:par>
                                <p:cTn id="221" presetID="10" presetClass="entr" presetSubtype="0" fill="hold" grpId="0" nodeType="clickEffect">
                                  <p:stCondLst>
                                    <p:cond delay="0"/>
                                  </p:stCondLst>
                                  <p:childTnLst>
                                    <p:set>
                                      <p:cBhvr>
                                        <p:cTn id="222" dur="1" fill="hold">
                                          <p:stCondLst>
                                            <p:cond delay="0"/>
                                          </p:stCondLst>
                                        </p:cTn>
                                        <p:tgtEl>
                                          <p:spTgt spid="258"/>
                                        </p:tgtEl>
                                        <p:attrNameLst>
                                          <p:attrName>style.visibility</p:attrName>
                                        </p:attrNameLst>
                                      </p:cBhvr>
                                      <p:to>
                                        <p:strVal val="visible"/>
                                      </p:to>
                                    </p:set>
                                    <p:animEffect transition="in" filter="fade">
                                      <p:cBhvr>
                                        <p:cTn id="223" dur="500"/>
                                        <p:tgtEl>
                                          <p:spTgt spid="258"/>
                                        </p:tgtEl>
                                      </p:cBhvr>
                                    </p:animEffect>
                                  </p:childTnLst>
                                </p:cTn>
                              </p:par>
                              <p:par>
                                <p:cTn id="224" presetID="10" presetClass="entr" presetSubtype="0" fill="hold" grpId="0" nodeType="withEffect">
                                  <p:stCondLst>
                                    <p:cond delay="0"/>
                                  </p:stCondLst>
                                  <p:childTnLst>
                                    <p:set>
                                      <p:cBhvr>
                                        <p:cTn id="225" dur="1" fill="hold">
                                          <p:stCondLst>
                                            <p:cond delay="0"/>
                                          </p:stCondLst>
                                        </p:cTn>
                                        <p:tgtEl>
                                          <p:spTgt spid="257"/>
                                        </p:tgtEl>
                                        <p:attrNameLst>
                                          <p:attrName>style.visibility</p:attrName>
                                        </p:attrNameLst>
                                      </p:cBhvr>
                                      <p:to>
                                        <p:strVal val="visible"/>
                                      </p:to>
                                    </p:set>
                                    <p:animEffect transition="in" filter="fade">
                                      <p:cBhvr>
                                        <p:cTn id="226" dur="500"/>
                                        <p:tgtEl>
                                          <p:spTgt spid="257"/>
                                        </p:tgtEl>
                                      </p:cBhvr>
                                    </p:animEffect>
                                  </p:childTnLst>
                                </p:cTn>
                              </p:par>
                            </p:childTnLst>
                          </p:cTn>
                        </p:par>
                      </p:childTnLst>
                    </p:cTn>
                  </p:par>
                </p:childTnLst>
              </p:cTn>
              <p:nextCondLst>
                <p:cond evt="onClick" delay="0">
                  <p:tgtEl>
                    <p:spTgt spid="247"/>
                  </p:tgtEl>
                </p:cond>
              </p:nextCondLst>
            </p:seq>
            <p:seq concurrent="1" nextAc="seek">
              <p:cTn id="227" restart="whenNotActive" fill="hold" evtFilter="cancelBubble" nodeType="interactiveSeq">
                <p:stCondLst>
                  <p:cond evt="onClick" delay="0">
                    <p:tgtEl>
                      <p:spTgt spid="258"/>
                    </p:tgtEl>
                  </p:cond>
                </p:stCondLst>
                <p:endSync evt="end" delay="0">
                  <p:rtn val="all"/>
                </p:endSync>
                <p:childTnLst>
                  <p:par>
                    <p:cTn id="228" fill="hold">
                      <p:stCondLst>
                        <p:cond delay="0"/>
                      </p:stCondLst>
                      <p:childTnLst>
                        <p:par>
                          <p:cTn id="229" fill="hold">
                            <p:stCondLst>
                              <p:cond delay="0"/>
                            </p:stCondLst>
                            <p:childTnLst>
                              <p:par>
                                <p:cTn id="230" presetID="14" presetClass="exit" presetSubtype="10" fill="hold" grpId="1" nodeType="clickEffect">
                                  <p:stCondLst>
                                    <p:cond delay="0"/>
                                  </p:stCondLst>
                                  <p:childTnLst>
                                    <p:animEffect transition="out" filter="randombar(horizontal)">
                                      <p:cBhvr>
                                        <p:cTn id="231" dur="500"/>
                                        <p:tgtEl>
                                          <p:spTgt spid="258"/>
                                        </p:tgtEl>
                                      </p:cBhvr>
                                    </p:animEffect>
                                    <p:set>
                                      <p:cBhvr>
                                        <p:cTn id="232" dur="1" fill="hold">
                                          <p:stCondLst>
                                            <p:cond delay="499"/>
                                          </p:stCondLst>
                                        </p:cTn>
                                        <p:tgtEl>
                                          <p:spTgt spid="258"/>
                                        </p:tgtEl>
                                        <p:attrNameLst>
                                          <p:attrName>style.visibility</p:attrName>
                                        </p:attrNameLst>
                                      </p:cBhvr>
                                      <p:to>
                                        <p:strVal val="hidden"/>
                                      </p:to>
                                    </p:set>
                                  </p:childTnLst>
                                </p:cTn>
                              </p:par>
                              <p:par>
                                <p:cTn id="233" presetID="14" presetClass="exit" presetSubtype="10" fill="hold" grpId="1" nodeType="withEffect">
                                  <p:stCondLst>
                                    <p:cond delay="0"/>
                                  </p:stCondLst>
                                  <p:childTnLst>
                                    <p:animEffect transition="out" filter="randombar(horizontal)">
                                      <p:cBhvr>
                                        <p:cTn id="234" dur="500"/>
                                        <p:tgtEl>
                                          <p:spTgt spid="257"/>
                                        </p:tgtEl>
                                      </p:cBhvr>
                                    </p:animEffect>
                                    <p:set>
                                      <p:cBhvr>
                                        <p:cTn id="235" dur="1" fill="hold">
                                          <p:stCondLst>
                                            <p:cond delay="499"/>
                                          </p:stCondLst>
                                        </p:cTn>
                                        <p:tgtEl>
                                          <p:spTgt spid="257"/>
                                        </p:tgtEl>
                                        <p:attrNameLst>
                                          <p:attrName>style.visibility</p:attrName>
                                        </p:attrNameLst>
                                      </p:cBhvr>
                                      <p:to>
                                        <p:strVal val="hidden"/>
                                      </p:to>
                                    </p:set>
                                  </p:childTnLst>
                                </p:cTn>
                              </p:par>
                            </p:childTnLst>
                          </p:cTn>
                        </p:par>
                      </p:childTnLst>
                    </p:cTn>
                  </p:par>
                </p:childTnLst>
              </p:cTn>
              <p:nextCondLst>
                <p:cond evt="onClick" delay="0">
                  <p:tgtEl>
                    <p:spTgt spid="258"/>
                  </p:tgtEl>
                </p:cond>
              </p:nextCondLst>
            </p:seq>
            <p:seq concurrent="1" nextAc="seek">
              <p:cTn id="236" restart="whenNotActive" fill="hold" evtFilter="cancelBubble" nodeType="interactiveSeq">
                <p:stCondLst>
                  <p:cond evt="onClick" delay="0">
                    <p:tgtEl>
                      <p:spTgt spid="248"/>
                    </p:tgtEl>
                  </p:cond>
                </p:stCondLst>
                <p:endSync evt="end" delay="0">
                  <p:rtn val="all"/>
                </p:endSync>
                <p:childTnLst>
                  <p:par>
                    <p:cTn id="237" fill="hold">
                      <p:stCondLst>
                        <p:cond delay="0"/>
                      </p:stCondLst>
                      <p:childTnLst>
                        <p:par>
                          <p:cTn id="238" fill="hold">
                            <p:stCondLst>
                              <p:cond delay="0"/>
                            </p:stCondLst>
                            <p:childTnLst>
                              <p:par>
                                <p:cTn id="239" presetID="10" presetClass="entr" presetSubtype="0" fill="hold" grpId="0" nodeType="clickEffect">
                                  <p:stCondLst>
                                    <p:cond delay="0"/>
                                  </p:stCondLst>
                                  <p:childTnLst>
                                    <p:set>
                                      <p:cBhvr>
                                        <p:cTn id="240" dur="1" fill="hold">
                                          <p:stCondLst>
                                            <p:cond delay="0"/>
                                          </p:stCondLst>
                                        </p:cTn>
                                        <p:tgtEl>
                                          <p:spTgt spid="259"/>
                                        </p:tgtEl>
                                        <p:attrNameLst>
                                          <p:attrName>style.visibility</p:attrName>
                                        </p:attrNameLst>
                                      </p:cBhvr>
                                      <p:to>
                                        <p:strVal val="visible"/>
                                      </p:to>
                                    </p:set>
                                    <p:animEffect transition="in" filter="fade">
                                      <p:cBhvr>
                                        <p:cTn id="241" dur="500"/>
                                        <p:tgtEl>
                                          <p:spTgt spid="259"/>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260"/>
                                        </p:tgtEl>
                                        <p:attrNameLst>
                                          <p:attrName>style.visibility</p:attrName>
                                        </p:attrNameLst>
                                      </p:cBhvr>
                                      <p:to>
                                        <p:strVal val="visible"/>
                                      </p:to>
                                    </p:set>
                                    <p:animEffect transition="in" filter="fade">
                                      <p:cBhvr>
                                        <p:cTn id="244" dur="500"/>
                                        <p:tgtEl>
                                          <p:spTgt spid="260"/>
                                        </p:tgtEl>
                                      </p:cBhvr>
                                    </p:animEffect>
                                  </p:childTnLst>
                                </p:cTn>
                              </p:par>
                            </p:childTnLst>
                          </p:cTn>
                        </p:par>
                      </p:childTnLst>
                    </p:cTn>
                  </p:par>
                </p:childTnLst>
              </p:cTn>
              <p:nextCondLst>
                <p:cond evt="onClick" delay="0">
                  <p:tgtEl>
                    <p:spTgt spid="248"/>
                  </p:tgtEl>
                </p:cond>
              </p:nextCondLst>
            </p:seq>
            <p:seq concurrent="1" nextAc="seek">
              <p:cTn id="245" restart="whenNotActive" fill="hold" evtFilter="cancelBubble" nodeType="interactiveSeq">
                <p:stCondLst>
                  <p:cond evt="onClick" delay="0">
                    <p:tgtEl>
                      <p:spTgt spid="260"/>
                    </p:tgtEl>
                  </p:cond>
                </p:stCondLst>
                <p:endSync evt="end" delay="0">
                  <p:rtn val="all"/>
                </p:endSync>
                <p:childTnLst>
                  <p:par>
                    <p:cTn id="246" fill="hold">
                      <p:stCondLst>
                        <p:cond delay="0"/>
                      </p:stCondLst>
                      <p:childTnLst>
                        <p:par>
                          <p:cTn id="247" fill="hold">
                            <p:stCondLst>
                              <p:cond delay="0"/>
                            </p:stCondLst>
                            <p:childTnLst>
                              <p:par>
                                <p:cTn id="248" presetID="14" presetClass="exit" presetSubtype="10" fill="hold" grpId="1" nodeType="clickEffect">
                                  <p:stCondLst>
                                    <p:cond delay="0"/>
                                  </p:stCondLst>
                                  <p:childTnLst>
                                    <p:animEffect transition="out" filter="randombar(horizontal)">
                                      <p:cBhvr>
                                        <p:cTn id="249" dur="500"/>
                                        <p:tgtEl>
                                          <p:spTgt spid="259"/>
                                        </p:tgtEl>
                                      </p:cBhvr>
                                    </p:animEffect>
                                    <p:set>
                                      <p:cBhvr>
                                        <p:cTn id="250" dur="1" fill="hold">
                                          <p:stCondLst>
                                            <p:cond delay="499"/>
                                          </p:stCondLst>
                                        </p:cTn>
                                        <p:tgtEl>
                                          <p:spTgt spid="259"/>
                                        </p:tgtEl>
                                        <p:attrNameLst>
                                          <p:attrName>style.visibility</p:attrName>
                                        </p:attrNameLst>
                                      </p:cBhvr>
                                      <p:to>
                                        <p:strVal val="hidden"/>
                                      </p:to>
                                    </p:set>
                                  </p:childTnLst>
                                </p:cTn>
                              </p:par>
                              <p:par>
                                <p:cTn id="251" presetID="14" presetClass="exit" presetSubtype="10" fill="hold" grpId="1" nodeType="withEffect">
                                  <p:stCondLst>
                                    <p:cond delay="0"/>
                                  </p:stCondLst>
                                  <p:childTnLst>
                                    <p:animEffect transition="out" filter="randombar(horizontal)">
                                      <p:cBhvr>
                                        <p:cTn id="252" dur="500"/>
                                        <p:tgtEl>
                                          <p:spTgt spid="260"/>
                                        </p:tgtEl>
                                      </p:cBhvr>
                                    </p:animEffect>
                                    <p:set>
                                      <p:cBhvr>
                                        <p:cTn id="253" dur="1" fill="hold">
                                          <p:stCondLst>
                                            <p:cond delay="499"/>
                                          </p:stCondLst>
                                        </p:cTn>
                                        <p:tgtEl>
                                          <p:spTgt spid="26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254" restart="whenNotActive" fill="hold" evtFilter="cancelBubble" nodeType="interactiveSeq">
                <p:stCondLst>
                  <p:cond evt="onClick" delay="0">
                    <p:tgtEl>
                      <p:spTgt spid="249"/>
                    </p:tgtEl>
                  </p:cond>
                </p:stCondLst>
                <p:endSync evt="end" delay="0">
                  <p:rtn val="all"/>
                </p:endSync>
                <p:childTnLst>
                  <p:par>
                    <p:cTn id="255" fill="hold">
                      <p:stCondLst>
                        <p:cond delay="0"/>
                      </p:stCondLst>
                      <p:childTnLst>
                        <p:par>
                          <p:cTn id="256" fill="hold">
                            <p:stCondLst>
                              <p:cond delay="0"/>
                            </p:stCondLst>
                            <p:childTnLst>
                              <p:par>
                                <p:cTn id="257" presetID="10" presetClass="entr" presetSubtype="0" fill="hold" grpId="0" nodeType="clickEffect">
                                  <p:stCondLst>
                                    <p:cond delay="0"/>
                                  </p:stCondLst>
                                  <p:childTnLst>
                                    <p:set>
                                      <p:cBhvr>
                                        <p:cTn id="258" dur="1" fill="hold">
                                          <p:stCondLst>
                                            <p:cond delay="0"/>
                                          </p:stCondLst>
                                        </p:cTn>
                                        <p:tgtEl>
                                          <p:spTgt spid="4"/>
                                        </p:tgtEl>
                                        <p:attrNameLst>
                                          <p:attrName>style.visibility</p:attrName>
                                        </p:attrNameLst>
                                      </p:cBhvr>
                                      <p:to>
                                        <p:strVal val="visible"/>
                                      </p:to>
                                    </p:set>
                                    <p:animEffect transition="in" filter="fade">
                                      <p:cBhvr>
                                        <p:cTn id="259" dur="500"/>
                                        <p:tgtEl>
                                          <p:spTgt spid="4"/>
                                        </p:tgtEl>
                                      </p:cBhvr>
                                    </p:animEffect>
                                  </p:childTnLst>
                                </p:cTn>
                              </p:par>
                              <p:par>
                                <p:cTn id="260" presetID="10" presetClass="entr" presetSubtype="0" fill="hold" grpId="0" nodeType="withEffect">
                                  <p:stCondLst>
                                    <p:cond delay="0"/>
                                  </p:stCondLst>
                                  <p:childTnLst>
                                    <p:set>
                                      <p:cBhvr>
                                        <p:cTn id="261" dur="1" fill="hold">
                                          <p:stCondLst>
                                            <p:cond delay="0"/>
                                          </p:stCondLst>
                                        </p:cTn>
                                        <p:tgtEl>
                                          <p:spTgt spid="2"/>
                                        </p:tgtEl>
                                        <p:attrNameLst>
                                          <p:attrName>style.visibility</p:attrName>
                                        </p:attrNameLst>
                                      </p:cBhvr>
                                      <p:to>
                                        <p:strVal val="visible"/>
                                      </p:to>
                                    </p:set>
                                    <p:animEffect transition="in" filter="fade">
                                      <p:cBhvr>
                                        <p:cTn id="262" dur="500"/>
                                        <p:tgtEl>
                                          <p:spTgt spid="2"/>
                                        </p:tgtEl>
                                      </p:cBhvr>
                                    </p:animEffect>
                                  </p:childTnLst>
                                </p:cTn>
                              </p:par>
                            </p:childTnLst>
                          </p:cTn>
                        </p:par>
                      </p:childTnLst>
                    </p:cTn>
                  </p:par>
                </p:childTnLst>
              </p:cTn>
              <p:nextCondLst>
                <p:cond evt="onClick" delay="0">
                  <p:tgtEl>
                    <p:spTgt spid="249"/>
                  </p:tgtEl>
                </p:cond>
              </p:nextCondLst>
            </p:seq>
            <p:seq concurrent="1" nextAc="seek">
              <p:cTn id="263" restart="whenNotActive" fill="hold" evtFilter="cancelBubble" nodeType="interactiveSeq">
                <p:stCondLst>
                  <p:cond evt="onClick" delay="0">
                    <p:tgtEl>
                      <p:spTgt spid="4"/>
                    </p:tgtEl>
                  </p:cond>
                </p:stCondLst>
                <p:endSync evt="end" delay="0">
                  <p:rtn val="all"/>
                </p:endSync>
                <p:childTnLst>
                  <p:par>
                    <p:cTn id="264" fill="hold">
                      <p:stCondLst>
                        <p:cond delay="0"/>
                      </p:stCondLst>
                      <p:childTnLst>
                        <p:par>
                          <p:cTn id="265" fill="hold">
                            <p:stCondLst>
                              <p:cond delay="0"/>
                            </p:stCondLst>
                            <p:childTnLst>
                              <p:par>
                                <p:cTn id="266" presetID="14" presetClass="exit" presetSubtype="10" fill="hold" grpId="1" nodeType="clickEffect">
                                  <p:stCondLst>
                                    <p:cond delay="0"/>
                                  </p:stCondLst>
                                  <p:childTnLst>
                                    <p:animEffect transition="out" filter="randombar(horizontal)">
                                      <p:cBhvr>
                                        <p:cTn id="267" dur="500"/>
                                        <p:tgtEl>
                                          <p:spTgt spid="4"/>
                                        </p:tgtEl>
                                      </p:cBhvr>
                                    </p:animEffect>
                                    <p:set>
                                      <p:cBhvr>
                                        <p:cTn id="268" dur="1" fill="hold">
                                          <p:stCondLst>
                                            <p:cond delay="499"/>
                                          </p:stCondLst>
                                        </p:cTn>
                                        <p:tgtEl>
                                          <p:spTgt spid="4"/>
                                        </p:tgtEl>
                                        <p:attrNameLst>
                                          <p:attrName>style.visibility</p:attrName>
                                        </p:attrNameLst>
                                      </p:cBhvr>
                                      <p:to>
                                        <p:strVal val="hidden"/>
                                      </p:to>
                                    </p:set>
                                  </p:childTnLst>
                                </p:cTn>
                              </p:par>
                              <p:par>
                                <p:cTn id="269" presetID="14" presetClass="exit" presetSubtype="10" fill="hold" grpId="1" nodeType="withEffect">
                                  <p:stCondLst>
                                    <p:cond delay="0"/>
                                  </p:stCondLst>
                                  <p:childTnLst>
                                    <p:animEffect transition="out" filter="randombar(horizontal)">
                                      <p:cBhvr>
                                        <p:cTn id="270" dur="500"/>
                                        <p:tgtEl>
                                          <p:spTgt spid="2"/>
                                        </p:tgtEl>
                                      </p:cBhvr>
                                    </p:animEffect>
                                    <p:set>
                                      <p:cBhvr>
                                        <p:cTn id="271"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72" restart="whenNotActive" fill="hold" evtFilter="cancelBubble" nodeType="interactiveSeq">
                <p:stCondLst>
                  <p:cond evt="onClick" delay="0">
                    <p:tgtEl>
                      <p:spTgt spid="250"/>
                    </p:tgtEl>
                  </p:cond>
                </p:stCondLst>
                <p:endSync evt="end" delay="0">
                  <p:rtn val="all"/>
                </p:endSync>
                <p:childTnLst>
                  <p:par>
                    <p:cTn id="273" fill="hold">
                      <p:stCondLst>
                        <p:cond delay="0"/>
                      </p:stCondLst>
                      <p:childTnLst>
                        <p:par>
                          <p:cTn id="274" fill="hold">
                            <p:stCondLst>
                              <p:cond delay="0"/>
                            </p:stCondLst>
                            <p:childTnLst>
                              <p:par>
                                <p:cTn id="275" presetID="10" presetClass="entr" presetSubtype="0" fill="hold" grpId="0" nodeType="clickEffect">
                                  <p:stCondLst>
                                    <p:cond delay="0"/>
                                  </p:stCondLst>
                                  <p:childTnLst>
                                    <p:set>
                                      <p:cBhvr>
                                        <p:cTn id="276" dur="1" fill="hold">
                                          <p:stCondLst>
                                            <p:cond delay="0"/>
                                          </p:stCondLst>
                                        </p:cTn>
                                        <p:tgtEl>
                                          <p:spTgt spid="40"/>
                                        </p:tgtEl>
                                        <p:attrNameLst>
                                          <p:attrName>style.visibility</p:attrName>
                                        </p:attrNameLst>
                                      </p:cBhvr>
                                      <p:to>
                                        <p:strVal val="visible"/>
                                      </p:to>
                                    </p:set>
                                    <p:animEffect transition="in" filter="fade">
                                      <p:cBhvr>
                                        <p:cTn id="277" dur="500"/>
                                        <p:tgtEl>
                                          <p:spTgt spid="40"/>
                                        </p:tgtEl>
                                      </p:cBhvr>
                                    </p:animEffect>
                                  </p:childTnLst>
                                </p:cTn>
                              </p:par>
                              <p:par>
                                <p:cTn id="278" presetID="10" presetClass="entr" presetSubtype="0" fill="hold" grpId="0" nodeType="withEffect">
                                  <p:stCondLst>
                                    <p:cond delay="0"/>
                                  </p:stCondLst>
                                  <p:childTnLst>
                                    <p:set>
                                      <p:cBhvr>
                                        <p:cTn id="279" dur="1" fill="hold">
                                          <p:stCondLst>
                                            <p:cond delay="0"/>
                                          </p:stCondLst>
                                        </p:cTn>
                                        <p:tgtEl>
                                          <p:spTgt spid="28"/>
                                        </p:tgtEl>
                                        <p:attrNameLst>
                                          <p:attrName>style.visibility</p:attrName>
                                        </p:attrNameLst>
                                      </p:cBhvr>
                                      <p:to>
                                        <p:strVal val="visible"/>
                                      </p:to>
                                    </p:set>
                                    <p:animEffect transition="in" filter="fade">
                                      <p:cBhvr>
                                        <p:cTn id="280" dur="500"/>
                                        <p:tgtEl>
                                          <p:spTgt spid="28"/>
                                        </p:tgtEl>
                                      </p:cBhvr>
                                    </p:animEffect>
                                  </p:childTnLst>
                                </p:cTn>
                              </p:par>
                            </p:childTnLst>
                          </p:cTn>
                        </p:par>
                      </p:childTnLst>
                    </p:cTn>
                  </p:par>
                </p:childTnLst>
              </p:cTn>
              <p:nextCondLst>
                <p:cond evt="onClick" delay="0">
                  <p:tgtEl>
                    <p:spTgt spid="250"/>
                  </p:tgtEl>
                </p:cond>
              </p:nextCondLst>
            </p:seq>
            <p:seq concurrent="1" nextAc="seek">
              <p:cTn id="281" restart="whenNotActive" fill="hold" evtFilter="cancelBubble" nodeType="interactiveSeq">
                <p:stCondLst>
                  <p:cond evt="onClick" delay="0">
                    <p:tgtEl>
                      <p:spTgt spid="40"/>
                    </p:tgtEl>
                  </p:cond>
                </p:stCondLst>
                <p:endSync evt="end" delay="0">
                  <p:rtn val="all"/>
                </p:endSync>
                <p:childTnLst>
                  <p:par>
                    <p:cTn id="282" fill="hold">
                      <p:stCondLst>
                        <p:cond delay="0"/>
                      </p:stCondLst>
                      <p:childTnLst>
                        <p:par>
                          <p:cTn id="283" fill="hold">
                            <p:stCondLst>
                              <p:cond delay="0"/>
                            </p:stCondLst>
                            <p:childTnLst>
                              <p:par>
                                <p:cTn id="284" presetID="14" presetClass="exit" presetSubtype="10" fill="hold" grpId="1" nodeType="clickEffect">
                                  <p:stCondLst>
                                    <p:cond delay="0"/>
                                  </p:stCondLst>
                                  <p:childTnLst>
                                    <p:animEffect transition="out" filter="randombar(horizontal)">
                                      <p:cBhvr>
                                        <p:cTn id="285" dur="500"/>
                                        <p:tgtEl>
                                          <p:spTgt spid="40"/>
                                        </p:tgtEl>
                                      </p:cBhvr>
                                    </p:animEffect>
                                    <p:set>
                                      <p:cBhvr>
                                        <p:cTn id="286" dur="1" fill="hold">
                                          <p:stCondLst>
                                            <p:cond delay="499"/>
                                          </p:stCondLst>
                                        </p:cTn>
                                        <p:tgtEl>
                                          <p:spTgt spid="40"/>
                                        </p:tgtEl>
                                        <p:attrNameLst>
                                          <p:attrName>style.visibility</p:attrName>
                                        </p:attrNameLst>
                                      </p:cBhvr>
                                      <p:to>
                                        <p:strVal val="hidden"/>
                                      </p:to>
                                    </p:set>
                                  </p:childTnLst>
                                </p:cTn>
                              </p:par>
                              <p:par>
                                <p:cTn id="287" presetID="14" presetClass="exit" presetSubtype="10" fill="hold" grpId="1" nodeType="withEffect">
                                  <p:stCondLst>
                                    <p:cond delay="0"/>
                                  </p:stCondLst>
                                  <p:childTnLst>
                                    <p:animEffect transition="out" filter="randombar(horizontal)">
                                      <p:cBhvr>
                                        <p:cTn id="288" dur="500"/>
                                        <p:tgtEl>
                                          <p:spTgt spid="28"/>
                                        </p:tgtEl>
                                      </p:cBhvr>
                                    </p:animEffect>
                                    <p:set>
                                      <p:cBhvr>
                                        <p:cTn id="289"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202" grpId="0" animBg="1"/>
      <p:bldP spid="98" grpId="0" animBg="1"/>
      <p:bldP spid="16" grpId="0" animBg="1"/>
      <p:bldP spid="27" grpId="0" animBg="1"/>
      <p:bldP spid="33" grpId="0" animBg="1"/>
      <p:bldP spid="36" grpId="0" animBg="1"/>
      <p:bldP spid="207" grpId="0" animBg="1"/>
      <p:bldP spid="196" grpId="0" animBg="1"/>
      <p:bldP spid="197" grpId="0" animBg="1"/>
      <p:bldP spid="198" grpId="0" animBg="1"/>
      <p:bldP spid="199" grpId="0" animBg="1"/>
      <p:bldP spid="199" grpId="1" animBg="1"/>
      <p:bldP spid="186" grpId="0" animBg="1"/>
      <p:bldP spid="186" grpId="1" animBg="1"/>
      <p:bldP spid="187" grpId="0" animBg="1"/>
      <p:bldP spid="188" grpId="0" animBg="1"/>
      <p:bldP spid="189" grpId="0" animBg="1"/>
      <p:bldP spid="190" grpId="0" animBg="1"/>
      <p:bldP spid="191" grpId="0" animBg="1"/>
      <p:bldP spid="192" grpId="0" animBg="1"/>
      <p:bldP spid="180" grpId="0" animBg="1"/>
      <p:bldP spid="181" grpId="0" animBg="1"/>
      <p:bldP spid="182" grpId="0" animBg="1"/>
      <p:bldP spid="183" grpId="0" animBg="1"/>
      <p:bldP spid="184" grpId="0" animBg="1"/>
      <p:bldP spid="185" grpId="0" animBg="1"/>
      <p:bldP spid="185" grpId="1" animBg="1"/>
      <p:bldP spid="173" grpId="0" animBg="1"/>
      <p:bldP spid="174" grpId="0" animBg="1"/>
      <p:bldP spid="175" grpId="0" animBg="1"/>
      <p:bldP spid="176" grpId="0" animBg="1"/>
      <p:bldP spid="177" grpId="0" animBg="1"/>
      <p:bldP spid="177" grpId="1" animBg="1"/>
      <p:bldP spid="178" grpId="0" animBg="1"/>
      <p:bldP spid="179" grpId="0" animBg="1"/>
      <p:bldP spid="167" grpId="0" animBg="1"/>
      <p:bldP spid="168" grpId="0" animBg="1"/>
      <p:bldP spid="168" grpId="1" animBg="1"/>
      <p:bldP spid="169" grpId="0" animBg="1"/>
      <p:bldP spid="170" grpId="0" animBg="1"/>
      <p:bldP spid="171" grpId="0" animBg="1"/>
      <p:bldP spid="172" grpId="0" animBg="1"/>
      <p:bldP spid="227" grpId="0" animBg="1"/>
      <p:bldP spid="228" grpId="0" animBg="1"/>
      <p:bldP spid="229" grpId="0" animBg="1"/>
      <p:bldP spid="229" grpId="1" animBg="1"/>
      <p:bldP spid="230" grpId="0" animBg="1"/>
      <p:bldP spid="231" grpId="0" animBg="1"/>
      <p:bldP spid="232" grpId="0" animBg="1"/>
      <p:bldP spid="233" grpId="0" animBg="1"/>
      <p:bldP spid="235" grpId="0" animBg="1"/>
      <p:bldP spid="236" grpId="0" animBg="1"/>
      <p:bldP spid="240" grpId="0" animBg="1"/>
      <p:bldP spid="252" grpId="0" animBg="1"/>
      <p:bldP spid="252" grpId="1" animBg="1"/>
      <p:bldP spid="253" grpId="0"/>
      <p:bldP spid="253" grpId="1"/>
      <p:bldP spid="255" grpId="0"/>
      <p:bldP spid="255" grpId="1"/>
      <p:bldP spid="256" grpId="0" animBg="1"/>
      <p:bldP spid="256" grpId="1" animBg="1"/>
      <p:bldP spid="257" grpId="0"/>
      <p:bldP spid="257" grpId="1"/>
      <p:bldP spid="258" grpId="0" animBg="1"/>
      <p:bldP spid="258" grpId="1" animBg="1"/>
      <p:bldP spid="259" grpId="0"/>
      <p:bldP spid="259" grpId="1"/>
      <p:bldP spid="260" grpId="0" animBg="1"/>
      <p:bldP spid="260" grpId="1" animBg="1"/>
      <p:bldP spid="2" grpId="0"/>
      <p:bldP spid="2" grpId="1"/>
      <p:bldP spid="4" grpId="0" animBg="1"/>
      <p:bldP spid="4" grpId="1" animBg="1"/>
      <p:bldP spid="28" grpId="0"/>
      <p:bldP spid="28" grpId="1"/>
      <p:bldP spid="40" grpId="0" animBg="1"/>
      <p:bldP spid="4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76484" y="2807460"/>
            <a:ext cx="3999737" cy="3999737"/>
          </a:xfrm>
          <a:prstGeom prst="rect">
            <a:avLst/>
          </a:prstGeom>
          <a:ln>
            <a:noFill/>
          </a:ln>
        </p:spPr>
      </p:pic>
      <p:pic>
        <p:nvPicPr>
          <p:cNvPr id="7" name="581c6ee138d9f">
            <a:hlinkClick r:id="" action="ppaction://media"/>
            <a:extLst>
              <a:ext uri="{FF2B5EF4-FFF2-40B4-BE49-F238E27FC236}">
                <a16:creationId xmlns:a16="http://schemas.microsoft.com/office/drawing/2014/main" id="{1D6055FF-8C49-406E-A62C-230215AF60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1322" y="297406"/>
            <a:ext cx="609600" cy="609600"/>
          </a:xfrm>
          <a:prstGeom prst="rect">
            <a:avLst/>
          </a:prstGeom>
        </p:spPr>
      </p:pic>
      <p:pic>
        <p:nvPicPr>
          <p:cNvPr id="18" name="Picture 17"/>
          <p:cNvPicPr>
            <a:picLocks noChangeAspect="1"/>
          </p:cNvPicPr>
          <p:nvPr/>
        </p:nvPicPr>
        <p:blipFill rotWithShape="1">
          <a:blip r:embed="rId8"/>
          <a:srcRect l="13548" t="19986" r="55968" b="17188"/>
          <a:stretch/>
        </p:blipFill>
        <p:spPr>
          <a:xfrm>
            <a:off x="9790235" y="4159002"/>
            <a:ext cx="2401765" cy="2782997"/>
          </a:xfrm>
          <a:prstGeom prst="rect">
            <a:avLst/>
          </a:prstGeom>
        </p:spPr>
      </p:pic>
      <p:pic>
        <p:nvPicPr>
          <p:cNvPr id="9" name="Picture 8">
            <a:hlinkClick r:id="" action="ppaction://hlinkshowjump?jump=nextslide"/>
            <a:extLst>
              <a:ext uri="{FF2B5EF4-FFF2-40B4-BE49-F238E27FC236}">
                <a16:creationId xmlns:a16="http://schemas.microsoft.com/office/drawing/2014/main" id="{A152F28D-03D3-4D6D-AC5E-DF195FFC531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43144" y="4857559"/>
            <a:ext cx="1495945" cy="566994"/>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10689681" y="2726274"/>
            <a:ext cx="1476972" cy="1476972"/>
          </a:xfrm>
          <a:prstGeom prst="rect">
            <a:avLst/>
          </a:prstGeom>
        </p:spPr>
      </p:pic>
      <p:sp>
        <p:nvSpPr>
          <p:cNvPr id="10" name="Rectangle 9">
            <a:extLst>
              <a:ext uri="{FF2B5EF4-FFF2-40B4-BE49-F238E27FC236}">
                <a16:creationId xmlns:a16="http://schemas.microsoft.com/office/drawing/2014/main" id="{68CCCB1E-5D6D-4B1D-94ED-906BCD4A2D0C}"/>
              </a:ext>
            </a:extLst>
          </p:cNvPr>
          <p:cNvSpPr/>
          <p:nvPr/>
        </p:nvSpPr>
        <p:spPr>
          <a:xfrm>
            <a:off x="617846" y="1685427"/>
            <a:ext cx="10780825" cy="1620570"/>
          </a:xfrm>
          <a:prstGeom prst="rect">
            <a:avLst/>
          </a:prstGeom>
          <a:noFill/>
          <a:ln w="12700" cap="flat" cmpd="sng" algn="ctr">
            <a:noFill/>
            <a:prstDash val="solid"/>
            <a:miter lim="800000"/>
          </a:ln>
          <a:effectLst/>
        </p:spPr>
        <p:txBody>
          <a:bodyPr rtlCol="0" anchor="ctr">
            <a:prstTxWarp prst="textChevron">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600" b="1" kern="0" spc="50" noProof="0" dirty="0">
                <a:ln w="28575" cmpd="sng">
                  <a:solidFill>
                    <a:schemeClr val="tx1">
                      <a:lumMod val="95000"/>
                      <a:lumOff val="5000"/>
                    </a:schemeClr>
                  </a:solidFill>
                  <a:prstDash val="solid"/>
                </a:ln>
                <a:solidFill>
                  <a:srgbClr val="EB701D"/>
                </a:solidFill>
                <a:effectLst>
                  <a:glow rad="38100">
                    <a:schemeClr val="accent1">
                      <a:alpha val="40000"/>
                    </a:schemeClr>
                  </a:glow>
                </a:effectLst>
                <a:latin typeface="iCiel Cadena" panose="02000503000000020004" charset="0"/>
                <a:ea typeface="Tahoma" panose="020B0604030504040204" pitchFamily="34" charset="0"/>
                <a:cs typeface="Tahoma" panose="020B0604030504040204" pitchFamily="34" charset="0"/>
              </a:rPr>
              <a:t>THỢ SĂN HẠT DẺ</a:t>
            </a:r>
            <a:endParaRPr kumimoji="0" lang="en-US" sz="9600" b="1" i="0" u="none" strike="noStrike" kern="0" spc="50" normalizeH="0" baseline="0" noProof="0" dirty="0">
              <a:ln w="28575" cmpd="sng">
                <a:solidFill>
                  <a:schemeClr val="tx1">
                    <a:lumMod val="95000"/>
                    <a:lumOff val="5000"/>
                  </a:schemeClr>
                </a:solidFill>
                <a:prstDash val="solid"/>
              </a:ln>
              <a:solidFill>
                <a:srgbClr val="EB701D"/>
              </a:solidFill>
              <a:effectLst>
                <a:glow rad="38100">
                  <a:schemeClr val="accent1">
                    <a:alpha val="40000"/>
                  </a:schemeClr>
                </a:glow>
              </a:effectLst>
              <a:uLnTx/>
              <a:uFillTx/>
              <a:latin typeface="iCiel Cadena" panose="02000503000000020004" charset="0"/>
              <a:ea typeface="Tahoma" panose="020B0604030504040204" pitchFamily="34" charset="0"/>
              <a:cs typeface="Tahoma" panose="020B0604030504040204" pitchFamily="34" charset="0"/>
            </a:endParaRPr>
          </a:p>
        </p:txBody>
      </p:sp>
      <p:pic>
        <p:nvPicPr>
          <p:cNvPr id="2" name="Picture 1" descr="Logo, company name&#10;&#10;Description automatically generated">
            <a:extLst>
              <a:ext uri="{FF2B5EF4-FFF2-40B4-BE49-F238E27FC236}">
                <a16:creationId xmlns:a16="http://schemas.microsoft.com/office/drawing/2014/main" id="{2A1EE808-ECA4-C5BD-5F96-85A95185ACF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1459412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par>
                                <p:cTn id="7" presetID="63" presetClass="path" presetSubtype="0" accel="50000" decel="50000" fill="hold" nodeType="withEffect">
                                  <p:stCondLst>
                                    <p:cond delay="0"/>
                                  </p:stCondLst>
                                  <p:childTnLst>
                                    <p:animMotion origin="layout" path="M -0.34766 -0.00579 L 0.83268 -0.01065 " pathEditMode="relative" rAng="0" ptsTypes="AA">
                                      <p:cBhvr>
                                        <p:cTn id="8" dur="2000" fill="hold"/>
                                        <p:tgtEl>
                                          <p:spTgt spid="8"/>
                                        </p:tgtEl>
                                        <p:attrNameLst>
                                          <p:attrName>ppt_x</p:attrName>
                                          <p:attrName>ppt_y</p:attrName>
                                        </p:attrNameLst>
                                      </p:cBhvr>
                                      <p:rCtr x="59010" y="-255"/>
                                    </p:animMotion>
                                  </p:childTnLst>
                                </p:cTn>
                              </p:par>
                              <p:par>
                                <p:cTn id="9" presetID="56" presetClass="entr" presetSubtype="0" fill="hold" grpId="0" nodeType="with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by="(-#ppt_w*2)" calcmode="lin" valueType="num">
                                      <p:cBhvr rctx="PPT">
                                        <p:cTn id="11" dur="250" autoRev="1" fill="hold">
                                          <p:stCondLst>
                                            <p:cond delay="0"/>
                                          </p:stCondLst>
                                        </p:cTn>
                                        <p:tgtEl>
                                          <p:spTgt spid="10"/>
                                        </p:tgtEl>
                                        <p:attrNameLst>
                                          <p:attrName>ppt_w</p:attrName>
                                        </p:attrNameLst>
                                      </p:cBhvr>
                                    </p:anim>
                                    <p:anim by="(#ppt_w*0.50)" calcmode="lin" valueType="num">
                                      <p:cBhvr>
                                        <p:cTn id="12" dur="250" decel="50000" autoRev="1" fill="hold">
                                          <p:stCondLst>
                                            <p:cond delay="0"/>
                                          </p:stCondLst>
                                        </p:cTn>
                                        <p:tgtEl>
                                          <p:spTgt spid="10"/>
                                        </p:tgtEl>
                                        <p:attrNameLst>
                                          <p:attrName>ppt_x</p:attrName>
                                        </p:attrNameLst>
                                      </p:cBhvr>
                                    </p:anim>
                                    <p:anim from="(-#ppt_h/2)" to="(#ppt_y)" calcmode="lin" valueType="num">
                                      <p:cBhvr>
                                        <p:cTn id="13" dur="500" fill="hold">
                                          <p:stCondLst>
                                            <p:cond delay="0"/>
                                          </p:stCondLst>
                                        </p:cTn>
                                        <p:tgtEl>
                                          <p:spTgt spid="10"/>
                                        </p:tgtEl>
                                        <p:attrNameLst>
                                          <p:attrName>ppt_y</p:attrName>
                                        </p:attrNameLst>
                                      </p:cBhvr>
                                    </p:anim>
                                    <p:animRot by="21600000">
                                      <p:cBhvr>
                                        <p:cTn id="14" dur="500" fill="hold">
                                          <p:stCondLst>
                                            <p:cond delay="0"/>
                                          </p:stCondLst>
                                        </p:cTn>
                                        <p:tgtEl>
                                          <p:spTgt spid="10"/>
                                        </p:tgtEl>
                                        <p:attrNameLst>
                                          <p:attrName>r</p:attrName>
                                        </p:attrNameLst>
                                      </p:cBhvr>
                                    </p:animRot>
                                  </p:childTnLst>
                                </p:cTn>
                              </p:par>
                            </p:childTnLst>
                          </p:cTn>
                        </p:par>
                        <p:par>
                          <p:cTn id="15" fill="hold">
                            <p:stCondLst>
                              <p:cond delay="2000"/>
                            </p:stCondLst>
                            <p:childTnLst>
                              <p:par>
                                <p:cTn id="16" presetID="32" presetClass="emph" presetSubtype="0" repeatCount="indefinite" fill="hold" grpId="1" nodeType="afterEffect">
                                  <p:stCondLst>
                                    <p:cond delay="0"/>
                                  </p:stCondLst>
                                  <p:iterate type="lt">
                                    <p:tmPct val="0"/>
                                  </p:iterate>
                                  <p:childTnLst>
                                    <p:animRot by="120000">
                                      <p:cBhvr>
                                        <p:cTn id="17" dur="75" fill="hold">
                                          <p:stCondLst>
                                            <p:cond delay="0"/>
                                          </p:stCondLst>
                                        </p:cTn>
                                        <p:tgtEl>
                                          <p:spTgt spid="10"/>
                                        </p:tgtEl>
                                        <p:attrNameLst>
                                          <p:attrName>r</p:attrName>
                                        </p:attrNameLst>
                                      </p:cBhvr>
                                    </p:animRot>
                                    <p:animRot by="-240000">
                                      <p:cBhvr>
                                        <p:cTn id="18" dur="150" fill="hold">
                                          <p:stCondLst>
                                            <p:cond delay="150"/>
                                          </p:stCondLst>
                                        </p:cTn>
                                        <p:tgtEl>
                                          <p:spTgt spid="10"/>
                                        </p:tgtEl>
                                        <p:attrNameLst>
                                          <p:attrName>r</p:attrName>
                                        </p:attrNameLst>
                                      </p:cBhvr>
                                    </p:animRot>
                                    <p:animRot by="240000">
                                      <p:cBhvr>
                                        <p:cTn id="19" dur="150" fill="hold">
                                          <p:stCondLst>
                                            <p:cond delay="300"/>
                                          </p:stCondLst>
                                        </p:cTn>
                                        <p:tgtEl>
                                          <p:spTgt spid="10"/>
                                        </p:tgtEl>
                                        <p:attrNameLst>
                                          <p:attrName>r</p:attrName>
                                        </p:attrNameLst>
                                      </p:cBhvr>
                                    </p:animRot>
                                    <p:animRot by="-240000">
                                      <p:cBhvr>
                                        <p:cTn id="20" dur="150" fill="hold">
                                          <p:stCondLst>
                                            <p:cond delay="450"/>
                                          </p:stCondLst>
                                        </p:cTn>
                                        <p:tgtEl>
                                          <p:spTgt spid="10"/>
                                        </p:tgtEl>
                                        <p:attrNameLst>
                                          <p:attrName>r</p:attrName>
                                        </p:attrNameLst>
                                      </p:cBhvr>
                                    </p:animRot>
                                    <p:animRot by="120000">
                                      <p:cBhvr>
                                        <p:cTn id="21" dur="150" fill="hold">
                                          <p:stCondLst>
                                            <p:cond delay="600"/>
                                          </p:stCondLst>
                                        </p:cTn>
                                        <p:tgtEl>
                                          <p:spTgt spid="10"/>
                                        </p:tgtEl>
                                        <p:attrNameLst>
                                          <p:attrName>r</p:attrName>
                                        </p:attrNameLst>
                                      </p:cBhvr>
                                    </p:animRot>
                                  </p:childTnLst>
                                </p:cTn>
                              </p:par>
                              <p:par>
                                <p:cTn id="22" presetID="32" presetClass="emph" presetSubtype="0" repeatCount="indefinite" fill="hold" nodeType="withEffect">
                                  <p:stCondLst>
                                    <p:cond delay="0"/>
                                  </p:stCondLst>
                                  <p:childTnLst>
                                    <p:animRot by="120000">
                                      <p:cBhvr>
                                        <p:cTn id="23" dur="100" fill="hold">
                                          <p:stCondLst>
                                            <p:cond delay="0"/>
                                          </p:stCondLst>
                                        </p:cTn>
                                        <p:tgtEl>
                                          <p:spTgt spid="19"/>
                                        </p:tgtEl>
                                        <p:attrNameLst>
                                          <p:attrName>r</p:attrName>
                                        </p:attrNameLst>
                                      </p:cBhvr>
                                    </p:animRot>
                                    <p:animRot by="-240000">
                                      <p:cBhvr>
                                        <p:cTn id="24" dur="200" fill="hold">
                                          <p:stCondLst>
                                            <p:cond delay="200"/>
                                          </p:stCondLst>
                                        </p:cTn>
                                        <p:tgtEl>
                                          <p:spTgt spid="19"/>
                                        </p:tgtEl>
                                        <p:attrNameLst>
                                          <p:attrName>r</p:attrName>
                                        </p:attrNameLst>
                                      </p:cBhvr>
                                    </p:animRot>
                                    <p:animRot by="240000">
                                      <p:cBhvr>
                                        <p:cTn id="25" dur="200" fill="hold">
                                          <p:stCondLst>
                                            <p:cond delay="400"/>
                                          </p:stCondLst>
                                        </p:cTn>
                                        <p:tgtEl>
                                          <p:spTgt spid="19"/>
                                        </p:tgtEl>
                                        <p:attrNameLst>
                                          <p:attrName>r</p:attrName>
                                        </p:attrNameLst>
                                      </p:cBhvr>
                                    </p:animRot>
                                    <p:animRot by="-240000">
                                      <p:cBhvr>
                                        <p:cTn id="26" dur="200" fill="hold">
                                          <p:stCondLst>
                                            <p:cond delay="600"/>
                                          </p:stCondLst>
                                        </p:cTn>
                                        <p:tgtEl>
                                          <p:spTgt spid="19"/>
                                        </p:tgtEl>
                                        <p:attrNameLst>
                                          <p:attrName>r</p:attrName>
                                        </p:attrNameLst>
                                      </p:cBhvr>
                                    </p:animRot>
                                    <p:animRot by="120000">
                                      <p:cBhvr>
                                        <p:cTn id="27" dur="200" fill="hold">
                                          <p:stCondLst>
                                            <p:cond delay="800"/>
                                          </p:stCondLst>
                                        </p:cTn>
                                        <p:tgtEl>
                                          <p:spTgt spid="19"/>
                                        </p:tgtEl>
                                        <p:attrNameLst>
                                          <p:attrName>r</p:attrName>
                                        </p:attrNameLst>
                                      </p:cBhvr>
                                    </p:animRot>
                                  </p:childTnLst>
                                </p:cTn>
                              </p:par>
                            </p:childTnLst>
                          </p:cTn>
                        </p:par>
                        <p:par>
                          <p:cTn id="28" fill="hold">
                            <p:stCondLst>
                              <p:cond delay="3000"/>
                            </p:stCondLst>
                            <p:childTnLst>
                              <p:par>
                                <p:cTn id="29" presetID="3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800" decel="100000"/>
                                        <p:tgtEl>
                                          <p:spTgt spid="9"/>
                                        </p:tgtEl>
                                      </p:cBhvr>
                                    </p:animEffect>
                                    <p:anim calcmode="lin" valueType="num">
                                      <p:cBhvr>
                                        <p:cTn id="32" dur="800" decel="100000" fill="hold"/>
                                        <p:tgtEl>
                                          <p:spTgt spid="9"/>
                                        </p:tgtEl>
                                        <p:attrNameLst>
                                          <p:attrName>style.rotation</p:attrName>
                                        </p:attrNameLst>
                                      </p:cBhvr>
                                      <p:tavLst>
                                        <p:tav tm="0">
                                          <p:val>
                                            <p:fltVal val="-90"/>
                                          </p:val>
                                        </p:tav>
                                        <p:tav tm="100000">
                                          <p:val>
                                            <p:fltVal val="0"/>
                                          </p:val>
                                        </p:tav>
                                      </p:tavLst>
                                    </p:anim>
                                    <p:anim calcmode="lin" valueType="num">
                                      <p:cBhvr>
                                        <p:cTn id="33" dur="800" decel="100000" fill="hold"/>
                                        <p:tgtEl>
                                          <p:spTgt spid="9"/>
                                        </p:tgtEl>
                                        <p:attrNameLst>
                                          <p:attrName>ppt_x</p:attrName>
                                        </p:attrNameLst>
                                      </p:cBhvr>
                                      <p:tavLst>
                                        <p:tav tm="0">
                                          <p:val>
                                            <p:strVal val="#ppt_x+0.4"/>
                                          </p:val>
                                        </p:tav>
                                        <p:tav tm="100000">
                                          <p:val>
                                            <p:strVal val="#ppt_x-0.05"/>
                                          </p:val>
                                        </p:tav>
                                      </p:tavLst>
                                    </p:anim>
                                    <p:anim calcmode="lin" valueType="num">
                                      <p:cBhvr>
                                        <p:cTn id="34" dur="800" decel="100000" fill="hold"/>
                                        <p:tgtEl>
                                          <p:spTgt spid="9"/>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37" fill="hold">
                            <p:stCondLst>
                              <p:cond delay="4000"/>
                            </p:stCondLst>
                            <p:childTnLst>
                              <p:par>
                                <p:cTn id="38" presetID="32" presetClass="emph" presetSubtype="0" repeatCount="indefinite" fill="hold" nodeType="afterEffect">
                                  <p:stCondLst>
                                    <p:cond delay="0"/>
                                  </p:stCondLst>
                                  <p:childTnLst>
                                    <p:animRot by="120000">
                                      <p:cBhvr>
                                        <p:cTn id="39" dur="100" fill="hold">
                                          <p:stCondLst>
                                            <p:cond delay="0"/>
                                          </p:stCondLst>
                                        </p:cTn>
                                        <p:tgtEl>
                                          <p:spTgt spid="9"/>
                                        </p:tgtEl>
                                        <p:attrNameLst>
                                          <p:attrName>r</p:attrName>
                                        </p:attrNameLst>
                                      </p:cBhvr>
                                    </p:animRot>
                                    <p:animRot by="-240000">
                                      <p:cBhvr>
                                        <p:cTn id="40" dur="200" fill="hold">
                                          <p:stCondLst>
                                            <p:cond delay="200"/>
                                          </p:stCondLst>
                                        </p:cTn>
                                        <p:tgtEl>
                                          <p:spTgt spid="9"/>
                                        </p:tgtEl>
                                        <p:attrNameLst>
                                          <p:attrName>r</p:attrName>
                                        </p:attrNameLst>
                                      </p:cBhvr>
                                    </p:animRot>
                                    <p:animRot by="240000">
                                      <p:cBhvr>
                                        <p:cTn id="41" dur="200" fill="hold">
                                          <p:stCondLst>
                                            <p:cond delay="400"/>
                                          </p:stCondLst>
                                        </p:cTn>
                                        <p:tgtEl>
                                          <p:spTgt spid="9"/>
                                        </p:tgtEl>
                                        <p:attrNameLst>
                                          <p:attrName>r</p:attrName>
                                        </p:attrNameLst>
                                      </p:cBhvr>
                                    </p:animRot>
                                    <p:animRot by="-240000">
                                      <p:cBhvr>
                                        <p:cTn id="42" dur="200" fill="hold">
                                          <p:stCondLst>
                                            <p:cond delay="600"/>
                                          </p:stCondLst>
                                        </p:cTn>
                                        <p:tgtEl>
                                          <p:spTgt spid="9"/>
                                        </p:tgtEl>
                                        <p:attrNameLst>
                                          <p:attrName>r</p:attrName>
                                        </p:attrNameLst>
                                      </p:cBhvr>
                                    </p:animRot>
                                    <p:animRot by="120000">
                                      <p:cBhvr>
                                        <p:cTn id="43" dur="200" fill="hold">
                                          <p:stCondLst>
                                            <p:cond delay="800"/>
                                          </p:stCondLst>
                                        </p:cTn>
                                        <p:tgtEl>
                                          <p:spTgt spid="9"/>
                                        </p:tgtEl>
                                        <p:attrNameLst>
                                          <p:attrName>r</p:attrName>
                                        </p:attrNameLst>
                                      </p:cBhvr>
                                    </p:animRot>
                                  </p:childTnLst>
                                </p:cTn>
                              </p:par>
                            </p:childTnLst>
                          </p:cTn>
                        </p:par>
                        <p:par>
                          <p:cTn id="44" fill="hold">
                            <p:stCondLst>
                              <p:cond delay="9000"/>
                            </p:stCondLst>
                            <p:childTnLst>
                              <p:par>
                                <p:cTn id="45" presetID="10"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subTnLst>
                                    <p:audio>
                                      <p:cMediaNode>
                                        <p:cTn display="0" masterRel="sameClick">
                                          <p:stCondLst>
                                            <p:cond evt="begin" delay="0">
                                              <p:tn val="45"/>
                                            </p:cond>
                                          </p:stCondLst>
                                          <p:endCondLst>
                                            <p:cond evt="onStopAudio" delay="0">
                                              <p:tgtEl>
                                                <p:sldTgt/>
                                              </p:tgtEl>
                                            </p:cond>
                                          </p:endCondLst>
                                        </p:cTn>
                                        <p:tgtEl>
                                          <p:sndTgt r:embed="rId4"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fill="hold" display="0">
                  <p:stCondLst>
                    <p:cond delay="indefinite"/>
                  </p:stCondLst>
                  <p:endCondLst>
                    <p:cond evt="onStopAudio" delay="0">
                      <p:tgtEl>
                        <p:sldTgt/>
                      </p:tgtEl>
                    </p:cond>
                  </p:endCondLst>
                </p:cTn>
                <p:tgtEl>
                  <p:spTgt spid="7"/>
                </p:tgtEl>
              </p:cMediaNode>
            </p:audio>
            <p:seq concurrent="1" nextAc="seek">
              <p:cTn id="49" restart="whenNotActive" fill="hold" evtFilter="cancelBubble" nodeType="interactiveSeq">
                <p:stCondLst>
                  <p:cond evt="onClick" delay="0">
                    <p:tgtEl>
                      <p:spTgt spid="9"/>
                    </p:tgtEl>
                  </p:cond>
                </p:stCondLst>
                <p:endSync evt="end" delay="0">
                  <p:rtn val="all"/>
                </p:endSync>
                <p:childTnLst>
                  <p:par>
                    <p:cTn id="50" fill="hold">
                      <p:stCondLst>
                        <p:cond delay="0"/>
                      </p:stCondLst>
                      <p:childTnLst>
                        <p:par>
                          <p:cTn id="51" fill="hold">
                            <p:stCondLst>
                              <p:cond delay="0"/>
                            </p:stCondLst>
                            <p:childTnLst>
                              <p:par>
                                <p:cTn id="52" presetID="3" presetClass="mediacall" presetSubtype="0" fill="hold" nodeType="clickEffect">
                                  <p:stCondLst>
                                    <p:cond delay="0"/>
                                  </p:stCondLst>
                                  <p:childTnLst>
                                    <p:cmd type="call" cmd="stop">
                                      <p:cBhvr>
                                        <p:cTn id="53" dur="1" fill="hold"/>
                                        <p:tgtEl>
                                          <p:spTgt spid="7"/>
                                        </p:tgtEl>
                                      </p:cBhvr>
                                    </p:cmd>
                                  </p:childTnLst>
                                  <p:subTnLst>
                                    <p:audio>
                                      <p:cMediaNode>
                                        <p:cTn display="0" masterRel="sameClick">
                                          <p:stCondLst>
                                            <p:cond evt="begin" delay="0">
                                              <p:tn val="52"/>
                                            </p:cond>
                                          </p:stCondLst>
                                          <p:endCondLst>
                                            <p:cond evt="onStopAudio" delay="0">
                                              <p:tgtEl>
                                                <p:sldTgt/>
                                              </p:tgtEl>
                                            </p:cond>
                                          </p:endCondLst>
                                        </p:cTn>
                                        <p:tgtEl>
                                          <p:sndTgt r:embed="rId4" name="click.wav"/>
                                        </p:tgtEl>
                                      </p:cMediaNode>
                                    </p:audio>
                                  </p:subTnLst>
                                </p:cTn>
                              </p:par>
                            </p:childTnLst>
                          </p:cTn>
                        </p:par>
                      </p:childTnLst>
                    </p:cTn>
                  </p:par>
                </p:childTnLst>
              </p:cTn>
              <p:nextCondLst>
                <p:cond evt="onClick" delay="0">
                  <p:tgtEl>
                    <p:spTgt spid="9"/>
                  </p:tgtEl>
                </p:cond>
              </p:nextCondLst>
            </p:seq>
          </p:childTnLst>
        </p:cTn>
      </p:par>
    </p:tnLst>
    <p:bldLst>
      <p:bldP spid="10"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grpSp>
        <p:nvGrpSpPr>
          <p:cNvPr id="6" name="Group 5"/>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2920" y="3384038"/>
            <a:ext cx="3817318" cy="1422439"/>
          </a:xfrm>
          <a:prstGeom prst="rect">
            <a:avLst/>
          </a:prstGeom>
          <a:ln>
            <a:noFill/>
          </a:ln>
        </p:spPr>
      </p:pic>
      <p:pic>
        <p:nvPicPr>
          <p:cNvPr id="23" name="Picture 22">
            <a:hlinkClick r:id="rId11"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95379" y="3384038"/>
            <a:ext cx="3834622" cy="1422439"/>
          </a:xfrm>
          <a:prstGeom prst="rect">
            <a:avLst/>
          </a:prstGeom>
        </p:spPr>
      </p:pic>
      <p:grpSp>
        <p:nvGrpSpPr>
          <p:cNvPr id="35" name="Group 34"/>
          <p:cNvGrpSpPr/>
          <p:nvPr/>
        </p:nvGrpSpPr>
        <p:grpSpPr>
          <a:xfrm>
            <a:off x="3985437" y="2941753"/>
            <a:ext cx="1001611" cy="1531482"/>
            <a:chOff x="3985437" y="2941753"/>
            <a:chExt cx="1001611" cy="1531482"/>
          </a:xfrm>
        </p:grpSpPr>
        <p:pic>
          <p:nvPicPr>
            <p:cNvPr id="15" name="Picture 14">
              <a:hlinkClick r:id="rId9" action="ppaction://hlinksldjump"/>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9" action="ppaction://hlinksldjump"/>
            </p:cNvPr>
            <p:cNvSpPr txBox="1"/>
            <p:nvPr/>
          </p:nvSpPr>
          <p:spPr>
            <a:xfrm>
              <a:off x="4396412" y="2941753"/>
              <a:ext cx="561372" cy="830997"/>
            </a:xfrm>
            <a:prstGeom prst="rect">
              <a:avLst/>
            </a:prstGeom>
            <a:noFill/>
            <a:ln>
              <a:noFill/>
            </a:ln>
          </p:spPr>
          <p:txBody>
            <a:bodyPr wrap="none" rtlCol="0">
              <a:spAutoFit/>
            </a:bodyPr>
            <a:lstStyle/>
            <a:p>
              <a:r>
                <a:rPr lang="en-US" sz="4800" dirty="0">
                  <a:ln w="28575">
                    <a:solidFill>
                      <a:schemeClr val="tx1"/>
                    </a:solidFill>
                  </a:ln>
                  <a:solidFill>
                    <a:srgbClr val="C37930"/>
                  </a:solidFill>
                  <a:latin typeface="iCiel Cadena" panose="02000503000000020004" charset="0"/>
                </a:rPr>
                <a:t>A</a:t>
              </a:r>
            </a:p>
          </p:txBody>
        </p:sp>
      </p:grpSp>
      <p:grpSp>
        <p:nvGrpSpPr>
          <p:cNvPr id="37" name="Group 36"/>
          <p:cNvGrpSpPr/>
          <p:nvPr/>
        </p:nvGrpSpPr>
        <p:grpSpPr>
          <a:xfrm>
            <a:off x="6897095" y="2964459"/>
            <a:ext cx="1001611" cy="1570159"/>
            <a:chOff x="6897095" y="2964459"/>
            <a:chExt cx="1001611" cy="1570159"/>
          </a:xfrm>
        </p:grpSpPr>
        <p:pic>
          <p:nvPicPr>
            <p:cNvPr id="26" name="Picture 25">
              <a:hlinkClick r:id="rId11" action="ppaction://hlinksldjump"/>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11" action="ppaction://hlinksldjump"/>
            </p:cNvPr>
            <p:cNvSpPr txBox="1"/>
            <p:nvPr/>
          </p:nvSpPr>
          <p:spPr>
            <a:xfrm>
              <a:off x="6986612" y="2964459"/>
              <a:ext cx="561372" cy="830997"/>
            </a:xfrm>
            <a:prstGeom prst="rect">
              <a:avLst/>
            </a:prstGeom>
            <a:noFill/>
            <a:ln>
              <a:noFill/>
            </a:ln>
          </p:spPr>
          <p:txBody>
            <a:bodyPr wrap="none" rtlCol="0">
              <a:spAutoFit/>
            </a:bodyPr>
            <a:lstStyle/>
            <a:p>
              <a:r>
                <a:rPr lang="en-US" sz="4800" dirty="0">
                  <a:ln w="28575">
                    <a:solidFill>
                      <a:schemeClr val="tx1"/>
                    </a:solidFill>
                  </a:ln>
                  <a:solidFill>
                    <a:srgbClr val="C37930"/>
                  </a:solidFill>
                  <a:latin typeface="iCiel Cadena" panose="02000503000000020004" charset="0"/>
                </a:rPr>
                <a:t>B</a:t>
              </a:r>
            </a:p>
          </p:txBody>
        </p:sp>
      </p:grpSp>
      <p:sp>
        <p:nvSpPr>
          <p:cNvPr id="31" name="TextBox 30">
            <a:hlinkClick r:id="rId9" action="ppaction://hlinksldjump"/>
          </p:cNvPr>
          <p:cNvSpPr txBox="1"/>
          <p:nvPr/>
        </p:nvSpPr>
        <p:spPr>
          <a:xfrm>
            <a:off x="631911" y="3429758"/>
            <a:ext cx="3384258" cy="1200329"/>
          </a:xfrm>
          <a:prstGeom prst="rect">
            <a:avLst/>
          </a:prstGeom>
          <a:noFill/>
        </p:spPr>
        <p:txBody>
          <a:bodyPr wrap="square" rtlCol="0">
            <a:spAutoFit/>
          </a:bodyPr>
          <a:lstStyle/>
          <a:p>
            <a:pPr algn="just"/>
            <a:r>
              <a:rPr lang="vi-VN" sz="2400" dirty="0">
                <a:solidFill>
                  <a:schemeClr val="bg1"/>
                </a:solidFill>
              </a:rPr>
              <a:t>Xa lánh những người có hoàn cảnh đặc biệt, khó khăn.</a:t>
            </a:r>
            <a:endParaRPr lang="en-US" sz="5400" dirty="0">
              <a:ln>
                <a:solidFill>
                  <a:schemeClr val="tx1">
                    <a:lumMod val="95000"/>
                    <a:lumOff val="5000"/>
                  </a:schemeClr>
                </a:solidFill>
              </a:ln>
              <a:solidFill>
                <a:schemeClr val="bg1"/>
              </a:solidFill>
              <a:latin typeface="iCiel Cadena" panose="02000503000000020004" charset="0"/>
            </a:endParaRPr>
          </a:p>
        </p:txBody>
      </p:sp>
      <p:grpSp>
        <p:nvGrpSpPr>
          <p:cNvPr id="39" name="Group 38"/>
          <p:cNvGrpSpPr/>
          <p:nvPr/>
        </p:nvGrpSpPr>
        <p:grpSpPr>
          <a:xfrm>
            <a:off x="502920" y="4683256"/>
            <a:ext cx="4731826" cy="1859147"/>
            <a:chOff x="502920" y="4683256"/>
            <a:chExt cx="4731826" cy="1859147"/>
          </a:xfrm>
        </p:grpSpPr>
        <p:pic>
          <p:nvPicPr>
            <p:cNvPr id="13" name="Picture 12">
              <a:hlinkClick r:id="rId11" action="ppaction://hlinksldjump"/>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02920" y="5098536"/>
              <a:ext cx="3817318" cy="1422439"/>
            </a:xfrm>
            <a:prstGeom prst="rect">
              <a:avLst/>
            </a:prstGeom>
          </p:spPr>
        </p:pic>
        <p:grpSp>
          <p:nvGrpSpPr>
            <p:cNvPr id="36" name="Group 35"/>
            <p:cNvGrpSpPr/>
            <p:nvPr/>
          </p:nvGrpSpPr>
          <p:grpSpPr>
            <a:xfrm>
              <a:off x="3901682" y="4683256"/>
              <a:ext cx="1333064" cy="1859147"/>
              <a:chOff x="3901682" y="4683256"/>
              <a:chExt cx="1333064" cy="1859147"/>
            </a:xfrm>
          </p:grpSpPr>
          <p:pic>
            <p:nvPicPr>
              <p:cNvPr id="25" name="Picture 24">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11" action="ppaction://hlinksldjump"/>
              </p:cNvPr>
              <p:cNvSpPr txBox="1"/>
              <p:nvPr/>
            </p:nvSpPr>
            <p:spPr>
              <a:xfrm>
                <a:off x="4475871" y="4683256"/>
                <a:ext cx="514885" cy="830997"/>
              </a:xfrm>
              <a:prstGeom prst="rect">
                <a:avLst/>
              </a:prstGeom>
              <a:noFill/>
              <a:ln>
                <a:noFill/>
              </a:ln>
            </p:spPr>
            <p:txBody>
              <a:bodyPr wrap="none" rtlCol="0">
                <a:spAutoFit/>
              </a:bodyPr>
              <a:lstStyle/>
              <a:p>
                <a:r>
                  <a:rPr lang="en-US" sz="4800" dirty="0">
                    <a:ln w="28575">
                      <a:solidFill>
                        <a:schemeClr val="tx1"/>
                      </a:solidFill>
                    </a:ln>
                    <a:solidFill>
                      <a:srgbClr val="C37930"/>
                    </a:solidFill>
                    <a:latin typeface="iCiel Cadena" panose="02000503000000020004" charset="0"/>
                  </a:rPr>
                  <a:t>C</a:t>
                </a:r>
              </a:p>
            </p:txBody>
          </p:sp>
        </p:grpSp>
        <p:sp>
          <p:nvSpPr>
            <p:cNvPr id="32" name="TextBox 31">
              <a:hlinkClick r:id="rId11" action="ppaction://hlinksldjump"/>
            </p:cNvPr>
            <p:cNvSpPr txBox="1"/>
            <p:nvPr/>
          </p:nvSpPr>
          <p:spPr>
            <a:xfrm>
              <a:off x="781594" y="5414140"/>
              <a:ext cx="2836085" cy="830997"/>
            </a:xfrm>
            <a:prstGeom prst="rect">
              <a:avLst/>
            </a:prstGeom>
            <a:noFill/>
          </p:spPr>
          <p:txBody>
            <a:bodyPr wrap="square" rtlCol="0">
              <a:spAutoFit/>
            </a:bodyPr>
            <a:lstStyle/>
            <a:p>
              <a:r>
                <a:rPr lang="vi-VN" sz="2400" b="0" i="0" dirty="0">
                  <a:solidFill>
                    <a:schemeClr val="bg1"/>
                  </a:solidFill>
                  <a:effectLst/>
                  <a:latin typeface="+mj-lt"/>
                </a:rPr>
                <a:t>Tặng quà trẻ mồ côi.</a:t>
              </a:r>
              <a:endParaRPr lang="en-US" sz="2400" dirty="0">
                <a:ln>
                  <a:solidFill>
                    <a:schemeClr val="tx1">
                      <a:lumMod val="95000"/>
                      <a:lumOff val="5000"/>
                    </a:schemeClr>
                  </a:solidFill>
                </a:ln>
                <a:solidFill>
                  <a:schemeClr val="bg1"/>
                </a:solidFill>
                <a:latin typeface="+mj-lt"/>
              </a:endParaRPr>
            </a:p>
          </p:txBody>
        </p:sp>
      </p:grpSp>
      <p:sp>
        <p:nvSpPr>
          <p:cNvPr id="33" name="TextBox 32">
            <a:hlinkClick r:id="rId11" action="ppaction://hlinksldjump"/>
          </p:cNvPr>
          <p:cNvSpPr txBox="1"/>
          <p:nvPr/>
        </p:nvSpPr>
        <p:spPr>
          <a:xfrm>
            <a:off x="8036192" y="3593321"/>
            <a:ext cx="3165208" cy="830997"/>
          </a:xfrm>
          <a:prstGeom prst="rect">
            <a:avLst/>
          </a:prstGeom>
          <a:noFill/>
        </p:spPr>
        <p:txBody>
          <a:bodyPr wrap="square" rtlCol="0">
            <a:spAutoFit/>
          </a:bodyPr>
          <a:lstStyle/>
          <a:p>
            <a:pPr algn="just"/>
            <a:r>
              <a:rPr lang="vi-VN" sz="2400" dirty="0">
                <a:solidFill>
                  <a:schemeClr val="bg1"/>
                </a:solidFill>
              </a:rPr>
              <a:t>Thăm hỏi người già neo đơn.</a:t>
            </a:r>
            <a:endParaRPr lang="en-US" sz="5400" dirty="0">
              <a:ln>
                <a:solidFill>
                  <a:schemeClr val="tx1">
                    <a:lumMod val="95000"/>
                    <a:lumOff val="5000"/>
                  </a:schemeClr>
                </a:solidFill>
              </a:ln>
              <a:solidFill>
                <a:schemeClr val="bg1"/>
              </a:solidFill>
              <a:latin typeface="iCiel Cadena" panose="02000503000000020004" charset="0"/>
            </a:endParaRPr>
          </a:p>
        </p:txBody>
      </p:sp>
      <p:grpSp>
        <p:nvGrpSpPr>
          <p:cNvPr id="4" name="Group 3"/>
          <p:cNvGrpSpPr/>
          <p:nvPr/>
        </p:nvGrpSpPr>
        <p:grpSpPr>
          <a:xfrm>
            <a:off x="7671579" y="5118418"/>
            <a:ext cx="3758422" cy="1422439"/>
            <a:chOff x="7595379" y="5118418"/>
            <a:chExt cx="3384258" cy="1422439"/>
          </a:xfrm>
        </p:grpSpPr>
        <p:pic>
          <p:nvPicPr>
            <p:cNvPr id="24" name="Picture 23">
              <a:hlinkClick r:id="rId11" action="ppaction://hlinksldjump"/>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595379" y="5118418"/>
              <a:ext cx="3384258" cy="1422439"/>
            </a:xfrm>
            <a:prstGeom prst="rect">
              <a:avLst/>
            </a:prstGeom>
          </p:spPr>
        </p:pic>
        <p:sp>
          <p:nvSpPr>
            <p:cNvPr id="34" name="TextBox 33">
              <a:hlinkClick r:id="rId11" action="ppaction://hlinksldjump"/>
            </p:cNvPr>
            <p:cNvSpPr txBox="1"/>
            <p:nvPr/>
          </p:nvSpPr>
          <p:spPr>
            <a:xfrm>
              <a:off x="8142091" y="5275806"/>
              <a:ext cx="2640210" cy="830997"/>
            </a:xfrm>
            <a:prstGeom prst="rect">
              <a:avLst/>
            </a:prstGeom>
            <a:noFill/>
          </p:spPr>
          <p:txBody>
            <a:bodyPr wrap="square" rtlCol="0">
              <a:spAutoFit/>
            </a:bodyPr>
            <a:lstStyle/>
            <a:p>
              <a:pPr algn="just"/>
              <a:r>
                <a:rPr lang="vi-VN" sz="2400" b="0" i="0" dirty="0">
                  <a:solidFill>
                    <a:schemeClr val="bg1"/>
                  </a:solidFill>
                  <a:effectLst/>
                  <a:latin typeface="+mj-lt"/>
                </a:rPr>
                <a:t>Thăm nghĩa trang liệt sĩ.</a:t>
              </a:r>
              <a:endParaRPr lang="en-US" sz="2400" dirty="0">
                <a:ln>
                  <a:solidFill>
                    <a:schemeClr val="tx1">
                      <a:lumMod val="95000"/>
                      <a:lumOff val="5000"/>
                    </a:schemeClr>
                  </a:solidFill>
                </a:ln>
                <a:solidFill>
                  <a:schemeClr val="bg1"/>
                </a:solidFill>
                <a:latin typeface="+mj-lt"/>
              </a:endParaRPr>
            </a:p>
          </p:txBody>
        </p:sp>
      </p:grpSp>
      <p:pic>
        <p:nvPicPr>
          <p:cNvPr id="40" name="Am-thanh-lam-phep-bang-cay-dua-than-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736600" y="-787986"/>
            <a:ext cx="609600" cy="609600"/>
          </a:xfrm>
          <a:prstGeom prst="rect">
            <a:avLst/>
          </a:prstGeom>
        </p:spPr>
      </p:pic>
      <p:grpSp>
        <p:nvGrpSpPr>
          <p:cNvPr id="38" name="Group 37"/>
          <p:cNvGrpSpPr/>
          <p:nvPr/>
        </p:nvGrpSpPr>
        <p:grpSpPr>
          <a:xfrm>
            <a:off x="6780706" y="4686364"/>
            <a:ext cx="1333064" cy="1866931"/>
            <a:chOff x="6780706" y="4686364"/>
            <a:chExt cx="1333064" cy="1866931"/>
          </a:xfrm>
        </p:grpSpPr>
        <p:pic>
          <p:nvPicPr>
            <p:cNvPr id="27" name="Picture 26">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11" action="ppaction://hlinksldjump"/>
            </p:cNvPr>
            <p:cNvSpPr txBox="1"/>
            <p:nvPr/>
          </p:nvSpPr>
          <p:spPr>
            <a:xfrm>
              <a:off x="6971899" y="4686364"/>
              <a:ext cx="580608" cy="830997"/>
            </a:xfrm>
            <a:prstGeom prst="rect">
              <a:avLst/>
            </a:prstGeom>
            <a:noFill/>
            <a:ln>
              <a:noFill/>
            </a:ln>
          </p:spPr>
          <p:txBody>
            <a:bodyPr wrap="none" rtlCol="0">
              <a:spAutoFit/>
            </a:bodyPr>
            <a:lstStyle/>
            <a:p>
              <a:r>
                <a:rPr lang="en-US" sz="4800" dirty="0">
                  <a:ln w="28575">
                    <a:solidFill>
                      <a:schemeClr val="tx1"/>
                    </a:solidFill>
                  </a:ln>
                  <a:solidFill>
                    <a:srgbClr val="C37930"/>
                  </a:solidFill>
                  <a:latin typeface="iCiel Cadena" panose="02000503000000020004" charset="0"/>
                </a:rPr>
                <a:t>D</a:t>
              </a:r>
            </a:p>
          </p:txBody>
        </p:sp>
      </p:grpSp>
      <p:sp>
        <p:nvSpPr>
          <p:cNvPr id="9" name="Rectangle 8">
            <a:extLst>
              <a:ext uri="{FF2B5EF4-FFF2-40B4-BE49-F238E27FC236}">
                <a16:creationId xmlns:a16="http://schemas.microsoft.com/office/drawing/2014/main" id="{370D21A3-650A-4B05-52CA-AD8EABFD575F}"/>
              </a:ext>
            </a:extLst>
          </p:cNvPr>
          <p:cNvSpPr/>
          <p:nvPr/>
        </p:nvSpPr>
        <p:spPr>
          <a:xfrm>
            <a:off x="3614611" y="586715"/>
            <a:ext cx="6195817" cy="1620570"/>
          </a:xfrm>
          <a:prstGeom prst="rect">
            <a:avLst/>
          </a:prstGeom>
          <a:noFill/>
          <a:ln w="12700" cap="flat" cmpd="sng" algn="ctr">
            <a:noFill/>
            <a:prstDash val="solid"/>
            <a:miter lim="800000"/>
          </a:ln>
          <a:effectLst/>
        </p:spPr>
        <p:txBody>
          <a:bodyPr rtlCol="0" anchor="ctr"/>
          <a:lstStyle/>
          <a:p>
            <a:pPr algn="ctr"/>
            <a:r>
              <a:rPr lang="vi-VN" sz="2800" dirty="0"/>
              <a:t>Câu hỏi 1: Đâu không là hành động thể hiện truyền thống tốt đẹp của dân tộc ta?</a:t>
            </a:r>
            <a:endParaRPr lang="en-US" sz="6000" b="1" kern="0" spc="50" dirty="0">
              <a:ln w="28575" cmpd="sng">
                <a:solidFill>
                  <a:sysClr val="windowText" lastClr="000000"/>
                </a:solidFill>
                <a:prstDash val="solid"/>
              </a:ln>
              <a:solidFill>
                <a:schemeClr val="accent4">
                  <a:lumMod val="60000"/>
                  <a:lumOff val="40000"/>
                </a:schemeClr>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endParaRPr>
          </a:p>
        </p:txBody>
      </p:sp>
      <p:pic>
        <p:nvPicPr>
          <p:cNvPr id="10" name="Picture 9" descr="Logo, company name&#10;&#10;Description automatically generated">
            <a:extLst>
              <a:ext uri="{FF2B5EF4-FFF2-40B4-BE49-F238E27FC236}">
                <a16:creationId xmlns:a16="http://schemas.microsoft.com/office/drawing/2014/main" id="{F98D5CE0-5359-189E-6300-2AC95C0CE55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3314690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par>
                                <p:cTn id="21" presetID="14" presetClass="entr" presetSubtype="1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randombar(horizontal)">
                                      <p:cBhvr>
                                        <p:cTn id="23" dur="500"/>
                                        <p:tgtEl>
                                          <p:spTgt spid="35"/>
                                        </p:tgtEl>
                                      </p:cBhvr>
                                    </p:animEffect>
                                  </p:childTnLst>
                                  <p:subTnLst>
                                    <p:audio>
                                      <p:cMediaNode>
                                        <p:cTn display="0" masterRel="sameClick">
                                          <p:stCondLst>
                                            <p:cond evt="begin" delay="0">
                                              <p:tn val="21"/>
                                            </p:cond>
                                          </p:stCondLst>
                                          <p:endCondLst>
                                            <p:cond evt="onStopAudio" delay="0">
                                              <p:tgtEl>
                                                <p:sldTgt/>
                                              </p:tgtEl>
                                            </p:cond>
                                          </p:endCondLst>
                                        </p:cTn>
                                        <p:tgtEl>
                                          <p:sndTgt r:embed="rId5" name="click.wav"/>
                                        </p:tgtEl>
                                      </p:cMediaNode>
                                    </p:audio>
                                  </p:subTnLst>
                                </p:cTn>
                              </p:par>
                              <p:par>
                                <p:cTn id="24" presetID="14" presetClass="entr" presetSubtype="1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randombar(horizontal)">
                                      <p:cBhvr>
                                        <p:cTn id="26" dur="500"/>
                                        <p:tgtEl>
                                          <p:spTgt spid="31"/>
                                        </p:tgtEl>
                                      </p:cBhvr>
                                    </p:animEffect>
                                  </p:childTnLst>
                                </p:cTn>
                              </p:par>
                              <p:par>
                                <p:cTn id="27" presetID="14" presetClass="entr" presetSubtype="1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randombar(horizontal)">
                                      <p:cBhvr>
                                        <p:cTn id="29" dur="500"/>
                                        <p:tgtEl>
                                          <p:spTgt spid="23"/>
                                        </p:tgtEl>
                                      </p:cBhvr>
                                    </p:animEffect>
                                  </p:childTnLst>
                                  <p:subTnLst>
                                    <p:audio>
                                      <p:cMediaNode>
                                        <p:cTn display="0" masterRel="sameClick">
                                          <p:stCondLst>
                                            <p:cond evt="begin" delay="0">
                                              <p:tn val="27"/>
                                            </p:cond>
                                          </p:stCondLst>
                                          <p:endCondLst>
                                            <p:cond evt="onStopAudio" delay="0">
                                              <p:tgtEl>
                                                <p:sldTgt/>
                                              </p:tgtEl>
                                            </p:cond>
                                          </p:endCondLst>
                                        </p:cTn>
                                        <p:tgtEl>
                                          <p:sndTgt r:embed="rId5" name="click.wav"/>
                                        </p:tgtEl>
                                      </p:cMediaNode>
                                    </p:audio>
                                  </p:subTnLst>
                                </p:cTn>
                              </p:par>
                              <p:par>
                                <p:cTn id="30" presetID="14" presetClass="entr" presetSubtype="1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randombar(horizontal)">
                                      <p:cBhvr>
                                        <p:cTn id="32" dur="500"/>
                                        <p:tgtEl>
                                          <p:spTgt spid="37"/>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randombar(horizontal)">
                                      <p:cBhvr>
                                        <p:cTn id="35" dur="500"/>
                                        <p:tgtEl>
                                          <p:spTgt spid="33"/>
                                        </p:tgtEl>
                                      </p:cBhvr>
                                    </p:animEffect>
                                  </p:childTnLst>
                                </p:cTn>
                              </p:par>
                              <p:par>
                                <p:cTn id="36" presetID="22" presetClass="entr" presetSubtype="4" fill="hold"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down)">
                                      <p:cBhvr>
                                        <p:cTn id="38" dur="500"/>
                                        <p:tgtEl>
                                          <p:spTgt spid="39"/>
                                        </p:tgtEl>
                                      </p:cBhvr>
                                    </p:animEffect>
                                  </p:childTnLst>
                                  <p:subTnLst>
                                    <p:audio>
                                      <p:cMediaNode>
                                        <p:cTn display="0" masterRel="sameClick">
                                          <p:stCondLst>
                                            <p:cond evt="begin" delay="0">
                                              <p:tn val="36"/>
                                            </p:cond>
                                          </p:stCondLst>
                                          <p:endCondLst>
                                            <p:cond evt="onStopAudio" delay="0">
                                              <p:tgtEl>
                                                <p:sldTgt/>
                                              </p:tgtEl>
                                            </p:cond>
                                          </p:endCondLst>
                                        </p:cTn>
                                        <p:tgtEl>
                                          <p:sndTgt r:embed="rId5" name="click.wav"/>
                                        </p:tgtEl>
                                      </p:cMediaNode>
                                    </p:audio>
                                  </p:subTnLst>
                                </p:cTn>
                              </p:par>
                              <p:par>
                                <p:cTn id="39" presetID="22" presetClass="entr" presetSubtype="4"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down)">
                                      <p:cBhvr>
                                        <p:cTn id="41" dur="500"/>
                                        <p:tgtEl>
                                          <p:spTgt spid="38"/>
                                        </p:tgtEl>
                                      </p:cBhvr>
                                    </p:animEffect>
                                  </p:childTnLst>
                                  <p:subTnLst>
                                    <p:audio>
                                      <p:cMediaNode>
                                        <p:cTn display="0" masterRel="sameClick">
                                          <p:stCondLst>
                                            <p:cond evt="begin" delay="0">
                                              <p:tn val="39"/>
                                            </p:cond>
                                          </p:stCondLst>
                                          <p:endCondLst>
                                            <p:cond evt="onStopAudio" delay="0">
                                              <p:tgtEl>
                                                <p:sldTgt/>
                                              </p:tgtEl>
                                            </p:cond>
                                          </p:endCondLst>
                                        </p:cTn>
                                        <p:tgtEl>
                                          <p:sndTgt r:embed="rId5" name="click.wav"/>
                                        </p:tgtEl>
                                      </p:cMediaNode>
                                    </p:audio>
                                  </p:subTnLst>
                                </p:cTn>
                              </p:par>
                              <p:par>
                                <p:cTn id="42" presetID="22" presetClass="entr" presetSubtype="4"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down)">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5" fill="hold" display="0">
                  <p:stCondLst>
                    <p:cond delay="indefinite"/>
                  </p:stCondLst>
                  <p:endCondLst>
                    <p:cond evt="onStopAudio" delay="0">
                      <p:tgtEl>
                        <p:sldTgt/>
                      </p:tgtEl>
                    </p:cond>
                  </p:endCondLst>
                </p:cTn>
                <p:tgtEl>
                  <p:spTgt spid="40"/>
                </p:tgtEl>
              </p:cMediaNode>
            </p:audio>
          </p:childTnLst>
        </p:cTn>
      </p:par>
    </p:tnLst>
    <p:bldLst>
      <p:bldP spid="31" grpId="0"/>
      <p:bldP spid="33"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55450" y="2231273"/>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237728" y="841750"/>
              <a:ext cx="4124847" cy="923330"/>
            </a:xfrm>
            <a:prstGeom prst="rect">
              <a:avLst/>
            </a:prstGeom>
            <a:noFill/>
          </p:spPr>
          <p:txBody>
            <a:bodyPr wrap="none" rtlCol="0">
              <a:spAutoFit/>
            </a:bodyPr>
            <a:lstStyle/>
            <a:p>
              <a:r>
                <a:rPr lang="en-US" sz="5400" dirty="0">
                  <a:ln>
                    <a:solidFill>
                      <a:schemeClr val="tx1">
                        <a:lumMod val="95000"/>
                        <a:lumOff val="5000"/>
                      </a:schemeClr>
                    </a:solidFill>
                  </a:ln>
                  <a:solidFill>
                    <a:schemeClr val="bg1"/>
                  </a:solidFill>
                  <a:latin typeface="iCiel Cadena" panose="02000503000000020004" charset="0"/>
                </a:rPr>
                <a:t>Sai </a:t>
              </a:r>
              <a:r>
                <a:rPr lang="en-US" sz="5400" dirty="0" err="1">
                  <a:ln>
                    <a:solidFill>
                      <a:schemeClr val="tx1">
                        <a:lumMod val="95000"/>
                        <a:lumOff val="5000"/>
                      </a:schemeClr>
                    </a:solidFill>
                  </a:ln>
                  <a:solidFill>
                    <a:schemeClr val="bg1"/>
                  </a:solidFill>
                  <a:latin typeface="iCiel Cadena" panose="02000503000000020004" charset="0"/>
                </a:rPr>
                <a:t>mất</a:t>
              </a:r>
              <a:r>
                <a:rPr lang="en-US" sz="5400" dirty="0">
                  <a:ln>
                    <a:solidFill>
                      <a:schemeClr val="tx1">
                        <a:lumMod val="95000"/>
                        <a:lumOff val="5000"/>
                      </a:schemeClr>
                    </a:solidFill>
                  </a:ln>
                  <a:solidFill>
                    <a:schemeClr val="bg1"/>
                  </a:solidFill>
                  <a:latin typeface="iCiel Cadena" panose="02000503000000020004" charset="0"/>
                </a:rPr>
                <a:t> </a:t>
              </a:r>
              <a:r>
                <a:rPr lang="en-US" sz="5400" dirty="0" err="1">
                  <a:ln>
                    <a:solidFill>
                      <a:schemeClr val="tx1">
                        <a:lumMod val="95000"/>
                        <a:lumOff val="5000"/>
                      </a:schemeClr>
                    </a:solidFill>
                  </a:ln>
                  <a:solidFill>
                    <a:schemeClr val="bg1"/>
                  </a:solidFill>
                  <a:latin typeface="iCiel Cadena" panose="02000503000000020004" charset="0"/>
                </a:rPr>
                <a:t>rồi</a:t>
              </a:r>
              <a:r>
                <a:rPr lang="en-US" sz="5400" dirty="0">
                  <a:ln>
                    <a:solidFill>
                      <a:schemeClr val="tx1">
                        <a:lumMod val="95000"/>
                        <a:lumOff val="5000"/>
                      </a:schemeClr>
                    </a:solidFill>
                  </a:ln>
                  <a:solidFill>
                    <a:schemeClr val="bg1"/>
                  </a:solidFill>
                  <a:latin typeface="iCiel Cadena" panose="02000503000000020004" charset="0"/>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5" name="Picture 4" descr="Logo, company name&#10;&#10;Description automatically generated">
            <a:extLst>
              <a:ext uri="{FF2B5EF4-FFF2-40B4-BE49-F238E27FC236}">
                <a16:creationId xmlns:a16="http://schemas.microsoft.com/office/drawing/2014/main" id="{388DEC0B-0849-A548-64DE-FB2EB2E95E5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4073838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798166" y="778029"/>
              <a:ext cx="2393604" cy="923330"/>
            </a:xfrm>
            <a:prstGeom prst="rect">
              <a:avLst/>
            </a:prstGeom>
            <a:noFill/>
          </p:spPr>
          <p:txBody>
            <a:bodyPr wrap="none" rtlCol="0">
              <a:spAutoFit/>
            </a:bodyPr>
            <a:lstStyle/>
            <a:p>
              <a:r>
                <a:rPr lang="en-US" sz="5400" dirty="0" err="1">
                  <a:ln>
                    <a:solidFill>
                      <a:schemeClr val="tx1">
                        <a:lumMod val="95000"/>
                        <a:lumOff val="5000"/>
                      </a:schemeClr>
                    </a:solidFill>
                  </a:ln>
                  <a:solidFill>
                    <a:schemeClr val="bg1"/>
                  </a:solidFill>
                  <a:latin typeface="iCiel Cadena" panose="02000503000000020004"/>
                </a:rPr>
                <a:t>Đúng</a:t>
              </a:r>
              <a:r>
                <a:rPr lang="en-US" sz="5400" dirty="0">
                  <a:ln>
                    <a:solidFill>
                      <a:schemeClr val="tx1">
                        <a:lumMod val="95000"/>
                        <a:lumOff val="5000"/>
                      </a:schemeClr>
                    </a:solidFill>
                  </a:ln>
                  <a:solidFill>
                    <a:schemeClr val="bg1"/>
                  </a:solidFill>
                  <a:latin typeface="iCiel Cadena" panose="02000503000000020004"/>
                </a:rPr>
                <a:t> </a:t>
              </a:r>
              <a:r>
                <a:rPr lang="en-US" sz="5400" dirty="0" err="1">
                  <a:ln>
                    <a:solidFill>
                      <a:schemeClr val="tx1">
                        <a:lumMod val="95000"/>
                        <a:lumOff val="5000"/>
                      </a:schemeClr>
                    </a:solidFill>
                  </a:ln>
                  <a:solidFill>
                    <a:schemeClr val="bg1"/>
                  </a:solidFill>
                  <a:latin typeface="iCiel Cadena" panose="02000503000000020004"/>
                </a:rPr>
                <a:t>rồi</a:t>
              </a:r>
              <a:r>
                <a:rPr lang="en-US" sz="5400" dirty="0">
                  <a:ln>
                    <a:solidFill>
                      <a:schemeClr val="tx1">
                        <a:lumMod val="95000"/>
                        <a:lumOff val="5000"/>
                      </a:schemeClr>
                    </a:solidFill>
                  </a:ln>
                  <a:solidFill>
                    <a:schemeClr val="bg1"/>
                  </a:solidFill>
                  <a:latin typeface="iCiel Cadena" panose="02000503000000020004"/>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r>
                <a:rPr lang="en-US" sz="8800" dirty="0">
                  <a:ln w="28575">
                    <a:solidFill>
                      <a:schemeClr val="tx1">
                        <a:lumMod val="95000"/>
                        <a:lumOff val="5000"/>
                      </a:schemeClr>
                    </a:solidFill>
                  </a:ln>
                  <a:solidFill>
                    <a:schemeClr val="bg1"/>
                  </a:solidFill>
                  <a:latin typeface="iCiel Cadena" panose="02000503000000020004" charset="0"/>
                </a:rPr>
                <a:t>+1 </a:t>
              </a:r>
            </a:p>
          </p:txBody>
        </p:sp>
        <p:pic>
          <p:nvPicPr>
            <p:cNvPr id="22" name="Picture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 name="Picture 1" descr="Logo, company name&#10;&#10;Description automatically generated">
            <a:extLst>
              <a:ext uri="{FF2B5EF4-FFF2-40B4-BE49-F238E27FC236}">
                <a16:creationId xmlns:a16="http://schemas.microsoft.com/office/drawing/2014/main" id="{DD9C75E4-0D43-5DBE-580D-A1DCDBE19C3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896176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11" name="Group 10"/>
          <p:cNvGrpSpPr/>
          <p:nvPr/>
        </p:nvGrpSpPr>
        <p:grpSpPr>
          <a:xfrm>
            <a:off x="935980" y="-50147"/>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500310" y="570313"/>
            <a:ext cx="5974958" cy="1620570"/>
          </a:xfrm>
          <a:prstGeom prst="rect">
            <a:avLst/>
          </a:prstGeom>
          <a:noFill/>
          <a:ln w="12700" cap="flat" cmpd="sng" algn="ctr">
            <a:noFill/>
            <a:prstDash val="solid"/>
            <a:miter lim="800000"/>
          </a:ln>
          <a:effectLst/>
        </p:spPr>
        <p:txBody>
          <a:bodyPr rtlCol="0" anchor="ctr"/>
          <a:lstStyle/>
          <a:p>
            <a:pPr algn="ctr"/>
            <a:r>
              <a:rPr lang="vi-VN" sz="2800" dirty="0"/>
              <a:t>Câu hỏi 2: Đâu là một truyền thống tốt đẹp của quê hương?</a:t>
            </a:r>
            <a:endParaRPr lang="en-US" sz="5400" b="1" kern="0" spc="50" dirty="0">
              <a:ln w="28575" cmpd="sng">
                <a:solidFill>
                  <a:sysClr val="windowText" lastClr="000000"/>
                </a:solidFill>
                <a:prstDash val="solid"/>
              </a:ln>
              <a:solidFill>
                <a:schemeClr val="accent4">
                  <a:lumMod val="60000"/>
                  <a:lumOff val="40000"/>
                </a:schemeClr>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endParaRPr>
          </a:p>
        </p:txBody>
      </p:sp>
      <p:grpSp>
        <p:nvGrpSpPr>
          <p:cNvPr id="10" name="Group 9"/>
          <p:cNvGrpSpPr/>
          <p:nvPr/>
        </p:nvGrpSpPr>
        <p:grpSpPr>
          <a:xfrm>
            <a:off x="6780706" y="4686364"/>
            <a:ext cx="4198931" cy="1866931"/>
            <a:chOff x="6780706" y="4686364"/>
            <a:chExt cx="4198931" cy="1866931"/>
          </a:xfrm>
        </p:grpSpPr>
        <p:pic>
          <p:nvPicPr>
            <p:cNvPr id="24" name="Picture 23">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95379" y="5098536"/>
              <a:ext cx="3384258" cy="1422439"/>
            </a:xfrm>
            <a:prstGeom prst="rect">
              <a:avLst/>
            </a:prstGeom>
          </p:spPr>
        </p:pic>
        <p:grpSp>
          <p:nvGrpSpPr>
            <p:cNvPr id="38" name="Group 37"/>
            <p:cNvGrpSpPr/>
            <p:nvPr/>
          </p:nvGrpSpPr>
          <p:grpSpPr>
            <a:xfrm>
              <a:off x="6780706" y="4686364"/>
              <a:ext cx="1333064" cy="1866931"/>
              <a:chOff x="6780706" y="4686364"/>
              <a:chExt cx="1333064" cy="1866931"/>
            </a:xfrm>
          </p:grpSpPr>
          <p:pic>
            <p:nvPicPr>
              <p:cNvPr id="27" name="Picture 26">
                <a:hlinkClick r:id="rId7"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7" action="ppaction://hlinksldjump"/>
              </p:cNvPr>
              <p:cNvSpPr txBox="1"/>
              <p:nvPr/>
            </p:nvSpPr>
            <p:spPr>
              <a:xfrm>
                <a:off x="6971899" y="4686364"/>
                <a:ext cx="580608"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D</a:t>
                </a:r>
              </a:p>
            </p:txBody>
          </p:sp>
        </p:grpSp>
        <p:sp>
          <p:nvSpPr>
            <p:cNvPr id="31" name="TextBox 30">
              <a:hlinkClick r:id="rId7" action="ppaction://hlinksldjump"/>
            </p:cNvPr>
            <p:cNvSpPr txBox="1"/>
            <p:nvPr/>
          </p:nvSpPr>
          <p:spPr>
            <a:xfrm>
              <a:off x="8108708" y="5333580"/>
              <a:ext cx="2818193" cy="954107"/>
            </a:xfrm>
            <a:prstGeom prst="rect">
              <a:avLst/>
            </a:prstGeom>
            <a:noFill/>
          </p:spPr>
          <p:txBody>
            <a:bodyPr wrap="square" rtlCol="0">
              <a:spAutoFit/>
            </a:bodyPr>
            <a:lstStyle/>
            <a:p>
              <a:pPr algn="just"/>
              <a:r>
                <a:rPr lang="vi-VN" sz="2800" b="0" i="0" dirty="0">
                  <a:solidFill>
                    <a:schemeClr val="bg1"/>
                  </a:solidFill>
                  <a:effectLst/>
                  <a:latin typeface="+mj-lt"/>
                </a:rPr>
                <a:t>Tôn sư trọng đạo.</a:t>
              </a:r>
              <a:endParaRPr lang="en-US" sz="2800" dirty="0">
                <a:ln>
                  <a:solidFill>
                    <a:prstClr val="black">
                      <a:lumMod val="95000"/>
                      <a:lumOff val="5000"/>
                    </a:prstClr>
                  </a:solidFill>
                </a:ln>
                <a:solidFill>
                  <a:schemeClr val="bg1"/>
                </a:solidFill>
                <a:latin typeface="+mj-lt"/>
              </a:endParaRPr>
            </a:p>
          </p:txBody>
        </p:sp>
      </p:grpSp>
      <p:grpSp>
        <p:nvGrpSpPr>
          <p:cNvPr id="6" name="Group 5"/>
          <p:cNvGrpSpPr/>
          <p:nvPr/>
        </p:nvGrpSpPr>
        <p:grpSpPr>
          <a:xfrm>
            <a:off x="935980" y="4683256"/>
            <a:ext cx="4298766" cy="1859147"/>
            <a:chOff x="935980" y="4683256"/>
            <a:chExt cx="4298766" cy="1859147"/>
          </a:xfrm>
        </p:grpSpPr>
        <p:pic>
          <p:nvPicPr>
            <p:cNvPr id="13" name="Picture 12">
              <a:hlinkClick r:id="rId10"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980" y="5098536"/>
              <a:ext cx="3384258" cy="1422439"/>
            </a:xfrm>
            <a:prstGeom prst="rect">
              <a:avLst/>
            </a:prstGeom>
          </p:spPr>
        </p:pic>
        <p:grpSp>
          <p:nvGrpSpPr>
            <p:cNvPr id="36" name="Group 35"/>
            <p:cNvGrpSpPr/>
            <p:nvPr/>
          </p:nvGrpSpPr>
          <p:grpSpPr>
            <a:xfrm>
              <a:off x="3901682" y="4683256"/>
              <a:ext cx="1333064" cy="1859147"/>
              <a:chOff x="3901682" y="4683256"/>
              <a:chExt cx="1333064" cy="1859147"/>
            </a:xfrm>
          </p:grpSpPr>
          <p:pic>
            <p:nvPicPr>
              <p:cNvPr id="25" name="Picture 24">
                <a:hlinkClick r:id="rId10"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10" action="ppaction://hlinksldjump"/>
              </p:cNvPr>
              <p:cNvSpPr txBox="1"/>
              <p:nvPr/>
            </p:nvSpPr>
            <p:spPr>
              <a:xfrm>
                <a:off x="4475871" y="4683256"/>
                <a:ext cx="514885"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C</a:t>
                </a:r>
              </a:p>
            </p:txBody>
          </p:sp>
        </p:grpSp>
        <p:sp>
          <p:nvSpPr>
            <p:cNvPr id="32" name="TextBox 31">
              <a:hlinkClick r:id="rId10" action="ppaction://hlinksldjump"/>
            </p:cNvPr>
            <p:cNvSpPr txBox="1"/>
            <p:nvPr/>
          </p:nvSpPr>
          <p:spPr>
            <a:xfrm>
              <a:off x="1404501" y="5517181"/>
              <a:ext cx="2456122" cy="523220"/>
            </a:xfrm>
            <a:prstGeom prst="rect">
              <a:avLst/>
            </a:prstGeom>
            <a:noFill/>
          </p:spPr>
          <p:txBody>
            <a:bodyPr wrap="none" rtlCol="0">
              <a:spAutoFit/>
            </a:bodyPr>
            <a:lstStyle/>
            <a:p>
              <a:r>
                <a:rPr lang="vi-VN" sz="2800" b="0" i="0" dirty="0">
                  <a:solidFill>
                    <a:schemeClr val="bg1"/>
                  </a:solidFill>
                  <a:effectLst/>
                  <a:latin typeface="+mj-lt"/>
                </a:rPr>
                <a:t>Tham nhũng.</a:t>
              </a:r>
              <a:endParaRPr lang="en-US" sz="2800" dirty="0">
                <a:ln>
                  <a:solidFill>
                    <a:prstClr val="black">
                      <a:lumMod val="95000"/>
                      <a:lumOff val="5000"/>
                    </a:prstClr>
                  </a:solidFill>
                </a:ln>
                <a:solidFill>
                  <a:schemeClr val="bg1"/>
                </a:solidFill>
                <a:latin typeface="+mj-lt"/>
              </a:endParaRPr>
            </a:p>
          </p:txBody>
        </p:sp>
      </p:grpSp>
      <p:grpSp>
        <p:nvGrpSpPr>
          <p:cNvPr id="9" name="Group 8"/>
          <p:cNvGrpSpPr/>
          <p:nvPr/>
        </p:nvGrpSpPr>
        <p:grpSpPr>
          <a:xfrm>
            <a:off x="6897095" y="2964459"/>
            <a:ext cx="4082542" cy="1842018"/>
            <a:chOff x="6897095" y="2964459"/>
            <a:chExt cx="4082542" cy="1842018"/>
          </a:xfrm>
        </p:grpSpPr>
        <p:pic>
          <p:nvPicPr>
            <p:cNvPr id="23" name="Picture 22">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95379" y="3384038"/>
              <a:ext cx="3384258" cy="1422439"/>
            </a:xfrm>
            <a:prstGeom prst="rect">
              <a:avLst/>
            </a:prstGeom>
          </p:spPr>
        </p:pic>
        <p:grpSp>
          <p:nvGrpSpPr>
            <p:cNvPr id="37" name="Group 36"/>
            <p:cNvGrpSpPr/>
            <p:nvPr/>
          </p:nvGrpSpPr>
          <p:grpSpPr>
            <a:xfrm>
              <a:off x="6897095" y="2964459"/>
              <a:ext cx="1001611" cy="1570159"/>
              <a:chOff x="6897095" y="2964459"/>
              <a:chExt cx="1001611" cy="1570159"/>
            </a:xfrm>
          </p:grpSpPr>
          <p:pic>
            <p:nvPicPr>
              <p:cNvPr id="26" name="Picture 25">
                <a:hlinkClick r:id="rId10" action="ppaction://hlinksldjump"/>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10" action="ppaction://hlinksldjump"/>
              </p:cNvPr>
              <p:cNvSpPr txBox="1"/>
              <p:nvPr/>
            </p:nvSpPr>
            <p:spPr>
              <a:xfrm>
                <a:off x="6986612" y="2964459"/>
                <a:ext cx="561372"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B</a:t>
                </a:r>
              </a:p>
            </p:txBody>
          </p:sp>
        </p:grpSp>
        <p:sp>
          <p:nvSpPr>
            <p:cNvPr id="33" name="TextBox 32">
              <a:hlinkClick r:id="rId10" action="ppaction://hlinksldjump"/>
            </p:cNvPr>
            <p:cNvSpPr txBox="1"/>
            <p:nvPr/>
          </p:nvSpPr>
          <p:spPr>
            <a:xfrm>
              <a:off x="7983770" y="3652014"/>
              <a:ext cx="2943131" cy="954107"/>
            </a:xfrm>
            <a:prstGeom prst="rect">
              <a:avLst/>
            </a:prstGeom>
            <a:noFill/>
          </p:spPr>
          <p:txBody>
            <a:bodyPr wrap="square" rtlCol="0">
              <a:spAutoFit/>
            </a:bodyPr>
            <a:lstStyle/>
            <a:p>
              <a:pPr algn="just"/>
              <a:r>
                <a:rPr lang="vi-VN" sz="2800" b="0" i="0" dirty="0">
                  <a:solidFill>
                    <a:schemeClr val="bg1"/>
                  </a:solidFill>
                  <a:effectLst/>
                  <a:latin typeface="+mj-lt"/>
                </a:rPr>
                <a:t>Coi trọng vật chất.</a:t>
              </a:r>
              <a:endParaRPr lang="en-US" sz="2800" dirty="0">
                <a:ln>
                  <a:solidFill>
                    <a:prstClr val="black">
                      <a:lumMod val="95000"/>
                      <a:lumOff val="5000"/>
                    </a:prstClr>
                  </a:solidFill>
                </a:ln>
                <a:solidFill>
                  <a:schemeClr val="bg1"/>
                </a:solidFill>
                <a:latin typeface="+mj-lt"/>
              </a:endParaRPr>
            </a:p>
          </p:txBody>
        </p:sp>
      </p:grpSp>
      <p:grpSp>
        <p:nvGrpSpPr>
          <p:cNvPr id="4" name="Group 3"/>
          <p:cNvGrpSpPr/>
          <p:nvPr/>
        </p:nvGrpSpPr>
        <p:grpSpPr>
          <a:xfrm>
            <a:off x="935980" y="2941753"/>
            <a:ext cx="4051068" cy="1864724"/>
            <a:chOff x="935980" y="2941753"/>
            <a:chExt cx="4051068" cy="1864724"/>
          </a:xfrm>
        </p:grpSpPr>
        <p:pic>
          <p:nvPicPr>
            <p:cNvPr id="5" name="Picture 4">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5980" y="3384038"/>
              <a:ext cx="3384258" cy="1422439"/>
            </a:xfrm>
            <a:prstGeom prst="rect">
              <a:avLst/>
            </a:prstGeom>
            <a:ln>
              <a:noFill/>
            </a:ln>
          </p:spPr>
        </p:pic>
        <p:grpSp>
          <p:nvGrpSpPr>
            <p:cNvPr id="35" name="Group 34"/>
            <p:cNvGrpSpPr/>
            <p:nvPr/>
          </p:nvGrpSpPr>
          <p:grpSpPr>
            <a:xfrm>
              <a:off x="3985437" y="2941753"/>
              <a:ext cx="1001611" cy="1531482"/>
              <a:chOff x="3985437" y="2941753"/>
              <a:chExt cx="1001611" cy="1531482"/>
            </a:xfrm>
          </p:grpSpPr>
          <p:pic>
            <p:nvPicPr>
              <p:cNvPr id="15" name="Picture 14">
                <a:hlinkClick r:id="rId10" action="ppaction://hlinksldjump"/>
              </p:cNvPr>
              <p:cNvPicPr>
                <a:picLocks noChangeAspect="1"/>
              </p:cNvPicPr>
              <p:nvPr/>
            </p:nvPicPr>
            <p:blipFill>
              <a:blip r:embed="rId9" cstate="print">
                <a:extLst>
                  <a:ext uri="{BEBA8EAE-BF5A-486C-A8C5-ECC9F3942E4B}">
                    <a14:imgProps xmlns:a14="http://schemas.microsoft.com/office/drawing/2010/main">
                      <a14:imgLayer r:embed="rId13">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10" action="ppaction://hlinksldjump"/>
              </p:cNvPr>
              <p:cNvSpPr txBox="1"/>
              <p:nvPr/>
            </p:nvSpPr>
            <p:spPr>
              <a:xfrm>
                <a:off x="4396412" y="2941753"/>
                <a:ext cx="561372"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A</a:t>
                </a:r>
              </a:p>
            </p:txBody>
          </p:sp>
        </p:grpSp>
        <p:sp>
          <p:nvSpPr>
            <p:cNvPr id="34" name="TextBox 33">
              <a:hlinkClick r:id="rId10" action="ppaction://hlinksldjump"/>
            </p:cNvPr>
            <p:cNvSpPr txBox="1"/>
            <p:nvPr/>
          </p:nvSpPr>
          <p:spPr>
            <a:xfrm>
              <a:off x="1160889" y="3710536"/>
              <a:ext cx="3034805" cy="523220"/>
            </a:xfrm>
            <a:prstGeom prst="rect">
              <a:avLst/>
            </a:prstGeom>
            <a:noFill/>
          </p:spPr>
          <p:txBody>
            <a:bodyPr wrap="none" rtlCol="0">
              <a:spAutoFit/>
            </a:bodyPr>
            <a:lstStyle/>
            <a:p>
              <a:r>
                <a:rPr lang="vi-VN" sz="2800" b="0" i="0" dirty="0">
                  <a:solidFill>
                    <a:schemeClr val="bg1"/>
                  </a:solidFill>
                  <a:effectLst/>
                  <a:latin typeface="+mj-lt"/>
                </a:rPr>
                <a:t>Bệnh thành tích.</a:t>
              </a:r>
              <a:endParaRPr lang="en-US" sz="2800" dirty="0">
                <a:ln>
                  <a:solidFill>
                    <a:prstClr val="black">
                      <a:lumMod val="95000"/>
                      <a:lumOff val="5000"/>
                    </a:prstClr>
                  </a:solidFill>
                </a:ln>
                <a:solidFill>
                  <a:schemeClr val="bg1"/>
                </a:solidFill>
                <a:latin typeface="+mj-lt"/>
              </a:endParaRPr>
            </a:p>
          </p:txBody>
        </p:sp>
      </p:grpSp>
      <p:pic>
        <p:nvPicPr>
          <p:cNvPr id="14" name="Picture 13" descr="Logo, company name&#10;&#10;Description automatically generated">
            <a:extLst>
              <a:ext uri="{FF2B5EF4-FFF2-40B4-BE49-F238E27FC236}">
                <a16:creationId xmlns:a16="http://schemas.microsoft.com/office/drawing/2014/main" id="{0A5840E0-D954-E5F8-315A-E69C758A028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809247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checkerboard(across)">
                                      <p:cBhvr>
                                        <p:cTn id="10" dur="500"/>
                                        <p:tgtEl>
                                          <p:spTgt spid="22"/>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childTnLst>
                          </p:cTn>
                        </p:par>
                        <p:par>
                          <p:cTn id="17" fill="hold">
                            <p:stCondLst>
                              <p:cond delay="1000"/>
                            </p:stCondLst>
                            <p:childTnLst>
                              <p:par>
                                <p:cTn id="18" presetID="5" presetClass="entr" presetSubtype="1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heckerboard(across)">
                                      <p:cBhvr>
                                        <p:cTn id="20" dur="500"/>
                                        <p:tgtEl>
                                          <p:spTgt spid="4"/>
                                        </p:tgtEl>
                                      </p:cBhvr>
                                    </p:animEffect>
                                  </p:childTnLst>
                                  <p:subTnLst>
                                    <p:audio>
                                      <p:cMediaNode>
                                        <p:cTn display="0" masterRel="sameClick">
                                          <p:stCondLst>
                                            <p:cond evt="begin" delay="0">
                                              <p:tn val="18"/>
                                            </p:cond>
                                          </p:stCondLst>
                                          <p:endCondLst>
                                            <p:cond evt="onStopAudio" delay="0">
                                              <p:tgtEl>
                                                <p:sldTgt/>
                                              </p:tgtEl>
                                            </p:cond>
                                          </p:endCondLst>
                                        </p:cTn>
                                        <p:tgtEl>
                                          <p:sndTgt r:embed="rId3" name="click.wav"/>
                                        </p:tgtEl>
                                      </p:cMediaNode>
                                    </p:audio>
                                  </p:subTnLst>
                                </p:cTn>
                              </p:par>
                              <p:par>
                                <p:cTn id="21" presetID="5" presetClass="entr" presetSubtype="1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500"/>
                                        <p:tgtEl>
                                          <p:spTgt spid="9"/>
                                        </p:tgtEl>
                                      </p:cBhvr>
                                    </p:animEffect>
                                  </p:childTnLst>
                                  <p:subTnLst>
                                    <p:audio>
                                      <p:cMediaNode>
                                        <p:cTn display="0" masterRel="sameClick">
                                          <p:stCondLst>
                                            <p:cond evt="begin" delay="0">
                                              <p:tn val="21"/>
                                            </p:cond>
                                          </p:stCondLst>
                                          <p:endCondLst>
                                            <p:cond evt="onStopAudio" delay="0">
                                              <p:tgtEl>
                                                <p:sldTgt/>
                                              </p:tgtEl>
                                            </p:cond>
                                          </p:endCondLst>
                                        </p:cTn>
                                        <p:tgtEl>
                                          <p:sndTgt r:embed="rId3" name="click.wav"/>
                                        </p:tgtEl>
                                      </p:cMediaNode>
                                    </p:audio>
                                  </p:subTnLst>
                                </p:cTn>
                              </p:par>
                              <p:par>
                                <p:cTn id="24" presetID="5" presetClass="entr" presetSubtype="1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heckerboard(across)">
                                      <p:cBhvr>
                                        <p:cTn id="26" dur="500"/>
                                        <p:tgtEl>
                                          <p:spTgt spid="6"/>
                                        </p:tgtEl>
                                      </p:cBhvr>
                                    </p:animEffect>
                                  </p:childTnLst>
                                  <p:subTnLst>
                                    <p:audio>
                                      <p:cMediaNode>
                                        <p:cTn display="0" masterRel="sameClick">
                                          <p:stCondLst>
                                            <p:cond evt="begin" delay="0">
                                              <p:tn val="24"/>
                                            </p:cond>
                                          </p:stCondLst>
                                          <p:endCondLst>
                                            <p:cond evt="onStopAudio" delay="0">
                                              <p:tgtEl>
                                                <p:sldTgt/>
                                              </p:tgtEl>
                                            </p:cond>
                                          </p:endCondLst>
                                        </p:cTn>
                                        <p:tgtEl>
                                          <p:sndTgt r:embed="rId3" name="click.wav"/>
                                        </p:tgtEl>
                                      </p:cMediaNode>
                                    </p:audio>
                                  </p:subTnLst>
                                </p:cTn>
                              </p:par>
                              <p:par>
                                <p:cTn id="27" presetID="5" presetClass="entr" presetSubtype="1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heckerboard(across)">
                                      <p:cBhvr>
                                        <p:cTn id="29" dur="500"/>
                                        <p:tgtEl>
                                          <p:spTgt spid="10"/>
                                        </p:tgtEl>
                                      </p:cBhvr>
                                    </p:animEffect>
                                  </p:childTnLst>
                                  <p:subTnLst>
                                    <p:audio>
                                      <p:cMediaNode>
                                        <p:cTn display="0" masterRel="sameClick">
                                          <p:stCondLst>
                                            <p:cond evt="begin" delay="0">
                                              <p:tn val="27"/>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7237728" y="841750"/>
              <a:ext cx="4124847" cy="923330"/>
            </a:xfrm>
            <a:prstGeom prst="rect">
              <a:avLst/>
            </a:prstGeom>
            <a:noFill/>
          </p:spPr>
          <p:txBody>
            <a:bodyPr wrap="none" rtlCol="0">
              <a:spAutoFit/>
            </a:bodyPr>
            <a:lstStyle/>
            <a:p>
              <a:r>
                <a:rPr lang="en-US" sz="5400" dirty="0">
                  <a:ln>
                    <a:solidFill>
                      <a:prstClr val="black">
                        <a:lumMod val="95000"/>
                        <a:lumOff val="5000"/>
                      </a:prstClr>
                    </a:solidFill>
                  </a:ln>
                  <a:solidFill>
                    <a:prstClr val="white"/>
                  </a:solidFill>
                  <a:latin typeface="iCiel Cadena" panose="02000503000000020004" charset="0"/>
                </a:rPr>
                <a:t>Sai </a:t>
              </a:r>
              <a:r>
                <a:rPr lang="en-US" sz="5400" dirty="0" err="1">
                  <a:ln>
                    <a:solidFill>
                      <a:prstClr val="black">
                        <a:lumMod val="95000"/>
                        <a:lumOff val="5000"/>
                      </a:prstClr>
                    </a:solidFill>
                  </a:ln>
                  <a:solidFill>
                    <a:prstClr val="white"/>
                  </a:solidFill>
                  <a:latin typeface="iCiel Cadena" panose="02000503000000020004" charset="0"/>
                </a:rPr>
                <a:t>mất</a:t>
              </a:r>
              <a:r>
                <a:rPr lang="en-US" sz="5400" dirty="0">
                  <a:ln>
                    <a:solidFill>
                      <a:prstClr val="black">
                        <a:lumMod val="95000"/>
                        <a:lumOff val="5000"/>
                      </a:prstClr>
                    </a:solidFill>
                  </a:ln>
                  <a:solidFill>
                    <a:prstClr val="white"/>
                  </a:solidFill>
                  <a:latin typeface="iCiel Cadena" panose="02000503000000020004" charset="0"/>
                </a:rPr>
                <a:t> </a:t>
              </a:r>
              <a:r>
                <a:rPr lang="en-US" sz="5400" dirty="0" err="1">
                  <a:ln>
                    <a:solidFill>
                      <a:prstClr val="black">
                        <a:lumMod val="95000"/>
                        <a:lumOff val="5000"/>
                      </a:prstClr>
                    </a:solidFill>
                  </a:ln>
                  <a:solidFill>
                    <a:prstClr val="white"/>
                  </a:solidFill>
                  <a:latin typeface="iCiel Cadena" panose="02000503000000020004" charset="0"/>
                </a:rPr>
                <a:t>rồi</a:t>
              </a:r>
              <a:r>
                <a:rPr lang="en-US" sz="5400" dirty="0">
                  <a:ln>
                    <a:solidFill>
                      <a:prstClr val="black">
                        <a:lumMod val="95000"/>
                        <a:lumOff val="5000"/>
                      </a:prstClr>
                    </a:solidFill>
                  </a:ln>
                  <a:solidFill>
                    <a:prstClr val="white"/>
                  </a:solidFill>
                  <a:latin typeface="iCiel Cadena" panose="02000503000000020004" charset="0"/>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5" name="Picture 4" descr="Logo, company name&#10;&#10;Description automatically generated">
            <a:extLst>
              <a:ext uri="{FF2B5EF4-FFF2-40B4-BE49-F238E27FC236}">
                <a16:creationId xmlns:a16="http://schemas.microsoft.com/office/drawing/2014/main" id="{D89D8A0D-019C-A69A-E27A-EB36CF53234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38633549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24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p:cNvSpPr txBox="1"/>
            <p:nvPr/>
          </p:nvSpPr>
          <p:spPr>
            <a:xfrm>
              <a:off x="7798166" y="778029"/>
              <a:ext cx="3012363" cy="923330"/>
            </a:xfrm>
            <a:prstGeom prst="rect">
              <a:avLst/>
            </a:prstGeom>
            <a:noFill/>
          </p:spPr>
          <p:txBody>
            <a:bodyPr wrap="none" rtlCol="0">
              <a:spAutoFit/>
            </a:bodyPr>
            <a:lstStyle/>
            <a:p>
              <a:r>
                <a:rPr lang="en-US" sz="5400" dirty="0" err="1">
                  <a:ln>
                    <a:solidFill>
                      <a:prstClr val="black">
                        <a:lumMod val="95000"/>
                        <a:lumOff val="5000"/>
                      </a:prstClr>
                    </a:solidFill>
                  </a:ln>
                  <a:solidFill>
                    <a:prstClr val="white"/>
                  </a:solidFill>
                  <a:latin typeface="iCiel Cadena" panose="02000503000000020004" charset="0"/>
                </a:rPr>
                <a:t>Đúng</a:t>
              </a:r>
              <a:r>
                <a:rPr lang="en-US" sz="5400" dirty="0">
                  <a:ln>
                    <a:solidFill>
                      <a:prstClr val="black">
                        <a:lumMod val="95000"/>
                        <a:lumOff val="5000"/>
                      </a:prstClr>
                    </a:solidFill>
                  </a:ln>
                  <a:solidFill>
                    <a:prstClr val="white"/>
                  </a:solidFill>
                  <a:latin typeface="iCiel Cadena" panose="02000503000000020004" charset="0"/>
                </a:rPr>
                <a:t> </a:t>
              </a:r>
              <a:r>
                <a:rPr lang="en-US" sz="5400" dirty="0" err="1">
                  <a:ln>
                    <a:solidFill>
                      <a:prstClr val="black">
                        <a:lumMod val="95000"/>
                        <a:lumOff val="5000"/>
                      </a:prstClr>
                    </a:solidFill>
                  </a:ln>
                  <a:solidFill>
                    <a:prstClr val="white"/>
                  </a:solidFill>
                  <a:latin typeface="iCiel Cadena" panose="02000503000000020004" charset="0"/>
                </a:rPr>
                <a:t>rồi</a:t>
              </a:r>
              <a:r>
                <a:rPr lang="en-US" sz="5400" dirty="0">
                  <a:ln>
                    <a:solidFill>
                      <a:prstClr val="black">
                        <a:lumMod val="95000"/>
                        <a:lumOff val="5000"/>
                      </a:prstClr>
                    </a:solidFill>
                  </a:ln>
                  <a:solidFill>
                    <a:prstClr val="white"/>
                  </a:solidFill>
                  <a:latin typeface="iCiel Cadena" panose="02000503000000020004" charset="0"/>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r>
                <a:rPr lang="en-US" sz="8800" dirty="0">
                  <a:ln w="28575">
                    <a:solidFill>
                      <a:prstClr val="black">
                        <a:lumMod val="95000"/>
                        <a:lumOff val="5000"/>
                      </a:prstClr>
                    </a:solidFill>
                  </a:ln>
                  <a:solidFill>
                    <a:prstClr val="white"/>
                  </a:solidFill>
                  <a:latin typeface="iCiel Cadena" panose="02000503000000020004" charset="0"/>
                </a:rPr>
                <a:t>+1 </a:t>
              </a:r>
            </a:p>
          </p:txBody>
        </p:sp>
        <p:pic>
          <p:nvPicPr>
            <p:cNvPr id="22" name="Picture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 name="Picture 1" descr="Logo, company name&#10;&#10;Description automatically generated">
            <a:extLst>
              <a:ext uri="{FF2B5EF4-FFF2-40B4-BE49-F238E27FC236}">
                <a16:creationId xmlns:a16="http://schemas.microsoft.com/office/drawing/2014/main" id="{A896379E-F9FA-2F33-B6CF-C3F14ED1EE4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355943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750"/>
                                        <p:tgtEl>
                                          <p:spTgt spid="4"/>
                                        </p:tgtEl>
                                      </p:cBhvr>
                                    </p:animEffect>
                                  </p:childTnLst>
                                </p:cTn>
                              </p:par>
                            </p:childTnLst>
                          </p:cTn>
                        </p:par>
                        <p:par>
                          <p:cTn id="13" fill="hold">
                            <p:stCondLst>
                              <p:cond delay="7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2000" fill="hold"/>
                                        <p:tgtEl>
                                          <p:spTgt spid="7"/>
                                        </p:tgtEl>
                                        <p:attrNameLst>
                                          <p:attrName>ppt_x</p:attrName>
                                          <p:attrName>ppt_y</p:attrName>
                                        </p:attrNameLst>
                                      </p:cBhvr>
                                      <p:rCtr x="8789" y="28310"/>
                                    </p:animMotion>
                                  </p:childTnLst>
                                </p:cTn>
                              </p:par>
                            </p:childTnLst>
                          </p:cTn>
                        </p:par>
                        <p:par>
                          <p:cTn id="16" fill="hold">
                            <p:stCondLst>
                              <p:cond delay="275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275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275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325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2787" y="-317500"/>
            <a:ext cx="2933700" cy="2933700"/>
          </a:xfrm>
          <a:prstGeom prst="rect">
            <a:avLst/>
          </a:prstGeom>
        </p:spPr>
      </p:pic>
      <p:pic>
        <p:nvPicPr>
          <p:cNvPr id="5"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980" y="3384038"/>
            <a:ext cx="3384258" cy="1422439"/>
          </a:xfrm>
          <a:prstGeom prst="rect">
            <a:avLst/>
          </a:prstGeom>
          <a:ln>
            <a:noFill/>
          </a:ln>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35980" y="5098536"/>
            <a:ext cx="3384258" cy="142243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347411" y="524335"/>
            <a:ext cx="6913246" cy="1620570"/>
          </a:xfrm>
          <a:prstGeom prst="rect">
            <a:avLst/>
          </a:prstGeom>
          <a:noFill/>
          <a:ln w="12700" cap="flat" cmpd="sng" algn="ctr">
            <a:noFill/>
            <a:prstDash val="solid"/>
            <a:miter lim="800000"/>
          </a:ln>
          <a:effectLst/>
        </p:spPr>
        <p:txBody>
          <a:bodyPr rtlCol="0" anchor="ctr"/>
          <a:lstStyle/>
          <a:p>
            <a:pPr algn="just"/>
            <a:r>
              <a:rPr lang="vi-VN" sz="2800" dirty="0"/>
              <a:t>Câu hỏi 3: Việc làm nào thể hiện truyền thống tốt đẹp của quê hương?</a:t>
            </a:r>
            <a:endParaRPr lang="en-US" sz="4800" b="1" kern="0"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endParaRPr>
          </a:p>
        </p:txBody>
      </p:sp>
      <p:pic>
        <p:nvPicPr>
          <p:cNvPr id="23" name="Picture 2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95379" y="3384038"/>
            <a:ext cx="3384258" cy="1422439"/>
          </a:xfrm>
          <a:prstGeom prst="rect">
            <a:avLst/>
          </a:prstGeom>
        </p:spPr>
      </p:pic>
      <p:pic>
        <p:nvPicPr>
          <p:cNvPr id="24" name="Picture 23">
            <a:hlinkClick r:id="rId10"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95379" y="5098536"/>
            <a:ext cx="3384258" cy="1422439"/>
          </a:xfrm>
          <a:prstGeom prst="rect">
            <a:avLst/>
          </a:prstGeom>
        </p:spPr>
      </p:pic>
      <p:grpSp>
        <p:nvGrpSpPr>
          <p:cNvPr id="35" name="Group 34"/>
          <p:cNvGrpSpPr/>
          <p:nvPr/>
        </p:nvGrpSpPr>
        <p:grpSpPr>
          <a:xfrm>
            <a:off x="3985437" y="2941753"/>
            <a:ext cx="1001611" cy="1531482"/>
            <a:chOff x="3985437" y="2941753"/>
            <a:chExt cx="1001611" cy="1531482"/>
          </a:xfrm>
        </p:grpSpPr>
        <p:pic>
          <p:nvPicPr>
            <p:cNvPr id="15" name="Picture 14">
              <a:hlinkClick r:id="rId7" action="ppaction://hlinksldjump"/>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7" action="ppaction://hlinksldjump"/>
            </p:cNvPr>
            <p:cNvSpPr txBox="1"/>
            <p:nvPr/>
          </p:nvSpPr>
          <p:spPr>
            <a:xfrm>
              <a:off x="4396412" y="2941753"/>
              <a:ext cx="561372"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A</a:t>
              </a:r>
            </a:p>
          </p:txBody>
        </p:sp>
      </p:grpSp>
      <p:grpSp>
        <p:nvGrpSpPr>
          <p:cNvPr id="36" name="Group 35"/>
          <p:cNvGrpSpPr/>
          <p:nvPr/>
        </p:nvGrpSpPr>
        <p:grpSpPr>
          <a:xfrm>
            <a:off x="3901682" y="4683256"/>
            <a:ext cx="1333064" cy="1859147"/>
            <a:chOff x="3901682" y="4683256"/>
            <a:chExt cx="1333064" cy="1859147"/>
          </a:xfrm>
        </p:grpSpPr>
        <p:pic>
          <p:nvPicPr>
            <p:cNvPr id="25" name="Picture 24">
              <a:hlinkClick r:id="rId7"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7" action="ppaction://hlinksldjump"/>
            </p:cNvPr>
            <p:cNvSpPr txBox="1"/>
            <p:nvPr/>
          </p:nvSpPr>
          <p:spPr>
            <a:xfrm>
              <a:off x="4475871" y="4683256"/>
              <a:ext cx="514885"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C</a:t>
              </a:r>
            </a:p>
          </p:txBody>
        </p:sp>
      </p:grpSp>
      <p:grpSp>
        <p:nvGrpSpPr>
          <p:cNvPr id="37" name="Group 36"/>
          <p:cNvGrpSpPr/>
          <p:nvPr/>
        </p:nvGrpSpPr>
        <p:grpSpPr>
          <a:xfrm>
            <a:off x="6897095" y="2964459"/>
            <a:ext cx="1001611" cy="1570159"/>
            <a:chOff x="6897095" y="2964459"/>
            <a:chExt cx="1001611" cy="1570159"/>
          </a:xfrm>
        </p:grpSpPr>
        <p:pic>
          <p:nvPicPr>
            <p:cNvPr id="26" name="Picture 25">
              <a:hlinkClick r:id="rId7"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7" action="ppaction://hlinksldjump"/>
            </p:cNvPr>
            <p:cNvSpPr txBox="1"/>
            <p:nvPr/>
          </p:nvSpPr>
          <p:spPr>
            <a:xfrm>
              <a:off x="6986612" y="2964459"/>
              <a:ext cx="561372"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B</a:t>
              </a:r>
            </a:p>
          </p:txBody>
        </p:sp>
      </p:grpSp>
      <p:grpSp>
        <p:nvGrpSpPr>
          <p:cNvPr id="38" name="Group 37"/>
          <p:cNvGrpSpPr/>
          <p:nvPr/>
        </p:nvGrpSpPr>
        <p:grpSpPr>
          <a:xfrm>
            <a:off x="6780706" y="4686364"/>
            <a:ext cx="1333064" cy="1866931"/>
            <a:chOff x="6780706" y="4686364"/>
            <a:chExt cx="1333064" cy="1866931"/>
          </a:xfrm>
        </p:grpSpPr>
        <p:pic>
          <p:nvPicPr>
            <p:cNvPr id="27" name="Picture 26">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10" action="ppaction://hlinksldjump"/>
            </p:cNvPr>
            <p:cNvSpPr txBox="1"/>
            <p:nvPr/>
          </p:nvSpPr>
          <p:spPr>
            <a:xfrm>
              <a:off x="6971899" y="4686364"/>
              <a:ext cx="580608"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D</a:t>
              </a:r>
            </a:p>
          </p:txBody>
        </p:sp>
      </p:grpSp>
      <p:sp>
        <p:nvSpPr>
          <p:cNvPr id="31" name="TextBox 30">
            <a:hlinkClick r:id="rId10" action="ppaction://hlinksldjump"/>
          </p:cNvPr>
          <p:cNvSpPr txBox="1"/>
          <p:nvPr/>
        </p:nvSpPr>
        <p:spPr>
          <a:xfrm>
            <a:off x="8067624" y="5330495"/>
            <a:ext cx="2613076" cy="954107"/>
          </a:xfrm>
          <a:prstGeom prst="rect">
            <a:avLst/>
          </a:prstGeom>
          <a:noFill/>
        </p:spPr>
        <p:txBody>
          <a:bodyPr wrap="square" rtlCol="0">
            <a:spAutoFit/>
          </a:bodyPr>
          <a:lstStyle/>
          <a:p>
            <a:pPr algn="just"/>
            <a:r>
              <a:rPr lang="vi-VN" sz="2800" dirty="0">
                <a:solidFill>
                  <a:schemeClr val="bg1"/>
                </a:solidFill>
              </a:rPr>
              <a:t>Ủng hộ đồng bào lũ lụt. </a:t>
            </a:r>
            <a:endParaRPr lang="en-US" sz="6000" dirty="0">
              <a:ln>
                <a:solidFill>
                  <a:prstClr val="black">
                    <a:lumMod val="95000"/>
                    <a:lumOff val="5000"/>
                  </a:prstClr>
                </a:solidFill>
              </a:ln>
              <a:solidFill>
                <a:schemeClr val="bg1"/>
              </a:solidFill>
              <a:latin typeface="iCiel Cadena" panose="02000503000000020004" charset="0"/>
            </a:endParaRPr>
          </a:p>
        </p:txBody>
      </p:sp>
      <p:sp>
        <p:nvSpPr>
          <p:cNvPr id="32" name="TextBox 31">
            <a:hlinkClick r:id="rId7" action="ppaction://hlinksldjump"/>
          </p:cNvPr>
          <p:cNvSpPr txBox="1"/>
          <p:nvPr/>
        </p:nvSpPr>
        <p:spPr>
          <a:xfrm>
            <a:off x="971526" y="5332700"/>
            <a:ext cx="2981052" cy="954107"/>
          </a:xfrm>
          <a:prstGeom prst="rect">
            <a:avLst/>
          </a:prstGeom>
          <a:noFill/>
        </p:spPr>
        <p:txBody>
          <a:bodyPr wrap="square" rtlCol="0">
            <a:spAutoFit/>
          </a:bodyPr>
          <a:lstStyle/>
          <a:p>
            <a:r>
              <a:rPr lang="vi-VN" sz="2800" dirty="0">
                <a:solidFill>
                  <a:schemeClr val="bg1"/>
                </a:solidFill>
              </a:rPr>
              <a:t>Nói trống không với người lớn.</a:t>
            </a:r>
            <a:endParaRPr lang="en-US" sz="6000" dirty="0">
              <a:ln>
                <a:solidFill>
                  <a:prstClr val="black">
                    <a:lumMod val="95000"/>
                    <a:lumOff val="5000"/>
                  </a:prstClr>
                </a:solidFill>
              </a:ln>
              <a:solidFill>
                <a:schemeClr val="bg1"/>
              </a:solidFill>
              <a:latin typeface="iCiel Cadena" panose="02000503000000020004" charset="0"/>
            </a:endParaRPr>
          </a:p>
        </p:txBody>
      </p:sp>
      <p:sp>
        <p:nvSpPr>
          <p:cNvPr id="33" name="TextBox 32">
            <a:hlinkClick r:id="rId7" action="ppaction://hlinksldjump"/>
          </p:cNvPr>
          <p:cNvSpPr txBox="1"/>
          <p:nvPr/>
        </p:nvSpPr>
        <p:spPr>
          <a:xfrm>
            <a:off x="8014721" y="3518901"/>
            <a:ext cx="2665979" cy="954107"/>
          </a:xfrm>
          <a:prstGeom prst="rect">
            <a:avLst/>
          </a:prstGeom>
          <a:noFill/>
        </p:spPr>
        <p:txBody>
          <a:bodyPr wrap="square" rtlCol="0">
            <a:spAutoFit/>
          </a:bodyPr>
          <a:lstStyle/>
          <a:p>
            <a:pPr algn="just"/>
            <a:r>
              <a:rPr lang="vi-VN" sz="2800" dirty="0">
                <a:solidFill>
                  <a:schemeClr val="bg1"/>
                </a:solidFill>
              </a:rPr>
              <a:t>Không biết ơn thầy cô.</a:t>
            </a:r>
            <a:endParaRPr lang="en-US" sz="6000" dirty="0">
              <a:ln>
                <a:solidFill>
                  <a:prstClr val="black">
                    <a:lumMod val="95000"/>
                    <a:lumOff val="5000"/>
                  </a:prstClr>
                </a:solidFill>
              </a:ln>
              <a:solidFill>
                <a:schemeClr val="bg1"/>
              </a:solidFill>
              <a:latin typeface="iCiel Cadena" panose="02000503000000020004" charset="0"/>
            </a:endParaRPr>
          </a:p>
        </p:txBody>
      </p:sp>
      <p:sp>
        <p:nvSpPr>
          <p:cNvPr id="34" name="TextBox 33">
            <a:hlinkClick r:id="rId7" action="ppaction://hlinksldjump"/>
          </p:cNvPr>
          <p:cNvSpPr txBox="1"/>
          <p:nvPr/>
        </p:nvSpPr>
        <p:spPr>
          <a:xfrm>
            <a:off x="1159812" y="3372311"/>
            <a:ext cx="3348711" cy="1384995"/>
          </a:xfrm>
          <a:prstGeom prst="rect">
            <a:avLst/>
          </a:prstGeom>
          <a:noFill/>
        </p:spPr>
        <p:txBody>
          <a:bodyPr wrap="square" rtlCol="0">
            <a:spAutoFit/>
          </a:bodyPr>
          <a:lstStyle/>
          <a:p>
            <a:r>
              <a:rPr lang="vi-VN" sz="2800" dirty="0">
                <a:solidFill>
                  <a:schemeClr val="bg1"/>
                </a:solidFill>
              </a:rPr>
              <a:t>Không giúp đỡ người gặp khó khăn.</a:t>
            </a:r>
            <a:endParaRPr lang="en-US" sz="6000" dirty="0">
              <a:ln>
                <a:solidFill>
                  <a:prstClr val="black">
                    <a:lumMod val="95000"/>
                    <a:lumOff val="5000"/>
                  </a:prstClr>
                </a:solidFill>
              </a:ln>
              <a:solidFill>
                <a:schemeClr val="bg1"/>
              </a:solidFill>
              <a:latin typeface="iCiel Cadena" panose="02000503000000020004" charset="0"/>
            </a:endParaRPr>
          </a:p>
        </p:txBody>
      </p:sp>
      <p:pic>
        <p:nvPicPr>
          <p:cNvPr id="6" name="Picture 5" descr="Logo, company name&#10;&#10;Description automatically generated">
            <a:extLst>
              <a:ext uri="{FF2B5EF4-FFF2-40B4-BE49-F238E27FC236}">
                <a16:creationId xmlns:a16="http://schemas.microsoft.com/office/drawing/2014/main" id="{8714ED08-22F3-3F09-B4E2-6411163F7B5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2587383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checkerboard(across)">
                                      <p:cBhvr>
                                        <p:cTn id="10" dur="500"/>
                                        <p:tgtEl>
                                          <p:spTgt spid="22"/>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childTnLst>
                          </p:cTn>
                        </p:par>
                        <p:par>
                          <p:cTn id="17" fill="hold">
                            <p:stCondLst>
                              <p:cond delay="1000"/>
                            </p:stCondLst>
                            <p:childTnLst>
                              <p:par>
                                <p:cTn id="18" presetID="5" presetClass="entr" presetSubtype="1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heckerboard(across)">
                                      <p:cBhvr>
                                        <p:cTn id="20" dur="500"/>
                                        <p:tgtEl>
                                          <p:spTgt spid="5"/>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checkerboard(across)">
                                      <p:cBhvr>
                                        <p:cTn id="23" dur="500"/>
                                        <p:tgtEl>
                                          <p:spTgt spid="34"/>
                                        </p:tgtEl>
                                      </p:cBhvr>
                                    </p:animEffect>
                                  </p:childTnLst>
                                </p:cTn>
                              </p:par>
                              <p:par>
                                <p:cTn id="24" presetID="5" presetClass="entr" presetSubtype="10"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checkerboard(across)">
                                      <p:cBhvr>
                                        <p:cTn id="26" dur="500"/>
                                        <p:tgtEl>
                                          <p:spTgt spid="35"/>
                                        </p:tgtEl>
                                      </p:cBhvr>
                                    </p:animEffect>
                                  </p:childTnLst>
                                  <p:subTnLst>
                                    <p:audio>
                                      <p:cMediaNode>
                                        <p:cTn display="0" masterRel="sameClick">
                                          <p:stCondLst>
                                            <p:cond evt="begin" delay="0">
                                              <p:tn val="24"/>
                                            </p:cond>
                                          </p:stCondLst>
                                          <p:endCondLst>
                                            <p:cond evt="onStopAudio" delay="0">
                                              <p:tgtEl>
                                                <p:sldTgt/>
                                              </p:tgtEl>
                                            </p:cond>
                                          </p:endCondLst>
                                        </p:cTn>
                                        <p:tgtEl>
                                          <p:sndTgt r:embed="rId3" name="click.wav"/>
                                        </p:tgtEl>
                                      </p:cMediaNode>
                                    </p:audio>
                                  </p:subTnLst>
                                </p:cTn>
                              </p:par>
                              <p:par>
                                <p:cTn id="27" presetID="5" presetClass="entr" presetSubtype="1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checkerboard(across)">
                                      <p:cBhvr>
                                        <p:cTn id="29" dur="500"/>
                                        <p:tgtEl>
                                          <p:spTgt spid="23"/>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checkerboard(across)">
                                      <p:cBhvr>
                                        <p:cTn id="32" dur="500"/>
                                        <p:tgtEl>
                                          <p:spTgt spid="33"/>
                                        </p:tgtEl>
                                      </p:cBhvr>
                                    </p:animEffect>
                                  </p:childTnLst>
                                </p:cTn>
                              </p:par>
                              <p:par>
                                <p:cTn id="33" presetID="5" presetClass="entr" presetSubtype="1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checkerboard(across)">
                                      <p:cBhvr>
                                        <p:cTn id="35" dur="500"/>
                                        <p:tgtEl>
                                          <p:spTgt spid="37"/>
                                        </p:tgtEl>
                                      </p:cBhvr>
                                    </p:animEffect>
                                  </p:childTnLst>
                                  <p:subTnLst>
                                    <p:audio>
                                      <p:cMediaNode>
                                        <p:cTn display="0" masterRel="sameClick">
                                          <p:stCondLst>
                                            <p:cond evt="begin" delay="0">
                                              <p:tn val="33"/>
                                            </p:cond>
                                          </p:stCondLst>
                                          <p:endCondLst>
                                            <p:cond evt="onStopAudio" delay="0">
                                              <p:tgtEl>
                                                <p:sldTgt/>
                                              </p:tgtEl>
                                            </p:cond>
                                          </p:endCondLst>
                                        </p:cTn>
                                        <p:tgtEl>
                                          <p:sndTgt r:embed="rId3" name="click.wav"/>
                                        </p:tgtEl>
                                      </p:cMediaNode>
                                    </p:audio>
                                  </p:subTnLst>
                                </p:cTn>
                              </p:par>
                              <p:par>
                                <p:cTn id="36" presetID="5" presetClass="entr" presetSubtype="1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checkerboard(across)">
                                      <p:cBhvr>
                                        <p:cTn id="38" dur="500"/>
                                        <p:tgtEl>
                                          <p:spTgt spid="13"/>
                                        </p:tgtEl>
                                      </p:cBhvr>
                                    </p:animEffect>
                                  </p:childTnLst>
                                </p:cTn>
                              </p:par>
                              <p:par>
                                <p:cTn id="39" presetID="5" presetClass="entr" presetSubtype="1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checkerboard(across)">
                                      <p:cBhvr>
                                        <p:cTn id="41" dur="500"/>
                                        <p:tgtEl>
                                          <p:spTgt spid="36"/>
                                        </p:tgtEl>
                                      </p:cBhvr>
                                    </p:animEffect>
                                  </p:childTnLst>
                                  <p:subTnLst>
                                    <p:audio>
                                      <p:cMediaNode>
                                        <p:cTn display="0" masterRel="sameClick">
                                          <p:stCondLst>
                                            <p:cond evt="begin" delay="0">
                                              <p:tn val="39"/>
                                            </p:cond>
                                          </p:stCondLst>
                                          <p:endCondLst>
                                            <p:cond evt="onStopAudio" delay="0">
                                              <p:tgtEl>
                                                <p:sldTgt/>
                                              </p:tgtEl>
                                            </p:cond>
                                          </p:endCondLst>
                                        </p:cTn>
                                        <p:tgtEl>
                                          <p:sndTgt r:embed="rId3" name="click.wav"/>
                                        </p:tgtEl>
                                      </p:cMediaNode>
                                    </p:audio>
                                  </p:subTnLst>
                                </p:cTn>
                              </p:par>
                              <p:par>
                                <p:cTn id="42" presetID="5" presetClass="entr" presetSubtype="1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checkerboard(across)">
                                      <p:cBhvr>
                                        <p:cTn id="44" dur="500"/>
                                        <p:tgtEl>
                                          <p:spTgt spid="32"/>
                                        </p:tgtEl>
                                      </p:cBhvr>
                                    </p:animEffect>
                                  </p:childTnLst>
                                </p:cTn>
                              </p:par>
                              <p:par>
                                <p:cTn id="45" presetID="5" presetClass="entr" presetSubtype="1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checkerboard(across)">
                                      <p:cBhvr>
                                        <p:cTn id="47" dur="500"/>
                                        <p:tgtEl>
                                          <p:spTgt spid="24"/>
                                        </p:tgtEl>
                                      </p:cBhvr>
                                    </p:animEffect>
                                  </p:childTnLst>
                                </p:cTn>
                              </p:par>
                              <p:par>
                                <p:cTn id="48" presetID="5" presetClass="entr" presetSubtype="10"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checkerboard(across)">
                                      <p:cBhvr>
                                        <p:cTn id="50" dur="500"/>
                                        <p:tgtEl>
                                          <p:spTgt spid="31"/>
                                        </p:tgtEl>
                                      </p:cBhvr>
                                    </p:animEffect>
                                  </p:childTnLst>
                                </p:cTn>
                              </p:par>
                              <p:par>
                                <p:cTn id="51" presetID="5" presetClass="entr" presetSubtype="10"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checkerboard(across)">
                                      <p:cBhvr>
                                        <p:cTn id="53" dur="500"/>
                                        <p:tgtEl>
                                          <p:spTgt spid="38"/>
                                        </p:tgtEl>
                                      </p:cBhvr>
                                    </p:animEffect>
                                  </p:childTnLst>
                                  <p:subTnLst>
                                    <p:audio>
                                      <p:cMediaNode>
                                        <p:cTn display="0" masterRel="sameClick">
                                          <p:stCondLst>
                                            <p:cond evt="begin" delay="0">
                                              <p:tn val="51"/>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1" grpId="0"/>
      <p:bldP spid="32"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7237728" y="841750"/>
              <a:ext cx="4124847" cy="923330"/>
            </a:xfrm>
            <a:prstGeom prst="rect">
              <a:avLst/>
            </a:prstGeom>
            <a:noFill/>
          </p:spPr>
          <p:txBody>
            <a:bodyPr wrap="none" rtlCol="0">
              <a:spAutoFit/>
            </a:bodyPr>
            <a:lstStyle/>
            <a:p>
              <a:r>
                <a:rPr lang="en-US" sz="5400" dirty="0">
                  <a:ln>
                    <a:solidFill>
                      <a:prstClr val="black">
                        <a:lumMod val="95000"/>
                        <a:lumOff val="5000"/>
                      </a:prstClr>
                    </a:solidFill>
                  </a:ln>
                  <a:solidFill>
                    <a:prstClr val="white"/>
                  </a:solidFill>
                  <a:latin typeface="iCiel Cadena" panose="02000503000000020004" charset="0"/>
                </a:rPr>
                <a:t>Sai </a:t>
              </a:r>
              <a:r>
                <a:rPr lang="en-US" sz="5400" dirty="0" err="1">
                  <a:ln>
                    <a:solidFill>
                      <a:prstClr val="black">
                        <a:lumMod val="95000"/>
                        <a:lumOff val="5000"/>
                      </a:prstClr>
                    </a:solidFill>
                  </a:ln>
                  <a:solidFill>
                    <a:prstClr val="white"/>
                  </a:solidFill>
                  <a:latin typeface="iCiel Cadena" panose="02000503000000020004" charset="0"/>
                </a:rPr>
                <a:t>mất</a:t>
              </a:r>
              <a:r>
                <a:rPr lang="en-US" sz="5400" dirty="0">
                  <a:ln>
                    <a:solidFill>
                      <a:prstClr val="black">
                        <a:lumMod val="95000"/>
                        <a:lumOff val="5000"/>
                      </a:prstClr>
                    </a:solidFill>
                  </a:ln>
                  <a:solidFill>
                    <a:prstClr val="white"/>
                  </a:solidFill>
                  <a:latin typeface="iCiel Cadena" panose="02000503000000020004" charset="0"/>
                </a:rPr>
                <a:t> </a:t>
              </a:r>
              <a:r>
                <a:rPr lang="en-US" sz="5400" dirty="0" err="1">
                  <a:ln>
                    <a:solidFill>
                      <a:prstClr val="black">
                        <a:lumMod val="95000"/>
                        <a:lumOff val="5000"/>
                      </a:prstClr>
                    </a:solidFill>
                  </a:ln>
                  <a:solidFill>
                    <a:prstClr val="white"/>
                  </a:solidFill>
                  <a:latin typeface="iCiel Cadena" panose="02000503000000020004" charset="0"/>
                </a:rPr>
                <a:t>rồi</a:t>
              </a:r>
              <a:r>
                <a:rPr lang="en-US" sz="5400" dirty="0">
                  <a:ln>
                    <a:solidFill>
                      <a:prstClr val="black">
                        <a:lumMod val="95000"/>
                        <a:lumOff val="5000"/>
                      </a:prstClr>
                    </a:solidFill>
                  </a:ln>
                  <a:solidFill>
                    <a:prstClr val="white"/>
                  </a:solidFill>
                  <a:latin typeface="iCiel Cadena" panose="02000503000000020004" charset="0"/>
                </a:rPr>
                <a:t>!!!</a:t>
              </a:r>
            </a:p>
          </p:txBody>
        </p:sp>
      </p:grpSp>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3" name="Picture 12">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128927" y="5207669"/>
            <a:ext cx="1752296" cy="1650331"/>
          </a:xfrm>
          <a:prstGeom prst="rect">
            <a:avLst/>
          </a:prstGeom>
        </p:spPr>
      </p:pic>
      <p:pic>
        <p:nvPicPr>
          <p:cNvPr id="5" name="Picture 4" descr="Logo, company name&#10;&#10;Description automatically generated">
            <a:extLst>
              <a:ext uri="{FF2B5EF4-FFF2-40B4-BE49-F238E27FC236}">
                <a16:creationId xmlns:a16="http://schemas.microsoft.com/office/drawing/2014/main" id="{26469CD3-6829-9967-C3FD-6822278AAC9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3944591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3"/>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3"/>
                                        </p:tgtEl>
                                      </p:cBhvr>
                                    </p:animEffect>
                                    <p:animScale>
                                      <p:cBhvr>
                                        <p:cTn id="33" dur="250" autoRev="1" fill="hold"/>
                                        <p:tgtEl>
                                          <p:spTgt spid="13"/>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p:cNvSpPr txBox="1"/>
            <p:nvPr/>
          </p:nvSpPr>
          <p:spPr>
            <a:xfrm>
              <a:off x="7798166" y="778029"/>
              <a:ext cx="2393604" cy="923330"/>
            </a:xfrm>
            <a:prstGeom prst="rect">
              <a:avLst/>
            </a:prstGeom>
            <a:noFill/>
          </p:spPr>
          <p:txBody>
            <a:bodyPr wrap="none" rtlCol="0">
              <a:spAutoFit/>
            </a:bodyPr>
            <a:lstStyle/>
            <a:p>
              <a:r>
                <a:rPr lang="en-US" sz="5400" dirty="0" err="1">
                  <a:ln>
                    <a:solidFill>
                      <a:prstClr val="black">
                        <a:lumMod val="95000"/>
                        <a:lumOff val="5000"/>
                      </a:prstClr>
                    </a:solidFill>
                  </a:ln>
                  <a:solidFill>
                    <a:prstClr val="white"/>
                  </a:solidFill>
                  <a:latin typeface="iCiel Cadena" panose="02000503000000020004"/>
                </a:rPr>
                <a:t>Đúng</a:t>
              </a:r>
              <a:r>
                <a:rPr lang="en-US" sz="5400" dirty="0">
                  <a:ln>
                    <a:solidFill>
                      <a:prstClr val="black">
                        <a:lumMod val="95000"/>
                        <a:lumOff val="5000"/>
                      </a:prstClr>
                    </a:solidFill>
                  </a:ln>
                  <a:solidFill>
                    <a:prstClr val="white"/>
                  </a:solidFill>
                  <a:latin typeface="iCiel Cadena" panose="02000503000000020004"/>
                </a:rPr>
                <a:t> </a:t>
              </a:r>
              <a:r>
                <a:rPr lang="en-US" sz="5400" dirty="0" err="1">
                  <a:ln>
                    <a:solidFill>
                      <a:prstClr val="black">
                        <a:lumMod val="95000"/>
                        <a:lumOff val="5000"/>
                      </a:prstClr>
                    </a:solidFill>
                  </a:ln>
                  <a:solidFill>
                    <a:prstClr val="white"/>
                  </a:solidFill>
                  <a:latin typeface="iCiel Cadena" panose="02000503000000020004"/>
                </a:rPr>
                <a:t>rồi</a:t>
              </a:r>
              <a:r>
                <a:rPr lang="en-US" sz="5400" dirty="0">
                  <a:ln>
                    <a:solidFill>
                      <a:prstClr val="black">
                        <a:lumMod val="95000"/>
                        <a:lumOff val="5000"/>
                      </a:prstClr>
                    </a:solidFill>
                  </a:ln>
                  <a:solidFill>
                    <a:prstClr val="white"/>
                  </a:solidFill>
                  <a:latin typeface="iCiel Cadena" panose="02000503000000020004"/>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r>
                <a:rPr lang="en-US" sz="8800" dirty="0">
                  <a:ln w="28575">
                    <a:solidFill>
                      <a:prstClr val="black">
                        <a:lumMod val="95000"/>
                        <a:lumOff val="5000"/>
                      </a:prstClr>
                    </a:solidFill>
                  </a:ln>
                  <a:solidFill>
                    <a:prstClr val="white"/>
                  </a:solidFill>
                  <a:latin typeface="iCiel Cadena" panose="02000503000000020004" charset="0"/>
                </a:rPr>
                <a:t>+1 </a:t>
              </a:r>
            </a:p>
          </p:txBody>
        </p:sp>
        <p:pic>
          <p:nvPicPr>
            <p:cNvPr id="22" name="Picture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 name="Picture 1" descr="Logo, company name&#10;&#10;Description automatically generated">
            <a:extLst>
              <a:ext uri="{FF2B5EF4-FFF2-40B4-BE49-F238E27FC236}">
                <a16:creationId xmlns:a16="http://schemas.microsoft.com/office/drawing/2014/main" id="{28B46B4A-CCE1-7CEA-79AF-4F8C0108496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3131116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5693" y="3289248"/>
            <a:ext cx="3901138" cy="1422439"/>
          </a:xfrm>
          <a:prstGeom prst="rect">
            <a:avLst/>
          </a:prstGeom>
          <a:ln>
            <a:noFill/>
          </a:ln>
        </p:spPr>
      </p:pic>
      <p:pic>
        <p:nvPicPr>
          <p:cNvPr id="13" name="Picture 12">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9100" y="5098536"/>
            <a:ext cx="3901138" cy="142243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441700" y="612966"/>
            <a:ext cx="6548226" cy="1620570"/>
          </a:xfrm>
          <a:prstGeom prst="rect">
            <a:avLst/>
          </a:prstGeom>
          <a:noFill/>
          <a:ln w="12700" cap="flat" cmpd="sng" algn="ctr">
            <a:noFill/>
            <a:prstDash val="solid"/>
            <a:miter lim="800000"/>
          </a:ln>
          <a:effectLst/>
        </p:spPr>
        <p:txBody>
          <a:bodyPr rtlCol="0" anchor="ctr"/>
          <a:lstStyle/>
          <a:p>
            <a:pPr algn="just"/>
            <a:r>
              <a:rPr lang="vi-VN" sz="2800" dirty="0"/>
              <a:t>Câu hỏi 4: Đâu không phải việc làm thể hiện truyền thống tốt đẹp của quê hương?</a:t>
            </a:r>
            <a:endParaRPr lang="en-US" sz="4800" b="1" kern="0"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endParaRPr>
          </a:p>
        </p:txBody>
      </p:sp>
      <p:pic>
        <p:nvPicPr>
          <p:cNvPr id="23" name="Picture 2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87498" y="3357251"/>
            <a:ext cx="3384258" cy="1422439"/>
          </a:xfrm>
          <a:prstGeom prst="rect">
            <a:avLst/>
          </a:prstGeom>
        </p:spPr>
      </p:pic>
      <p:pic>
        <p:nvPicPr>
          <p:cNvPr id="24" name="Picture 23">
            <a:hlinkClick r:id="rId7"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95379" y="5098536"/>
            <a:ext cx="3384258" cy="1422439"/>
          </a:xfrm>
          <a:prstGeom prst="rect">
            <a:avLst/>
          </a:prstGeom>
        </p:spPr>
      </p:pic>
      <p:grpSp>
        <p:nvGrpSpPr>
          <p:cNvPr id="35" name="Group 34"/>
          <p:cNvGrpSpPr/>
          <p:nvPr/>
        </p:nvGrpSpPr>
        <p:grpSpPr>
          <a:xfrm>
            <a:off x="3985437" y="2941753"/>
            <a:ext cx="1001611" cy="1531482"/>
            <a:chOff x="3985437" y="2941753"/>
            <a:chExt cx="1001611" cy="1531482"/>
          </a:xfrm>
        </p:grpSpPr>
        <p:pic>
          <p:nvPicPr>
            <p:cNvPr id="15" name="Picture 14">
              <a:hlinkClick r:id="rId11" action="ppaction://hlinksldjump"/>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7" action="ppaction://hlinksldjump"/>
            </p:cNvPr>
            <p:cNvSpPr txBox="1"/>
            <p:nvPr/>
          </p:nvSpPr>
          <p:spPr>
            <a:xfrm>
              <a:off x="4396412" y="2941753"/>
              <a:ext cx="561372"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A</a:t>
              </a:r>
            </a:p>
          </p:txBody>
        </p:sp>
      </p:grpSp>
      <p:grpSp>
        <p:nvGrpSpPr>
          <p:cNvPr id="36" name="Group 35"/>
          <p:cNvGrpSpPr/>
          <p:nvPr/>
        </p:nvGrpSpPr>
        <p:grpSpPr>
          <a:xfrm>
            <a:off x="3901682" y="4683256"/>
            <a:ext cx="1333064" cy="1859147"/>
            <a:chOff x="3901682" y="4683256"/>
            <a:chExt cx="1333064" cy="1859147"/>
          </a:xfrm>
        </p:grpSpPr>
        <p:pic>
          <p:nvPicPr>
            <p:cNvPr id="25" name="Picture 24">
              <a:hlinkClick r:id="rId9"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9" action="ppaction://hlinksldjump"/>
            </p:cNvPr>
            <p:cNvSpPr txBox="1"/>
            <p:nvPr/>
          </p:nvSpPr>
          <p:spPr>
            <a:xfrm>
              <a:off x="4475871" y="4683256"/>
              <a:ext cx="514885"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C</a:t>
              </a:r>
            </a:p>
          </p:txBody>
        </p:sp>
      </p:grpSp>
      <p:grpSp>
        <p:nvGrpSpPr>
          <p:cNvPr id="37" name="Group 36"/>
          <p:cNvGrpSpPr/>
          <p:nvPr/>
        </p:nvGrpSpPr>
        <p:grpSpPr>
          <a:xfrm>
            <a:off x="6897095" y="2964459"/>
            <a:ext cx="1001611" cy="1570159"/>
            <a:chOff x="6897095" y="2964459"/>
            <a:chExt cx="1001611" cy="1570159"/>
          </a:xfrm>
        </p:grpSpPr>
        <p:pic>
          <p:nvPicPr>
            <p:cNvPr id="26" name="Picture 25">
              <a:hlinkClick r:id="rId7" action="ppaction://hlinksldjump"/>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7" action="ppaction://hlinksldjump"/>
            </p:cNvPr>
            <p:cNvSpPr txBox="1"/>
            <p:nvPr/>
          </p:nvSpPr>
          <p:spPr>
            <a:xfrm>
              <a:off x="6986612" y="2964459"/>
              <a:ext cx="561372"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B</a:t>
              </a:r>
            </a:p>
          </p:txBody>
        </p:sp>
      </p:grpSp>
      <p:grpSp>
        <p:nvGrpSpPr>
          <p:cNvPr id="38" name="Group 37"/>
          <p:cNvGrpSpPr/>
          <p:nvPr/>
        </p:nvGrpSpPr>
        <p:grpSpPr>
          <a:xfrm>
            <a:off x="6780706" y="4686364"/>
            <a:ext cx="1333064" cy="1866931"/>
            <a:chOff x="6780706" y="4686364"/>
            <a:chExt cx="1333064" cy="1866931"/>
          </a:xfrm>
        </p:grpSpPr>
        <p:pic>
          <p:nvPicPr>
            <p:cNvPr id="27" name="Picture 26">
              <a:hlinkClick r:id="rId7"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7" action="ppaction://hlinksldjump"/>
            </p:cNvPr>
            <p:cNvSpPr txBox="1"/>
            <p:nvPr/>
          </p:nvSpPr>
          <p:spPr>
            <a:xfrm>
              <a:off x="6971899" y="4686364"/>
              <a:ext cx="580608" cy="830997"/>
            </a:xfrm>
            <a:prstGeom prst="rect">
              <a:avLst/>
            </a:prstGeom>
            <a:noFill/>
            <a:ln>
              <a:noFill/>
            </a:ln>
          </p:spPr>
          <p:txBody>
            <a:bodyPr wrap="none" rtlCol="0">
              <a:spAutoFit/>
            </a:bodyPr>
            <a:lstStyle/>
            <a:p>
              <a:r>
                <a:rPr lang="en-US" sz="4800" dirty="0">
                  <a:ln w="28575">
                    <a:solidFill>
                      <a:prstClr val="black"/>
                    </a:solidFill>
                  </a:ln>
                  <a:solidFill>
                    <a:srgbClr val="C37930"/>
                  </a:solidFill>
                  <a:latin typeface="iCiel Cadena" panose="02000503000000020004" charset="0"/>
                </a:rPr>
                <a:t>D</a:t>
              </a:r>
            </a:p>
          </p:txBody>
        </p:sp>
      </p:grpSp>
      <p:sp>
        <p:nvSpPr>
          <p:cNvPr id="31" name="TextBox 30">
            <a:hlinkClick r:id="rId9" action="ppaction://hlinksldjump"/>
          </p:cNvPr>
          <p:cNvSpPr txBox="1"/>
          <p:nvPr/>
        </p:nvSpPr>
        <p:spPr>
          <a:xfrm>
            <a:off x="529042" y="5157788"/>
            <a:ext cx="3367376" cy="1323439"/>
          </a:xfrm>
          <a:prstGeom prst="rect">
            <a:avLst/>
          </a:prstGeom>
          <a:noFill/>
        </p:spPr>
        <p:txBody>
          <a:bodyPr wrap="square" rtlCol="0">
            <a:spAutoFit/>
          </a:bodyPr>
          <a:lstStyle/>
          <a:p>
            <a:pPr algn="just"/>
            <a:r>
              <a:rPr lang="vi-VN" sz="2000" dirty="0">
                <a:solidFill>
                  <a:schemeClr val="bg1"/>
                </a:solidFill>
              </a:rPr>
              <a:t>Tranh giành chỗ ngồi trên các phương tiện công cộng với người già, trẻ nhỏ và phụ nữ có thai.</a:t>
            </a:r>
            <a:endParaRPr lang="en-US" sz="4800" dirty="0">
              <a:ln>
                <a:solidFill>
                  <a:prstClr val="black">
                    <a:lumMod val="95000"/>
                    <a:lumOff val="5000"/>
                  </a:prstClr>
                </a:solidFill>
              </a:ln>
              <a:solidFill>
                <a:schemeClr val="bg1"/>
              </a:solidFill>
              <a:latin typeface="iCiel Cadena" panose="02000503000000020004" charset="0"/>
            </a:endParaRPr>
          </a:p>
        </p:txBody>
      </p:sp>
      <p:sp>
        <p:nvSpPr>
          <p:cNvPr id="32" name="TextBox 31">
            <a:hlinkClick r:id="rId7" action="ppaction://hlinksldjump"/>
          </p:cNvPr>
          <p:cNvSpPr txBox="1"/>
          <p:nvPr/>
        </p:nvSpPr>
        <p:spPr>
          <a:xfrm>
            <a:off x="8099219" y="5341630"/>
            <a:ext cx="2880418" cy="707886"/>
          </a:xfrm>
          <a:prstGeom prst="rect">
            <a:avLst/>
          </a:prstGeom>
          <a:noFill/>
        </p:spPr>
        <p:txBody>
          <a:bodyPr wrap="square" rtlCol="0">
            <a:spAutoFit/>
          </a:bodyPr>
          <a:lstStyle/>
          <a:p>
            <a:r>
              <a:rPr lang="vi-VN" sz="2000" dirty="0">
                <a:solidFill>
                  <a:schemeClr val="bg1"/>
                </a:solidFill>
              </a:rPr>
              <a:t>Thăm hỏi các bà mẹ Việt Nam anh hùng.</a:t>
            </a:r>
            <a:endParaRPr lang="en-US" sz="4800" dirty="0">
              <a:ln>
                <a:solidFill>
                  <a:prstClr val="black">
                    <a:lumMod val="95000"/>
                    <a:lumOff val="5000"/>
                  </a:prstClr>
                </a:solidFill>
              </a:ln>
              <a:solidFill>
                <a:schemeClr val="bg1"/>
              </a:solidFill>
              <a:latin typeface="iCiel Cadena" panose="02000503000000020004" charset="0"/>
            </a:endParaRPr>
          </a:p>
        </p:txBody>
      </p:sp>
      <p:sp>
        <p:nvSpPr>
          <p:cNvPr id="33" name="TextBox 32">
            <a:hlinkClick r:id="rId7" action="ppaction://hlinksldjump"/>
          </p:cNvPr>
          <p:cNvSpPr txBox="1"/>
          <p:nvPr/>
        </p:nvSpPr>
        <p:spPr>
          <a:xfrm>
            <a:off x="7880884" y="3772750"/>
            <a:ext cx="3279745" cy="400110"/>
          </a:xfrm>
          <a:prstGeom prst="rect">
            <a:avLst/>
          </a:prstGeom>
          <a:noFill/>
        </p:spPr>
        <p:txBody>
          <a:bodyPr wrap="square" rtlCol="0">
            <a:spAutoFit/>
          </a:bodyPr>
          <a:lstStyle/>
          <a:p>
            <a:pPr algn="just"/>
            <a:r>
              <a:rPr lang="vi-VN" sz="2000" dirty="0">
                <a:solidFill>
                  <a:schemeClr val="bg1"/>
                </a:solidFill>
              </a:rPr>
              <a:t>Hỗ trợ người khuyết tật.</a:t>
            </a:r>
            <a:endParaRPr lang="en-US" sz="4800" dirty="0">
              <a:ln>
                <a:solidFill>
                  <a:prstClr val="black">
                    <a:lumMod val="95000"/>
                    <a:lumOff val="5000"/>
                  </a:prstClr>
                </a:solidFill>
              </a:ln>
              <a:solidFill>
                <a:schemeClr val="bg1"/>
              </a:solidFill>
              <a:latin typeface="iCiel Cadena" panose="02000503000000020004" charset="0"/>
            </a:endParaRPr>
          </a:p>
        </p:txBody>
      </p:sp>
      <p:sp>
        <p:nvSpPr>
          <p:cNvPr id="34" name="TextBox 33">
            <a:hlinkClick r:id="rId7" action="ppaction://hlinksldjump"/>
          </p:cNvPr>
          <p:cNvSpPr txBox="1"/>
          <p:nvPr/>
        </p:nvSpPr>
        <p:spPr>
          <a:xfrm>
            <a:off x="664417" y="3468118"/>
            <a:ext cx="3261161" cy="1015663"/>
          </a:xfrm>
          <a:prstGeom prst="rect">
            <a:avLst/>
          </a:prstGeom>
          <a:noFill/>
        </p:spPr>
        <p:txBody>
          <a:bodyPr wrap="square" rtlCol="0">
            <a:spAutoFit/>
          </a:bodyPr>
          <a:lstStyle/>
          <a:p>
            <a:pPr algn="just"/>
            <a:r>
              <a:rPr lang="vi-VN" sz="2000" dirty="0">
                <a:solidFill>
                  <a:schemeClr val="bg1"/>
                </a:solidFill>
              </a:rPr>
              <a:t>Xây nhà tình thương cho người có hoàn cảnh khó khăn.</a:t>
            </a:r>
            <a:endParaRPr lang="en-US" sz="4800" dirty="0">
              <a:ln>
                <a:solidFill>
                  <a:prstClr val="black">
                    <a:lumMod val="95000"/>
                    <a:lumOff val="5000"/>
                  </a:prstClr>
                </a:solidFill>
              </a:ln>
              <a:solidFill>
                <a:schemeClr val="bg1"/>
              </a:solidFill>
              <a:latin typeface="iCiel Cadena" panose="02000503000000020004" charset="0"/>
            </a:endParaRPr>
          </a:p>
        </p:txBody>
      </p:sp>
      <p:pic>
        <p:nvPicPr>
          <p:cNvPr id="6" name="Picture 5" descr="Logo, company name&#10;&#10;Description automatically generated">
            <a:extLst>
              <a:ext uri="{FF2B5EF4-FFF2-40B4-BE49-F238E27FC236}">
                <a16:creationId xmlns:a16="http://schemas.microsoft.com/office/drawing/2014/main" id="{D4E66736-4359-30CD-A478-794455A6ACD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41743842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3"/>
                                        </p:tgtEl>
                                        <p:attrNameLst>
                                          <p:attrName>r</p:attrName>
                                        </p:attrNameLst>
                                      </p:cBhvr>
                                    </p:animRot>
                                    <p:animRot by="-240000">
                                      <p:cBhvr>
                                        <p:cTn id="10" dur="200" fill="hold">
                                          <p:stCondLst>
                                            <p:cond delay="200"/>
                                          </p:stCondLst>
                                        </p:cTn>
                                        <p:tgtEl>
                                          <p:spTgt spid="3"/>
                                        </p:tgtEl>
                                        <p:attrNameLst>
                                          <p:attrName>r</p:attrName>
                                        </p:attrNameLst>
                                      </p:cBhvr>
                                    </p:animRot>
                                    <p:animRot by="240000">
                                      <p:cBhvr>
                                        <p:cTn id="11" dur="200" fill="hold">
                                          <p:stCondLst>
                                            <p:cond delay="400"/>
                                          </p:stCondLst>
                                        </p:cTn>
                                        <p:tgtEl>
                                          <p:spTgt spid="3"/>
                                        </p:tgtEl>
                                        <p:attrNameLst>
                                          <p:attrName>r</p:attrName>
                                        </p:attrNameLst>
                                      </p:cBhvr>
                                    </p:animRot>
                                    <p:animRot by="-240000">
                                      <p:cBhvr>
                                        <p:cTn id="12" dur="200" fill="hold">
                                          <p:stCondLst>
                                            <p:cond delay="600"/>
                                          </p:stCondLst>
                                        </p:cTn>
                                        <p:tgtEl>
                                          <p:spTgt spid="3"/>
                                        </p:tgtEl>
                                        <p:attrNameLst>
                                          <p:attrName>r</p:attrName>
                                        </p:attrNameLst>
                                      </p:cBhvr>
                                    </p:animRot>
                                    <p:animRot by="120000">
                                      <p:cBhvr>
                                        <p:cTn id="13" dur="200" fill="hold">
                                          <p:stCondLst>
                                            <p:cond delay="800"/>
                                          </p:stCondLst>
                                        </p:cTn>
                                        <p:tgtEl>
                                          <p:spTgt spid="3"/>
                                        </p:tgtEl>
                                        <p:attrNameLst>
                                          <p:attrName>r</p:attrName>
                                        </p:attrNameLst>
                                      </p:cBhvr>
                                    </p:animRot>
                                  </p:childTnLst>
                                </p:cTn>
                              </p:par>
                            </p:childTnLst>
                          </p:cTn>
                        </p:par>
                        <p:par>
                          <p:cTn id="14" fill="hold">
                            <p:stCondLst>
                              <p:cond delay="1000"/>
                            </p:stCondLst>
                            <p:childTnLst>
                              <p:par>
                                <p:cTn id="15" presetID="5" presetClass="entr" presetSubtype="1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par>
                                <p:cTn id="18" presetID="5" presetClass="entr" presetSubtype="10" fill="hold"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checkerboard(across)">
                                      <p:cBhvr>
                                        <p:cTn id="20" dur="500"/>
                                        <p:tgtEl>
                                          <p:spTgt spid="35"/>
                                        </p:tgtEl>
                                      </p:cBhvr>
                                    </p:animEffect>
                                  </p:childTnLst>
                                  <p:subTnLst>
                                    <p:audio>
                                      <p:cMediaNode>
                                        <p:cTn display="0" masterRel="sameClick">
                                          <p:stCondLst>
                                            <p:cond evt="begin" delay="0">
                                              <p:tn val="18"/>
                                            </p:cond>
                                          </p:stCondLst>
                                          <p:endCondLst>
                                            <p:cond evt="onStopAudio" delay="0">
                                              <p:tgtEl>
                                                <p:sldTgt/>
                                              </p:tgtEl>
                                            </p:cond>
                                          </p:endCondLst>
                                        </p:cTn>
                                        <p:tgtEl>
                                          <p:sndTgt r:embed="rId3" name="click.wav"/>
                                        </p:tgtEl>
                                      </p:cMediaNode>
                                    </p:audio>
                                  </p:subTnLst>
                                </p:cTn>
                              </p:par>
                              <p:par>
                                <p:cTn id="21" presetID="5" presetClass="entr" presetSubtype="1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checkerboard(across)">
                                      <p:cBhvr>
                                        <p:cTn id="23" dur="500"/>
                                        <p:tgtEl>
                                          <p:spTgt spid="34"/>
                                        </p:tgtEl>
                                      </p:cBhvr>
                                    </p:animEffect>
                                  </p:childTnLst>
                                </p:cTn>
                              </p:par>
                              <p:par>
                                <p:cTn id="24" presetID="5" presetClass="entr" presetSubtype="1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checkerboard(across)">
                                      <p:cBhvr>
                                        <p:cTn id="26" dur="500"/>
                                        <p:tgtEl>
                                          <p:spTgt spid="23"/>
                                        </p:tgtEl>
                                      </p:cBhvr>
                                    </p:animEffect>
                                  </p:childTnLst>
                                </p:cTn>
                              </p:par>
                              <p:par>
                                <p:cTn id="27" presetID="5" presetClass="entr" presetSubtype="1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checkerboard(across)">
                                      <p:cBhvr>
                                        <p:cTn id="29" dur="500"/>
                                        <p:tgtEl>
                                          <p:spTgt spid="37"/>
                                        </p:tgtEl>
                                      </p:cBhvr>
                                    </p:animEffect>
                                  </p:childTnLst>
                                  <p:subTnLst>
                                    <p:audio>
                                      <p:cMediaNode>
                                        <p:cTn display="0" masterRel="sameClick">
                                          <p:stCondLst>
                                            <p:cond evt="begin" delay="0">
                                              <p:tn val="27"/>
                                            </p:cond>
                                          </p:stCondLst>
                                          <p:endCondLst>
                                            <p:cond evt="onStopAudio" delay="0">
                                              <p:tgtEl>
                                                <p:sldTgt/>
                                              </p:tgtEl>
                                            </p:cond>
                                          </p:endCondLst>
                                        </p:cTn>
                                        <p:tgtEl>
                                          <p:sndTgt r:embed="rId3" name="click.wav"/>
                                        </p:tgtEl>
                                      </p:cMediaNode>
                                    </p:audio>
                                  </p:subTnLst>
                                </p:cTn>
                              </p:par>
                              <p:par>
                                <p:cTn id="30" presetID="5" presetClass="entr" presetSubtype="1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checkerboard(across)">
                                      <p:cBhvr>
                                        <p:cTn id="32" dur="500"/>
                                        <p:tgtEl>
                                          <p:spTgt spid="33"/>
                                        </p:tgtEl>
                                      </p:cBhvr>
                                    </p:animEffect>
                                  </p:childTnLst>
                                </p:cTn>
                              </p:par>
                              <p:par>
                                <p:cTn id="33" presetID="5" presetClass="entr" presetSubtype="1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checkerboard(across)">
                                      <p:cBhvr>
                                        <p:cTn id="35" dur="500"/>
                                        <p:tgtEl>
                                          <p:spTgt spid="13"/>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checkerboard(across)">
                                      <p:cBhvr>
                                        <p:cTn id="38" dur="500"/>
                                        <p:tgtEl>
                                          <p:spTgt spid="31"/>
                                        </p:tgtEl>
                                      </p:cBhvr>
                                    </p:animEffect>
                                  </p:childTnLst>
                                </p:cTn>
                              </p:par>
                              <p:par>
                                <p:cTn id="39" presetID="5" presetClass="entr" presetSubtype="1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checkerboard(across)">
                                      <p:cBhvr>
                                        <p:cTn id="41" dur="500"/>
                                        <p:tgtEl>
                                          <p:spTgt spid="36"/>
                                        </p:tgtEl>
                                      </p:cBhvr>
                                    </p:animEffect>
                                  </p:childTnLst>
                                  <p:subTnLst>
                                    <p:audio>
                                      <p:cMediaNode>
                                        <p:cTn display="0" masterRel="sameClick">
                                          <p:stCondLst>
                                            <p:cond evt="begin" delay="0">
                                              <p:tn val="39"/>
                                            </p:cond>
                                          </p:stCondLst>
                                          <p:endCondLst>
                                            <p:cond evt="onStopAudio" delay="0">
                                              <p:tgtEl>
                                                <p:sldTgt/>
                                              </p:tgtEl>
                                            </p:cond>
                                          </p:endCondLst>
                                        </p:cTn>
                                        <p:tgtEl>
                                          <p:sndTgt r:embed="rId3" name="click.wav"/>
                                        </p:tgtEl>
                                      </p:cMediaNode>
                                    </p:audio>
                                  </p:subTnLst>
                                </p:cTn>
                              </p:par>
                              <p:par>
                                <p:cTn id="42" presetID="5" presetClass="entr" presetSubtype="1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checkerboard(across)">
                                      <p:cBhvr>
                                        <p:cTn id="44" dur="500"/>
                                        <p:tgtEl>
                                          <p:spTgt spid="24"/>
                                        </p:tgtEl>
                                      </p:cBhvr>
                                    </p:animEffect>
                                  </p:childTnLst>
                                </p:cTn>
                              </p:par>
                              <p:par>
                                <p:cTn id="45" presetID="5" presetClass="entr" presetSubtype="1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checkerboard(across)">
                                      <p:cBhvr>
                                        <p:cTn id="47" dur="500"/>
                                        <p:tgtEl>
                                          <p:spTgt spid="32"/>
                                        </p:tgtEl>
                                      </p:cBhvr>
                                    </p:animEffect>
                                  </p:childTnLst>
                                </p:cTn>
                              </p:par>
                              <p:par>
                                <p:cTn id="48" presetID="5" presetClass="entr" presetSubtype="10" fill="hold"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checkerboard(across)">
                                      <p:cBhvr>
                                        <p:cTn id="50" dur="500"/>
                                        <p:tgtEl>
                                          <p:spTgt spid="38"/>
                                        </p:tgtEl>
                                      </p:cBhvr>
                                    </p:animEffect>
                                  </p:childTnLst>
                                  <p:subTnLst>
                                    <p:audio>
                                      <p:cMediaNode>
                                        <p:cTn display="0" masterRel="sameClick">
                                          <p:stCondLst>
                                            <p:cond evt="begin" delay="0">
                                              <p:tn val="48"/>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7237728" y="841750"/>
              <a:ext cx="4124847" cy="923330"/>
            </a:xfrm>
            <a:prstGeom prst="rect">
              <a:avLst/>
            </a:prstGeom>
            <a:noFill/>
          </p:spPr>
          <p:txBody>
            <a:bodyPr wrap="none" rtlCol="0">
              <a:spAutoFit/>
            </a:bodyPr>
            <a:lstStyle/>
            <a:p>
              <a:r>
                <a:rPr lang="en-US" sz="5400" dirty="0">
                  <a:ln>
                    <a:solidFill>
                      <a:prstClr val="black">
                        <a:lumMod val="95000"/>
                        <a:lumOff val="5000"/>
                      </a:prstClr>
                    </a:solidFill>
                  </a:ln>
                  <a:solidFill>
                    <a:prstClr val="white"/>
                  </a:solidFill>
                  <a:latin typeface="iCiel Cadena" panose="02000503000000020004" charset="0"/>
                </a:rPr>
                <a:t>Sai </a:t>
              </a:r>
              <a:r>
                <a:rPr lang="en-US" sz="5400" dirty="0" err="1">
                  <a:ln>
                    <a:solidFill>
                      <a:prstClr val="black">
                        <a:lumMod val="95000"/>
                        <a:lumOff val="5000"/>
                      </a:prstClr>
                    </a:solidFill>
                  </a:ln>
                  <a:solidFill>
                    <a:prstClr val="white"/>
                  </a:solidFill>
                  <a:latin typeface="iCiel Cadena" panose="02000503000000020004" charset="0"/>
                </a:rPr>
                <a:t>mất</a:t>
              </a:r>
              <a:r>
                <a:rPr lang="en-US" sz="5400" dirty="0">
                  <a:ln>
                    <a:solidFill>
                      <a:prstClr val="black">
                        <a:lumMod val="95000"/>
                        <a:lumOff val="5000"/>
                      </a:prstClr>
                    </a:solidFill>
                  </a:ln>
                  <a:solidFill>
                    <a:prstClr val="white"/>
                  </a:solidFill>
                  <a:latin typeface="iCiel Cadena" panose="02000503000000020004" charset="0"/>
                </a:rPr>
                <a:t> </a:t>
              </a:r>
              <a:r>
                <a:rPr lang="en-US" sz="5400" dirty="0" err="1">
                  <a:ln>
                    <a:solidFill>
                      <a:prstClr val="black">
                        <a:lumMod val="95000"/>
                        <a:lumOff val="5000"/>
                      </a:prstClr>
                    </a:solidFill>
                  </a:ln>
                  <a:solidFill>
                    <a:prstClr val="white"/>
                  </a:solidFill>
                  <a:latin typeface="iCiel Cadena" panose="02000503000000020004" charset="0"/>
                </a:rPr>
                <a:t>rồi</a:t>
              </a:r>
              <a:r>
                <a:rPr lang="en-US" sz="5400" dirty="0">
                  <a:ln>
                    <a:solidFill>
                      <a:prstClr val="black">
                        <a:lumMod val="95000"/>
                        <a:lumOff val="5000"/>
                      </a:prstClr>
                    </a:solidFill>
                  </a:ln>
                  <a:solidFill>
                    <a:prstClr val="white"/>
                  </a:solidFill>
                  <a:latin typeface="iCiel Cadena" panose="02000503000000020004" charset="0"/>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5" name="Picture 4" descr="Logo, company name&#10;&#10;Description automatically generated">
            <a:extLst>
              <a:ext uri="{FF2B5EF4-FFF2-40B4-BE49-F238E27FC236}">
                <a16:creationId xmlns:a16="http://schemas.microsoft.com/office/drawing/2014/main" id="{4F489871-5F91-A6F0-9483-2A963D3101C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3662252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p:cNvSpPr txBox="1"/>
            <p:nvPr/>
          </p:nvSpPr>
          <p:spPr>
            <a:xfrm>
              <a:off x="7798166" y="778029"/>
              <a:ext cx="2393604" cy="923330"/>
            </a:xfrm>
            <a:prstGeom prst="rect">
              <a:avLst/>
            </a:prstGeom>
            <a:noFill/>
          </p:spPr>
          <p:txBody>
            <a:bodyPr wrap="none" rtlCol="0">
              <a:spAutoFit/>
            </a:bodyPr>
            <a:lstStyle/>
            <a:p>
              <a:r>
                <a:rPr lang="en-US" sz="5400" dirty="0" err="1">
                  <a:ln>
                    <a:solidFill>
                      <a:prstClr val="black">
                        <a:lumMod val="95000"/>
                        <a:lumOff val="5000"/>
                      </a:prstClr>
                    </a:solidFill>
                  </a:ln>
                  <a:solidFill>
                    <a:prstClr val="white"/>
                  </a:solidFill>
                  <a:latin typeface="iCiel Cadena" panose="02000503000000020004"/>
                </a:rPr>
                <a:t>Đúng</a:t>
              </a:r>
              <a:r>
                <a:rPr lang="en-US" sz="5400" dirty="0">
                  <a:ln>
                    <a:solidFill>
                      <a:prstClr val="black">
                        <a:lumMod val="95000"/>
                        <a:lumOff val="5000"/>
                      </a:prstClr>
                    </a:solidFill>
                  </a:ln>
                  <a:solidFill>
                    <a:prstClr val="white"/>
                  </a:solidFill>
                  <a:latin typeface="iCiel Cadena" panose="02000503000000020004"/>
                </a:rPr>
                <a:t> </a:t>
              </a:r>
              <a:r>
                <a:rPr lang="en-US" sz="5400" dirty="0" err="1">
                  <a:ln>
                    <a:solidFill>
                      <a:prstClr val="black">
                        <a:lumMod val="95000"/>
                        <a:lumOff val="5000"/>
                      </a:prstClr>
                    </a:solidFill>
                  </a:ln>
                  <a:solidFill>
                    <a:prstClr val="white"/>
                  </a:solidFill>
                  <a:latin typeface="iCiel Cadena" panose="02000503000000020004"/>
                </a:rPr>
                <a:t>rồi</a:t>
              </a:r>
              <a:r>
                <a:rPr lang="en-US" sz="5400" dirty="0">
                  <a:ln>
                    <a:solidFill>
                      <a:prstClr val="black">
                        <a:lumMod val="95000"/>
                        <a:lumOff val="5000"/>
                      </a:prstClr>
                    </a:solidFill>
                  </a:ln>
                  <a:solidFill>
                    <a:prstClr val="white"/>
                  </a:solidFill>
                  <a:latin typeface="iCiel Cadena" panose="02000503000000020004"/>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r>
                <a:rPr lang="en-US" sz="8800" dirty="0">
                  <a:ln w="28575">
                    <a:solidFill>
                      <a:prstClr val="black">
                        <a:lumMod val="95000"/>
                        <a:lumOff val="5000"/>
                      </a:prstClr>
                    </a:solidFill>
                  </a:ln>
                  <a:solidFill>
                    <a:prstClr val="white"/>
                  </a:solidFill>
                  <a:latin typeface="iCiel Cadena" panose="02000503000000020004" charset="0"/>
                </a:rPr>
                <a:t>+1 </a:t>
              </a:r>
            </a:p>
          </p:txBody>
        </p:sp>
        <p:pic>
          <p:nvPicPr>
            <p:cNvPr id="22" name="Picture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 name="Picture 1" descr="Logo, company name&#10;&#10;Description automatically generated">
            <a:extLst>
              <a:ext uri="{FF2B5EF4-FFF2-40B4-BE49-F238E27FC236}">
                <a16:creationId xmlns:a16="http://schemas.microsoft.com/office/drawing/2014/main" id="{9AE777D5-A6F6-C5E7-9D81-8DB1958152D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775769" cy="865723"/>
          </a:xfrm>
          <a:prstGeom prst="rect">
            <a:avLst/>
          </a:prstGeom>
        </p:spPr>
      </p:pic>
    </p:spTree>
    <p:extLst>
      <p:ext uri="{BB962C8B-B14F-4D97-AF65-F5344CB8AC3E}">
        <p14:creationId xmlns:p14="http://schemas.microsoft.com/office/powerpoint/2010/main" val="839578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pic>
        <p:nvPicPr>
          <p:cNvPr id="11" name="Picture 14">
            <a:extLst>
              <a:ext uri="{FF2B5EF4-FFF2-40B4-BE49-F238E27FC236}">
                <a16:creationId xmlns:a16="http://schemas.microsoft.com/office/drawing/2014/main" id="{58995B53-C928-5F24-52C3-35EEB3BAE15C}"/>
              </a:ext>
            </a:extLst>
          </p:cNvPr>
          <p:cNvPicPr>
            <a:picLocks noChangeAspect="1"/>
          </p:cNvPicPr>
          <p:nvPr/>
        </p:nvPicPr>
        <p:blipFill>
          <a:blip r:embed="rId6"/>
          <a:srcRect/>
          <a:stretch>
            <a:fillRect/>
          </a:stretch>
        </p:blipFill>
        <p:spPr>
          <a:xfrm rot="741576">
            <a:off x="711117" y="4623376"/>
            <a:ext cx="2103974" cy="2290040"/>
          </a:xfrm>
          <a:prstGeom prst="rect">
            <a:avLst/>
          </a:prstGeom>
        </p:spPr>
      </p:pic>
      <p:sp>
        <p:nvSpPr>
          <p:cNvPr id="12" name="TextBox 15">
            <a:extLst>
              <a:ext uri="{FF2B5EF4-FFF2-40B4-BE49-F238E27FC236}">
                <a16:creationId xmlns:a16="http://schemas.microsoft.com/office/drawing/2014/main" id="{65162938-82CF-F464-5812-622A61666B63}"/>
              </a:ext>
            </a:extLst>
          </p:cNvPr>
          <p:cNvSpPr txBox="1"/>
          <p:nvPr/>
        </p:nvSpPr>
        <p:spPr>
          <a:xfrm>
            <a:off x="311433" y="2722911"/>
            <a:ext cx="2327043" cy="1208729"/>
          </a:xfrm>
          <a:prstGeom prst="rect">
            <a:avLst/>
          </a:prstGeom>
        </p:spPr>
        <p:txBody>
          <a:bodyPr wrap="square" lIns="0" tIns="0" rIns="0" bIns="0" rtlCol="0" anchor="t">
            <a:spAutoFit/>
          </a:bodyPr>
          <a:lstStyle/>
          <a:p>
            <a:pPr>
              <a:lnSpc>
                <a:spcPct val="150000"/>
              </a:lnSpc>
            </a:pPr>
            <a:r>
              <a:rPr lang="en-US" sz="2800" b="1" dirty="0">
                <a:solidFill>
                  <a:srgbClr val="4F3B20"/>
                </a:solidFill>
                <a:latin typeface="+mj-lt"/>
                <a:cs typeface="Arial" panose="020B0604020202020204" pitchFamily="34" charset="0"/>
              </a:rPr>
              <a:t>HƯỚNG DẪN VỀ NHÀ</a:t>
            </a:r>
          </a:p>
        </p:txBody>
      </p:sp>
      <p:sp>
        <p:nvSpPr>
          <p:cNvPr id="13" name="TextBox 16">
            <a:extLst>
              <a:ext uri="{FF2B5EF4-FFF2-40B4-BE49-F238E27FC236}">
                <a16:creationId xmlns:a16="http://schemas.microsoft.com/office/drawing/2014/main" id="{B7B9E3F9-3519-46C9-B7A3-EAF7959A6B07}"/>
              </a:ext>
            </a:extLst>
          </p:cNvPr>
          <p:cNvSpPr txBox="1"/>
          <p:nvPr/>
        </p:nvSpPr>
        <p:spPr>
          <a:xfrm>
            <a:off x="2997455" y="2518759"/>
            <a:ext cx="4324920" cy="2144048"/>
          </a:xfrm>
          <a:prstGeom prst="rect">
            <a:avLst/>
          </a:prstGeom>
        </p:spPr>
        <p:txBody>
          <a:bodyPr wrap="square" lIns="0" tIns="0" rIns="0" bIns="0" rtlCol="0" anchor="t">
            <a:spAutoFit/>
          </a:bodyPr>
          <a:lstStyle/>
          <a:p>
            <a:pPr algn="just">
              <a:lnSpc>
                <a:spcPct val="150000"/>
              </a:lnSpc>
            </a:pPr>
            <a:r>
              <a:rPr lang="en-US" sz="2400" dirty="0" err="1">
                <a:effectLst/>
                <a:latin typeface="+mj-lt"/>
                <a:ea typeface="Calibri" panose="020F0502020204030204" pitchFamily="34" charset="0"/>
                <a:cs typeface="Arial" panose="020B0604020202020204" pitchFamily="34" charset="0"/>
              </a:rPr>
              <a:t>Đánh</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giá</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kết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quả</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đã</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đạt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được</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sau</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khi</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tham</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gia</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các</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hoạt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động</a:t>
            </a:r>
            <a:r>
              <a:rPr lang="en-US" sz="2400" dirty="0">
                <a:effectLst/>
                <a:latin typeface="+mj-lt"/>
                <a:ea typeface="Calibri" panose="020F0502020204030204" pitchFamily="34" charset="0"/>
                <a:cs typeface="Arial" panose="020B0604020202020204" pitchFamily="34" charset="0"/>
              </a:rPr>
              <a:t> của </a:t>
            </a:r>
            <a:r>
              <a:rPr lang="en-US" sz="2400" dirty="0" err="1">
                <a:effectLst/>
                <a:latin typeface="+mj-lt"/>
                <a:ea typeface="Calibri" panose="020F0502020204030204" pitchFamily="34" charset="0"/>
                <a:cs typeface="Arial" panose="020B0604020202020204" pitchFamily="34" charset="0"/>
              </a:rPr>
              <a:t>chủ</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đề</a:t>
            </a:r>
            <a:r>
              <a:rPr lang="en-US" sz="2400" dirty="0">
                <a:effectLst/>
                <a:latin typeface="+mj-lt"/>
                <a:ea typeface="Calibri" panose="020F0502020204030204" pitchFamily="34" charset="0"/>
                <a:cs typeface="Arial" panose="020B0604020202020204" pitchFamily="34" charset="0"/>
              </a:rPr>
              <a:t> </a:t>
            </a:r>
            <a:r>
              <a:rPr lang="en-US" sz="2400" b="1" i="1" dirty="0" err="1">
                <a:latin typeface="+mj-lt"/>
                <a:ea typeface="Calibri" panose="020F0502020204030204" pitchFamily="34" charset="0"/>
                <a:cs typeface="Arial" panose="020B0604020202020204" pitchFamily="34" charset="0"/>
              </a:rPr>
              <a:t>T</a:t>
            </a:r>
            <a:r>
              <a:rPr lang="en-US" sz="2400" b="1" i="1" dirty="0" err="1">
                <a:effectLst/>
                <a:latin typeface="+mj-lt"/>
                <a:ea typeface="Calibri" panose="020F0502020204030204" pitchFamily="34" charset="0"/>
                <a:cs typeface="Arial" panose="020B0604020202020204" pitchFamily="34" charset="0"/>
              </a:rPr>
              <a:t>ruyền</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thống</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quê</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hương</a:t>
            </a:r>
            <a:r>
              <a:rPr lang="en-US" sz="2400" b="1" i="1" dirty="0">
                <a:effectLst/>
                <a:latin typeface="+mj-lt"/>
                <a:ea typeface="Calibri" panose="020F0502020204030204" pitchFamily="34" charset="0"/>
                <a:cs typeface="Arial" panose="020B0604020202020204" pitchFamily="34" charset="0"/>
              </a:rPr>
              <a:t>.</a:t>
            </a:r>
            <a:endParaRPr lang="en-US" sz="2400" b="1" i="1" dirty="0">
              <a:solidFill>
                <a:srgbClr val="603813"/>
              </a:solidFill>
              <a:latin typeface="+mj-lt"/>
            </a:endParaRPr>
          </a:p>
        </p:txBody>
      </p:sp>
      <p:sp>
        <p:nvSpPr>
          <p:cNvPr id="14" name="TextBox 17">
            <a:extLst>
              <a:ext uri="{FF2B5EF4-FFF2-40B4-BE49-F238E27FC236}">
                <a16:creationId xmlns:a16="http://schemas.microsoft.com/office/drawing/2014/main" id="{42768BA7-4D0C-EFBC-6DC4-1049DB91CAA6}"/>
              </a:ext>
            </a:extLst>
          </p:cNvPr>
          <p:cNvSpPr txBox="1"/>
          <p:nvPr/>
        </p:nvSpPr>
        <p:spPr>
          <a:xfrm>
            <a:off x="7938780" y="2536840"/>
            <a:ext cx="3993707" cy="2125967"/>
          </a:xfrm>
          <a:prstGeom prst="rect">
            <a:avLst/>
          </a:prstGeom>
        </p:spPr>
        <p:txBody>
          <a:bodyPr wrap="square" lIns="0" tIns="0" rIns="0" bIns="0" rtlCol="0" anchor="t">
            <a:spAutoFit/>
          </a:bodyPr>
          <a:lstStyle/>
          <a:p>
            <a:pPr algn="just">
              <a:lnSpc>
                <a:spcPct val="150000"/>
              </a:lnSpc>
            </a:pPr>
            <a:r>
              <a:rPr lang="nl-NL" sz="2400" dirty="0">
                <a:solidFill>
                  <a:srgbClr val="000000"/>
                </a:solidFill>
                <a:effectLst/>
                <a:latin typeface="+mj-lt"/>
                <a:ea typeface="Calibri" panose="020F0502020204030204" pitchFamily="34" charset="0"/>
                <a:cs typeface="Arial" panose="020B0604020202020204" pitchFamily="34" charset="0"/>
              </a:rPr>
              <a:t>Chuẩn bị tiết mục tiểu phẩm theo chủ đề </a:t>
            </a:r>
            <a:r>
              <a:rPr lang="nl-NL" sz="2400" b="1" i="1" dirty="0">
                <a:solidFill>
                  <a:srgbClr val="000000"/>
                </a:solidFill>
                <a:latin typeface="+mj-lt"/>
                <a:ea typeface="Calibri" panose="020F0502020204030204" pitchFamily="34" charset="0"/>
                <a:cs typeface="Arial" panose="020B0604020202020204" pitchFamily="34" charset="0"/>
              </a:rPr>
              <a:t>C</a:t>
            </a:r>
            <a:r>
              <a:rPr lang="nl-NL" sz="2400" b="1" i="1" dirty="0">
                <a:solidFill>
                  <a:srgbClr val="000000"/>
                </a:solidFill>
                <a:effectLst/>
                <a:latin typeface="+mj-lt"/>
                <a:ea typeface="Calibri" panose="020F0502020204030204" pitchFamily="34" charset="0"/>
                <a:cs typeface="Arial" panose="020B0604020202020204" pitchFamily="34" charset="0"/>
              </a:rPr>
              <a:t>hung tay xây dựng cộng đồng.</a:t>
            </a:r>
            <a:endParaRPr lang="en-US" sz="2400" b="1" i="1" dirty="0">
              <a:solidFill>
                <a:srgbClr val="000000"/>
              </a:solidFill>
              <a:latin typeface="+mj-lt"/>
              <a:cs typeface="Arial" panose="020B0604020202020204" pitchFamily="34" charset="0"/>
            </a:endParaRPr>
          </a:p>
          <a:p>
            <a:pPr algn="ctr">
              <a:lnSpc>
                <a:spcPts val="4212"/>
              </a:lnSpc>
            </a:pPr>
            <a:endParaRPr lang="en-US" sz="2400" dirty="0">
              <a:solidFill>
                <a:srgbClr val="603813"/>
              </a:solidFill>
              <a:latin typeface="+mj-lt"/>
            </a:endParaRPr>
          </a:p>
        </p:txBody>
      </p:sp>
      <p:grpSp>
        <p:nvGrpSpPr>
          <p:cNvPr id="21" name="Group 20">
            <a:extLst>
              <a:ext uri="{FF2B5EF4-FFF2-40B4-BE49-F238E27FC236}">
                <a16:creationId xmlns:a16="http://schemas.microsoft.com/office/drawing/2014/main" id="{223F55DD-B5FA-9198-B190-193178E13CB3}"/>
              </a:ext>
            </a:extLst>
          </p:cNvPr>
          <p:cNvGrpSpPr/>
          <p:nvPr/>
        </p:nvGrpSpPr>
        <p:grpSpPr>
          <a:xfrm>
            <a:off x="4450193" y="981390"/>
            <a:ext cx="1466420" cy="1411442"/>
            <a:chOff x="4450193" y="1261236"/>
            <a:chExt cx="1466420" cy="1411442"/>
          </a:xfrm>
        </p:grpSpPr>
        <p:grpSp>
          <p:nvGrpSpPr>
            <p:cNvPr id="5" name="Group 6">
              <a:extLst>
                <a:ext uri="{FF2B5EF4-FFF2-40B4-BE49-F238E27FC236}">
                  <a16:creationId xmlns:a16="http://schemas.microsoft.com/office/drawing/2014/main" id="{7773F7ED-5457-5DA0-689E-DDA21C4F9E33}"/>
                </a:ext>
              </a:extLst>
            </p:cNvPr>
            <p:cNvGrpSpPr>
              <a:grpSpLocks noChangeAspect="1"/>
            </p:cNvGrpSpPr>
            <p:nvPr/>
          </p:nvGrpSpPr>
          <p:grpSpPr>
            <a:xfrm>
              <a:off x="4450193" y="1261236"/>
              <a:ext cx="1466420" cy="1411442"/>
              <a:chOff x="30480" y="591820"/>
              <a:chExt cx="12736830" cy="12259310"/>
            </a:xfrm>
          </p:grpSpPr>
          <p:sp>
            <p:nvSpPr>
              <p:cNvPr id="6" name="Freeform 7">
                <a:extLst>
                  <a:ext uri="{FF2B5EF4-FFF2-40B4-BE49-F238E27FC236}">
                    <a16:creationId xmlns:a16="http://schemas.microsoft.com/office/drawing/2014/main" id="{453AEE1E-9CF2-CDD2-A4F1-AD19E44375D0}"/>
                  </a:ext>
                </a:extLst>
              </p:cNvPr>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7"/>
                <a:stretch>
                  <a:fillRect l="-19307" t="-5134" r="-18820" b="5134"/>
                </a:stretch>
              </a:blipFill>
            </p:spPr>
            <p:txBody>
              <a:bodyPr/>
              <a:lstStyle/>
              <a:p>
                <a:endParaRPr lang="en-US"/>
              </a:p>
            </p:txBody>
          </p:sp>
        </p:grpSp>
        <p:grpSp>
          <p:nvGrpSpPr>
            <p:cNvPr id="18" name="Group 17">
              <a:extLst>
                <a:ext uri="{FF2B5EF4-FFF2-40B4-BE49-F238E27FC236}">
                  <a16:creationId xmlns:a16="http://schemas.microsoft.com/office/drawing/2014/main" id="{ABA67C2E-065C-CE24-018C-10F89289EEAD}"/>
                </a:ext>
              </a:extLst>
            </p:cNvPr>
            <p:cNvGrpSpPr/>
            <p:nvPr/>
          </p:nvGrpSpPr>
          <p:grpSpPr>
            <a:xfrm>
              <a:off x="4582486" y="2133189"/>
              <a:ext cx="1026411" cy="539489"/>
              <a:chOff x="6918326" y="3987874"/>
              <a:chExt cx="1026411" cy="539489"/>
            </a:xfrm>
          </p:grpSpPr>
          <p:pic>
            <p:nvPicPr>
              <p:cNvPr id="9" name="Picture 12">
                <a:extLst>
                  <a:ext uri="{FF2B5EF4-FFF2-40B4-BE49-F238E27FC236}">
                    <a16:creationId xmlns:a16="http://schemas.microsoft.com/office/drawing/2014/main" id="{B6F73A6B-6267-C61A-8F15-EADA4B90EFC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930745" y="4001777"/>
                <a:ext cx="1013992" cy="525586"/>
              </a:xfrm>
              <a:prstGeom prst="rect">
                <a:avLst/>
              </a:prstGeom>
            </p:spPr>
          </p:pic>
          <p:sp>
            <p:nvSpPr>
              <p:cNvPr id="16" name="TextBox 18">
                <a:extLst>
                  <a:ext uri="{FF2B5EF4-FFF2-40B4-BE49-F238E27FC236}">
                    <a16:creationId xmlns:a16="http://schemas.microsoft.com/office/drawing/2014/main" id="{66B1C9C0-51C5-A138-182E-977E6F5C13F8}"/>
                  </a:ext>
                </a:extLst>
              </p:cNvPr>
              <p:cNvSpPr txBox="1"/>
              <p:nvPr/>
            </p:nvSpPr>
            <p:spPr>
              <a:xfrm>
                <a:off x="6918326" y="3987874"/>
                <a:ext cx="996958" cy="393569"/>
              </a:xfrm>
              <a:prstGeom prst="rect">
                <a:avLst/>
              </a:prstGeom>
            </p:spPr>
            <p:txBody>
              <a:bodyPr wrap="square" lIns="0" tIns="0" rIns="0" bIns="0" rtlCol="0" anchor="t">
                <a:spAutoFit/>
              </a:bodyPr>
              <a:lstStyle/>
              <a:p>
                <a:pPr algn="ctr">
                  <a:lnSpc>
                    <a:spcPts val="3360"/>
                  </a:lnSpc>
                </a:pPr>
                <a:r>
                  <a:rPr lang="en-US" sz="2400" b="1">
                    <a:solidFill>
                      <a:srgbClr val="4F3B20"/>
                    </a:solidFill>
                    <a:latin typeface="+mj-lt"/>
                    <a:cs typeface="Arial" panose="020B0604020202020204" pitchFamily="34" charset="0"/>
                  </a:rPr>
                  <a:t>1</a:t>
                </a:r>
              </a:p>
            </p:txBody>
          </p:sp>
        </p:grpSp>
      </p:grpSp>
      <p:grpSp>
        <p:nvGrpSpPr>
          <p:cNvPr id="20" name="Group 19">
            <a:extLst>
              <a:ext uri="{FF2B5EF4-FFF2-40B4-BE49-F238E27FC236}">
                <a16:creationId xmlns:a16="http://schemas.microsoft.com/office/drawing/2014/main" id="{2610430E-1383-B68F-24E2-4C989890AE8A}"/>
              </a:ext>
            </a:extLst>
          </p:cNvPr>
          <p:cNvGrpSpPr/>
          <p:nvPr/>
        </p:nvGrpSpPr>
        <p:grpSpPr>
          <a:xfrm>
            <a:off x="9202424" y="1107317"/>
            <a:ext cx="1466420" cy="1411442"/>
            <a:chOff x="9265666" y="1441371"/>
            <a:chExt cx="1466420" cy="1411442"/>
          </a:xfrm>
        </p:grpSpPr>
        <p:grpSp>
          <p:nvGrpSpPr>
            <p:cNvPr id="7" name="Group 9">
              <a:extLst>
                <a:ext uri="{FF2B5EF4-FFF2-40B4-BE49-F238E27FC236}">
                  <a16:creationId xmlns:a16="http://schemas.microsoft.com/office/drawing/2014/main" id="{4390497E-4617-AA17-CB58-A2DBB8952AA9}"/>
                </a:ext>
              </a:extLst>
            </p:cNvPr>
            <p:cNvGrpSpPr>
              <a:grpSpLocks noChangeAspect="1"/>
            </p:cNvGrpSpPr>
            <p:nvPr/>
          </p:nvGrpSpPr>
          <p:grpSpPr>
            <a:xfrm>
              <a:off x="9265666" y="1441371"/>
              <a:ext cx="1466420" cy="1411442"/>
              <a:chOff x="30480" y="591820"/>
              <a:chExt cx="12736830" cy="12259310"/>
            </a:xfrm>
          </p:grpSpPr>
          <p:sp>
            <p:nvSpPr>
              <p:cNvPr id="8" name="Freeform 10">
                <a:extLst>
                  <a:ext uri="{FF2B5EF4-FFF2-40B4-BE49-F238E27FC236}">
                    <a16:creationId xmlns:a16="http://schemas.microsoft.com/office/drawing/2014/main" id="{717035D9-B295-129C-1B43-4132369DAA41}"/>
                  </a:ext>
                </a:extLst>
              </p:cNvPr>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10"/>
                <a:stretch>
                  <a:fillRect l="-19307" t="-5134" r="-18820" b="5134"/>
                </a:stretch>
              </a:blipFill>
            </p:spPr>
            <p:txBody>
              <a:bodyPr/>
              <a:lstStyle/>
              <a:p>
                <a:endParaRPr lang="en-US"/>
              </a:p>
            </p:txBody>
          </p:sp>
        </p:grpSp>
        <p:grpSp>
          <p:nvGrpSpPr>
            <p:cNvPr id="19" name="Group 18">
              <a:extLst>
                <a:ext uri="{FF2B5EF4-FFF2-40B4-BE49-F238E27FC236}">
                  <a16:creationId xmlns:a16="http://schemas.microsoft.com/office/drawing/2014/main" id="{37E572A7-9E3B-67A0-B7B4-AFAE8B6DE39C}"/>
                </a:ext>
              </a:extLst>
            </p:cNvPr>
            <p:cNvGrpSpPr/>
            <p:nvPr/>
          </p:nvGrpSpPr>
          <p:grpSpPr>
            <a:xfrm>
              <a:off x="9544589" y="2209951"/>
              <a:ext cx="1051236" cy="525586"/>
              <a:chOff x="13065401" y="4061657"/>
              <a:chExt cx="1051236" cy="525586"/>
            </a:xfrm>
          </p:grpSpPr>
          <p:pic>
            <p:nvPicPr>
              <p:cNvPr id="10" name="Picture 13">
                <a:extLst>
                  <a:ext uri="{FF2B5EF4-FFF2-40B4-BE49-F238E27FC236}">
                    <a16:creationId xmlns:a16="http://schemas.microsoft.com/office/drawing/2014/main" id="{24EBB2D1-4173-3DC1-A947-C8DB0AB0189B}"/>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3065401" y="4061657"/>
                <a:ext cx="1013992" cy="525586"/>
              </a:xfrm>
              <a:prstGeom prst="rect">
                <a:avLst/>
              </a:prstGeom>
            </p:spPr>
          </p:pic>
          <p:sp>
            <p:nvSpPr>
              <p:cNvPr id="17" name="TextBox 19">
                <a:extLst>
                  <a:ext uri="{FF2B5EF4-FFF2-40B4-BE49-F238E27FC236}">
                    <a16:creationId xmlns:a16="http://schemas.microsoft.com/office/drawing/2014/main" id="{8D9C3254-632A-9D6D-2B97-62DB85BD72DA}"/>
                  </a:ext>
                </a:extLst>
              </p:cNvPr>
              <p:cNvSpPr txBox="1"/>
              <p:nvPr/>
            </p:nvSpPr>
            <p:spPr>
              <a:xfrm>
                <a:off x="13119679" y="4061657"/>
                <a:ext cx="996958" cy="393569"/>
              </a:xfrm>
              <a:prstGeom prst="rect">
                <a:avLst/>
              </a:prstGeom>
            </p:spPr>
            <p:txBody>
              <a:bodyPr wrap="square" lIns="0" tIns="0" rIns="0" bIns="0" rtlCol="0" anchor="t">
                <a:spAutoFit/>
              </a:bodyPr>
              <a:lstStyle/>
              <a:p>
                <a:pPr algn="ctr">
                  <a:lnSpc>
                    <a:spcPts val="3360"/>
                  </a:lnSpc>
                </a:pPr>
                <a:r>
                  <a:rPr lang="en-US" sz="2400" b="1" dirty="0">
                    <a:solidFill>
                      <a:srgbClr val="4F3B20"/>
                    </a:solidFill>
                    <a:latin typeface="+mj-lt"/>
                    <a:cs typeface="Arial" panose="020B0604020202020204" pitchFamily="34" charset="0"/>
                  </a:rPr>
                  <a:t>2</a:t>
                </a:r>
              </a:p>
            </p:txBody>
          </p:sp>
        </p:grpSp>
      </p:grpSp>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261</TotalTime>
  <Words>1539</Words>
  <Application>Microsoft Office PowerPoint</Application>
  <PresentationFormat>Widescreen</PresentationFormat>
  <Paragraphs>369</Paragraphs>
  <Slides>31</Slides>
  <Notes>15</Notes>
  <HiddenSlides>1</HiddenSlides>
  <MMClips>19</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Calibri</vt:lpstr>
      <vt:lpstr>Calibri Light</vt:lpstr>
      <vt:lpstr>iCiel Cadena</vt:lpstr>
      <vt:lpstr>UTM Avo</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10</cp:revision>
  <dcterms:created xsi:type="dcterms:W3CDTF">2023-03-28T03:35:09Z</dcterms:created>
  <dcterms:modified xsi:type="dcterms:W3CDTF">2023-08-21T02:40:43Z</dcterms:modified>
</cp:coreProperties>
</file>