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1"/>
  </p:notesMasterIdLst>
  <p:sldIdLst>
    <p:sldId id="257" r:id="rId3"/>
    <p:sldId id="361" r:id="rId4"/>
    <p:sldId id="376" r:id="rId5"/>
    <p:sldId id="363" r:id="rId6"/>
    <p:sldId id="364" r:id="rId7"/>
    <p:sldId id="256" r:id="rId8"/>
    <p:sldId id="267" r:id="rId9"/>
    <p:sldId id="260" r:id="rId10"/>
    <p:sldId id="262" r:id="rId11"/>
    <p:sldId id="365" r:id="rId12"/>
    <p:sldId id="366" r:id="rId13"/>
    <p:sldId id="367" r:id="rId14"/>
    <p:sldId id="368" r:id="rId15"/>
    <p:sldId id="371" r:id="rId16"/>
    <p:sldId id="369" r:id="rId17"/>
    <p:sldId id="259" r:id="rId18"/>
    <p:sldId id="263" r:id="rId19"/>
    <p:sldId id="372" r:id="rId20"/>
    <p:sldId id="261" r:id="rId21"/>
    <p:sldId id="373" r:id="rId22"/>
    <p:sldId id="375" r:id="rId23"/>
    <p:sldId id="272" r:id="rId24"/>
    <p:sldId id="273" r:id="rId25"/>
    <p:sldId id="374" r:id="rId26"/>
    <p:sldId id="268" r:id="rId27"/>
    <p:sldId id="362" r:id="rId28"/>
    <p:sldId id="266" r:id="rId29"/>
    <p:sldId id="37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1"/>
            <p14:sldId id="376"/>
            <p14:sldId id="363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5"/>
            <p14:sldId id="366"/>
            <p14:sldId id="367"/>
            <p14:sldId id="368"/>
            <p14:sldId id="371"/>
            <p14:sldId id="369"/>
          </p14:sldIdLst>
        </p14:section>
        <p14:section name="SHL" id="{A13DB347-C564-4436-BE85-EF03CBD32C2D}">
          <p14:sldIdLst>
            <p14:sldId id="259"/>
            <p14:sldId id="263"/>
            <p14:sldId id="372"/>
          </p14:sldIdLst>
        </p14:section>
        <p14:section name="HĐ nối tiếp" id="{3ADF448C-8E95-45D1-860C-1D3CE70BC927}">
          <p14:sldIdLst>
            <p14:sldId id="261"/>
            <p14:sldId id="373"/>
            <p14:sldId id="375"/>
            <p14:sldId id="272"/>
            <p14:sldId id="273"/>
            <p14:sldId id="374"/>
            <p14:sldId id="268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62"/>
            <p14:sldId id="266"/>
            <p14:sldId id="3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5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9B5B8E-F8F1-4FAB-8698-556BAB016C98}" v="12" dt="2023-03-30T06:59:30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0526" autoAdjust="0"/>
  </p:normalViewPr>
  <p:slideViewPr>
    <p:cSldViewPr snapToGrid="0">
      <p:cViewPr varScale="1">
        <p:scale>
          <a:sx n="62" d="100"/>
          <a:sy n="62" d="100"/>
        </p:scale>
        <p:origin x="10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259B5B8E-F8F1-4FAB-8698-556BAB016C98}"/>
    <pc:docChg chg="undo custSel addSld delSld modSld sldOrd modSection">
      <pc:chgData name="Nguyen Huy" userId="03e08db4-59cf-4cb4-b2d1-70d2dd8489fe" providerId="ADAL" clId="{259B5B8E-F8F1-4FAB-8698-556BAB016C98}" dt="2023-03-30T06:59:50.188" v="71" actId="1076"/>
      <pc:docMkLst>
        <pc:docMk/>
      </pc:docMkLst>
      <pc:sldChg chg="del">
        <pc:chgData name="Nguyen Huy" userId="03e08db4-59cf-4cb4-b2d1-70d2dd8489fe" providerId="ADAL" clId="{259B5B8E-F8F1-4FAB-8698-556BAB016C98}" dt="2023-03-30T06:59:02.277" v="22" actId="47"/>
        <pc:sldMkLst>
          <pc:docMk/>
          <pc:sldMk cId="3430506704" sldId="264"/>
        </pc:sldMkLst>
      </pc:sldChg>
      <pc:sldChg chg="del">
        <pc:chgData name="Nguyen Huy" userId="03e08db4-59cf-4cb4-b2d1-70d2dd8489fe" providerId="ADAL" clId="{259B5B8E-F8F1-4FAB-8698-556BAB016C98}" dt="2023-03-30T06:59:02.277" v="22" actId="47"/>
        <pc:sldMkLst>
          <pc:docMk/>
          <pc:sldMk cId="77109922" sldId="265"/>
        </pc:sldMkLst>
      </pc:sldChg>
      <pc:sldChg chg="modSp">
        <pc:chgData name="Nguyen Huy" userId="03e08db4-59cf-4cb4-b2d1-70d2dd8489fe" providerId="ADAL" clId="{259B5B8E-F8F1-4FAB-8698-556BAB016C98}" dt="2023-03-30T06:57:58.550" v="11"/>
        <pc:sldMkLst>
          <pc:docMk/>
          <pc:sldMk cId="1953160436" sldId="268"/>
        </pc:sldMkLst>
        <pc:picChg chg="mod">
          <ac:chgData name="Nguyen Huy" userId="03e08db4-59cf-4cb4-b2d1-70d2dd8489fe" providerId="ADAL" clId="{259B5B8E-F8F1-4FAB-8698-556BAB016C98}" dt="2023-03-30T06:57:58.550" v="11"/>
          <ac:picMkLst>
            <pc:docMk/>
            <pc:sldMk cId="1953160436" sldId="268"/>
            <ac:picMk id="23" creationId="{A26CC379-35B4-43A2-9C82-4CD30F251F6F}"/>
          </ac:picMkLst>
        </pc:picChg>
      </pc:sldChg>
      <pc:sldChg chg="modSp">
        <pc:chgData name="Nguyen Huy" userId="03e08db4-59cf-4cb4-b2d1-70d2dd8489fe" providerId="ADAL" clId="{259B5B8E-F8F1-4FAB-8698-556BAB016C98}" dt="2023-03-30T06:57:38.409" v="9"/>
        <pc:sldMkLst>
          <pc:docMk/>
          <pc:sldMk cId="4281231510" sldId="272"/>
        </pc:sldMkLst>
        <pc:picChg chg="mod">
          <ac:chgData name="Nguyen Huy" userId="03e08db4-59cf-4cb4-b2d1-70d2dd8489fe" providerId="ADAL" clId="{259B5B8E-F8F1-4FAB-8698-556BAB016C98}" dt="2023-03-30T06:57:38.409" v="9"/>
          <ac:picMkLst>
            <pc:docMk/>
            <pc:sldMk cId="4281231510" sldId="272"/>
            <ac:picMk id="21" creationId="{F9F4A6CC-2F7B-40A3-B105-4B925678DAF5}"/>
          </ac:picMkLst>
        </pc:picChg>
      </pc:sldChg>
      <pc:sldChg chg="addSp delSp modSp add del mod ord delAnim modAnim">
        <pc:chgData name="Nguyen Huy" userId="03e08db4-59cf-4cb4-b2d1-70d2dd8489fe" providerId="ADAL" clId="{259B5B8E-F8F1-4FAB-8698-556BAB016C98}" dt="2023-03-30T06:59:50.188" v="71" actId="1076"/>
        <pc:sldMkLst>
          <pc:docMk/>
          <pc:sldMk cId="1005930139" sldId="362"/>
        </pc:sldMkLst>
        <pc:spChg chg="add mod">
          <ac:chgData name="Nguyen Huy" userId="03e08db4-59cf-4cb4-b2d1-70d2dd8489fe" providerId="ADAL" clId="{259B5B8E-F8F1-4FAB-8698-556BAB016C98}" dt="2023-03-30T06:59:39.357" v="70" actId="1076"/>
          <ac:spMkLst>
            <pc:docMk/>
            <pc:sldMk cId="1005930139" sldId="362"/>
            <ac:spMk id="6" creationId="{6AEFACE6-D0B8-C01D-D10A-F89216C7A5E8}"/>
          </ac:spMkLst>
        </pc:spChg>
        <pc:spChg chg="add mod">
          <ac:chgData name="Nguyen Huy" userId="03e08db4-59cf-4cb4-b2d1-70d2dd8489fe" providerId="ADAL" clId="{259B5B8E-F8F1-4FAB-8698-556BAB016C98}" dt="2023-03-30T06:59:50.188" v="71" actId="1076"/>
          <ac:spMkLst>
            <pc:docMk/>
            <pc:sldMk cId="1005930139" sldId="362"/>
            <ac:spMk id="8" creationId="{28E8B2E3-6471-051E-8C82-BB6A192B57A1}"/>
          </ac:spMkLst>
        </pc:spChg>
        <pc:spChg chg="add mod">
          <ac:chgData name="Nguyen Huy" userId="03e08db4-59cf-4cb4-b2d1-70d2dd8489fe" providerId="ADAL" clId="{259B5B8E-F8F1-4FAB-8698-556BAB016C98}" dt="2023-03-30T06:59:39.357" v="70" actId="1076"/>
          <ac:spMkLst>
            <pc:docMk/>
            <pc:sldMk cId="1005930139" sldId="362"/>
            <ac:spMk id="10" creationId="{68F48470-8132-4B29-AB58-B0708D1B0977}"/>
          </ac:spMkLst>
        </pc:spChg>
        <pc:spChg chg="add mod">
          <ac:chgData name="Nguyen Huy" userId="03e08db4-59cf-4cb4-b2d1-70d2dd8489fe" providerId="ADAL" clId="{259B5B8E-F8F1-4FAB-8698-556BAB016C98}" dt="2023-03-30T06:59:50.188" v="71" actId="1076"/>
          <ac:spMkLst>
            <pc:docMk/>
            <pc:sldMk cId="1005930139" sldId="362"/>
            <ac:spMk id="11" creationId="{F955E172-8729-4B32-A210-484B3E8F7AAA}"/>
          </ac:spMkLst>
        </pc:spChg>
        <pc:spChg chg="add mod">
          <ac:chgData name="Nguyen Huy" userId="03e08db4-59cf-4cb4-b2d1-70d2dd8489fe" providerId="ADAL" clId="{259B5B8E-F8F1-4FAB-8698-556BAB016C98}" dt="2023-03-30T06:59:30.939" v="67"/>
          <ac:spMkLst>
            <pc:docMk/>
            <pc:sldMk cId="1005930139" sldId="362"/>
            <ac:spMk id="14" creationId="{D06C13AA-C18A-427F-C3EE-D8060F579FC7}"/>
          </ac:spMkLst>
        </pc:spChg>
        <pc:spChg chg="del">
          <ac:chgData name="Nguyen Huy" userId="03e08db4-59cf-4cb4-b2d1-70d2dd8489fe" providerId="ADAL" clId="{259B5B8E-F8F1-4FAB-8698-556BAB016C98}" dt="2023-03-30T06:58:51.698" v="18" actId="478"/>
          <ac:spMkLst>
            <pc:docMk/>
            <pc:sldMk cId="1005930139" sldId="362"/>
            <ac:spMk id="17" creationId="{27B840A0-19CF-478F-A820-39EF0991929B}"/>
          </ac:spMkLst>
        </pc:spChg>
        <pc:spChg chg="del">
          <ac:chgData name="Nguyen Huy" userId="03e08db4-59cf-4cb4-b2d1-70d2dd8489fe" providerId="ADAL" clId="{259B5B8E-F8F1-4FAB-8698-556BAB016C98}" dt="2023-03-30T06:58:51.698" v="18" actId="478"/>
          <ac:spMkLst>
            <pc:docMk/>
            <pc:sldMk cId="1005930139" sldId="362"/>
            <ac:spMk id="24" creationId="{FB100B9F-D7F3-4BE7-BB89-DEB0619D7BA3}"/>
          </ac:spMkLst>
        </pc:spChg>
        <pc:grpChg chg="del">
          <ac:chgData name="Nguyen Huy" userId="03e08db4-59cf-4cb4-b2d1-70d2dd8489fe" providerId="ADAL" clId="{259B5B8E-F8F1-4FAB-8698-556BAB016C98}" dt="2023-03-30T06:58:51.698" v="18" actId="478"/>
          <ac:grpSpMkLst>
            <pc:docMk/>
            <pc:sldMk cId="1005930139" sldId="362"/>
            <ac:grpSpMk id="3" creationId="{FD13E663-B0FF-4C9A-8D22-4E0D62E84F64}"/>
          </ac:grpSpMkLst>
        </pc:grpChg>
        <pc:grpChg chg="del">
          <ac:chgData name="Nguyen Huy" userId="03e08db4-59cf-4cb4-b2d1-70d2dd8489fe" providerId="ADAL" clId="{259B5B8E-F8F1-4FAB-8698-556BAB016C98}" dt="2023-03-30T06:58:51.698" v="18" actId="478"/>
          <ac:grpSpMkLst>
            <pc:docMk/>
            <pc:sldMk cId="1005930139" sldId="362"/>
            <ac:grpSpMk id="29" creationId="{E328C72E-08EA-4880-AB5B-ABE9B635C4AE}"/>
          </ac:grpSpMkLst>
        </pc:grpChg>
        <pc:picChg chg="add mod">
          <ac:chgData name="Nguyen Huy" userId="03e08db4-59cf-4cb4-b2d1-70d2dd8489fe" providerId="ADAL" clId="{259B5B8E-F8F1-4FAB-8698-556BAB016C98}" dt="2023-03-30T06:59:50.188" v="71" actId="1076"/>
          <ac:picMkLst>
            <pc:docMk/>
            <pc:sldMk cId="1005930139" sldId="362"/>
            <ac:picMk id="4" creationId="{0970C3F7-4F68-5804-4890-C2A3A12C8D2E}"/>
          </ac:picMkLst>
        </pc:picChg>
        <pc:picChg chg="add mod">
          <ac:chgData name="Nguyen Huy" userId="03e08db4-59cf-4cb4-b2d1-70d2dd8489fe" providerId="ADAL" clId="{259B5B8E-F8F1-4FAB-8698-556BAB016C98}" dt="2023-03-30T06:59:39.357" v="70" actId="1076"/>
          <ac:picMkLst>
            <pc:docMk/>
            <pc:sldMk cId="1005930139" sldId="362"/>
            <ac:picMk id="5" creationId="{D2FB46CD-DD3F-984E-112C-40FA8D9CB3DA}"/>
          </ac:picMkLst>
        </pc:picChg>
        <pc:picChg chg="del">
          <ac:chgData name="Nguyen Huy" userId="03e08db4-59cf-4cb4-b2d1-70d2dd8489fe" providerId="ADAL" clId="{259B5B8E-F8F1-4FAB-8698-556BAB016C98}" dt="2023-03-30T06:58:56.139" v="20" actId="478"/>
          <ac:picMkLst>
            <pc:docMk/>
            <pc:sldMk cId="1005930139" sldId="362"/>
            <ac:picMk id="9" creationId="{CB6402F6-F2DC-4BD1-AAA0-B48BBA464A73}"/>
          </ac:picMkLst>
        </pc:picChg>
        <pc:picChg chg="del">
          <ac:chgData name="Nguyen Huy" userId="03e08db4-59cf-4cb4-b2d1-70d2dd8489fe" providerId="ADAL" clId="{259B5B8E-F8F1-4FAB-8698-556BAB016C98}" dt="2023-03-30T06:58:53.760" v="19" actId="478"/>
          <ac:picMkLst>
            <pc:docMk/>
            <pc:sldMk cId="1005930139" sldId="362"/>
            <ac:picMk id="15" creationId="{A9F7334A-D05B-4A20-A154-A384B206B623}"/>
          </ac:picMkLst>
        </pc:picChg>
      </pc:sldChg>
      <pc:sldChg chg="addSp modSp modAnim delCm">
        <pc:chgData name="Nguyen Huy" userId="03e08db4-59cf-4cb4-b2d1-70d2dd8489fe" providerId="ADAL" clId="{259B5B8E-F8F1-4FAB-8698-556BAB016C98}" dt="2023-03-30T06:56:41.746" v="6" actId="1592"/>
        <pc:sldMkLst>
          <pc:docMk/>
          <pc:sldMk cId="3382424095" sldId="367"/>
        </pc:sldMkLst>
        <pc:spChg chg="mod">
          <ac:chgData name="Nguyen Huy" userId="03e08db4-59cf-4cb4-b2d1-70d2dd8489fe" providerId="ADAL" clId="{259B5B8E-F8F1-4FAB-8698-556BAB016C98}" dt="2023-03-30T06:54:52.367" v="0" actId="164"/>
          <ac:spMkLst>
            <pc:docMk/>
            <pc:sldMk cId="3382424095" sldId="367"/>
            <ac:spMk id="14" creationId="{FC8E211C-75AE-46C1-9C3B-4F561CF0F70C}"/>
          </ac:spMkLst>
        </pc:spChg>
        <pc:grpChg chg="add mod">
          <ac:chgData name="Nguyen Huy" userId="03e08db4-59cf-4cb4-b2d1-70d2dd8489fe" providerId="ADAL" clId="{259B5B8E-F8F1-4FAB-8698-556BAB016C98}" dt="2023-03-30T06:54:52.367" v="0" actId="164"/>
          <ac:grpSpMkLst>
            <pc:docMk/>
            <pc:sldMk cId="3382424095" sldId="367"/>
            <ac:grpSpMk id="5" creationId="{B80AACCE-44FE-0ADA-9B27-039DF9E5643B}"/>
          </ac:grpSpMkLst>
        </pc:grpChg>
        <pc:picChg chg="mod">
          <ac:chgData name="Nguyen Huy" userId="03e08db4-59cf-4cb4-b2d1-70d2dd8489fe" providerId="ADAL" clId="{259B5B8E-F8F1-4FAB-8698-556BAB016C98}" dt="2023-03-30T06:54:52.367" v="0" actId="164"/>
          <ac:picMkLst>
            <pc:docMk/>
            <pc:sldMk cId="3382424095" sldId="367"/>
            <ac:picMk id="3" creationId="{79B9AB52-E715-45BB-BDB3-A0668F5B757B}"/>
          </ac:picMkLst>
        </pc:picChg>
      </pc:sldChg>
      <pc:sldChg chg="modSp mod delCm">
        <pc:chgData name="Nguyen Huy" userId="03e08db4-59cf-4cb4-b2d1-70d2dd8489fe" providerId="ADAL" clId="{259B5B8E-F8F1-4FAB-8698-556BAB016C98}" dt="2023-03-30T06:56:37.301" v="5" actId="1592"/>
        <pc:sldMkLst>
          <pc:docMk/>
          <pc:sldMk cId="882552875" sldId="368"/>
        </pc:sldMkLst>
        <pc:spChg chg="mod">
          <ac:chgData name="Nguyen Huy" userId="03e08db4-59cf-4cb4-b2d1-70d2dd8489fe" providerId="ADAL" clId="{259B5B8E-F8F1-4FAB-8698-556BAB016C98}" dt="2023-03-30T06:56:34.269" v="4" actId="6549"/>
          <ac:spMkLst>
            <pc:docMk/>
            <pc:sldMk cId="882552875" sldId="368"/>
            <ac:spMk id="13" creationId="{CAA29B4F-FC20-4172-B9EB-0AFA7C86B9D7}"/>
          </ac:spMkLst>
        </pc:spChg>
      </pc:sldChg>
      <pc:sldChg chg="modSp mod">
        <pc:chgData name="Nguyen Huy" userId="03e08db4-59cf-4cb4-b2d1-70d2dd8489fe" providerId="ADAL" clId="{259B5B8E-F8F1-4FAB-8698-556BAB016C98}" dt="2023-03-30T06:57:45.009" v="10" actId="1076"/>
        <pc:sldMkLst>
          <pc:docMk/>
          <pc:sldMk cId="1998333633" sldId="374"/>
        </pc:sldMkLst>
        <pc:picChg chg="mod">
          <ac:chgData name="Nguyen Huy" userId="03e08db4-59cf-4cb4-b2d1-70d2dd8489fe" providerId="ADAL" clId="{259B5B8E-F8F1-4FAB-8698-556BAB016C98}" dt="2023-03-30T06:57:45.009" v="10" actId="1076"/>
          <ac:picMkLst>
            <pc:docMk/>
            <pc:sldMk cId="1998333633" sldId="374"/>
            <ac:picMk id="21" creationId="{F9F4A6CC-2F7B-40A3-B105-4B925678DAF5}"/>
          </ac:picMkLst>
        </pc:picChg>
      </pc:sldChg>
      <pc:sldChg chg="modSp delCm">
        <pc:chgData name="Nguyen Huy" userId="03e08db4-59cf-4cb4-b2d1-70d2dd8489fe" providerId="ADAL" clId="{259B5B8E-F8F1-4FAB-8698-556BAB016C98}" dt="2023-03-30T06:57:13.097" v="8" actId="1592"/>
        <pc:sldMkLst>
          <pc:docMk/>
          <pc:sldMk cId="3742640051" sldId="375"/>
        </pc:sldMkLst>
        <pc:spChg chg="mod">
          <ac:chgData name="Nguyen Huy" userId="03e08db4-59cf-4cb4-b2d1-70d2dd8489fe" providerId="ADAL" clId="{259B5B8E-F8F1-4FAB-8698-556BAB016C98}" dt="2023-03-30T06:57:10.627" v="7"/>
          <ac:spMkLst>
            <pc:docMk/>
            <pc:sldMk cId="3742640051" sldId="375"/>
            <ac:spMk id="11" creationId="{00000000-0000-0000-0000-000000000000}"/>
          </ac:spMkLst>
        </pc:spChg>
      </pc:sldChg>
      <pc:sldChg chg="add ord">
        <pc:chgData name="Nguyen Huy" userId="03e08db4-59cf-4cb4-b2d1-70d2dd8489fe" providerId="ADAL" clId="{259B5B8E-F8F1-4FAB-8698-556BAB016C98}" dt="2023-03-30T06:58:23.069" v="15" actId="20578"/>
        <pc:sldMkLst>
          <pc:docMk/>
          <pc:sldMk cId="1629151415" sldId="376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3-28T16:26:03.730" idx="4">
    <p:pos x="6602" y="2907"/>
    <p:text>Kiểm link chỗ con ong này nha, n dẫn đi k đúng thứ tự</p:text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DC536-26DE-4C1E-983C-C66A15F79ED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302D9-871B-4FA8-81BE-4306BC739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37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56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76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43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20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55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02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83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46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3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80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65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6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1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3.svg"/><Relationship Id="rId5" Type="http://schemas.openxmlformats.org/officeDocument/2006/relationships/image" Target="../media/image6.sv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6.jpe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1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1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2/" TargetMode="Externa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image" Target="../media/image71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75.svg"/><Relationship Id="rId2" Type="http://schemas.openxmlformats.org/officeDocument/2006/relationships/audio" Target="../media/media1.mp3"/><Relationship Id="rId16" Type="http://schemas.openxmlformats.org/officeDocument/2006/relationships/image" Target="../media/image74.png"/><Relationship Id="rId1" Type="http://schemas.microsoft.com/office/2007/relationships/media" Target="../media/media1.mp3"/><Relationship Id="rId6" Type="http://schemas.openxmlformats.org/officeDocument/2006/relationships/image" Target="../media/image64.svg"/><Relationship Id="rId11" Type="http://schemas.openxmlformats.org/officeDocument/2006/relationships/image" Target="../media/image69.svg"/><Relationship Id="rId5" Type="http://schemas.openxmlformats.org/officeDocument/2006/relationships/image" Target="../media/image63.png"/><Relationship Id="rId15" Type="http://schemas.openxmlformats.org/officeDocument/2006/relationships/image" Target="../media/image73.svg"/><Relationship Id="rId10" Type="http://schemas.openxmlformats.org/officeDocument/2006/relationships/image" Target="../media/image68.png"/><Relationship Id="rId4" Type="http://schemas.openxmlformats.org/officeDocument/2006/relationships/image" Target="../media/image61.jp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2/" TargetMode="External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jpeg"/><Relationship Id="rId12" Type="http://schemas.openxmlformats.org/officeDocument/2006/relationships/image" Target="../media/image85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1.jpeg"/><Relationship Id="rId11" Type="http://schemas.openxmlformats.org/officeDocument/2006/relationships/image" Target="../media/image84.png"/><Relationship Id="rId5" Type="http://schemas.openxmlformats.org/officeDocument/2006/relationships/image" Target="../media/image80.jpg"/><Relationship Id="rId10" Type="http://schemas.openxmlformats.org/officeDocument/2006/relationships/slide" Target="slide22.xml"/><Relationship Id="rId4" Type="http://schemas.openxmlformats.org/officeDocument/2006/relationships/image" Target="../media/image79.jpg"/><Relationship Id="rId9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audio" Target="../media/audio1.wav"/><Relationship Id="rId7" Type="http://schemas.openxmlformats.org/officeDocument/2006/relationships/image" Target="../media/image83.gif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gif"/><Relationship Id="rId11" Type="http://schemas.openxmlformats.org/officeDocument/2006/relationships/image" Target="../media/image89.jpeg"/><Relationship Id="rId5" Type="http://schemas.openxmlformats.org/officeDocument/2006/relationships/image" Target="../media/image86.jpg"/><Relationship Id="rId10" Type="http://schemas.openxmlformats.org/officeDocument/2006/relationships/slide" Target="slide23.xml"/><Relationship Id="rId4" Type="http://schemas.openxmlformats.org/officeDocument/2006/relationships/audio" Target="../media/audio2.wav"/><Relationship Id="rId9" Type="http://schemas.openxmlformats.org/officeDocument/2006/relationships/image" Target="../media/image8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audio" Target="../media/audio1.wav"/><Relationship Id="rId7" Type="http://schemas.openxmlformats.org/officeDocument/2006/relationships/image" Target="../media/image8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gif"/><Relationship Id="rId11" Type="http://schemas.openxmlformats.org/officeDocument/2006/relationships/image" Target="../media/image89.jpeg"/><Relationship Id="rId5" Type="http://schemas.openxmlformats.org/officeDocument/2006/relationships/image" Target="../media/image86.jpg"/><Relationship Id="rId10" Type="http://schemas.openxmlformats.org/officeDocument/2006/relationships/slide" Target="slide24.xml"/><Relationship Id="rId4" Type="http://schemas.openxmlformats.org/officeDocument/2006/relationships/audio" Target="../media/audio2.wav"/><Relationship Id="rId9" Type="http://schemas.openxmlformats.org/officeDocument/2006/relationships/image" Target="../media/image8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audio" Target="../media/audio1.wav"/><Relationship Id="rId7" Type="http://schemas.openxmlformats.org/officeDocument/2006/relationships/image" Target="../media/image8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gif"/><Relationship Id="rId11" Type="http://schemas.openxmlformats.org/officeDocument/2006/relationships/image" Target="../media/image89.jpeg"/><Relationship Id="rId5" Type="http://schemas.openxmlformats.org/officeDocument/2006/relationships/image" Target="../media/image86.jpg"/><Relationship Id="rId10" Type="http://schemas.openxmlformats.org/officeDocument/2006/relationships/slide" Target="slide25.xml"/><Relationship Id="rId4" Type="http://schemas.openxmlformats.org/officeDocument/2006/relationships/audio" Target="../media/audio2.wav"/><Relationship Id="rId9" Type="http://schemas.openxmlformats.org/officeDocument/2006/relationships/image" Target="../media/image8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audio" Target="../media/audio1.wav"/><Relationship Id="rId7" Type="http://schemas.openxmlformats.org/officeDocument/2006/relationships/image" Target="../media/image8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gif"/><Relationship Id="rId11" Type="http://schemas.openxmlformats.org/officeDocument/2006/relationships/image" Target="../media/image89.jpeg"/><Relationship Id="rId5" Type="http://schemas.openxmlformats.org/officeDocument/2006/relationships/image" Target="../media/image86.jpg"/><Relationship Id="rId10" Type="http://schemas.openxmlformats.org/officeDocument/2006/relationships/slide" Target="slide26.xml"/><Relationship Id="rId4" Type="http://schemas.openxmlformats.org/officeDocument/2006/relationships/audio" Target="../media/audio2.wav"/><Relationship Id="rId9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sv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9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5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Nghề em yêu thích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18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6DCD9BAF-E893-415E-AD4B-5398D5A62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905" y="4632586"/>
            <a:ext cx="4105848" cy="230537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889FB73-0457-471E-93E5-5E9D87C4545C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518E492-F1C1-4E55-8569-A06B6B21554A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F7D67E54-3EE6-4E67-A43C-9C331C7E4661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7C6E67C-0C1C-48FA-9835-C32841D8AAF1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27" name="Freeform 5">
                <a:extLst>
                  <a:ext uri="{FF2B5EF4-FFF2-40B4-BE49-F238E27FC236}">
                    <a16:creationId xmlns:a16="http://schemas.microsoft.com/office/drawing/2014/main" id="{C28FBB7B-F266-46C6-82FF-DFDBAEAF7183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17" name="TextBox 18">
            <a:extLst>
              <a:ext uri="{FF2B5EF4-FFF2-40B4-BE49-F238E27FC236}">
                <a16:creationId xmlns:a16="http://schemas.microsoft.com/office/drawing/2014/main" id="{27B840A0-19CF-478F-A820-39EF0991929B}"/>
              </a:ext>
            </a:extLst>
          </p:cNvPr>
          <p:cNvSpPr txBox="1"/>
          <p:nvPr/>
        </p:nvSpPr>
        <p:spPr>
          <a:xfrm>
            <a:off x="2193069" y="664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  <p:sp>
        <p:nvSpPr>
          <p:cNvPr id="18" name="Text Box 318">
            <a:extLst>
              <a:ext uri="{FF2B5EF4-FFF2-40B4-BE49-F238E27FC236}">
                <a16:creationId xmlns:a16="http://schemas.microsoft.com/office/drawing/2014/main" id="{5ABC0947-841C-4D4D-992B-C58909C442E5}"/>
              </a:ext>
            </a:extLst>
          </p:cNvPr>
          <p:cNvSpPr txBox="1"/>
          <p:nvPr/>
        </p:nvSpPr>
        <p:spPr>
          <a:xfrm>
            <a:off x="1003586" y="3060504"/>
            <a:ext cx="5976108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với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vữa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vôi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cao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đẹp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tôi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đều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D4E7B9-132B-411F-B7D5-6EE11D94534C}"/>
              </a:ext>
            </a:extLst>
          </p:cNvPr>
          <p:cNvGrpSpPr/>
          <p:nvPr/>
        </p:nvGrpSpPr>
        <p:grpSpPr>
          <a:xfrm>
            <a:off x="7846845" y="2095736"/>
            <a:ext cx="3341113" cy="3317703"/>
            <a:chOff x="7846845" y="2095736"/>
            <a:chExt cx="3341113" cy="331770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E4CC62-711A-4698-85CB-893F4D38B8D0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11207864" y="4702629"/>
              <a:chExt cx="4090193" cy="3659985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0ACC356-E6FA-4BF8-81BF-1B419F5A9A9C}"/>
                  </a:ext>
                </a:extLst>
              </p:cNvPr>
              <p:cNvGrpSpPr/>
              <p:nvPr/>
            </p:nvGrpSpPr>
            <p:grpSpPr>
              <a:xfrm>
                <a:off x="11207864" y="4702629"/>
                <a:ext cx="4090193" cy="3659985"/>
                <a:chOff x="0" y="0"/>
                <a:chExt cx="1801589" cy="1714140"/>
              </a:xfrm>
            </p:grpSpPr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59F61C3C-D407-468A-9B19-68F6EFB75BF8}"/>
                    </a:ext>
                  </a:extLst>
                </p:cNvPr>
                <p:cNvSpPr/>
                <p:nvPr/>
              </p:nvSpPr>
              <p:spPr>
                <a:xfrm>
                  <a:off x="0" y="-1270"/>
                  <a:ext cx="1802859" cy="171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859" h="1712870">
                      <a:moveTo>
                        <a:pt x="1791429" y="27940"/>
                      </a:moveTo>
                      <a:cubicBezTo>
                        <a:pt x="1782539" y="24130"/>
                        <a:pt x="1773649" y="21590"/>
                        <a:pt x="1764759" y="21590"/>
                      </a:cubicBezTo>
                      <a:cubicBezTo>
                        <a:pt x="1738089" y="20320"/>
                        <a:pt x="1711243" y="20320"/>
                        <a:pt x="1682909" y="17780"/>
                      </a:cubicBezTo>
                      <a:cubicBezTo>
                        <a:pt x="1618146" y="12700"/>
                        <a:pt x="1554731" y="6350"/>
                        <a:pt x="1489967" y="3810"/>
                      </a:cubicBezTo>
                      <a:cubicBezTo>
                        <a:pt x="1437347" y="1270"/>
                        <a:pt x="1386076" y="3810"/>
                        <a:pt x="1333455" y="2540"/>
                      </a:cubicBezTo>
                      <a:cubicBezTo>
                        <a:pt x="1310518" y="2540"/>
                        <a:pt x="1287581" y="0"/>
                        <a:pt x="1264644" y="2540"/>
                      </a:cubicBezTo>
                      <a:cubicBezTo>
                        <a:pt x="1209325" y="10160"/>
                        <a:pt x="1154006" y="11430"/>
                        <a:pt x="1097338" y="8890"/>
                      </a:cubicBezTo>
                      <a:cubicBezTo>
                        <a:pt x="1069004" y="7620"/>
                        <a:pt x="1040670" y="7620"/>
                        <a:pt x="1012336" y="7620"/>
                      </a:cubicBezTo>
                      <a:cubicBezTo>
                        <a:pt x="961065" y="7620"/>
                        <a:pt x="909794" y="7620"/>
                        <a:pt x="858522" y="6350"/>
                      </a:cubicBezTo>
                      <a:cubicBezTo>
                        <a:pt x="804553" y="5080"/>
                        <a:pt x="272951" y="2540"/>
                        <a:pt x="220331" y="1270"/>
                      </a:cubicBezTo>
                      <a:cubicBezTo>
                        <a:pt x="177155" y="0"/>
                        <a:pt x="135329" y="1270"/>
                        <a:pt x="92153" y="1270"/>
                      </a:cubicBezTo>
                      <a:cubicBezTo>
                        <a:pt x="62470" y="1270"/>
                        <a:pt x="33020" y="3810"/>
                        <a:pt x="5080" y="5080"/>
                      </a:cubicBezTo>
                      <a:cubicBezTo>
                        <a:pt x="3810" y="5080"/>
                        <a:pt x="2540" y="7620"/>
                        <a:pt x="0" y="8890"/>
                      </a:cubicBezTo>
                      <a:cubicBezTo>
                        <a:pt x="1270" y="21590"/>
                        <a:pt x="3810" y="34290"/>
                        <a:pt x="5080" y="46990"/>
                      </a:cubicBezTo>
                      <a:cubicBezTo>
                        <a:pt x="15240" y="118266"/>
                        <a:pt x="16510" y="190872"/>
                        <a:pt x="17780" y="262205"/>
                      </a:cubicBezTo>
                      <a:cubicBezTo>
                        <a:pt x="19050" y="334811"/>
                        <a:pt x="17780" y="407418"/>
                        <a:pt x="16510" y="481298"/>
                      </a:cubicBezTo>
                      <a:cubicBezTo>
                        <a:pt x="15240" y="556452"/>
                        <a:pt x="2540" y="1344932"/>
                        <a:pt x="2540" y="1420086"/>
                      </a:cubicBezTo>
                      <a:cubicBezTo>
                        <a:pt x="2540" y="1493966"/>
                        <a:pt x="1270" y="1567846"/>
                        <a:pt x="0" y="1641726"/>
                      </a:cubicBezTo>
                      <a:cubicBezTo>
                        <a:pt x="0" y="1658260"/>
                        <a:pt x="3810" y="1668420"/>
                        <a:pt x="15240" y="1673500"/>
                      </a:cubicBezTo>
                      <a:cubicBezTo>
                        <a:pt x="22860" y="1677310"/>
                        <a:pt x="31750" y="1679850"/>
                        <a:pt x="40640" y="1681120"/>
                      </a:cubicBezTo>
                      <a:cubicBezTo>
                        <a:pt x="90804" y="1686200"/>
                        <a:pt x="142075" y="1690010"/>
                        <a:pt x="193346" y="1695090"/>
                      </a:cubicBezTo>
                      <a:cubicBezTo>
                        <a:pt x="221680" y="1697630"/>
                        <a:pt x="250014" y="1702710"/>
                        <a:pt x="278348" y="1703980"/>
                      </a:cubicBezTo>
                      <a:cubicBezTo>
                        <a:pt x="325572" y="1706520"/>
                        <a:pt x="851776" y="1707790"/>
                        <a:pt x="899000" y="1709060"/>
                      </a:cubicBezTo>
                      <a:cubicBezTo>
                        <a:pt x="905746" y="1709060"/>
                        <a:pt x="912492" y="1709060"/>
                        <a:pt x="919238" y="1709060"/>
                      </a:cubicBezTo>
                      <a:cubicBezTo>
                        <a:pt x="951620" y="1709060"/>
                        <a:pt x="985351" y="1707790"/>
                        <a:pt x="1017733" y="1707790"/>
                      </a:cubicBezTo>
                      <a:cubicBezTo>
                        <a:pt x="1055512" y="1707790"/>
                        <a:pt x="1091941" y="1709060"/>
                        <a:pt x="1129720" y="1709060"/>
                      </a:cubicBezTo>
                      <a:cubicBezTo>
                        <a:pt x="1185039" y="1709060"/>
                        <a:pt x="1241707" y="1709060"/>
                        <a:pt x="1297026" y="1709060"/>
                      </a:cubicBezTo>
                      <a:cubicBezTo>
                        <a:pt x="1348297" y="1709060"/>
                        <a:pt x="1399568" y="1710330"/>
                        <a:pt x="1450839" y="1711600"/>
                      </a:cubicBezTo>
                      <a:cubicBezTo>
                        <a:pt x="1473777" y="1711600"/>
                        <a:pt x="1498063" y="1712870"/>
                        <a:pt x="1521000" y="1712870"/>
                      </a:cubicBezTo>
                      <a:cubicBezTo>
                        <a:pt x="1595208" y="1711600"/>
                        <a:pt x="1668067" y="1705250"/>
                        <a:pt x="1741899" y="1705250"/>
                      </a:cubicBezTo>
                      <a:cubicBezTo>
                        <a:pt x="1745709" y="1705250"/>
                        <a:pt x="1750789" y="1702710"/>
                        <a:pt x="1754599" y="1700170"/>
                      </a:cubicBezTo>
                      <a:cubicBezTo>
                        <a:pt x="1759679" y="1696360"/>
                        <a:pt x="1762219" y="1690010"/>
                        <a:pt x="1764759" y="1687470"/>
                      </a:cubicBezTo>
                      <a:cubicBezTo>
                        <a:pt x="1766029" y="1632810"/>
                        <a:pt x="1767299" y="1579310"/>
                        <a:pt x="1768569" y="1525811"/>
                      </a:cubicBezTo>
                      <a:cubicBezTo>
                        <a:pt x="1769839" y="1443014"/>
                        <a:pt x="1779999" y="648165"/>
                        <a:pt x="1781269" y="565368"/>
                      </a:cubicBezTo>
                      <a:cubicBezTo>
                        <a:pt x="1781269" y="515690"/>
                        <a:pt x="1782539" y="466012"/>
                        <a:pt x="1783809" y="416334"/>
                      </a:cubicBezTo>
                      <a:cubicBezTo>
                        <a:pt x="1785079" y="362835"/>
                        <a:pt x="1786349" y="309335"/>
                        <a:pt x="1788889" y="255836"/>
                      </a:cubicBezTo>
                      <a:cubicBezTo>
                        <a:pt x="1790159" y="223991"/>
                        <a:pt x="1790159" y="190872"/>
                        <a:pt x="1795239" y="159027"/>
                      </a:cubicBezTo>
                      <a:cubicBezTo>
                        <a:pt x="1800319" y="120814"/>
                        <a:pt x="1802859" y="83874"/>
                        <a:pt x="1801589" y="44450"/>
                      </a:cubicBezTo>
                      <a:cubicBezTo>
                        <a:pt x="1801589" y="38100"/>
                        <a:pt x="1797779" y="30480"/>
                        <a:pt x="1791429" y="27940"/>
                      </a:cubicBezTo>
                      <a:close/>
                    </a:path>
                  </a:pathLst>
                </a:custGeom>
                <a:solidFill>
                  <a:srgbClr val="F9DB5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99A9886-DEB1-4F3F-9502-ECADFECC2A5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94436" y="5906805"/>
                <a:ext cx="3348207" cy="223384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6" name="Picture 17">
            <a:extLst>
              <a:ext uri="{FF2B5EF4-FFF2-40B4-BE49-F238E27FC236}">
                <a16:creationId xmlns:a16="http://schemas.microsoft.com/office/drawing/2014/main" id="{E2B72CF0-42AF-4286-8D0E-6820167B19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746482">
            <a:off x="7531193" y="4890765"/>
            <a:ext cx="651221" cy="642933"/>
          </a:xfrm>
          <a:prstGeom prst="rect">
            <a:avLst/>
          </a:prstGeom>
        </p:spPr>
      </p:pic>
      <p:pic>
        <p:nvPicPr>
          <p:cNvPr id="23" name="Picture 13">
            <a:extLst>
              <a:ext uri="{FF2B5EF4-FFF2-40B4-BE49-F238E27FC236}">
                <a16:creationId xmlns:a16="http://schemas.microsoft.com/office/drawing/2014/main" id="{7C0685C0-8D87-464F-B2AD-9D6B92B366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920933" y="1818603"/>
            <a:ext cx="1192936" cy="39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2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559DA0-8BC9-441D-AFAC-8EDD8CE6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328C72E-08EA-4880-AB5B-ABE9B635C4AE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F9348FA-E2AE-40CF-9A2F-897CF37C271E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33" name="Freeform 3">
                <a:extLst>
                  <a:ext uri="{FF2B5EF4-FFF2-40B4-BE49-F238E27FC236}">
                    <a16:creationId xmlns:a16="http://schemas.microsoft.com/office/drawing/2014/main" id="{781AE533-4D6B-4825-803C-32137A20080A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343E619-0CD9-4BEC-820E-1D423F5D9926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32" name="Freeform 5">
                <a:extLst>
                  <a:ext uri="{FF2B5EF4-FFF2-40B4-BE49-F238E27FC236}">
                    <a16:creationId xmlns:a16="http://schemas.microsoft.com/office/drawing/2014/main" id="{6D686FDE-FE0C-4186-8DA5-F27958DEF72B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17" name="TextBox 18">
            <a:extLst>
              <a:ext uri="{FF2B5EF4-FFF2-40B4-BE49-F238E27FC236}">
                <a16:creationId xmlns:a16="http://schemas.microsoft.com/office/drawing/2014/main" id="{27B840A0-19CF-478F-A820-39EF0991929B}"/>
              </a:ext>
            </a:extLst>
          </p:cNvPr>
          <p:cNvSpPr txBox="1"/>
          <p:nvPr/>
        </p:nvSpPr>
        <p:spPr>
          <a:xfrm>
            <a:off x="2193069" y="664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  <p:sp>
        <p:nvSpPr>
          <p:cNvPr id="24" name="Text Box 318">
            <a:extLst>
              <a:ext uri="{FF2B5EF4-FFF2-40B4-BE49-F238E27FC236}">
                <a16:creationId xmlns:a16="http://schemas.microsoft.com/office/drawing/2014/main" id="{FB100B9F-D7F3-4BE7-BB89-DEB0619D7BA3}"/>
              </a:ext>
            </a:extLst>
          </p:cNvPr>
          <p:cNvSpPr txBox="1"/>
          <p:nvPr/>
        </p:nvSpPr>
        <p:spPr>
          <a:xfrm>
            <a:off x="860449" y="3135897"/>
            <a:ext cx="6272872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chăm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sóc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bệnh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nhân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Cho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khỏe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mạnh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vui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chơi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13E663-B0FF-4C9A-8D22-4E0D62E84F64}"/>
              </a:ext>
            </a:extLst>
          </p:cNvPr>
          <p:cNvGrpSpPr/>
          <p:nvPr/>
        </p:nvGrpSpPr>
        <p:grpSpPr>
          <a:xfrm>
            <a:off x="7531193" y="1818603"/>
            <a:ext cx="3656765" cy="3715095"/>
            <a:chOff x="7531193" y="1818603"/>
            <a:chExt cx="3656765" cy="371509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3" name="Picture 13">
              <a:extLst>
                <a:ext uri="{FF2B5EF4-FFF2-40B4-BE49-F238E27FC236}">
                  <a16:creationId xmlns:a16="http://schemas.microsoft.com/office/drawing/2014/main" id="{364D138B-7986-4A34-8BC1-0004915E5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920933" y="1818603"/>
              <a:ext cx="1192936" cy="39963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4FFA5FF-990A-4307-B01B-2BAD7D07FE80}"/>
                </a:ext>
              </a:extLst>
            </p:cNvPr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8244025" y="3053718"/>
              <a:ext cx="2605314" cy="197820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7" name="Text Box 23">
              <a:extLst>
                <a:ext uri="{FF2B5EF4-FFF2-40B4-BE49-F238E27FC236}">
                  <a16:creationId xmlns:a16="http://schemas.microsoft.com/office/drawing/2014/main" id="{EFACB04F-2783-4162-BD39-6CE55AF68F54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15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1BF44D49-34B5-45D4-9AB1-E54F4DA7A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B2215D9-997E-4117-82CE-4B69688A401B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EAE0ED1-C54B-4C56-B382-0446F58489D8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29" name="Freeform 3">
                <a:extLst>
                  <a:ext uri="{FF2B5EF4-FFF2-40B4-BE49-F238E27FC236}">
                    <a16:creationId xmlns:a16="http://schemas.microsoft.com/office/drawing/2014/main" id="{9BE1E2D1-C372-4507-A572-8D7C72757CF9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B42C561-644E-4819-A9C1-0D08314D657F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id="{E1452AE0-57CC-4767-83EF-0D4AE51DA794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17" name="TextBox 18">
            <a:extLst>
              <a:ext uri="{FF2B5EF4-FFF2-40B4-BE49-F238E27FC236}">
                <a16:creationId xmlns:a16="http://schemas.microsoft.com/office/drawing/2014/main" id="{27B840A0-19CF-478F-A820-39EF0991929B}"/>
              </a:ext>
            </a:extLst>
          </p:cNvPr>
          <p:cNvSpPr txBox="1"/>
          <p:nvPr/>
        </p:nvSpPr>
        <p:spPr>
          <a:xfrm>
            <a:off x="2193069" y="664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  <p:sp>
        <p:nvSpPr>
          <p:cNvPr id="23" name="Text Box 318">
            <a:extLst>
              <a:ext uri="{FF2B5EF4-FFF2-40B4-BE49-F238E27FC236}">
                <a16:creationId xmlns:a16="http://schemas.microsoft.com/office/drawing/2014/main" id="{CB03248F-567A-4899-894C-FA05D7111B39}"/>
              </a:ext>
            </a:extLst>
          </p:cNvPr>
          <p:cNvSpPr txBox="1"/>
          <p:nvPr/>
        </p:nvSpPr>
        <p:spPr>
          <a:xfrm>
            <a:off x="1114893" y="3165802"/>
            <a:ext cx="5835303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chân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lấm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tay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bùn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Cho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gạo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ấm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no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mỗi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ngày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9B4F84-83F1-4A54-96EA-025CD6C24714}"/>
              </a:ext>
            </a:extLst>
          </p:cNvPr>
          <p:cNvGrpSpPr/>
          <p:nvPr/>
        </p:nvGrpSpPr>
        <p:grpSpPr>
          <a:xfrm>
            <a:off x="7531193" y="2095736"/>
            <a:ext cx="3656765" cy="3437962"/>
            <a:chOff x="7531193" y="2095736"/>
            <a:chExt cx="3656765" cy="34379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21B4CDF-84FE-410E-9794-16345BD69B2C}"/>
                </a:ext>
              </a:extLst>
            </p:cNvPr>
            <p:cNvPicPr/>
            <p:nvPr/>
          </p:nvPicPr>
          <p:blipFill>
            <a:blip r:embed="rId10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9504" y="2809569"/>
              <a:ext cx="2914295" cy="244673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0782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CE5A192-4BC6-4CEC-8DB0-589026943D59}"/>
              </a:ext>
            </a:extLst>
          </p:cNvPr>
          <p:cNvGrpSpPr/>
          <p:nvPr/>
        </p:nvGrpSpPr>
        <p:grpSpPr>
          <a:xfrm>
            <a:off x="564243" y="2414938"/>
            <a:ext cx="6875582" cy="2671924"/>
            <a:chOff x="1049503" y="5367541"/>
            <a:chExt cx="6337127" cy="399231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30D077E-0B38-49CB-A3D4-5EEBF0D4B8F1}"/>
                </a:ext>
              </a:extLst>
            </p:cNvPr>
            <p:cNvGrpSpPr/>
            <p:nvPr/>
          </p:nvGrpSpPr>
          <p:grpSpPr>
            <a:xfrm>
              <a:off x="1049503" y="5367541"/>
              <a:ext cx="6337127" cy="3992318"/>
              <a:chOff x="0" y="0"/>
              <a:chExt cx="2812777" cy="188418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2EC0B37E-6F61-4AAC-98B0-7C90461DFC1E}"/>
                  </a:ext>
                </a:extLst>
              </p:cNvPr>
              <p:cNvSpPr/>
              <p:nvPr/>
            </p:nvSpPr>
            <p:spPr>
              <a:xfrm>
                <a:off x="-4213" y="0"/>
                <a:ext cx="2816990" cy="1884183"/>
              </a:xfrm>
              <a:custGeom>
                <a:avLst/>
                <a:gdLst/>
                <a:ahLst/>
                <a:cxnLst/>
                <a:rect l="l" t="t" r="r" b="b"/>
                <a:pathLst>
                  <a:path w="2816990" h="1884183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0251" y="12454"/>
                    </a:cubicBezTo>
                    <a:cubicBezTo>
                      <a:pt x="1822293" y="12671"/>
                      <a:pt x="2542922" y="0"/>
                      <a:pt x="2542922" y="0"/>
                    </a:cubicBezTo>
                    <a:cubicBezTo>
                      <a:pt x="2610385" y="0"/>
                      <a:pt x="2686323" y="0"/>
                      <a:pt x="2765095" y="85073"/>
                    </a:cubicBezTo>
                    <a:cubicBezTo>
                      <a:pt x="2808074" y="131488"/>
                      <a:pt x="2809142" y="240224"/>
                      <a:pt x="2809547" y="320281"/>
                    </a:cubicBezTo>
                    <a:cubicBezTo>
                      <a:pt x="2809547" y="320281"/>
                      <a:pt x="2807842" y="936483"/>
                      <a:pt x="2807842" y="1121599"/>
                    </a:cubicBezTo>
                    <a:cubicBezTo>
                      <a:pt x="2807842" y="1335758"/>
                      <a:pt x="2816990" y="1634937"/>
                      <a:pt x="2816990" y="1634937"/>
                    </a:cubicBezTo>
                    <a:cubicBezTo>
                      <a:pt x="2816990" y="1763606"/>
                      <a:pt x="2812821" y="1884183"/>
                      <a:pt x="2559983" y="1876049"/>
                    </a:cubicBezTo>
                    <a:cubicBezTo>
                      <a:pt x="2559983" y="1876049"/>
                      <a:pt x="2183510" y="1855751"/>
                      <a:pt x="1854598" y="1863349"/>
                    </a:cubicBezTo>
                    <a:cubicBezTo>
                      <a:pt x="1092983" y="1871483"/>
                      <a:pt x="304023" y="1884183"/>
                      <a:pt x="304023" y="1884183"/>
                    </a:cubicBezTo>
                    <a:cubicBezTo>
                      <a:pt x="132548" y="1884183"/>
                      <a:pt x="4213" y="1783114"/>
                      <a:pt x="8532" y="1580567"/>
                    </a:cubicBezTo>
                    <a:cubicBezTo>
                      <a:pt x="8532" y="1580567"/>
                      <a:pt x="9630" y="1082026"/>
                      <a:pt x="4815" y="93326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9AC6A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87384B0-4B11-4034-B77F-6A20CC79DB7E}"/>
                </a:ext>
              </a:extLst>
            </p:cNvPr>
            <p:cNvGrpSpPr/>
            <p:nvPr/>
          </p:nvGrpSpPr>
          <p:grpSpPr>
            <a:xfrm>
              <a:off x="1362528" y="5688276"/>
              <a:ext cx="5774471" cy="3375209"/>
              <a:chOff x="0" y="0"/>
              <a:chExt cx="3403061" cy="211501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F218EACC-2F15-416E-9E5D-B93D59EE3423}"/>
                  </a:ext>
                </a:extLst>
              </p:cNvPr>
              <p:cNvSpPr/>
              <p:nvPr/>
            </p:nvSpPr>
            <p:spPr>
              <a:xfrm>
                <a:off x="-4213" y="0"/>
                <a:ext cx="3407273" cy="2115014"/>
              </a:xfrm>
              <a:custGeom>
                <a:avLst/>
                <a:gdLst/>
                <a:ahLst/>
                <a:cxnLst/>
                <a:rect l="l" t="t" r="r" b="b"/>
                <a:pathLst>
                  <a:path w="3407273" h="2115014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0760" y="12454"/>
                    </a:cubicBezTo>
                    <a:cubicBezTo>
                      <a:pt x="2337917" y="12671"/>
                      <a:pt x="3133206" y="0"/>
                      <a:pt x="3133206" y="0"/>
                    </a:cubicBezTo>
                    <a:cubicBezTo>
                      <a:pt x="3200669" y="0"/>
                      <a:pt x="3276606" y="0"/>
                      <a:pt x="3355379" y="85073"/>
                    </a:cubicBezTo>
                    <a:cubicBezTo>
                      <a:pt x="3398357" y="131488"/>
                      <a:pt x="3399426" y="240224"/>
                      <a:pt x="3399831" y="320281"/>
                    </a:cubicBezTo>
                    <a:cubicBezTo>
                      <a:pt x="3399831" y="320281"/>
                      <a:pt x="3398126" y="1127467"/>
                      <a:pt x="3398126" y="1352430"/>
                    </a:cubicBezTo>
                    <a:cubicBezTo>
                      <a:pt x="3398126" y="1566589"/>
                      <a:pt x="3407274" y="1865768"/>
                      <a:pt x="3407274" y="1865768"/>
                    </a:cubicBezTo>
                    <a:cubicBezTo>
                      <a:pt x="3407274" y="1994436"/>
                      <a:pt x="3403105" y="2115014"/>
                      <a:pt x="3150267" y="2106880"/>
                    </a:cubicBezTo>
                    <a:cubicBezTo>
                      <a:pt x="3150267" y="2106880"/>
                      <a:pt x="2773794" y="2086581"/>
                      <a:pt x="2388311" y="2094180"/>
                    </a:cubicBezTo>
                    <a:cubicBezTo>
                      <a:pt x="1200217" y="2102314"/>
                      <a:pt x="304023" y="2115014"/>
                      <a:pt x="304023" y="2115014"/>
                    </a:cubicBezTo>
                    <a:cubicBezTo>
                      <a:pt x="132548" y="2115014"/>
                      <a:pt x="4213" y="2013945"/>
                      <a:pt x="8532" y="1811398"/>
                    </a:cubicBezTo>
                    <a:cubicBezTo>
                      <a:pt x="8532" y="1811398"/>
                      <a:pt x="9630" y="1312857"/>
                      <a:pt x="4815" y="96578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DFCF7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B6402F6-F2DC-4BD1-AAA0-B48BBA464A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22725" y="2724550"/>
            <a:ext cx="253441" cy="240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A9F7334A-D05B-4A20-A154-A384B206B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012034" y="953399"/>
            <a:ext cx="1820539" cy="307837"/>
          </a:xfrm>
          <a:prstGeom prst="rect">
            <a:avLst/>
          </a:prstGeom>
        </p:spPr>
      </p:pic>
      <p:sp>
        <p:nvSpPr>
          <p:cNvPr id="17" name="TextBox 18">
            <a:extLst>
              <a:ext uri="{FF2B5EF4-FFF2-40B4-BE49-F238E27FC236}">
                <a16:creationId xmlns:a16="http://schemas.microsoft.com/office/drawing/2014/main" id="{27B840A0-19CF-478F-A820-39EF0991929B}"/>
              </a:ext>
            </a:extLst>
          </p:cNvPr>
          <p:cNvSpPr txBox="1"/>
          <p:nvPr/>
        </p:nvSpPr>
        <p:spPr>
          <a:xfrm>
            <a:off x="2193069" y="664703"/>
            <a:ext cx="7556592" cy="869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GIẢI CÂU ĐỐ</a:t>
            </a:r>
          </a:p>
        </p:txBody>
      </p:sp>
      <p:sp>
        <p:nvSpPr>
          <p:cNvPr id="23" name="Text Box 318">
            <a:extLst>
              <a:ext uri="{FF2B5EF4-FFF2-40B4-BE49-F238E27FC236}">
                <a16:creationId xmlns:a16="http://schemas.microsoft.com/office/drawing/2014/main" id="{C01A50B2-B90F-4AFC-9F24-6C38C3B82B05}"/>
              </a:ext>
            </a:extLst>
          </p:cNvPr>
          <p:cNvSpPr txBox="1"/>
          <p:nvPr/>
        </p:nvSpPr>
        <p:spPr>
          <a:xfrm>
            <a:off x="-479448" y="3046128"/>
            <a:ext cx="9023985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đục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cưa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  <a:p>
            <a:pPr indent="0" algn="ctr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ra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giường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tủ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,...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sớm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ta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5A0DA0-867F-4142-B0B3-CFCA56C3298C}"/>
              </a:ext>
            </a:extLst>
          </p:cNvPr>
          <p:cNvGrpSpPr/>
          <p:nvPr/>
        </p:nvGrpSpPr>
        <p:grpSpPr>
          <a:xfrm>
            <a:off x="7531193" y="2095736"/>
            <a:ext cx="3656765" cy="3437962"/>
            <a:chOff x="7531193" y="2095736"/>
            <a:chExt cx="3656765" cy="34379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0ACC356-E6FA-4BF8-81BF-1B419F5A9A9C}"/>
                </a:ext>
              </a:extLst>
            </p:cNvPr>
            <p:cNvGrpSpPr/>
            <p:nvPr/>
          </p:nvGrpSpPr>
          <p:grpSpPr>
            <a:xfrm>
              <a:off x="7846845" y="2095736"/>
              <a:ext cx="3338759" cy="3317703"/>
              <a:chOff x="0" y="0"/>
              <a:chExt cx="1801589" cy="1714140"/>
            </a:xfrm>
          </p:grpSpPr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59F61C3C-D407-468A-9B19-68F6EFB75BF8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1287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1287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266"/>
                      <a:pt x="16510" y="190872"/>
                      <a:pt x="17780" y="262205"/>
                    </a:cubicBezTo>
                    <a:cubicBezTo>
                      <a:pt x="19050" y="334811"/>
                      <a:pt x="17780" y="407418"/>
                      <a:pt x="16510" y="481298"/>
                    </a:cubicBezTo>
                    <a:cubicBezTo>
                      <a:pt x="15240" y="556452"/>
                      <a:pt x="2540" y="1344932"/>
                      <a:pt x="2540" y="1420086"/>
                    </a:cubicBezTo>
                    <a:cubicBezTo>
                      <a:pt x="2540" y="1493966"/>
                      <a:pt x="1270" y="1567846"/>
                      <a:pt x="0" y="1641726"/>
                    </a:cubicBezTo>
                    <a:cubicBezTo>
                      <a:pt x="0" y="1658260"/>
                      <a:pt x="3810" y="1668420"/>
                      <a:pt x="15240" y="1673500"/>
                    </a:cubicBezTo>
                    <a:cubicBezTo>
                      <a:pt x="22860" y="1677310"/>
                      <a:pt x="31750" y="1679850"/>
                      <a:pt x="40640" y="1681120"/>
                    </a:cubicBezTo>
                    <a:cubicBezTo>
                      <a:pt x="90804" y="1686200"/>
                      <a:pt x="142075" y="1690010"/>
                      <a:pt x="193346" y="1695090"/>
                    </a:cubicBezTo>
                    <a:cubicBezTo>
                      <a:pt x="221680" y="1697630"/>
                      <a:pt x="250014" y="1702710"/>
                      <a:pt x="278348" y="1703980"/>
                    </a:cubicBezTo>
                    <a:cubicBezTo>
                      <a:pt x="325572" y="1706520"/>
                      <a:pt x="851776" y="1707790"/>
                      <a:pt x="899000" y="1709060"/>
                    </a:cubicBezTo>
                    <a:cubicBezTo>
                      <a:pt x="905746" y="1709060"/>
                      <a:pt x="912492" y="1709060"/>
                      <a:pt x="919238" y="1709060"/>
                    </a:cubicBezTo>
                    <a:cubicBezTo>
                      <a:pt x="951620" y="1709060"/>
                      <a:pt x="985351" y="1707790"/>
                      <a:pt x="1017733" y="1707790"/>
                    </a:cubicBezTo>
                    <a:cubicBezTo>
                      <a:pt x="1055512" y="1707790"/>
                      <a:pt x="1091941" y="1709060"/>
                      <a:pt x="1129720" y="1709060"/>
                    </a:cubicBezTo>
                    <a:cubicBezTo>
                      <a:pt x="1185039" y="1709060"/>
                      <a:pt x="1241707" y="1709060"/>
                      <a:pt x="1297026" y="1709060"/>
                    </a:cubicBezTo>
                    <a:cubicBezTo>
                      <a:pt x="1348297" y="1709060"/>
                      <a:pt x="1399568" y="1710330"/>
                      <a:pt x="1450839" y="1711600"/>
                    </a:cubicBezTo>
                    <a:cubicBezTo>
                      <a:pt x="1473777" y="1711600"/>
                      <a:pt x="1498063" y="1712870"/>
                      <a:pt x="1521000" y="1712870"/>
                    </a:cubicBezTo>
                    <a:cubicBezTo>
                      <a:pt x="1595208" y="1711600"/>
                      <a:pt x="1668067" y="1705250"/>
                      <a:pt x="1741899" y="1705250"/>
                    </a:cubicBezTo>
                    <a:cubicBezTo>
                      <a:pt x="1745709" y="1705250"/>
                      <a:pt x="1750789" y="1702710"/>
                      <a:pt x="1754599" y="1700170"/>
                    </a:cubicBezTo>
                    <a:cubicBezTo>
                      <a:pt x="1759679" y="1696360"/>
                      <a:pt x="1762219" y="1690010"/>
                      <a:pt x="1764759" y="1687470"/>
                    </a:cubicBezTo>
                    <a:cubicBezTo>
                      <a:pt x="1766029" y="1632810"/>
                      <a:pt x="1767299" y="1579310"/>
                      <a:pt x="1768569" y="1525811"/>
                    </a:cubicBezTo>
                    <a:cubicBezTo>
                      <a:pt x="1769839" y="1443014"/>
                      <a:pt x="1779999" y="648165"/>
                      <a:pt x="1781269" y="565368"/>
                    </a:cubicBezTo>
                    <a:cubicBezTo>
                      <a:pt x="1781269" y="515690"/>
                      <a:pt x="1782539" y="466012"/>
                      <a:pt x="1783809" y="416334"/>
                    </a:cubicBezTo>
                    <a:cubicBezTo>
                      <a:pt x="1785079" y="362835"/>
                      <a:pt x="1786349" y="309335"/>
                      <a:pt x="1788889" y="255836"/>
                    </a:cubicBezTo>
                    <a:cubicBezTo>
                      <a:pt x="1790159" y="223991"/>
                      <a:pt x="1790159" y="190872"/>
                      <a:pt x="1795239" y="159027"/>
                    </a:cubicBezTo>
                    <a:cubicBezTo>
                      <a:pt x="1800319" y="120814"/>
                      <a:pt x="1802859" y="83874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Text Box 23">
              <a:extLst>
                <a:ext uri="{FF2B5EF4-FFF2-40B4-BE49-F238E27FC236}">
                  <a16:creationId xmlns:a16="http://schemas.microsoft.com/office/drawing/2014/main" id="{3B38D2FF-8A13-4548-A6F7-1483D4E408A9}"/>
                </a:ext>
              </a:extLst>
            </p:cNvPr>
            <p:cNvSpPr txBox="1"/>
            <p:nvPr/>
          </p:nvSpPr>
          <p:spPr>
            <a:xfrm>
              <a:off x="7893971" y="2170331"/>
              <a:ext cx="3293987" cy="6547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Đáp</a:t>
              </a:r>
              <a:r>
                <a:rPr lang="en-US" sz="2800" b="1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+mj-lt"/>
                  <a:cs typeface="Arial" panose="020B0604020202020204" pitchFamily="34" charset="0"/>
                </a:rPr>
                <a:t>án</a:t>
              </a:r>
              <a:endParaRPr lang="en-US" sz="2800" b="1" dirty="0"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E2B72CF0-42AF-4286-8D0E-6820167B1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746482">
              <a:off x="7531193" y="4890765"/>
              <a:ext cx="651221" cy="64293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81DB0B6-B3F1-4E3C-87D4-775D288F7198}"/>
                </a:ext>
              </a:extLst>
            </p:cNvPr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8292254" y="3046128"/>
              <a:ext cx="2520889" cy="199070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12583" y="27884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E99391-E7C0-492D-838C-D2DDAE4334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0" t="46103" r="18733" b="7610"/>
          <a:stretch/>
        </p:blipFill>
        <p:spPr>
          <a:xfrm>
            <a:off x="1504978" y="3060700"/>
            <a:ext cx="8353932" cy="3251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093FFC-27C5-4687-9ED4-8B823AA72CC6}"/>
              </a:ext>
            </a:extLst>
          </p:cNvPr>
          <p:cNvSpPr txBox="1"/>
          <p:nvPr/>
        </p:nvSpPr>
        <p:spPr>
          <a:xfrm>
            <a:off x="958878" y="1609112"/>
            <a:ext cx="10274243" cy="130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dirty="0"/>
              <a:t>Tham gia biểu diễn các tiết mục hát, múa, đọc thơ, kể chuyện,... về chủ đề Nghề nghiệp.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/>
              <a:t>Chia sẻ cảm nghĩ về buổi biểu diễn văn nghệ.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12583" y="27884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700FE3F3-487F-43A2-9455-D933A8194E5C}"/>
              </a:ext>
            </a:extLst>
          </p:cNvPr>
          <p:cNvGrpSpPr/>
          <p:nvPr/>
        </p:nvGrpSpPr>
        <p:grpSpPr>
          <a:xfrm>
            <a:off x="390597" y="1796838"/>
            <a:ext cx="6807594" cy="2586692"/>
            <a:chOff x="522898" y="1753079"/>
            <a:chExt cx="5867634" cy="216823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FEB9798-16C2-4E82-98D6-90241D6C3867}"/>
                </a:ext>
              </a:extLst>
            </p:cNvPr>
            <p:cNvGrpSpPr/>
            <p:nvPr/>
          </p:nvGrpSpPr>
          <p:grpSpPr>
            <a:xfrm>
              <a:off x="522898" y="1753079"/>
              <a:ext cx="5867634" cy="2033497"/>
              <a:chOff x="625494" y="1954301"/>
              <a:chExt cx="4666672" cy="1317837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876192E8-3B94-4F2E-8521-30A8E3CFFB6A}"/>
                  </a:ext>
                </a:extLst>
              </p:cNvPr>
              <p:cNvGrpSpPr/>
              <p:nvPr/>
            </p:nvGrpSpPr>
            <p:grpSpPr>
              <a:xfrm>
                <a:off x="625494" y="2032619"/>
                <a:ext cx="4666672" cy="1239519"/>
                <a:chOff x="625494" y="2032619"/>
                <a:chExt cx="4666672" cy="1239519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7E23DB69-B7F2-4BE6-B029-05E1069E23BF}"/>
                    </a:ext>
                  </a:extLst>
                </p:cNvPr>
                <p:cNvGrpSpPr/>
                <p:nvPr/>
              </p:nvGrpSpPr>
              <p:grpSpPr>
                <a:xfrm>
                  <a:off x="625494" y="2032619"/>
                  <a:ext cx="4666672" cy="1239519"/>
                  <a:chOff x="-4212" y="0"/>
                  <a:chExt cx="5082455" cy="1884183"/>
                </a:xfrm>
              </p:grpSpPr>
              <p:sp>
                <p:nvSpPr>
                  <p:cNvPr id="5" name="Freeform 4">
                    <a:extLst>
                      <a:ext uri="{FF2B5EF4-FFF2-40B4-BE49-F238E27FC236}">
                        <a16:creationId xmlns:a16="http://schemas.microsoft.com/office/drawing/2014/main" id="{3A4DE808-955F-45CF-80B0-8D865EA6C8C9}"/>
                      </a:ext>
                    </a:extLst>
                  </p:cNvPr>
                  <p:cNvSpPr/>
                  <p:nvPr/>
                </p:nvSpPr>
                <p:spPr>
                  <a:xfrm>
                    <a:off x="-4212" y="0"/>
                    <a:ext cx="5082455" cy="18841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82455" h="1884183">
                        <a:moveTo>
                          <a:pt x="278431" y="16918"/>
                        </a:moveTo>
                        <a:cubicBezTo>
                          <a:pt x="278431" y="16918"/>
                          <a:pt x="604014" y="12258"/>
                          <a:pt x="960586" y="12454"/>
                        </a:cubicBezTo>
                        <a:cubicBezTo>
                          <a:pt x="3801218" y="12671"/>
                          <a:pt x="4808387" y="0"/>
                          <a:pt x="4808387" y="0"/>
                        </a:cubicBezTo>
                        <a:cubicBezTo>
                          <a:pt x="4875851" y="0"/>
                          <a:pt x="4951788" y="0"/>
                          <a:pt x="5030561" y="85073"/>
                        </a:cubicBezTo>
                        <a:cubicBezTo>
                          <a:pt x="5073539" y="131488"/>
                          <a:pt x="5074607" y="240224"/>
                          <a:pt x="5075012" y="320281"/>
                        </a:cubicBezTo>
                        <a:cubicBezTo>
                          <a:pt x="5075012" y="320281"/>
                          <a:pt x="5073308" y="936483"/>
                          <a:pt x="5073308" y="1121599"/>
                        </a:cubicBezTo>
                        <a:cubicBezTo>
                          <a:pt x="5073308" y="1335758"/>
                          <a:pt x="5082456" y="1634937"/>
                          <a:pt x="5082456" y="1634937"/>
                        </a:cubicBezTo>
                        <a:cubicBezTo>
                          <a:pt x="5082456" y="1763606"/>
                          <a:pt x="5078286" y="1884183"/>
                          <a:pt x="4825448" y="1876049"/>
                        </a:cubicBezTo>
                        <a:cubicBezTo>
                          <a:pt x="4825448" y="1876049"/>
                          <a:pt x="4448976" y="1855751"/>
                          <a:pt x="3902950" y="1863349"/>
                        </a:cubicBezTo>
                        <a:cubicBezTo>
                          <a:pt x="1504539" y="1871483"/>
                          <a:pt x="304023" y="1884183"/>
                          <a:pt x="304023" y="1884183"/>
                        </a:cubicBezTo>
                        <a:cubicBezTo>
                          <a:pt x="132548" y="1884183"/>
                          <a:pt x="4213" y="1783114"/>
                          <a:pt x="8532" y="1580567"/>
                        </a:cubicBezTo>
                        <a:cubicBezTo>
                          <a:pt x="8532" y="1580567"/>
                          <a:pt x="9630" y="1082026"/>
                          <a:pt x="4815" y="933265"/>
                        </a:cubicBezTo>
                        <a:cubicBezTo>
                          <a:pt x="0" y="663668"/>
                          <a:pt x="25592" y="330596"/>
                          <a:pt x="25592" y="330596"/>
                        </a:cubicBezTo>
                        <a:cubicBezTo>
                          <a:pt x="27224" y="150571"/>
                          <a:pt x="143504" y="16918"/>
                          <a:pt x="278431" y="16918"/>
                        </a:cubicBezTo>
                        <a:close/>
                      </a:path>
                    </a:pathLst>
                  </a:custGeom>
                  <a:solidFill>
                    <a:srgbClr val="9AC6AF"/>
                  </a:solidFill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" name="Freeform 6">
                  <a:extLst>
                    <a:ext uri="{FF2B5EF4-FFF2-40B4-BE49-F238E27FC236}">
                      <a16:creationId xmlns:a16="http://schemas.microsoft.com/office/drawing/2014/main" id="{A0A4F388-D303-40EB-B16B-8EBE8A5A81D4}"/>
                    </a:ext>
                  </a:extLst>
                </p:cNvPr>
                <p:cNvSpPr/>
                <p:nvPr/>
              </p:nvSpPr>
              <p:spPr>
                <a:xfrm>
                  <a:off x="798077" y="2164791"/>
                  <a:ext cx="4361910" cy="9751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0543" h="2115014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83341" y="12454"/>
                      </a:cubicBezTo>
                      <a:cubicBezTo>
                        <a:pt x="4917651" y="12671"/>
                        <a:pt x="6086475" y="0"/>
                        <a:pt x="6086475" y="0"/>
                      </a:cubicBezTo>
                      <a:cubicBezTo>
                        <a:pt x="6153939" y="0"/>
                        <a:pt x="6229876" y="0"/>
                        <a:pt x="6308649" y="85073"/>
                      </a:cubicBezTo>
                      <a:cubicBezTo>
                        <a:pt x="6351627" y="131488"/>
                        <a:pt x="6352695" y="240224"/>
                        <a:pt x="6353100" y="320281"/>
                      </a:cubicBezTo>
                      <a:cubicBezTo>
                        <a:pt x="6353100" y="320281"/>
                        <a:pt x="6351396" y="1127467"/>
                        <a:pt x="6351396" y="1352430"/>
                      </a:cubicBezTo>
                      <a:cubicBezTo>
                        <a:pt x="6351396" y="1566589"/>
                        <a:pt x="6360544" y="1865768"/>
                        <a:pt x="6360544" y="1865768"/>
                      </a:cubicBezTo>
                      <a:cubicBezTo>
                        <a:pt x="6360544" y="1994436"/>
                        <a:pt x="6356374" y="2115014"/>
                        <a:pt x="6103536" y="2106880"/>
                      </a:cubicBezTo>
                      <a:cubicBezTo>
                        <a:pt x="6103536" y="2106880"/>
                        <a:pt x="5727064" y="2086581"/>
                        <a:pt x="5058550" y="2094180"/>
                      </a:cubicBezTo>
                      <a:cubicBezTo>
                        <a:pt x="1736723" y="2102314"/>
                        <a:pt x="304023" y="2115014"/>
                        <a:pt x="304023" y="2115014"/>
                      </a:cubicBezTo>
                      <a:cubicBezTo>
                        <a:pt x="132548" y="2115014"/>
                        <a:pt x="4213" y="2013945"/>
                        <a:pt x="8532" y="1811398"/>
                      </a:cubicBezTo>
                      <a:cubicBezTo>
                        <a:pt x="8532" y="1811398"/>
                        <a:pt x="9630" y="1312857"/>
                        <a:pt x="4815" y="965787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FF8E2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B3FC2B9-378E-45B6-B00D-3061F30CA2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527771" y="1954301"/>
                <a:ext cx="862118" cy="288809"/>
              </a:xfrm>
              <a:prstGeom prst="rect">
                <a:avLst/>
              </a:prstGeom>
            </p:spPr>
          </p:pic>
        </p:grp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8C0A5734-3132-4D27-A215-17D3A094CD83}"/>
                </a:ext>
              </a:extLst>
            </p:cNvPr>
            <p:cNvSpPr txBox="1"/>
            <p:nvPr/>
          </p:nvSpPr>
          <p:spPr>
            <a:xfrm>
              <a:off x="954835" y="2198729"/>
              <a:ext cx="5039565" cy="17225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ctr">
                <a:lnSpc>
                  <a:spcPct val="150000"/>
                </a:lnSpc>
              </a:pPr>
              <a:r>
                <a:rPr lang="vi-VN" altLang="en-US" sz="2600" b="1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3. Chia sẻ những đức tính của em có liên quan đến nghề yêu thích</a:t>
              </a:r>
            </a:p>
          </p:txBody>
        </p:sp>
      </p:grpSp>
      <p:pic>
        <p:nvPicPr>
          <p:cNvPr id="16" name="Picture 27">
            <a:extLst>
              <a:ext uri="{FF2B5EF4-FFF2-40B4-BE49-F238E27FC236}">
                <a16:creationId xmlns:a16="http://schemas.microsoft.com/office/drawing/2014/main" id="{4F6A1940-3A6B-4555-B255-4A08670405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200000">
            <a:off x="-1029834" y="4452854"/>
            <a:ext cx="2840863" cy="2951546"/>
          </a:xfrm>
          <a:prstGeom prst="rect">
            <a:avLst/>
          </a:prstGeom>
        </p:spPr>
      </p:pic>
      <p:pic>
        <p:nvPicPr>
          <p:cNvPr id="17" name="Picture 29">
            <a:extLst>
              <a:ext uri="{FF2B5EF4-FFF2-40B4-BE49-F238E27FC236}">
                <a16:creationId xmlns:a16="http://schemas.microsoft.com/office/drawing/2014/main" id="{F8482EB7-E007-4003-8C74-E848004905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0199385">
            <a:off x="4936861" y="5180422"/>
            <a:ext cx="294564" cy="65326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E9B84FF-E46B-4EA3-BAB1-CC1FC695F2F3}"/>
              </a:ext>
            </a:extLst>
          </p:cNvPr>
          <p:cNvGrpSpPr/>
          <p:nvPr/>
        </p:nvGrpSpPr>
        <p:grpSpPr>
          <a:xfrm>
            <a:off x="8089149" y="1962762"/>
            <a:ext cx="2359939" cy="1327751"/>
            <a:chOff x="8089149" y="1962762"/>
            <a:chExt cx="2359939" cy="1327751"/>
          </a:xfrm>
        </p:grpSpPr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F9ABD2DF-410D-408F-A1D7-490244D87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3493642" flipH="1" flipV="1">
              <a:off x="8115911" y="1936000"/>
              <a:ext cx="1327751" cy="1381275"/>
            </a:xfrm>
            <a:prstGeom prst="rect">
              <a:avLst/>
            </a:prstGeom>
          </p:spPr>
        </p:pic>
        <p:pic>
          <p:nvPicPr>
            <p:cNvPr id="20" name="Picture 7">
              <a:extLst>
                <a:ext uri="{FF2B5EF4-FFF2-40B4-BE49-F238E27FC236}">
                  <a16:creationId xmlns:a16="http://schemas.microsoft.com/office/drawing/2014/main" id="{87BE7D3F-A4B8-4EE5-9699-189B2A4CA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3682854">
              <a:off x="9675048" y="2320104"/>
              <a:ext cx="787326" cy="760754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5BCA64-EF2B-4538-94F6-0AC551555CB9}"/>
              </a:ext>
            </a:extLst>
          </p:cNvPr>
          <p:cNvGrpSpPr/>
          <p:nvPr/>
        </p:nvGrpSpPr>
        <p:grpSpPr>
          <a:xfrm>
            <a:off x="5024013" y="4381327"/>
            <a:ext cx="5567161" cy="1827469"/>
            <a:chOff x="5024013" y="4381327"/>
            <a:chExt cx="5567161" cy="182746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555F923-1A29-4629-8907-627DD21991FF}"/>
                </a:ext>
              </a:extLst>
            </p:cNvPr>
            <p:cNvGrpSpPr/>
            <p:nvPr/>
          </p:nvGrpSpPr>
          <p:grpSpPr>
            <a:xfrm>
              <a:off x="5024013" y="4381327"/>
              <a:ext cx="5567161" cy="1827469"/>
              <a:chOff x="5434823" y="4176937"/>
              <a:chExt cx="5067665" cy="150761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EA9E8A16-65F4-473D-AC04-C8A1473644DC}"/>
                  </a:ext>
                </a:extLst>
              </p:cNvPr>
              <p:cNvGrpSpPr/>
              <p:nvPr/>
            </p:nvGrpSpPr>
            <p:grpSpPr>
              <a:xfrm>
                <a:off x="5434823" y="4176937"/>
                <a:ext cx="5067665" cy="1421245"/>
                <a:chOff x="7760992" y="8163560"/>
                <a:chExt cx="4569682" cy="1239519"/>
              </a:xfrm>
            </p:grpSpPr>
            <p:sp>
              <p:nvSpPr>
                <p:cNvPr id="11" name="Freeform 12">
                  <a:extLst>
                    <a:ext uri="{FF2B5EF4-FFF2-40B4-BE49-F238E27FC236}">
                      <a16:creationId xmlns:a16="http://schemas.microsoft.com/office/drawing/2014/main" id="{D6173591-B150-450C-8BCD-15A50865EE07}"/>
                    </a:ext>
                  </a:extLst>
                </p:cNvPr>
                <p:cNvSpPr/>
                <p:nvPr/>
              </p:nvSpPr>
              <p:spPr>
                <a:xfrm>
                  <a:off x="7760992" y="8163560"/>
                  <a:ext cx="4569682" cy="1239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2455" h="1884183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60586" y="12454"/>
                      </a:cubicBezTo>
                      <a:cubicBezTo>
                        <a:pt x="3801218" y="12671"/>
                        <a:pt x="4808387" y="0"/>
                        <a:pt x="4808387" y="0"/>
                      </a:cubicBezTo>
                      <a:cubicBezTo>
                        <a:pt x="4875851" y="0"/>
                        <a:pt x="4951788" y="0"/>
                        <a:pt x="5030561" y="85073"/>
                      </a:cubicBezTo>
                      <a:cubicBezTo>
                        <a:pt x="5073539" y="131488"/>
                        <a:pt x="5074607" y="240224"/>
                        <a:pt x="5075012" y="320281"/>
                      </a:cubicBezTo>
                      <a:cubicBezTo>
                        <a:pt x="5075012" y="320281"/>
                        <a:pt x="5073308" y="936483"/>
                        <a:pt x="5073308" y="1121599"/>
                      </a:cubicBezTo>
                      <a:cubicBezTo>
                        <a:pt x="5073308" y="1335758"/>
                        <a:pt x="5082456" y="1634937"/>
                        <a:pt x="5082456" y="1634937"/>
                      </a:cubicBezTo>
                      <a:cubicBezTo>
                        <a:pt x="5082456" y="1763606"/>
                        <a:pt x="5078286" y="1884183"/>
                        <a:pt x="4825448" y="1876049"/>
                      </a:cubicBezTo>
                      <a:cubicBezTo>
                        <a:pt x="4825448" y="1876049"/>
                        <a:pt x="4448976" y="1855751"/>
                        <a:pt x="3902950" y="1863349"/>
                      </a:cubicBezTo>
                      <a:cubicBezTo>
                        <a:pt x="1504539" y="1871483"/>
                        <a:pt x="304023" y="1884183"/>
                        <a:pt x="304023" y="1884183"/>
                      </a:cubicBezTo>
                      <a:cubicBezTo>
                        <a:pt x="132548" y="1884183"/>
                        <a:pt x="4213" y="1783114"/>
                        <a:pt x="8532" y="1580567"/>
                      </a:cubicBezTo>
                      <a:cubicBezTo>
                        <a:pt x="8532" y="1580567"/>
                        <a:pt x="9630" y="1082026"/>
                        <a:pt x="4815" y="93326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9DB5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" name="Freeform 14">
                  <a:extLst>
                    <a:ext uri="{FF2B5EF4-FFF2-40B4-BE49-F238E27FC236}">
                      <a16:creationId xmlns:a16="http://schemas.microsoft.com/office/drawing/2014/main" id="{85110EE7-1864-46A4-A61C-BAF44AC53ACF}"/>
                    </a:ext>
                  </a:extLst>
                </p:cNvPr>
                <p:cNvSpPr/>
                <p:nvPr/>
              </p:nvSpPr>
              <p:spPr>
                <a:xfrm>
                  <a:off x="7949022" y="8259417"/>
                  <a:ext cx="4242978" cy="10478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60543" h="2115014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983341" y="12454"/>
                      </a:cubicBezTo>
                      <a:cubicBezTo>
                        <a:pt x="4917651" y="12671"/>
                        <a:pt x="6086475" y="0"/>
                        <a:pt x="6086475" y="0"/>
                      </a:cubicBezTo>
                      <a:cubicBezTo>
                        <a:pt x="6153939" y="0"/>
                        <a:pt x="6229876" y="0"/>
                        <a:pt x="6308649" y="85073"/>
                      </a:cubicBezTo>
                      <a:cubicBezTo>
                        <a:pt x="6351627" y="131488"/>
                        <a:pt x="6352695" y="240224"/>
                        <a:pt x="6353100" y="320281"/>
                      </a:cubicBezTo>
                      <a:cubicBezTo>
                        <a:pt x="6353100" y="320281"/>
                        <a:pt x="6351396" y="1127467"/>
                        <a:pt x="6351396" y="1352430"/>
                      </a:cubicBezTo>
                      <a:cubicBezTo>
                        <a:pt x="6351396" y="1566589"/>
                        <a:pt x="6360544" y="1865768"/>
                        <a:pt x="6360544" y="1865768"/>
                      </a:cubicBezTo>
                      <a:cubicBezTo>
                        <a:pt x="6360544" y="1994436"/>
                        <a:pt x="6356374" y="2115014"/>
                        <a:pt x="6103536" y="2106880"/>
                      </a:cubicBezTo>
                      <a:cubicBezTo>
                        <a:pt x="6103536" y="2106880"/>
                        <a:pt x="5727064" y="2086581"/>
                        <a:pt x="5058550" y="2094180"/>
                      </a:cubicBezTo>
                      <a:cubicBezTo>
                        <a:pt x="1736723" y="2102314"/>
                        <a:pt x="304023" y="2115014"/>
                        <a:pt x="304023" y="2115014"/>
                      </a:cubicBezTo>
                      <a:cubicBezTo>
                        <a:pt x="132548" y="2115014"/>
                        <a:pt x="4213" y="2013945"/>
                        <a:pt x="8532" y="1811398"/>
                      </a:cubicBezTo>
                      <a:cubicBezTo>
                        <a:pt x="8532" y="1811398"/>
                        <a:pt x="9630" y="1312857"/>
                        <a:pt x="4815" y="965787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rgbClr val="FFF8E2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D8F6E63C-BA0E-4737-AC65-D9421198E129}"/>
                  </a:ext>
                </a:extLst>
              </p:cNvPr>
              <p:cNvSpPr txBox="1"/>
              <p:nvPr/>
            </p:nvSpPr>
            <p:spPr>
              <a:xfrm>
                <a:off x="5751914" y="4562129"/>
                <a:ext cx="4433485" cy="112242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1" indent="0"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vi-VN" altLang="en-US" sz="2600" b="1" u="none" dirty="0">
                    <a:solidFill>
                      <a:srgbClr val="010101"/>
                    </a:solidFill>
                    <a:latin typeface="+mj-lt"/>
                    <a:cs typeface="Arial" panose="020B0604020202020204" pitchFamily="34" charset="0"/>
                  </a:rPr>
                  <a:t>4. Thực hành nghề yêu thích</a:t>
                </a:r>
              </a:p>
            </p:txBody>
          </p:sp>
        </p:grpSp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A8D088B3-0BB5-46CB-A337-7F8AC0E69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7584156" y="4381327"/>
              <a:ext cx="862118" cy="2888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2105FEB-5F72-42E6-B0A0-0A166A90EB8D}"/>
              </a:ext>
            </a:extLst>
          </p:cNvPr>
          <p:cNvGrpSpPr/>
          <p:nvPr/>
        </p:nvGrpSpPr>
        <p:grpSpPr>
          <a:xfrm>
            <a:off x="552591" y="2162628"/>
            <a:ext cx="4266152" cy="3925990"/>
            <a:chOff x="988019" y="2200900"/>
            <a:chExt cx="6179388" cy="6151947"/>
          </a:xfrm>
        </p:grpSpPr>
        <p:grpSp>
          <p:nvGrpSpPr>
            <p:cNvPr id="34" name="Group 2">
              <a:extLst>
                <a:ext uri="{FF2B5EF4-FFF2-40B4-BE49-F238E27FC236}">
                  <a16:creationId xmlns:a16="http://schemas.microsoft.com/office/drawing/2014/main" id="{F0B2DF77-0DEC-47F2-A8D0-34088B989B4C}"/>
                </a:ext>
              </a:extLst>
            </p:cNvPr>
            <p:cNvGrpSpPr/>
            <p:nvPr/>
          </p:nvGrpSpPr>
          <p:grpSpPr>
            <a:xfrm>
              <a:off x="988019" y="2489595"/>
              <a:ext cx="6179388" cy="5863252"/>
              <a:chOff x="0" y="0"/>
              <a:chExt cx="1801589" cy="1709420"/>
            </a:xfrm>
          </p:grpSpPr>
          <p:sp>
            <p:nvSpPr>
              <p:cNvPr id="35" name="Freeform 3">
                <a:extLst>
                  <a:ext uri="{FF2B5EF4-FFF2-40B4-BE49-F238E27FC236}">
                    <a16:creationId xmlns:a16="http://schemas.microsoft.com/office/drawing/2014/main" id="{44EEF61E-65DA-4CB3-B078-08D16F9414DC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0815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110"/>
                      <a:pt x="16510" y="190500"/>
                      <a:pt x="17780" y="261620"/>
                    </a:cubicBezTo>
                    <a:cubicBezTo>
                      <a:pt x="19050" y="334010"/>
                      <a:pt x="17780" y="406400"/>
                      <a:pt x="16510" y="480060"/>
                    </a:cubicBezTo>
                    <a:cubicBezTo>
                      <a:pt x="15240" y="554990"/>
                      <a:pt x="2540" y="1341120"/>
                      <a:pt x="2540" y="1416050"/>
                    </a:cubicBezTo>
                    <a:cubicBezTo>
                      <a:pt x="2540" y="1489710"/>
                      <a:pt x="1270" y="1563370"/>
                      <a:pt x="0" y="1637030"/>
                    </a:cubicBezTo>
                    <a:cubicBezTo>
                      <a:pt x="0" y="1653540"/>
                      <a:pt x="3810" y="1663700"/>
                      <a:pt x="15240" y="1668780"/>
                    </a:cubicBezTo>
                    <a:cubicBezTo>
                      <a:pt x="22860" y="1672590"/>
                      <a:pt x="31750" y="1675130"/>
                      <a:pt x="40640" y="1676400"/>
                    </a:cubicBezTo>
                    <a:cubicBezTo>
                      <a:pt x="90804" y="1681480"/>
                      <a:pt x="142075" y="1685290"/>
                      <a:pt x="193346" y="1690370"/>
                    </a:cubicBezTo>
                    <a:cubicBezTo>
                      <a:pt x="221680" y="1692910"/>
                      <a:pt x="250014" y="1697990"/>
                      <a:pt x="278348" y="1699260"/>
                    </a:cubicBezTo>
                    <a:cubicBezTo>
                      <a:pt x="325572" y="1701800"/>
                      <a:pt x="851776" y="1703070"/>
                      <a:pt x="899000" y="1704340"/>
                    </a:cubicBezTo>
                    <a:cubicBezTo>
                      <a:pt x="905746" y="1704340"/>
                      <a:pt x="912492" y="1704340"/>
                      <a:pt x="919238" y="1704340"/>
                    </a:cubicBezTo>
                    <a:cubicBezTo>
                      <a:pt x="951620" y="1704340"/>
                      <a:pt x="985351" y="1703070"/>
                      <a:pt x="1017733" y="1703070"/>
                    </a:cubicBezTo>
                    <a:cubicBezTo>
                      <a:pt x="1055512" y="1703070"/>
                      <a:pt x="1091941" y="1704340"/>
                      <a:pt x="1129720" y="1704340"/>
                    </a:cubicBezTo>
                    <a:cubicBezTo>
                      <a:pt x="1185039" y="1704340"/>
                      <a:pt x="1241707" y="1704340"/>
                      <a:pt x="1297026" y="1704340"/>
                    </a:cubicBezTo>
                    <a:cubicBezTo>
                      <a:pt x="1348297" y="1704340"/>
                      <a:pt x="1399568" y="1705610"/>
                      <a:pt x="1450839" y="1706880"/>
                    </a:cubicBezTo>
                    <a:cubicBezTo>
                      <a:pt x="1473777" y="1706880"/>
                      <a:pt x="1498063" y="1708150"/>
                      <a:pt x="1521000" y="1708150"/>
                    </a:cubicBezTo>
                    <a:cubicBezTo>
                      <a:pt x="1595208" y="1706880"/>
                      <a:pt x="1668067" y="1700530"/>
                      <a:pt x="1741899" y="1700530"/>
                    </a:cubicBezTo>
                    <a:cubicBezTo>
                      <a:pt x="1745709" y="1700530"/>
                      <a:pt x="1750789" y="1697990"/>
                      <a:pt x="1754599" y="1695450"/>
                    </a:cubicBezTo>
                    <a:cubicBezTo>
                      <a:pt x="1759679" y="1691640"/>
                      <a:pt x="1762219" y="1685290"/>
                      <a:pt x="1764759" y="1682750"/>
                    </a:cubicBezTo>
                    <a:cubicBezTo>
                      <a:pt x="1766029" y="1628140"/>
                      <a:pt x="1767299" y="1574800"/>
                      <a:pt x="1768569" y="1521460"/>
                    </a:cubicBezTo>
                    <a:cubicBezTo>
                      <a:pt x="1769839" y="1438910"/>
                      <a:pt x="1779999" y="646430"/>
                      <a:pt x="1781269" y="563880"/>
                    </a:cubicBezTo>
                    <a:cubicBezTo>
                      <a:pt x="1781269" y="514350"/>
                      <a:pt x="1782539" y="464820"/>
                      <a:pt x="1783809" y="415290"/>
                    </a:cubicBezTo>
                    <a:cubicBezTo>
                      <a:pt x="1785079" y="361950"/>
                      <a:pt x="1786349" y="308610"/>
                      <a:pt x="1788889" y="255270"/>
                    </a:cubicBezTo>
                    <a:cubicBezTo>
                      <a:pt x="1790159" y="223520"/>
                      <a:pt x="1790159" y="190500"/>
                      <a:pt x="1795239" y="158750"/>
                    </a:cubicBezTo>
                    <a:cubicBezTo>
                      <a:pt x="1800319" y="120650"/>
                      <a:pt x="1802859" y="83820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6" name="Picture 4">
              <a:extLst>
                <a:ext uri="{FF2B5EF4-FFF2-40B4-BE49-F238E27FC236}">
                  <a16:creationId xmlns:a16="http://schemas.microsoft.com/office/drawing/2014/main" id="{FEF225A2-230E-4BFE-92CC-A27603141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64260" y="2200900"/>
              <a:ext cx="1626905" cy="54501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381BFA0-0449-420A-8A3C-EF1C4B37BF01}"/>
                </a:ext>
              </a:extLst>
            </p:cNvPr>
            <p:cNvPicPr/>
            <p:nvPr/>
          </p:nvPicPr>
          <p:blipFill>
            <a:blip r:embed="rId5"/>
            <a:srcRect t="10362" b="12226"/>
            <a:stretch>
              <a:fillRect/>
            </a:stretch>
          </p:blipFill>
          <p:spPr>
            <a:xfrm>
              <a:off x="1295400" y="3238500"/>
              <a:ext cx="5468620" cy="459803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F3872A-2B67-4A77-A1B6-EFEB048C68F1}"/>
              </a:ext>
            </a:extLst>
          </p:cNvPr>
          <p:cNvGrpSpPr/>
          <p:nvPr/>
        </p:nvGrpSpPr>
        <p:grpSpPr>
          <a:xfrm>
            <a:off x="5391277" y="1255030"/>
            <a:ext cx="6035921" cy="1815195"/>
            <a:chOff x="6446365" y="1385550"/>
            <a:chExt cx="10853616" cy="3109532"/>
          </a:xfrm>
        </p:grpSpPr>
        <p:grpSp>
          <p:nvGrpSpPr>
            <p:cNvPr id="38" name="Group 7">
              <a:extLst>
                <a:ext uri="{FF2B5EF4-FFF2-40B4-BE49-F238E27FC236}">
                  <a16:creationId xmlns:a16="http://schemas.microsoft.com/office/drawing/2014/main" id="{C996BEFA-310C-421D-B440-FA644591C9FF}"/>
                </a:ext>
              </a:extLst>
            </p:cNvPr>
            <p:cNvGrpSpPr/>
            <p:nvPr/>
          </p:nvGrpSpPr>
          <p:grpSpPr>
            <a:xfrm>
              <a:off x="6446365" y="1385550"/>
              <a:ext cx="10853616" cy="3109532"/>
              <a:chOff x="0" y="0"/>
              <a:chExt cx="7736557" cy="2216503"/>
            </a:xfrm>
          </p:grpSpPr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1EAFC079-3A25-4383-A70A-7F00A432F06A}"/>
                  </a:ext>
                </a:extLst>
              </p:cNvPr>
              <p:cNvSpPr/>
              <p:nvPr/>
            </p:nvSpPr>
            <p:spPr>
              <a:xfrm>
                <a:off x="-9098" y="-6509"/>
                <a:ext cx="7750888" cy="2248556"/>
              </a:xfrm>
              <a:custGeom>
                <a:avLst/>
                <a:gdLst/>
                <a:ahLst/>
                <a:cxnLst/>
                <a:rect l="l" t="t" r="r" b="b"/>
                <a:pathLst>
                  <a:path w="7750888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6857814" y="6965"/>
                    </a:cubicBezTo>
                    <a:lnTo>
                      <a:pt x="6857816" y="6965"/>
                    </a:lnTo>
                    <a:cubicBezTo>
                      <a:pt x="7074563" y="16819"/>
                      <a:pt x="7278878" y="36481"/>
                      <a:pt x="7413066" y="101690"/>
                    </a:cubicBezTo>
                    <a:cubicBezTo>
                      <a:pt x="7669112" y="226120"/>
                      <a:pt x="7750887" y="459160"/>
                      <a:pt x="7745399" y="704684"/>
                    </a:cubicBezTo>
                    <a:cubicBezTo>
                      <a:pt x="7745399" y="704684"/>
                      <a:pt x="7702111" y="1013073"/>
                      <a:pt x="7709545" y="1248607"/>
                    </a:cubicBezTo>
                    <a:cubicBezTo>
                      <a:pt x="7716669" y="1396804"/>
                      <a:pt x="7723825" y="1592407"/>
                      <a:pt x="7723825" y="1592407"/>
                    </a:cubicBezTo>
                    <a:cubicBezTo>
                      <a:pt x="7707144" y="1808139"/>
                      <a:pt x="7592499" y="2018751"/>
                      <a:pt x="7395630" y="2130375"/>
                    </a:cubicBezTo>
                    <a:cubicBezTo>
                      <a:pt x="7245279" y="2215624"/>
                      <a:pt x="7047247" y="2230722"/>
                      <a:pt x="5600378" y="2219980"/>
                    </a:cubicBezTo>
                    <a:lnTo>
                      <a:pt x="5600301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rgbClr val="FAB95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E8070EFE-DDBE-4287-9430-02D1ADA2DAE6}"/>
                </a:ext>
              </a:extLst>
            </p:cNvPr>
            <p:cNvSpPr txBox="1"/>
            <p:nvPr/>
          </p:nvSpPr>
          <p:spPr>
            <a:xfrm>
              <a:off x="6687573" y="1916993"/>
              <a:ext cx="10365776" cy="1922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altLang="en-US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3. Chia sẻ những đức tính của em có liên quan đến nghề yêu thích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B60C12-9163-43EA-AF7E-322564FB9DA1}"/>
              </a:ext>
            </a:extLst>
          </p:cNvPr>
          <p:cNvGrpSpPr/>
          <p:nvPr/>
        </p:nvGrpSpPr>
        <p:grpSpPr>
          <a:xfrm>
            <a:off x="5500426" y="3406647"/>
            <a:ext cx="5036946" cy="2537469"/>
            <a:chOff x="6284197" y="4806760"/>
            <a:chExt cx="9917016" cy="4102480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E323B512-4D69-435A-B0D0-8AF0B2DA3D9C}"/>
                </a:ext>
              </a:extLst>
            </p:cNvPr>
            <p:cNvSpPr/>
            <p:nvPr/>
          </p:nvSpPr>
          <p:spPr>
            <a:xfrm>
              <a:off x="6284197" y="4806760"/>
              <a:ext cx="9917016" cy="4102480"/>
            </a:xfrm>
            <a:custGeom>
              <a:avLst/>
              <a:gdLst/>
              <a:ahLst/>
              <a:cxnLst/>
              <a:rect l="l" t="t" r="r" b="b"/>
              <a:pathLst>
                <a:path w="17589481" h="7276433">
                  <a:moveTo>
                    <a:pt x="17083042" y="7259514"/>
                  </a:moveTo>
                  <a:cubicBezTo>
                    <a:pt x="17083042" y="7259514"/>
                    <a:pt x="16846046" y="7249545"/>
                    <a:pt x="16483906" y="7262989"/>
                  </a:cubicBezTo>
                  <a:cubicBezTo>
                    <a:pt x="16121769" y="7276433"/>
                    <a:pt x="490924" y="7276433"/>
                    <a:pt x="490924" y="7276433"/>
                  </a:cubicBezTo>
                  <a:cubicBezTo>
                    <a:pt x="245502" y="7276433"/>
                    <a:pt x="32509" y="7179166"/>
                    <a:pt x="31032" y="7019051"/>
                  </a:cubicBezTo>
                  <a:cubicBezTo>
                    <a:pt x="31032" y="7019051"/>
                    <a:pt x="0" y="4867635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17036493" y="0"/>
                    <a:pt x="17036493" y="0"/>
                  </a:cubicBezTo>
                  <a:cubicBezTo>
                    <a:pt x="17348393" y="0"/>
                    <a:pt x="17581822" y="101069"/>
                    <a:pt x="17573966" y="303616"/>
                  </a:cubicBezTo>
                  <a:cubicBezTo>
                    <a:pt x="17573966" y="303616"/>
                    <a:pt x="17571970" y="4488554"/>
                    <a:pt x="17580725" y="6319464"/>
                  </a:cubicBezTo>
                  <a:cubicBezTo>
                    <a:pt x="17589481" y="6612765"/>
                    <a:pt x="17542932" y="6945837"/>
                    <a:pt x="17542932" y="6945837"/>
                  </a:cubicBezTo>
                  <a:cubicBezTo>
                    <a:pt x="17539968" y="7125862"/>
                    <a:pt x="17328464" y="7259514"/>
                    <a:pt x="17083042" y="7259514"/>
                  </a:cubicBezTo>
                  <a:close/>
                </a:path>
              </a:pathLst>
            </a:custGeom>
            <a:solidFill>
              <a:srgbClr val="FCE4E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072E336B-3A7B-4A55-815D-1045E43C1095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6934205" y="5101632"/>
              <a:ext cx="8726709" cy="351273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0523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8">
            <a:extLst>
              <a:ext uri="{FF2B5EF4-FFF2-40B4-BE49-F238E27FC236}">
                <a16:creationId xmlns:a16="http://schemas.microsoft.com/office/drawing/2014/main" id="{8B086E1A-F46C-49BE-B68F-746362699A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074" y="3319419"/>
            <a:ext cx="5236028" cy="2846721"/>
          </a:xfrm>
          <a:prstGeom prst="rect">
            <a:avLst/>
          </a:prstGeom>
        </p:spPr>
      </p:pic>
      <p:sp>
        <p:nvSpPr>
          <p:cNvPr id="31" name="Rounded Rectangular Callout 15">
            <a:extLst>
              <a:ext uri="{FF2B5EF4-FFF2-40B4-BE49-F238E27FC236}">
                <a16:creationId xmlns:a16="http://schemas.microsoft.com/office/drawing/2014/main" id="{49FF253A-B5D6-4604-BD3A-20AF30F54EC1}"/>
              </a:ext>
            </a:extLst>
          </p:cNvPr>
          <p:cNvSpPr/>
          <p:nvPr/>
        </p:nvSpPr>
        <p:spPr>
          <a:xfrm>
            <a:off x="4122061" y="1199159"/>
            <a:ext cx="5678714" cy="1503262"/>
          </a:xfrm>
          <a:prstGeom prst="wedgeRoundRectCallout">
            <a:avLst>
              <a:gd name="adj1" fmla="val -55833"/>
              <a:gd name="adj2" fmla="val 4192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Hãy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cắt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dán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hình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bông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hoa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hoặc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ngôi</a:t>
            </a:r>
            <a:r>
              <a:rPr lang="en-US" sz="2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+mn-ea"/>
              </a:rPr>
              <a:t>sao</a:t>
            </a:r>
            <a:endParaRPr lang="en-US" sz="2600" b="1" dirty="0">
              <a:solidFill>
                <a:schemeClr val="tx1"/>
              </a:solidFill>
              <a:latin typeface="+mj-lt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1D1A27-8F21-485B-B79C-82F77E58011A}"/>
              </a:ext>
            </a:extLst>
          </p:cNvPr>
          <p:cNvGrpSpPr/>
          <p:nvPr/>
        </p:nvGrpSpPr>
        <p:grpSpPr>
          <a:xfrm>
            <a:off x="334949" y="3324218"/>
            <a:ext cx="5580940" cy="2334623"/>
            <a:chOff x="570549" y="7271656"/>
            <a:chExt cx="4944880" cy="2334623"/>
          </a:xfrm>
        </p:grpSpPr>
        <p:grpSp>
          <p:nvGrpSpPr>
            <p:cNvPr id="27" name="Group 2">
              <a:extLst>
                <a:ext uri="{FF2B5EF4-FFF2-40B4-BE49-F238E27FC236}">
                  <a16:creationId xmlns:a16="http://schemas.microsoft.com/office/drawing/2014/main" id="{127EE19D-649A-4DFB-B3D1-F20DE25DDFFB}"/>
                </a:ext>
              </a:extLst>
            </p:cNvPr>
            <p:cNvGrpSpPr/>
            <p:nvPr/>
          </p:nvGrpSpPr>
          <p:grpSpPr>
            <a:xfrm>
              <a:off x="826135" y="7271656"/>
              <a:ext cx="4689294" cy="2334623"/>
              <a:chOff x="0" y="0"/>
              <a:chExt cx="2938191" cy="1853610"/>
            </a:xfrm>
          </p:grpSpPr>
          <p:sp>
            <p:nvSpPr>
              <p:cNvPr id="28" name="Freeform 3">
                <a:extLst>
                  <a:ext uri="{FF2B5EF4-FFF2-40B4-BE49-F238E27FC236}">
                    <a16:creationId xmlns:a16="http://schemas.microsoft.com/office/drawing/2014/main" id="{C46E6187-8787-46E7-B258-9F8CF756DC7C}"/>
                  </a:ext>
                </a:extLst>
              </p:cNvPr>
              <p:cNvSpPr/>
              <p:nvPr/>
            </p:nvSpPr>
            <p:spPr>
              <a:xfrm>
                <a:off x="0" y="-3810"/>
                <a:ext cx="2942001" cy="1858690"/>
              </a:xfrm>
              <a:custGeom>
                <a:avLst/>
                <a:gdLst/>
                <a:ahLst/>
                <a:cxnLst/>
                <a:rect l="l" t="t" r="r" b="b"/>
                <a:pathLst>
                  <a:path w="2942001" h="1858690">
                    <a:moveTo>
                      <a:pt x="2929301" y="38100"/>
                    </a:moveTo>
                    <a:cubicBezTo>
                      <a:pt x="2928031" y="34290"/>
                      <a:pt x="2928031" y="30480"/>
                      <a:pt x="2928031" y="25400"/>
                    </a:cubicBezTo>
                    <a:cubicBezTo>
                      <a:pt x="2928031" y="11430"/>
                      <a:pt x="2924221" y="6350"/>
                      <a:pt x="2910251" y="5080"/>
                    </a:cubicBezTo>
                    <a:cubicBezTo>
                      <a:pt x="2871571" y="3810"/>
                      <a:pt x="2816203" y="0"/>
                      <a:pt x="2763142" y="5080"/>
                    </a:cubicBezTo>
                    <a:cubicBezTo>
                      <a:pt x="2663941" y="12700"/>
                      <a:pt x="2567047" y="13970"/>
                      <a:pt x="2467845" y="13970"/>
                    </a:cubicBezTo>
                    <a:cubicBezTo>
                      <a:pt x="2317890" y="13970"/>
                      <a:pt x="2170242" y="10160"/>
                      <a:pt x="2020287" y="8890"/>
                    </a:cubicBezTo>
                    <a:cubicBezTo>
                      <a:pt x="1946463" y="7620"/>
                      <a:pt x="1874946" y="7620"/>
                      <a:pt x="1801122" y="8890"/>
                    </a:cubicBezTo>
                    <a:cubicBezTo>
                      <a:pt x="1720377" y="8890"/>
                      <a:pt x="1641939" y="11430"/>
                      <a:pt x="1561193" y="12700"/>
                    </a:cubicBezTo>
                    <a:cubicBezTo>
                      <a:pt x="1501211" y="13970"/>
                      <a:pt x="1443536" y="12700"/>
                      <a:pt x="1383554" y="16510"/>
                    </a:cubicBezTo>
                    <a:cubicBezTo>
                      <a:pt x="1323572" y="20320"/>
                      <a:pt x="1062881" y="20320"/>
                      <a:pt x="1002899" y="19050"/>
                    </a:cubicBezTo>
                    <a:cubicBezTo>
                      <a:pt x="965987" y="17780"/>
                      <a:pt x="846023" y="21590"/>
                      <a:pt x="809111" y="21590"/>
                    </a:cubicBezTo>
                    <a:cubicBezTo>
                      <a:pt x="760664" y="21590"/>
                      <a:pt x="709910" y="22860"/>
                      <a:pt x="661462" y="21590"/>
                    </a:cubicBezTo>
                    <a:cubicBezTo>
                      <a:pt x="603787" y="20320"/>
                      <a:pt x="546112" y="19050"/>
                      <a:pt x="488437" y="25400"/>
                    </a:cubicBezTo>
                    <a:cubicBezTo>
                      <a:pt x="430762" y="31750"/>
                      <a:pt x="373087" y="31750"/>
                      <a:pt x="315412" y="29210"/>
                    </a:cubicBezTo>
                    <a:cubicBezTo>
                      <a:pt x="255430" y="26670"/>
                      <a:pt x="197755" y="25400"/>
                      <a:pt x="137773" y="24130"/>
                    </a:cubicBezTo>
                    <a:cubicBezTo>
                      <a:pt x="100861" y="21590"/>
                      <a:pt x="61642" y="20320"/>
                      <a:pt x="39370" y="20320"/>
                    </a:cubicBezTo>
                    <a:cubicBezTo>
                      <a:pt x="26670" y="19050"/>
                      <a:pt x="13970" y="17780"/>
                      <a:pt x="0" y="16510"/>
                    </a:cubicBezTo>
                    <a:cubicBezTo>
                      <a:pt x="0" y="24130"/>
                      <a:pt x="0" y="29210"/>
                      <a:pt x="0" y="33020"/>
                    </a:cubicBezTo>
                    <a:cubicBezTo>
                      <a:pt x="7620" y="96586"/>
                      <a:pt x="3810" y="181805"/>
                      <a:pt x="2540" y="248863"/>
                    </a:cubicBezTo>
                    <a:cubicBezTo>
                      <a:pt x="1270" y="296362"/>
                      <a:pt x="2540" y="342464"/>
                      <a:pt x="2540" y="389963"/>
                    </a:cubicBezTo>
                    <a:cubicBezTo>
                      <a:pt x="3810" y="433271"/>
                      <a:pt x="5080" y="476579"/>
                      <a:pt x="6350" y="519888"/>
                    </a:cubicBezTo>
                    <a:cubicBezTo>
                      <a:pt x="7620" y="561799"/>
                      <a:pt x="6350" y="603710"/>
                      <a:pt x="7620" y="645621"/>
                    </a:cubicBezTo>
                    <a:cubicBezTo>
                      <a:pt x="8890" y="709884"/>
                      <a:pt x="10160" y="774148"/>
                      <a:pt x="11430" y="838412"/>
                    </a:cubicBezTo>
                    <a:cubicBezTo>
                      <a:pt x="11430" y="862161"/>
                      <a:pt x="11430" y="1781411"/>
                      <a:pt x="11430" y="1805160"/>
                    </a:cubicBezTo>
                    <a:cubicBezTo>
                      <a:pt x="11430" y="1823130"/>
                      <a:pt x="15240" y="1826940"/>
                      <a:pt x="31750" y="1830750"/>
                    </a:cubicBezTo>
                    <a:cubicBezTo>
                      <a:pt x="43180" y="1833290"/>
                      <a:pt x="54610" y="1835830"/>
                      <a:pt x="70870" y="1837100"/>
                    </a:cubicBezTo>
                    <a:cubicBezTo>
                      <a:pt x="165457" y="1838370"/>
                      <a:pt x="260044" y="1839640"/>
                      <a:pt x="354631" y="1839640"/>
                    </a:cubicBezTo>
                    <a:cubicBezTo>
                      <a:pt x="375394" y="1839640"/>
                      <a:pt x="396157" y="1839640"/>
                      <a:pt x="416920" y="1839640"/>
                    </a:cubicBezTo>
                    <a:cubicBezTo>
                      <a:pt x="483823" y="1840910"/>
                      <a:pt x="548419" y="1844720"/>
                      <a:pt x="615323" y="1842180"/>
                    </a:cubicBezTo>
                    <a:cubicBezTo>
                      <a:pt x="686840" y="1839640"/>
                      <a:pt x="760664" y="1840910"/>
                      <a:pt x="832181" y="1842180"/>
                    </a:cubicBezTo>
                    <a:cubicBezTo>
                      <a:pt x="917540" y="1843450"/>
                      <a:pt x="1288967" y="1843450"/>
                      <a:pt x="1374326" y="1843450"/>
                    </a:cubicBezTo>
                    <a:cubicBezTo>
                      <a:pt x="1445843" y="1844720"/>
                      <a:pt x="1517360" y="1843450"/>
                      <a:pt x="1588878" y="1844720"/>
                    </a:cubicBezTo>
                    <a:cubicBezTo>
                      <a:pt x="1641939" y="1844720"/>
                      <a:pt x="1695000" y="1847260"/>
                      <a:pt x="1748061" y="1845990"/>
                    </a:cubicBezTo>
                    <a:cubicBezTo>
                      <a:pt x="1858797" y="1845990"/>
                      <a:pt x="1969533" y="1843450"/>
                      <a:pt x="2080269" y="1844720"/>
                    </a:cubicBezTo>
                    <a:cubicBezTo>
                      <a:pt x="2248680" y="1845990"/>
                      <a:pt x="2417092" y="1849800"/>
                      <a:pt x="2585503" y="1852340"/>
                    </a:cubicBezTo>
                    <a:cubicBezTo>
                      <a:pt x="2640871" y="1853610"/>
                      <a:pt x="2696239" y="1852340"/>
                      <a:pt x="2751607" y="1851070"/>
                    </a:cubicBezTo>
                    <a:cubicBezTo>
                      <a:pt x="2800054" y="1849800"/>
                      <a:pt x="2848501" y="1849800"/>
                      <a:pt x="2893741" y="1856150"/>
                    </a:cubicBezTo>
                    <a:cubicBezTo>
                      <a:pt x="2906441" y="1858690"/>
                      <a:pt x="2915331" y="1852340"/>
                      <a:pt x="2916601" y="1838370"/>
                    </a:cubicBezTo>
                    <a:cubicBezTo>
                      <a:pt x="2917871" y="1823130"/>
                      <a:pt x="2919141" y="1807890"/>
                      <a:pt x="2919141" y="1789793"/>
                    </a:cubicBezTo>
                    <a:cubicBezTo>
                      <a:pt x="2921681" y="1742294"/>
                      <a:pt x="2924221" y="799295"/>
                      <a:pt x="2926761" y="751795"/>
                    </a:cubicBezTo>
                    <a:cubicBezTo>
                      <a:pt x="2928031" y="733634"/>
                      <a:pt x="2928031" y="715472"/>
                      <a:pt x="2928031" y="698708"/>
                    </a:cubicBezTo>
                    <a:cubicBezTo>
                      <a:pt x="2929301" y="651209"/>
                      <a:pt x="2930571" y="603710"/>
                      <a:pt x="2931841" y="554813"/>
                    </a:cubicBezTo>
                    <a:cubicBezTo>
                      <a:pt x="2933111" y="498932"/>
                      <a:pt x="2933111" y="444447"/>
                      <a:pt x="2933111" y="388566"/>
                    </a:cubicBezTo>
                    <a:cubicBezTo>
                      <a:pt x="2933111" y="370405"/>
                      <a:pt x="2934381" y="352243"/>
                      <a:pt x="2934381" y="335479"/>
                    </a:cubicBezTo>
                    <a:cubicBezTo>
                      <a:pt x="2934381" y="289377"/>
                      <a:pt x="2933111" y="244671"/>
                      <a:pt x="2934381" y="198569"/>
                    </a:cubicBezTo>
                    <a:cubicBezTo>
                      <a:pt x="2938191" y="151070"/>
                      <a:pt x="2942001" y="84012"/>
                      <a:pt x="2929301" y="38100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9" name="Picture 7">
              <a:extLst>
                <a:ext uri="{FF2B5EF4-FFF2-40B4-BE49-F238E27FC236}">
                  <a16:creationId xmlns:a16="http://schemas.microsoft.com/office/drawing/2014/main" id="{20733316-B663-47A5-AB31-20826E6C8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033813">
              <a:off x="570549" y="9255558"/>
              <a:ext cx="1255639" cy="280945"/>
            </a:xfrm>
            <a:prstGeom prst="rect">
              <a:avLst/>
            </a:prstGeom>
          </p:spPr>
        </p:pic>
        <p:sp>
          <p:nvSpPr>
            <p:cNvPr id="32" name="Text Box 318">
              <a:extLst>
                <a:ext uri="{FF2B5EF4-FFF2-40B4-BE49-F238E27FC236}">
                  <a16:creationId xmlns:a16="http://schemas.microsoft.com/office/drawing/2014/main" id="{A8C958F3-DBA0-4BA4-A8C6-4BC1AC023194}"/>
                </a:ext>
              </a:extLst>
            </p:cNvPr>
            <p:cNvSpPr txBox="1"/>
            <p:nvPr/>
          </p:nvSpPr>
          <p:spPr>
            <a:xfrm>
              <a:off x="826135" y="7366622"/>
              <a:ext cx="4565042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ctr">
                <a:lnSpc>
                  <a:spcPct val="150000"/>
                </a:lnSpc>
              </a:pP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Dán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ngôi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vị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trí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những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đức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tính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mà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err="1"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400" b="0"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indent="0" algn="ctr">
                <a:lnSpc>
                  <a:spcPct val="150000"/>
                </a:lnSpc>
              </a:pPr>
              <a:r>
                <a:rPr lang="en-US" sz="2400" b="0">
                  <a:latin typeface="+mj-lt"/>
                  <a:cs typeface="Arial" panose="020B0604020202020204" pitchFamily="34" charset="0"/>
                </a:rPr>
                <a:t>ở trên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sơ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đồ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tư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duy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tiết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trước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33" name="Picture 11">
            <a:extLst>
              <a:ext uri="{FF2B5EF4-FFF2-40B4-BE49-F238E27FC236}">
                <a16:creationId xmlns:a16="http://schemas.microsoft.com/office/drawing/2014/main" id="{AFF2475E-D457-4B80-A36F-2B3A3848D1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154914" y="2702421"/>
            <a:ext cx="789453" cy="77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03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A12F76-0C7D-478C-A7F1-E687E045A5F0}"/>
              </a:ext>
            </a:extLst>
          </p:cNvPr>
          <p:cNvGrpSpPr/>
          <p:nvPr/>
        </p:nvGrpSpPr>
        <p:grpSpPr>
          <a:xfrm>
            <a:off x="705976" y="2141965"/>
            <a:ext cx="3147451" cy="3912944"/>
            <a:chOff x="705976" y="2141965"/>
            <a:chExt cx="3147451" cy="3912944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F6796C02-7C1D-41A5-9344-A6B7C8C4E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05976" y="2141965"/>
              <a:ext cx="3147451" cy="3912944"/>
            </a:xfrm>
            <a:prstGeom prst="rect">
              <a:avLst/>
            </a:prstGeom>
          </p:spPr>
        </p:pic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D235AD70-5FCF-4898-9E25-8B975140CE4A}"/>
                </a:ext>
              </a:extLst>
            </p:cNvPr>
            <p:cNvSpPr txBox="1"/>
            <p:nvPr/>
          </p:nvSpPr>
          <p:spPr>
            <a:xfrm>
              <a:off x="745621" y="2157511"/>
              <a:ext cx="2869251" cy="377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" name="TextBox 9">
            <a:extLst>
              <a:ext uri="{FF2B5EF4-FFF2-40B4-BE49-F238E27FC236}">
                <a16:creationId xmlns:a16="http://schemas.microsoft.com/office/drawing/2014/main" id="{F56797E2-6814-432A-A797-18C8F98E4599}"/>
              </a:ext>
            </a:extLst>
          </p:cNvPr>
          <p:cNvSpPr txBox="1"/>
          <p:nvPr/>
        </p:nvSpPr>
        <p:spPr>
          <a:xfrm>
            <a:off x="970170" y="2865122"/>
            <a:ext cx="2670340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31F374DE-3344-49B3-8809-F92F82ECA51A}"/>
              </a:ext>
            </a:extLst>
          </p:cNvPr>
          <p:cNvSpPr txBox="1"/>
          <p:nvPr/>
        </p:nvSpPr>
        <p:spPr>
          <a:xfrm>
            <a:off x="3761018" y="1181674"/>
            <a:ext cx="5215256" cy="7982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GÓC</a:t>
            </a:r>
            <a:r>
              <a:rPr 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CHIA </a:t>
            </a:r>
            <a:r>
              <a:rPr lang="vi-VN" altLang="en-US" sz="26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SẺ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CEC2DD-D7EC-45C5-82E7-38189C3BDB0D}"/>
              </a:ext>
            </a:extLst>
          </p:cNvPr>
          <p:cNvGrpSpPr/>
          <p:nvPr/>
        </p:nvGrpSpPr>
        <p:grpSpPr>
          <a:xfrm>
            <a:off x="4656068" y="2097206"/>
            <a:ext cx="3275853" cy="3957703"/>
            <a:chOff x="4656068" y="2097206"/>
            <a:chExt cx="3275853" cy="3957703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F3A0BEBF-0A5F-4229-BA00-DFAAA4EAA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4656068" y="2097206"/>
              <a:ext cx="3275853" cy="395770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BEF15B-DDB5-42D0-856D-CA45150A8C14}"/>
                </a:ext>
              </a:extLst>
            </p:cNvPr>
            <p:cNvSpPr txBox="1"/>
            <p:nvPr/>
          </p:nvSpPr>
          <p:spPr>
            <a:xfrm>
              <a:off x="4773911" y="2097206"/>
              <a:ext cx="2869252" cy="377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6A9E6FC-6CE0-464F-9BE7-F2CCC25C944A}"/>
              </a:ext>
            </a:extLst>
          </p:cNvPr>
          <p:cNvSpPr txBox="1"/>
          <p:nvPr/>
        </p:nvSpPr>
        <p:spPr>
          <a:xfrm>
            <a:off x="5095940" y="2865122"/>
            <a:ext cx="2547223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ngh</a:t>
            </a:r>
            <a:r>
              <a:rPr lang="vi-VN" alt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ề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0AACCE-44FE-0ADA-9B27-039DF9E5643B}"/>
              </a:ext>
            </a:extLst>
          </p:cNvPr>
          <p:cNvGrpSpPr/>
          <p:nvPr/>
        </p:nvGrpSpPr>
        <p:grpSpPr>
          <a:xfrm>
            <a:off x="8658721" y="2135162"/>
            <a:ext cx="3238171" cy="3926550"/>
            <a:chOff x="8658721" y="2135162"/>
            <a:chExt cx="3238171" cy="392655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79B9AB52-E715-45BB-BDB3-A0668F5B7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658721" y="2135162"/>
              <a:ext cx="3238171" cy="3926550"/>
            </a:xfrm>
            <a:prstGeom prst="rect">
              <a:avLst/>
            </a:prstGeom>
          </p:spPr>
        </p:pic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FC8E211C-75AE-46C1-9C3B-4F561CF0F70C}"/>
                </a:ext>
              </a:extLst>
            </p:cNvPr>
            <p:cNvSpPr txBox="1"/>
            <p:nvPr/>
          </p:nvSpPr>
          <p:spPr>
            <a:xfrm>
              <a:off x="8779680" y="2135162"/>
              <a:ext cx="2869251" cy="3774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0"/>
                </a:lnSpc>
              </a:pPr>
              <a:r>
                <a:rPr lang="vi-VN" altLang="en-US" sz="2400" dirty="0">
                  <a:solidFill>
                    <a:srgbClr val="010101"/>
                  </a:solidFill>
                  <a:latin typeface="+mj-lt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3" name="TextBox 9">
            <a:extLst>
              <a:ext uri="{FF2B5EF4-FFF2-40B4-BE49-F238E27FC236}">
                <a16:creationId xmlns:a16="http://schemas.microsoft.com/office/drawing/2014/main" id="{68C2781C-C771-4BD1-8195-F8F9714F7E7B}"/>
              </a:ext>
            </a:extLst>
          </p:cNvPr>
          <p:cNvSpPr txBox="1"/>
          <p:nvPr/>
        </p:nvSpPr>
        <p:spPr>
          <a:xfrm>
            <a:off x="8976274" y="2865122"/>
            <a:ext cx="2740499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rèn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đ</a:t>
            </a:r>
            <a:r>
              <a:rPr lang="vi-VN" alt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ể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đức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tính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rgbClr val="01010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8242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9C451BB-E8C8-4F4E-8758-0D8637BF01DB}"/>
              </a:ext>
            </a:extLst>
          </p:cNvPr>
          <p:cNvGrpSpPr/>
          <p:nvPr/>
        </p:nvGrpSpPr>
        <p:grpSpPr>
          <a:xfrm>
            <a:off x="4867595" y="2727098"/>
            <a:ext cx="6003605" cy="2556102"/>
            <a:chOff x="6724799" y="5054797"/>
            <a:chExt cx="8846521" cy="4395351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id="{0C35D391-DF02-4904-A9D5-7727F0C7E02E}"/>
                </a:ext>
              </a:extLst>
            </p:cNvPr>
            <p:cNvGrpSpPr/>
            <p:nvPr/>
          </p:nvGrpSpPr>
          <p:grpSpPr>
            <a:xfrm>
              <a:off x="6724799" y="5054797"/>
              <a:ext cx="8846521" cy="4395351"/>
              <a:chOff x="-1175028" y="453751"/>
              <a:chExt cx="15690780" cy="7795888"/>
            </a:xfrm>
          </p:grpSpPr>
          <p:sp>
            <p:nvSpPr>
              <p:cNvPr id="5" name="Freeform 11">
                <a:extLst>
                  <a:ext uri="{FF2B5EF4-FFF2-40B4-BE49-F238E27FC236}">
                    <a16:creationId xmlns:a16="http://schemas.microsoft.com/office/drawing/2014/main" id="{081DB7FF-72F5-4934-89DA-20134EA1C81B}"/>
                  </a:ext>
                </a:extLst>
              </p:cNvPr>
              <p:cNvSpPr/>
              <p:nvPr/>
            </p:nvSpPr>
            <p:spPr>
              <a:xfrm>
                <a:off x="-1175028" y="453751"/>
                <a:ext cx="15690780" cy="7795888"/>
              </a:xfrm>
              <a:custGeom>
                <a:avLst/>
                <a:gdLst/>
                <a:ahLst/>
                <a:cxnLst/>
                <a:rect l="l" t="t" r="r" b="b"/>
                <a:pathLst>
                  <a:path w="17589481" h="7276433">
                    <a:moveTo>
                      <a:pt x="17083042" y="7259514"/>
                    </a:moveTo>
                    <a:cubicBezTo>
                      <a:pt x="17083042" y="7259514"/>
                      <a:pt x="16846046" y="7249545"/>
                      <a:pt x="16483906" y="7262989"/>
                    </a:cubicBezTo>
                    <a:cubicBezTo>
                      <a:pt x="16121769" y="7276433"/>
                      <a:pt x="490924" y="7276433"/>
                      <a:pt x="490924" y="7276433"/>
                    </a:cubicBezTo>
                    <a:cubicBezTo>
                      <a:pt x="245502" y="7276433"/>
                      <a:pt x="32509" y="7179166"/>
                      <a:pt x="31032" y="7019051"/>
                    </a:cubicBezTo>
                    <a:cubicBezTo>
                      <a:pt x="31032" y="7019051"/>
                      <a:pt x="0" y="4867635"/>
                      <a:pt x="0" y="606979"/>
                    </a:cubicBezTo>
                    <a:cubicBezTo>
                      <a:pt x="0" y="392820"/>
                      <a:pt x="15517" y="249246"/>
                      <a:pt x="15517" y="249246"/>
                    </a:cubicBezTo>
                    <a:cubicBezTo>
                      <a:pt x="15518" y="120578"/>
                      <a:pt x="1" y="0"/>
                      <a:pt x="459892" y="8134"/>
                    </a:cubicBezTo>
                    <a:cubicBezTo>
                      <a:pt x="459892" y="8134"/>
                      <a:pt x="1144663" y="28433"/>
                      <a:pt x="1627778" y="20834"/>
                    </a:cubicBezTo>
                    <a:cubicBezTo>
                      <a:pt x="2144992" y="12700"/>
                      <a:pt x="17036493" y="0"/>
                      <a:pt x="17036493" y="0"/>
                    </a:cubicBezTo>
                    <a:cubicBezTo>
                      <a:pt x="17348393" y="0"/>
                      <a:pt x="17581822" y="101069"/>
                      <a:pt x="17573966" y="303616"/>
                    </a:cubicBezTo>
                    <a:cubicBezTo>
                      <a:pt x="17573966" y="303616"/>
                      <a:pt x="17571970" y="4488554"/>
                      <a:pt x="17580725" y="6319464"/>
                    </a:cubicBezTo>
                    <a:cubicBezTo>
                      <a:pt x="17589481" y="6612765"/>
                      <a:pt x="17542932" y="6945837"/>
                      <a:pt x="17542932" y="6945837"/>
                    </a:cubicBezTo>
                    <a:cubicBezTo>
                      <a:pt x="17539968" y="7125862"/>
                      <a:pt x="17328464" y="7259514"/>
                      <a:pt x="17083042" y="7259514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 Box 318">
              <a:extLst>
                <a:ext uri="{FF2B5EF4-FFF2-40B4-BE49-F238E27FC236}">
                  <a16:creationId xmlns:a16="http://schemas.microsoft.com/office/drawing/2014/main" id="{BEB08DD9-9530-4DF1-A236-E1D52D5694D5}"/>
                </a:ext>
              </a:extLst>
            </p:cNvPr>
            <p:cNvSpPr txBox="1"/>
            <p:nvPr/>
          </p:nvSpPr>
          <p:spPr>
            <a:xfrm>
              <a:off x="7387590" y="5295900"/>
              <a:ext cx="7865593" cy="3834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just">
                <a:lnSpc>
                  <a:spcPct val="150000"/>
                </a:lnSpc>
              </a:pPr>
              <a:r>
                <a:rPr lang="vi-VN" altLang="en-US" sz="2400" b="0" dirty="0">
                  <a:latin typeface="+mj-lt"/>
                  <a:cs typeface="Arial" panose="020B0604020202020204" pitchFamily="34" charset="0"/>
                </a:rPr>
                <a:t>Hãy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xây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dựng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kịch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phân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vai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để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thể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hiện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công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đặc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trưng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các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đức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tính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cần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nghề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mình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yêu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thích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gợi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ý.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00F93CC-A8ED-4321-ABB3-F736EE8FCFAF}"/>
              </a:ext>
            </a:extLst>
          </p:cNvPr>
          <p:cNvGrpSpPr/>
          <p:nvPr/>
        </p:nvGrpSpPr>
        <p:grpSpPr>
          <a:xfrm>
            <a:off x="458114" y="2242662"/>
            <a:ext cx="4193581" cy="3577647"/>
            <a:chOff x="988019" y="2200900"/>
            <a:chExt cx="6179388" cy="6151947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C7BECCAA-7312-42AC-AA24-FF7B06C0971D}"/>
                </a:ext>
              </a:extLst>
            </p:cNvPr>
            <p:cNvGrpSpPr/>
            <p:nvPr/>
          </p:nvGrpSpPr>
          <p:grpSpPr>
            <a:xfrm>
              <a:off x="988019" y="2489595"/>
              <a:ext cx="6179388" cy="5863252"/>
              <a:chOff x="0" y="0"/>
              <a:chExt cx="1801589" cy="1709420"/>
            </a:xfrm>
          </p:grpSpPr>
          <p:sp>
            <p:nvSpPr>
              <p:cNvPr id="10" name="Freeform 3">
                <a:extLst>
                  <a:ext uri="{FF2B5EF4-FFF2-40B4-BE49-F238E27FC236}">
                    <a16:creationId xmlns:a16="http://schemas.microsoft.com/office/drawing/2014/main" id="{ED4FDC7F-C541-423C-9E58-AE369A79F6F6}"/>
                  </a:ext>
                </a:extLst>
              </p:cNvPr>
              <p:cNvSpPr/>
              <p:nvPr/>
            </p:nvSpPr>
            <p:spPr>
              <a:xfrm>
                <a:off x="0" y="-1270"/>
                <a:ext cx="1802859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1802859" h="1708150">
                    <a:moveTo>
                      <a:pt x="1791429" y="27940"/>
                    </a:moveTo>
                    <a:cubicBezTo>
                      <a:pt x="1782539" y="24130"/>
                      <a:pt x="1773649" y="21590"/>
                      <a:pt x="1764759" y="21590"/>
                    </a:cubicBezTo>
                    <a:cubicBezTo>
                      <a:pt x="1738089" y="20320"/>
                      <a:pt x="1711243" y="20320"/>
                      <a:pt x="1682909" y="17780"/>
                    </a:cubicBezTo>
                    <a:cubicBezTo>
                      <a:pt x="1618146" y="12700"/>
                      <a:pt x="1554731" y="6350"/>
                      <a:pt x="1489967" y="3810"/>
                    </a:cubicBezTo>
                    <a:cubicBezTo>
                      <a:pt x="1437347" y="1270"/>
                      <a:pt x="1386076" y="3810"/>
                      <a:pt x="1333455" y="2540"/>
                    </a:cubicBezTo>
                    <a:cubicBezTo>
                      <a:pt x="1310518" y="2540"/>
                      <a:pt x="1287581" y="0"/>
                      <a:pt x="1264644" y="2540"/>
                    </a:cubicBezTo>
                    <a:cubicBezTo>
                      <a:pt x="1209325" y="10160"/>
                      <a:pt x="1154006" y="11430"/>
                      <a:pt x="1097338" y="8890"/>
                    </a:cubicBezTo>
                    <a:cubicBezTo>
                      <a:pt x="1069004" y="7620"/>
                      <a:pt x="1040670" y="7620"/>
                      <a:pt x="1012336" y="7620"/>
                    </a:cubicBezTo>
                    <a:cubicBezTo>
                      <a:pt x="961065" y="7620"/>
                      <a:pt x="909794" y="7620"/>
                      <a:pt x="858522" y="6350"/>
                    </a:cubicBezTo>
                    <a:cubicBezTo>
                      <a:pt x="804553" y="5080"/>
                      <a:pt x="272951" y="2540"/>
                      <a:pt x="220331" y="1270"/>
                    </a:cubicBezTo>
                    <a:cubicBezTo>
                      <a:pt x="177155" y="0"/>
                      <a:pt x="135329" y="1270"/>
                      <a:pt x="92153" y="1270"/>
                    </a:cubicBezTo>
                    <a:cubicBezTo>
                      <a:pt x="62470" y="1270"/>
                      <a:pt x="33020" y="3810"/>
                      <a:pt x="5080" y="5080"/>
                    </a:cubicBezTo>
                    <a:cubicBezTo>
                      <a:pt x="3810" y="5080"/>
                      <a:pt x="2540" y="7620"/>
                      <a:pt x="0" y="8890"/>
                    </a:cubicBezTo>
                    <a:cubicBezTo>
                      <a:pt x="1270" y="21590"/>
                      <a:pt x="3810" y="34290"/>
                      <a:pt x="5080" y="46990"/>
                    </a:cubicBezTo>
                    <a:cubicBezTo>
                      <a:pt x="15240" y="118110"/>
                      <a:pt x="16510" y="190500"/>
                      <a:pt x="17780" y="261620"/>
                    </a:cubicBezTo>
                    <a:cubicBezTo>
                      <a:pt x="19050" y="334010"/>
                      <a:pt x="17780" y="406400"/>
                      <a:pt x="16510" y="480060"/>
                    </a:cubicBezTo>
                    <a:cubicBezTo>
                      <a:pt x="15240" y="554990"/>
                      <a:pt x="2540" y="1341120"/>
                      <a:pt x="2540" y="1416050"/>
                    </a:cubicBezTo>
                    <a:cubicBezTo>
                      <a:pt x="2540" y="1489710"/>
                      <a:pt x="1270" y="1563370"/>
                      <a:pt x="0" y="1637030"/>
                    </a:cubicBezTo>
                    <a:cubicBezTo>
                      <a:pt x="0" y="1653540"/>
                      <a:pt x="3810" y="1663700"/>
                      <a:pt x="15240" y="1668780"/>
                    </a:cubicBezTo>
                    <a:cubicBezTo>
                      <a:pt x="22860" y="1672590"/>
                      <a:pt x="31750" y="1675130"/>
                      <a:pt x="40640" y="1676400"/>
                    </a:cubicBezTo>
                    <a:cubicBezTo>
                      <a:pt x="90804" y="1681480"/>
                      <a:pt x="142075" y="1685290"/>
                      <a:pt x="193346" y="1690370"/>
                    </a:cubicBezTo>
                    <a:cubicBezTo>
                      <a:pt x="221680" y="1692910"/>
                      <a:pt x="250014" y="1697990"/>
                      <a:pt x="278348" y="1699260"/>
                    </a:cubicBezTo>
                    <a:cubicBezTo>
                      <a:pt x="325572" y="1701800"/>
                      <a:pt x="851776" y="1703070"/>
                      <a:pt x="899000" y="1704340"/>
                    </a:cubicBezTo>
                    <a:cubicBezTo>
                      <a:pt x="905746" y="1704340"/>
                      <a:pt x="912492" y="1704340"/>
                      <a:pt x="919238" y="1704340"/>
                    </a:cubicBezTo>
                    <a:cubicBezTo>
                      <a:pt x="951620" y="1704340"/>
                      <a:pt x="985351" y="1703070"/>
                      <a:pt x="1017733" y="1703070"/>
                    </a:cubicBezTo>
                    <a:cubicBezTo>
                      <a:pt x="1055512" y="1703070"/>
                      <a:pt x="1091941" y="1704340"/>
                      <a:pt x="1129720" y="1704340"/>
                    </a:cubicBezTo>
                    <a:cubicBezTo>
                      <a:pt x="1185039" y="1704340"/>
                      <a:pt x="1241707" y="1704340"/>
                      <a:pt x="1297026" y="1704340"/>
                    </a:cubicBezTo>
                    <a:cubicBezTo>
                      <a:pt x="1348297" y="1704340"/>
                      <a:pt x="1399568" y="1705610"/>
                      <a:pt x="1450839" y="1706880"/>
                    </a:cubicBezTo>
                    <a:cubicBezTo>
                      <a:pt x="1473777" y="1706880"/>
                      <a:pt x="1498063" y="1708150"/>
                      <a:pt x="1521000" y="1708150"/>
                    </a:cubicBezTo>
                    <a:cubicBezTo>
                      <a:pt x="1595208" y="1706880"/>
                      <a:pt x="1668067" y="1700530"/>
                      <a:pt x="1741899" y="1700530"/>
                    </a:cubicBezTo>
                    <a:cubicBezTo>
                      <a:pt x="1745709" y="1700530"/>
                      <a:pt x="1750789" y="1697990"/>
                      <a:pt x="1754599" y="1695450"/>
                    </a:cubicBezTo>
                    <a:cubicBezTo>
                      <a:pt x="1759679" y="1691640"/>
                      <a:pt x="1762219" y="1685290"/>
                      <a:pt x="1764759" y="1682750"/>
                    </a:cubicBezTo>
                    <a:cubicBezTo>
                      <a:pt x="1766029" y="1628140"/>
                      <a:pt x="1767299" y="1574800"/>
                      <a:pt x="1768569" y="1521460"/>
                    </a:cubicBezTo>
                    <a:cubicBezTo>
                      <a:pt x="1769839" y="1438910"/>
                      <a:pt x="1779999" y="646430"/>
                      <a:pt x="1781269" y="563880"/>
                    </a:cubicBezTo>
                    <a:cubicBezTo>
                      <a:pt x="1781269" y="514350"/>
                      <a:pt x="1782539" y="464820"/>
                      <a:pt x="1783809" y="415290"/>
                    </a:cubicBezTo>
                    <a:cubicBezTo>
                      <a:pt x="1785079" y="361950"/>
                      <a:pt x="1786349" y="308610"/>
                      <a:pt x="1788889" y="255270"/>
                    </a:cubicBezTo>
                    <a:cubicBezTo>
                      <a:pt x="1790159" y="223520"/>
                      <a:pt x="1790159" y="190500"/>
                      <a:pt x="1795239" y="158750"/>
                    </a:cubicBezTo>
                    <a:cubicBezTo>
                      <a:pt x="1800319" y="120650"/>
                      <a:pt x="1802859" y="83820"/>
                      <a:pt x="1801589" y="44450"/>
                    </a:cubicBezTo>
                    <a:cubicBezTo>
                      <a:pt x="1801589" y="38100"/>
                      <a:pt x="1797779" y="30480"/>
                      <a:pt x="1791429" y="27940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EA43923A-455B-49C4-BAF0-09CB898F4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64260" y="2200900"/>
              <a:ext cx="1626905" cy="54501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EAF265B-95F7-4035-8044-116FF3FF25C3}"/>
                </a:ext>
              </a:extLst>
            </p:cNvPr>
            <p:cNvPicPr/>
            <p:nvPr/>
          </p:nvPicPr>
          <p:blipFill>
            <a:blip r:embed="rId5"/>
            <a:srcRect b="42814"/>
            <a:stretch>
              <a:fillRect/>
            </a:stretch>
          </p:blipFill>
          <p:spPr>
            <a:xfrm>
              <a:off x="1219200" y="3162300"/>
              <a:ext cx="5457825" cy="474916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BBD3799-1B33-4E4F-B6F3-75DCA4C96A36}"/>
              </a:ext>
            </a:extLst>
          </p:cNvPr>
          <p:cNvGrpSpPr/>
          <p:nvPr/>
        </p:nvGrpSpPr>
        <p:grpSpPr>
          <a:xfrm>
            <a:off x="4155855" y="1088270"/>
            <a:ext cx="6982225" cy="1154392"/>
            <a:chOff x="6083074" y="1392693"/>
            <a:chExt cx="10288552" cy="1985036"/>
          </a:xfrm>
        </p:grpSpPr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854BD0F7-798B-484B-A12C-846AF84147BE}"/>
                </a:ext>
              </a:extLst>
            </p:cNvPr>
            <p:cNvGrpSpPr/>
            <p:nvPr/>
          </p:nvGrpSpPr>
          <p:grpSpPr>
            <a:xfrm>
              <a:off x="7002145" y="1427363"/>
              <a:ext cx="8450405" cy="1950366"/>
              <a:chOff x="396166" y="29804"/>
              <a:chExt cx="6023526" cy="1390239"/>
            </a:xfrm>
          </p:grpSpPr>
          <p:sp>
            <p:nvSpPr>
              <p:cNvPr id="14" name="Freeform 8">
                <a:extLst>
                  <a:ext uri="{FF2B5EF4-FFF2-40B4-BE49-F238E27FC236}">
                    <a16:creationId xmlns:a16="http://schemas.microsoft.com/office/drawing/2014/main" id="{A07CFF1C-DA8E-4E8E-8FBE-94C750762AC8}"/>
                  </a:ext>
                </a:extLst>
              </p:cNvPr>
              <p:cNvSpPr/>
              <p:nvPr/>
            </p:nvSpPr>
            <p:spPr>
              <a:xfrm>
                <a:off x="396166" y="29804"/>
                <a:ext cx="6023526" cy="1390239"/>
              </a:xfrm>
              <a:custGeom>
                <a:avLst/>
                <a:gdLst/>
                <a:ahLst/>
                <a:cxnLst/>
                <a:rect l="l" t="t" r="r" b="b"/>
                <a:pathLst>
                  <a:path w="7750888" h="2248556">
                    <a:moveTo>
                      <a:pt x="63030" y="1655003"/>
                    </a:moveTo>
                    <a:cubicBezTo>
                      <a:pt x="63030" y="1655003"/>
                      <a:pt x="0" y="140843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6857814" y="6965"/>
                    </a:cubicBezTo>
                    <a:lnTo>
                      <a:pt x="6857816" y="6965"/>
                    </a:lnTo>
                    <a:cubicBezTo>
                      <a:pt x="7074563" y="16819"/>
                      <a:pt x="7278878" y="36481"/>
                      <a:pt x="7413066" y="101690"/>
                    </a:cubicBezTo>
                    <a:cubicBezTo>
                      <a:pt x="7669112" y="226120"/>
                      <a:pt x="7750887" y="459160"/>
                      <a:pt x="7745399" y="704684"/>
                    </a:cubicBezTo>
                    <a:cubicBezTo>
                      <a:pt x="7745399" y="704684"/>
                      <a:pt x="7702111" y="1013073"/>
                      <a:pt x="7709545" y="1248607"/>
                    </a:cubicBezTo>
                    <a:cubicBezTo>
                      <a:pt x="7716669" y="1396804"/>
                      <a:pt x="7723825" y="1592407"/>
                      <a:pt x="7723825" y="1592407"/>
                    </a:cubicBezTo>
                    <a:cubicBezTo>
                      <a:pt x="7707144" y="1808139"/>
                      <a:pt x="7592499" y="2018751"/>
                      <a:pt x="7395630" y="2130375"/>
                    </a:cubicBezTo>
                    <a:cubicBezTo>
                      <a:pt x="7245279" y="2215624"/>
                      <a:pt x="7047247" y="2230722"/>
                      <a:pt x="5600378" y="2219980"/>
                    </a:cubicBezTo>
                    <a:lnTo>
                      <a:pt x="5600301" y="2219980"/>
                    </a:lnTo>
                    <a:cubicBezTo>
                      <a:pt x="645952" y="2214703"/>
                      <a:pt x="384604" y="2248556"/>
                      <a:pt x="254278" y="2139399"/>
                    </a:cubicBezTo>
                    <a:cubicBezTo>
                      <a:pt x="145767" y="2048514"/>
                      <a:pt x="81795" y="1855202"/>
                      <a:pt x="63030" y="1655003"/>
                    </a:cubicBezTo>
                    <a:close/>
                  </a:path>
                </a:pathLst>
              </a:custGeom>
              <a:solidFill>
                <a:srgbClr val="FAB95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CAA29B4F-FC20-4172-B9EB-0AFA7C86B9D7}"/>
                </a:ext>
              </a:extLst>
            </p:cNvPr>
            <p:cNvSpPr txBox="1"/>
            <p:nvPr/>
          </p:nvSpPr>
          <p:spPr>
            <a:xfrm>
              <a:off x="6083074" y="1392693"/>
              <a:ext cx="10288552" cy="13644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500"/>
                </a:lnSpc>
              </a:pPr>
              <a:r>
                <a:rPr lang="en-US" altLang="vi-VN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4</a:t>
              </a:r>
              <a:r>
                <a:rPr lang="vi-VN" altLang="en-US" sz="2600" b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. Thực hành nghề yêu thích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5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47B51AC-63F1-490C-BBC3-3372453AFE04}"/>
              </a:ext>
            </a:extLst>
          </p:cNvPr>
          <p:cNvGrpSpPr/>
          <p:nvPr/>
        </p:nvGrpSpPr>
        <p:grpSpPr>
          <a:xfrm>
            <a:off x="1573601" y="1858723"/>
            <a:ext cx="8427649" cy="4096759"/>
            <a:chOff x="1783151" y="2099497"/>
            <a:chExt cx="8427649" cy="409675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71B677D-843B-4733-881C-7DE4B9B3E37D}"/>
                </a:ext>
              </a:extLst>
            </p:cNvPr>
            <p:cNvGrpSpPr/>
            <p:nvPr/>
          </p:nvGrpSpPr>
          <p:grpSpPr>
            <a:xfrm>
              <a:off x="1783151" y="2135944"/>
              <a:ext cx="8427649" cy="4060312"/>
              <a:chOff x="2461700" y="1028700"/>
              <a:chExt cx="12981990" cy="8601828"/>
            </a:xfrm>
          </p:grpSpPr>
          <p:sp>
            <p:nvSpPr>
              <p:cNvPr id="3" name="Freeform 3">
                <a:extLst>
                  <a:ext uri="{FF2B5EF4-FFF2-40B4-BE49-F238E27FC236}">
                    <a16:creationId xmlns:a16="http://schemas.microsoft.com/office/drawing/2014/main" id="{81DE5143-61F5-467E-B970-00DCE12CC925}"/>
                  </a:ext>
                </a:extLst>
              </p:cNvPr>
              <p:cNvSpPr/>
              <p:nvPr/>
            </p:nvSpPr>
            <p:spPr>
              <a:xfrm>
                <a:off x="3719795" y="1578946"/>
                <a:ext cx="11405832" cy="7271007"/>
              </a:xfrm>
              <a:custGeom>
                <a:avLst/>
                <a:gdLst/>
                <a:ahLst/>
                <a:cxnLst/>
                <a:rect l="l" t="t" r="r" b="b"/>
                <a:pathLst>
                  <a:path w="2970828" h="1893848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2990" y="12454"/>
                    </a:cubicBezTo>
                    <a:cubicBezTo>
                      <a:pt x="1956674" y="12671"/>
                      <a:pt x="2696760" y="0"/>
                      <a:pt x="2696760" y="0"/>
                    </a:cubicBezTo>
                    <a:cubicBezTo>
                      <a:pt x="2764223" y="0"/>
                      <a:pt x="2840160" y="0"/>
                      <a:pt x="2918934" y="85073"/>
                    </a:cubicBezTo>
                    <a:cubicBezTo>
                      <a:pt x="2961912" y="131488"/>
                      <a:pt x="2962980" y="240224"/>
                      <a:pt x="2963385" y="320281"/>
                    </a:cubicBezTo>
                    <a:cubicBezTo>
                      <a:pt x="2963385" y="320281"/>
                      <a:pt x="2961681" y="944479"/>
                      <a:pt x="2961681" y="1131264"/>
                    </a:cubicBezTo>
                    <a:cubicBezTo>
                      <a:pt x="2961681" y="1345423"/>
                      <a:pt x="2970828" y="1644602"/>
                      <a:pt x="2970828" y="1644602"/>
                    </a:cubicBezTo>
                    <a:cubicBezTo>
                      <a:pt x="2970828" y="1773270"/>
                      <a:pt x="2966659" y="1893848"/>
                      <a:pt x="2713821" y="1885714"/>
                    </a:cubicBezTo>
                    <a:cubicBezTo>
                      <a:pt x="2713821" y="1885714"/>
                      <a:pt x="2337348" y="1865415"/>
                      <a:pt x="1993693" y="1873014"/>
                    </a:cubicBezTo>
                    <a:cubicBezTo>
                      <a:pt x="1120930" y="1881148"/>
                      <a:pt x="304023" y="1893848"/>
                      <a:pt x="304023" y="1893848"/>
                    </a:cubicBezTo>
                    <a:cubicBezTo>
                      <a:pt x="132548" y="1893848"/>
                      <a:pt x="4213" y="1792779"/>
                      <a:pt x="8532" y="1590232"/>
                    </a:cubicBezTo>
                    <a:cubicBezTo>
                      <a:pt x="8532" y="1590232"/>
                      <a:pt x="9630" y="1091691"/>
                      <a:pt x="4815" y="934627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47C7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578E37B8-195C-4E1C-A2AC-3F7788184186}"/>
                  </a:ext>
                </a:extLst>
              </p:cNvPr>
              <p:cNvSpPr/>
              <p:nvPr/>
            </p:nvSpPr>
            <p:spPr>
              <a:xfrm>
                <a:off x="3146149" y="1437047"/>
                <a:ext cx="11828823" cy="7238279"/>
              </a:xfrm>
              <a:custGeom>
                <a:avLst/>
                <a:gdLst/>
                <a:ahLst/>
                <a:cxnLst/>
                <a:rect l="l" t="t" r="r" b="b"/>
                <a:pathLst>
                  <a:path w="3071480" h="187949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24782" y="12454"/>
                    </a:cubicBezTo>
                    <a:cubicBezTo>
                      <a:pt x="2044596" y="12671"/>
                      <a:pt x="2797412" y="0"/>
                      <a:pt x="2797412" y="0"/>
                    </a:cubicBezTo>
                    <a:cubicBezTo>
                      <a:pt x="2864876" y="0"/>
                      <a:pt x="2940813" y="0"/>
                      <a:pt x="3019586" y="85073"/>
                    </a:cubicBezTo>
                    <a:cubicBezTo>
                      <a:pt x="3062564" y="131488"/>
                      <a:pt x="3063632" y="240224"/>
                      <a:pt x="3064037" y="320281"/>
                    </a:cubicBezTo>
                    <a:cubicBezTo>
                      <a:pt x="3064037" y="320281"/>
                      <a:pt x="3062333" y="932605"/>
                      <a:pt x="3062333" y="1116912"/>
                    </a:cubicBezTo>
                    <a:cubicBezTo>
                      <a:pt x="3062333" y="1331071"/>
                      <a:pt x="3071481" y="1630250"/>
                      <a:pt x="3071481" y="1630250"/>
                    </a:cubicBezTo>
                    <a:cubicBezTo>
                      <a:pt x="3071481" y="1758918"/>
                      <a:pt x="3067311" y="1879496"/>
                      <a:pt x="2814473" y="1871362"/>
                    </a:cubicBezTo>
                    <a:cubicBezTo>
                      <a:pt x="2814473" y="1871362"/>
                      <a:pt x="2438001" y="1851063"/>
                      <a:pt x="2084699" y="1858662"/>
                    </a:cubicBezTo>
                    <a:cubicBezTo>
                      <a:pt x="1139215" y="1866796"/>
                      <a:pt x="304023" y="1879496"/>
                      <a:pt x="304023" y="1879496"/>
                    </a:cubicBezTo>
                    <a:cubicBezTo>
                      <a:pt x="132548" y="1879496"/>
                      <a:pt x="4213" y="1778427"/>
                      <a:pt x="8532" y="1575880"/>
                    </a:cubicBezTo>
                    <a:cubicBezTo>
                      <a:pt x="8532" y="1575880"/>
                      <a:pt x="9630" y="1077339"/>
                      <a:pt x="4815" y="93260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9" name="Picture 9">
                <a:extLst>
                  <a:ext uri="{FF2B5EF4-FFF2-40B4-BE49-F238E27FC236}">
                    <a16:creationId xmlns:a16="http://schemas.microsoft.com/office/drawing/2014/main" id="{CCF9632A-F730-464D-8F1C-F091B4F33C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461700" y="7720122"/>
                <a:ext cx="1823570" cy="1910406"/>
              </a:xfrm>
              <a:prstGeom prst="rect">
                <a:avLst/>
              </a:prstGeom>
            </p:spPr>
          </p:pic>
          <p:pic>
            <p:nvPicPr>
              <p:cNvPr id="10" name="Picture 10">
                <a:extLst>
                  <a:ext uri="{FF2B5EF4-FFF2-40B4-BE49-F238E27FC236}">
                    <a16:creationId xmlns:a16="http://schemas.microsoft.com/office/drawing/2014/main" id="{9252230A-4836-4517-AF06-4CFE8F9DA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949426" y="1028700"/>
                <a:ext cx="1494264" cy="1494264"/>
              </a:xfrm>
              <a:prstGeom prst="rect">
                <a:avLst/>
              </a:prstGeom>
            </p:spPr>
          </p:pic>
        </p:grp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07214766-2622-4377-A8FE-27505A1F6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192686" y="2099497"/>
              <a:ext cx="692408" cy="664712"/>
            </a:xfrm>
            <a:prstGeom prst="rect">
              <a:avLst/>
            </a:prstGeom>
          </p:spPr>
        </p:pic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56997EB8-C470-4680-8D5C-6ED6D3FE4B67}"/>
              </a:ext>
            </a:extLst>
          </p:cNvPr>
          <p:cNvSpPr txBox="1"/>
          <p:nvPr/>
        </p:nvSpPr>
        <p:spPr>
          <a:xfrm>
            <a:off x="454436" y="2142924"/>
            <a:ext cx="10806028" cy="79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8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Gợi ý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E1F4567-78AC-41D9-B61E-B4DF0C54A0AA}"/>
              </a:ext>
            </a:extLst>
          </p:cNvPr>
          <p:cNvSpPr txBox="1"/>
          <p:nvPr/>
        </p:nvSpPr>
        <p:spPr>
          <a:xfrm>
            <a:off x="2578866" y="3059358"/>
            <a:ext cx="6877938" cy="2137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lvl="0" indent="-742950" algn="l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Xác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định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nghề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sẽ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742950" lvl="0" indent="-742950" algn="l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Thảo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luận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xây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dựng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kịch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bản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phân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 marL="742950" lvl="0" indent="-742950" algn="l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hành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trước</a:t>
            </a:r>
            <a:r>
              <a:rPr 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u="none" dirty="0" err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vi-VN" altLang="en-US" sz="2400" u="none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89330BBA-BC29-4745-A3CD-DEF0BC05C6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80635" y="5331982"/>
            <a:ext cx="688095" cy="152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2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15ABED-3969-4687-8C33-04BA912FDC35}"/>
              </a:ext>
            </a:extLst>
          </p:cNvPr>
          <p:cNvGrpSpPr/>
          <p:nvPr/>
        </p:nvGrpSpPr>
        <p:grpSpPr>
          <a:xfrm>
            <a:off x="3079749" y="2489787"/>
            <a:ext cx="6301560" cy="3250613"/>
            <a:chOff x="3079749" y="2489787"/>
            <a:chExt cx="5657851" cy="2857501"/>
          </a:xfrm>
        </p:grpSpPr>
        <p:grpSp>
          <p:nvGrpSpPr>
            <p:cNvPr id="2" name="Group 19">
              <a:extLst>
                <a:ext uri="{FF2B5EF4-FFF2-40B4-BE49-F238E27FC236}">
                  <a16:creationId xmlns:a16="http://schemas.microsoft.com/office/drawing/2014/main" id="{40C278F5-4415-4981-BF08-F06098E3F558}"/>
                </a:ext>
              </a:extLst>
            </p:cNvPr>
            <p:cNvGrpSpPr/>
            <p:nvPr/>
          </p:nvGrpSpPr>
          <p:grpSpPr>
            <a:xfrm>
              <a:off x="3079749" y="2489787"/>
              <a:ext cx="5657851" cy="2857501"/>
              <a:chOff x="0" y="0"/>
              <a:chExt cx="3584356" cy="4170836"/>
            </a:xfrm>
          </p:grpSpPr>
          <p:sp>
            <p:nvSpPr>
              <p:cNvPr id="3" name="Freeform 20">
                <a:extLst>
                  <a:ext uri="{FF2B5EF4-FFF2-40B4-BE49-F238E27FC236}">
                    <a16:creationId xmlns:a16="http://schemas.microsoft.com/office/drawing/2014/main" id="{50C2C793-DA5F-47F8-B267-B7B113C02643}"/>
                  </a:ext>
                </a:extLst>
              </p:cNvPr>
              <p:cNvSpPr/>
              <p:nvPr/>
            </p:nvSpPr>
            <p:spPr>
              <a:xfrm>
                <a:off x="-4213" y="0"/>
                <a:ext cx="3588569" cy="4170837"/>
              </a:xfrm>
              <a:custGeom>
                <a:avLst/>
                <a:gdLst/>
                <a:ahLst/>
                <a:cxnLst/>
                <a:rect l="l" t="t" r="r" b="b"/>
                <a:pathLst>
                  <a:path w="3588569" h="4170837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933988" y="12454"/>
                    </a:cubicBezTo>
                    <a:cubicBezTo>
                      <a:pt x="2496281" y="12671"/>
                      <a:pt x="3314500" y="0"/>
                      <a:pt x="3314500" y="0"/>
                    </a:cubicBezTo>
                    <a:cubicBezTo>
                      <a:pt x="3381964" y="0"/>
                      <a:pt x="3457901" y="0"/>
                      <a:pt x="3536674" y="85073"/>
                    </a:cubicBezTo>
                    <a:cubicBezTo>
                      <a:pt x="3579653" y="131488"/>
                      <a:pt x="3580720" y="240224"/>
                      <a:pt x="3581126" y="320281"/>
                    </a:cubicBezTo>
                    <a:cubicBezTo>
                      <a:pt x="3581126" y="320281"/>
                      <a:pt x="3579421" y="2828415"/>
                      <a:pt x="3579421" y="3408252"/>
                    </a:cubicBezTo>
                    <a:cubicBezTo>
                      <a:pt x="3579421" y="3622411"/>
                      <a:pt x="3588569" y="3921590"/>
                      <a:pt x="3588569" y="3921590"/>
                    </a:cubicBezTo>
                    <a:cubicBezTo>
                      <a:pt x="3588569" y="4050259"/>
                      <a:pt x="3584400" y="4170837"/>
                      <a:pt x="3331561" y="4162702"/>
                    </a:cubicBezTo>
                    <a:cubicBezTo>
                      <a:pt x="3331561" y="4162702"/>
                      <a:pt x="2955089" y="4142404"/>
                      <a:pt x="2552232" y="4150002"/>
                    </a:cubicBezTo>
                    <a:cubicBezTo>
                      <a:pt x="1233152" y="4158137"/>
                      <a:pt x="304023" y="4170837"/>
                      <a:pt x="304023" y="4170837"/>
                    </a:cubicBezTo>
                    <a:cubicBezTo>
                      <a:pt x="132548" y="4170837"/>
                      <a:pt x="4213" y="4069767"/>
                      <a:pt x="8532" y="3867220"/>
                    </a:cubicBezTo>
                    <a:cubicBezTo>
                      <a:pt x="8532" y="3867220"/>
                      <a:pt x="9630" y="3368679"/>
                      <a:pt x="4815" y="1255435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CE4E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25">
              <a:extLst>
                <a:ext uri="{FF2B5EF4-FFF2-40B4-BE49-F238E27FC236}">
                  <a16:creationId xmlns:a16="http://schemas.microsoft.com/office/drawing/2014/main" id="{5BE21D3B-434B-4C93-9CC5-1ABE7FB1F2D0}"/>
                </a:ext>
              </a:extLst>
            </p:cNvPr>
            <p:cNvGrpSpPr/>
            <p:nvPr/>
          </p:nvGrpSpPr>
          <p:grpSpPr>
            <a:xfrm>
              <a:off x="3418840" y="2917678"/>
              <a:ext cx="4973749" cy="2218202"/>
              <a:chOff x="0" y="0"/>
              <a:chExt cx="16236757" cy="5325748"/>
            </a:xfrm>
          </p:grpSpPr>
          <p:sp>
            <p:nvSpPr>
              <p:cNvPr id="5" name="Freeform 26">
                <a:extLst>
                  <a:ext uri="{FF2B5EF4-FFF2-40B4-BE49-F238E27FC236}">
                    <a16:creationId xmlns:a16="http://schemas.microsoft.com/office/drawing/2014/main" id="{E8E36C57-284A-4CDF-9D6C-7A3DD3C10B32}"/>
                  </a:ext>
                </a:extLst>
              </p:cNvPr>
              <p:cNvSpPr/>
              <p:nvPr/>
            </p:nvSpPr>
            <p:spPr>
              <a:xfrm>
                <a:off x="0" y="-4073"/>
                <a:ext cx="16243148" cy="5332351"/>
              </a:xfrm>
              <a:custGeom>
                <a:avLst/>
                <a:gdLst/>
                <a:ahLst/>
                <a:cxnLst/>
                <a:rect l="l" t="t" r="r" b="b"/>
                <a:pathLst>
                  <a:path w="16243148" h="5332351">
                    <a:moveTo>
                      <a:pt x="15615369" y="5277873"/>
                    </a:moveTo>
                    <a:cubicBezTo>
                      <a:pt x="15615369" y="5277873"/>
                      <a:pt x="14884495" y="5332351"/>
                      <a:pt x="12652573" y="5329730"/>
                    </a:cubicBezTo>
                    <a:cubicBezTo>
                      <a:pt x="5857239" y="5327567"/>
                      <a:pt x="1057074" y="5319743"/>
                      <a:pt x="1057074" y="5319743"/>
                    </a:cubicBezTo>
                    <a:cubicBezTo>
                      <a:pt x="812932" y="5310908"/>
                      <a:pt x="449110" y="5289678"/>
                      <a:pt x="282371" y="5231500"/>
                    </a:cubicBezTo>
                    <a:cubicBezTo>
                      <a:pt x="4469" y="5134537"/>
                      <a:pt x="0" y="4961258"/>
                      <a:pt x="0" y="4034020"/>
                    </a:cubicBezTo>
                    <a:lnTo>
                      <a:pt x="0" y="4033977"/>
                    </a:lnTo>
                    <a:cubicBezTo>
                      <a:pt x="8536" y="491230"/>
                      <a:pt x="0" y="345608"/>
                      <a:pt x="77597" y="223930"/>
                    </a:cubicBezTo>
                    <a:cubicBezTo>
                      <a:pt x="217372" y="4759"/>
                      <a:pt x="519255" y="4073"/>
                      <a:pt x="937909" y="4073"/>
                    </a:cubicBezTo>
                    <a:cubicBezTo>
                      <a:pt x="937909" y="4073"/>
                      <a:pt x="3005983" y="15681"/>
                      <a:pt x="10146905" y="7673"/>
                    </a:cubicBezTo>
                    <a:cubicBezTo>
                      <a:pt x="14665567" y="0"/>
                      <a:pt x="15382301" y="6979"/>
                      <a:pt x="15382301" y="6979"/>
                    </a:cubicBezTo>
                    <a:cubicBezTo>
                      <a:pt x="15750609" y="14458"/>
                      <a:pt x="15888869" y="42638"/>
                      <a:pt x="16086609" y="165219"/>
                    </a:cubicBezTo>
                    <a:cubicBezTo>
                      <a:pt x="16237626" y="258836"/>
                      <a:pt x="16243148" y="476157"/>
                      <a:pt x="16234008" y="4033977"/>
                    </a:cubicBezTo>
                    <a:lnTo>
                      <a:pt x="16234008" y="4034019"/>
                    </a:lnTo>
                    <a:cubicBezTo>
                      <a:pt x="16234006" y="5079224"/>
                      <a:pt x="16191223" y="5227811"/>
                      <a:pt x="15615369" y="5277873"/>
                    </a:cubicBezTo>
                    <a:close/>
                  </a:path>
                </a:pathLst>
              </a:custGeom>
              <a:solidFill>
                <a:srgbClr val="F9DB5F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1174CEC1-8C0A-4D28-AC62-FC3B2B33EDD3}"/>
              </a:ext>
            </a:extLst>
          </p:cNvPr>
          <p:cNvSpPr txBox="1"/>
          <p:nvPr/>
        </p:nvSpPr>
        <p:spPr>
          <a:xfrm>
            <a:off x="4234979" y="1338820"/>
            <a:ext cx="4051825" cy="78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lang="vi-VN" altLang="en-US" sz="2600" b="1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GÓC CHIA SẺ</a:t>
            </a:r>
          </a:p>
        </p:txBody>
      </p:sp>
      <p:sp>
        <p:nvSpPr>
          <p:cNvPr id="7" name="Text Box 318">
            <a:extLst>
              <a:ext uri="{FF2B5EF4-FFF2-40B4-BE49-F238E27FC236}">
                <a16:creationId xmlns:a16="http://schemas.microsoft.com/office/drawing/2014/main" id="{12E5FBE9-78DF-4A30-8B5E-12FAC4B95AE6}"/>
              </a:ext>
            </a:extLst>
          </p:cNvPr>
          <p:cNvSpPr txBox="1"/>
          <p:nvPr/>
        </p:nvSpPr>
        <p:spPr>
          <a:xfrm>
            <a:off x="3764376" y="3382197"/>
            <a:ext cx="4993030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 H</a:t>
            </a:r>
            <a:r>
              <a:rPr lang="vi-VN" altLang="en-US" sz="2400" b="0" dirty="0">
                <a:latin typeface="+mj-lt"/>
                <a:cs typeface="Arial" panose="020B0604020202020204" pitchFamily="34" charset="0"/>
              </a:rPr>
              <a:t>ãy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chia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sẻ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cảm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nghĩ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b</a:t>
            </a:r>
            <a:r>
              <a:rPr lang="vi-VN" altLang="en-US" sz="2400" b="0" dirty="0">
                <a:latin typeface="+mj-lt"/>
                <a:cs typeface="Arial" panose="020B0604020202020204" pitchFamily="34" charset="0"/>
              </a:rPr>
              <a:t>ả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n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thân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qua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đóng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vai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786C91AA-ACE8-4EE2-A095-B10F5457B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24203" y="5002575"/>
            <a:ext cx="1738288" cy="12363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0CA89-5F5B-43B9-B17B-B83DFEC92F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810691" y="2402980"/>
            <a:ext cx="908479" cy="6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0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12583" y="2788422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D4EC41-EDAE-4421-9AC0-4D5808395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1428"/>
            <a:ext cx="10528300" cy="499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8119455-B823-4F5F-B9A8-1FC360EDAFC7}"/>
              </a:ext>
            </a:extLst>
          </p:cNvPr>
          <p:cNvGrpSpPr/>
          <p:nvPr/>
        </p:nvGrpSpPr>
        <p:grpSpPr>
          <a:xfrm>
            <a:off x="0" y="2204650"/>
            <a:ext cx="8445500" cy="4462850"/>
            <a:chOff x="0" y="0"/>
            <a:chExt cx="21812627" cy="11098023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2E01BBE-48AB-4B5A-B888-3B1F14028597}"/>
                </a:ext>
              </a:extLst>
            </p:cNvPr>
            <p:cNvSpPr/>
            <p:nvPr/>
          </p:nvSpPr>
          <p:spPr>
            <a:xfrm>
              <a:off x="-1" y="0"/>
              <a:ext cx="21820286" cy="11098023"/>
            </a:xfrm>
            <a:custGeom>
              <a:avLst/>
              <a:gdLst/>
              <a:ahLst/>
              <a:cxnLst/>
              <a:rect l="l" t="t" r="r" b="b"/>
              <a:pathLst>
                <a:path w="21820286" h="11098023">
                  <a:moveTo>
                    <a:pt x="21313847" y="11081104"/>
                  </a:moveTo>
                  <a:cubicBezTo>
                    <a:pt x="21313847" y="11081104"/>
                    <a:pt x="21076851" y="11071134"/>
                    <a:pt x="20714712" y="11084578"/>
                  </a:cubicBezTo>
                  <a:cubicBezTo>
                    <a:pt x="20352574" y="11098023"/>
                    <a:pt x="490924" y="11098023"/>
                    <a:pt x="490924" y="11098023"/>
                  </a:cubicBezTo>
                  <a:cubicBezTo>
                    <a:pt x="245502" y="11098023"/>
                    <a:pt x="32509" y="11000755"/>
                    <a:pt x="31032" y="10840641"/>
                  </a:cubicBezTo>
                  <a:cubicBezTo>
                    <a:pt x="31032" y="10840641"/>
                    <a:pt x="0" y="7827825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21267298" y="0"/>
                    <a:pt x="21267298" y="0"/>
                  </a:cubicBezTo>
                  <a:cubicBezTo>
                    <a:pt x="21579199" y="0"/>
                    <a:pt x="21812628" y="101069"/>
                    <a:pt x="21804769" y="303616"/>
                  </a:cubicBezTo>
                  <a:cubicBezTo>
                    <a:pt x="21804769" y="303616"/>
                    <a:pt x="21802774" y="7185314"/>
                    <a:pt x="21811530" y="10141054"/>
                  </a:cubicBezTo>
                  <a:cubicBezTo>
                    <a:pt x="21820286" y="10434355"/>
                    <a:pt x="21773737" y="10767426"/>
                    <a:pt x="21773737" y="10767426"/>
                  </a:cubicBezTo>
                  <a:cubicBezTo>
                    <a:pt x="21770773" y="10947452"/>
                    <a:pt x="21559270" y="11081104"/>
                    <a:pt x="21313847" y="11081104"/>
                  </a:cubicBezTo>
                  <a:close/>
                </a:path>
              </a:pathLst>
            </a:custGeom>
            <a:solidFill>
              <a:srgbClr val="FFF8E2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11">
            <a:extLst>
              <a:ext uri="{FF2B5EF4-FFF2-40B4-BE49-F238E27FC236}">
                <a16:creationId xmlns:a16="http://schemas.microsoft.com/office/drawing/2014/main" id="{2DF3BA91-13B8-4137-8B7F-893FB69333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32485" y="2342393"/>
            <a:ext cx="1208351" cy="204321"/>
          </a:xfrm>
          <a:prstGeom prst="rect">
            <a:avLst/>
          </a:prstGeom>
        </p:spPr>
      </p:pic>
      <p:sp>
        <p:nvSpPr>
          <p:cNvPr id="6" name="Text Box 318">
            <a:extLst>
              <a:ext uri="{FF2B5EF4-FFF2-40B4-BE49-F238E27FC236}">
                <a16:creationId xmlns:a16="http://schemas.microsoft.com/office/drawing/2014/main" id="{EF74BA11-00B1-46BE-B21C-1DEE7DAB251B}"/>
              </a:ext>
            </a:extLst>
          </p:cNvPr>
          <p:cNvSpPr txBox="1"/>
          <p:nvPr/>
        </p:nvSpPr>
        <p:spPr>
          <a:xfrm>
            <a:off x="3632200" y="1518465"/>
            <a:ext cx="7442200" cy="6145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sz="2600" b="1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muốn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ngh</a:t>
            </a:r>
            <a:r>
              <a:rPr lang="vi-VN" altLang="en-US" sz="2600" b="1" dirty="0">
                <a:latin typeface="+mj-lt"/>
                <a:cs typeface="Arial" panose="020B0604020202020204" pitchFamily="34" charset="0"/>
              </a:rPr>
              <a:t>ề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AED8FF-57BA-4696-ACE7-BAAEE1F0F580}"/>
              </a:ext>
            </a:extLst>
          </p:cNvPr>
          <p:cNvGrpSpPr/>
          <p:nvPr/>
        </p:nvGrpSpPr>
        <p:grpSpPr>
          <a:xfrm>
            <a:off x="2571914" y="2408757"/>
            <a:ext cx="3967387" cy="3807573"/>
            <a:chOff x="1579821" y="2390026"/>
            <a:chExt cx="3967387" cy="3807573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7203234F-875F-440B-85B4-5AAD16C9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362805" y="2390026"/>
              <a:ext cx="2401418" cy="3807573"/>
            </a:xfrm>
            <a:prstGeom prst="rect">
              <a:avLst/>
            </a:prstGeom>
          </p:spPr>
        </p:pic>
        <p:pic>
          <p:nvPicPr>
            <p:cNvPr id="9" name="EmMuonLam-SuriPhuongAnh-5598565">
              <a:hlinkClick r:id="" action="ppaction://media"/>
              <a:extLst>
                <a:ext uri="{FF2B5EF4-FFF2-40B4-BE49-F238E27FC236}">
                  <a16:creationId xmlns:a16="http://schemas.microsoft.com/office/drawing/2014/main" id="{A5D78E80-B6CB-45FC-B375-A567620743CD}"/>
                </a:ext>
              </a:extLst>
            </p:cNvPr>
            <p:cNvPicPr/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9"/>
            <a:stretch>
              <a:fillRect/>
            </a:stretch>
          </p:blipFill>
          <p:spPr>
            <a:xfrm>
              <a:off x="3012230" y="4293812"/>
              <a:ext cx="1102569" cy="1103822"/>
            </a:xfrm>
            <a:prstGeom prst="rect">
              <a:avLst/>
            </a:prstGeom>
          </p:spPr>
        </p:pic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0A400EC7-D9D2-430B-B6B5-13831DA17B2B}"/>
                </a:ext>
              </a:extLst>
            </p:cNvPr>
            <p:cNvSpPr txBox="1"/>
            <p:nvPr/>
          </p:nvSpPr>
          <p:spPr>
            <a:xfrm>
              <a:off x="1579821" y="3410269"/>
              <a:ext cx="3967387" cy="790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00"/>
                </a:lnSpc>
              </a:pP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Hát</a:t>
              </a:r>
              <a:r>
                <a:rPr lang="en-US" altLang="vi-VN" sz="24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tập</a:t>
              </a:r>
              <a:r>
                <a:rPr lang="en-US" altLang="vi-VN" sz="2400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altLang="vi-VN" sz="2400" dirty="0" err="1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thể</a:t>
              </a:r>
              <a:endParaRPr lang="en-US" altLang="vi-VN" sz="24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7">
            <a:extLst>
              <a:ext uri="{FF2B5EF4-FFF2-40B4-BE49-F238E27FC236}">
                <a16:creationId xmlns:a16="http://schemas.microsoft.com/office/drawing/2014/main" id="{A5D914DC-D5F7-4F83-BA25-2F68C13272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-57287" y="2204650"/>
            <a:ext cx="720037" cy="4462850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540EEFBA-231C-4DF7-85C9-B6B989F5A78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720037" y="6252127"/>
            <a:ext cx="2108560" cy="356538"/>
          </a:xfrm>
          <a:prstGeom prst="rect">
            <a:avLst/>
          </a:prstGeom>
        </p:spPr>
      </p:pic>
      <p:pic>
        <p:nvPicPr>
          <p:cNvPr id="13" name="Picture 14">
            <a:extLst>
              <a:ext uri="{FF2B5EF4-FFF2-40B4-BE49-F238E27FC236}">
                <a16:creationId xmlns:a16="http://schemas.microsoft.com/office/drawing/2014/main" id="{20A67F3B-0593-4ADE-AAC9-4E82D399F76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4325833" y="5789022"/>
            <a:ext cx="449368" cy="427308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:a16="http://schemas.microsoft.com/office/drawing/2014/main" id="{091A9731-AE84-46A3-9345-2B711277766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336857" y="3091930"/>
            <a:ext cx="438344" cy="48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3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9136" y="300357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2F12A5-4E11-40DE-8CB2-D06749657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36"/>
          <a:stretch/>
        </p:blipFill>
        <p:spPr>
          <a:xfrm>
            <a:off x="704676" y="1821779"/>
            <a:ext cx="11994295" cy="186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9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Ong nhỏ và mật hoa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itchFamily="18" charset="0"/>
              </a:rPr>
              <a:t>BẮT ĐẦU</a:t>
            </a:r>
            <a:endParaRPr lang="en-US" sz="20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3009903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Bác sĩ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30099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Giáo viên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2196"/>
            <a:ext cx="30099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Kế toán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5576577"/>
            <a:ext cx="30099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Nghệ sĩ hài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727759" y="-60362"/>
            <a:ext cx="6461884" cy="190890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41584" y="222012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1: Tận tình chữa bệnh cho mọi người là đức tính cần có của nghề nào dưới đây?</a:t>
            </a:r>
            <a:endParaRPr lang="en-US" sz="4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68" y="29022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1" name="Picture 20">
            <a:hlinkClick r:id="rId10" action="ppaction://hlinksldjump"/>
            <a:extLst>
              <a:ext uri="{FF2B5EF4-FFF2-40B4-BE49-F238E27FC236}">
                <a16:creationId xmlns:a16="http://schemas.microsoft.com/office/drawing/2014/main" id="{F9F4A6CC-2F7B-40A3-B105-4B925678DA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482 1.024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5645956"/>
            <a:ext cx="3836662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Cẩu thả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39878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Tỉ mỉ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9366"/>
            <a:ext cx="3836662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Có trách nhiệm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2255580"/>
            <a:ext cx="39878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Cẩn thận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266700"/>
            <a:ext cx="4864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2: Đâu không phải là đức tính của người làm kế toán cần có?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5791203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vi-VN" sz="2400" dirty="0"/>
              <a:t>Tận tình chữa bệnh cho mọi người.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5791202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2400" dirty="0">
                <a:latin typeface="UTM Avo" panose="02040603050506020204" pitchFamily="18" charset="0"/>
                <a:cs typeface="Times New Roman" pitchFamily="18" charset="0"/>
              </a:rPr>
              <a:t>Công bằng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2196"/>
            <a:ext cx="5791202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vi-VN" sz="2400" dirty="0">
                <a:latin typeface="UTM Avo" panose="02040603050506020204" pitchFamily="18" charset="0"/>
                <a:cs typeface="Times New Roman" pitchFamily="18" charset="0"/>
              </a:rPr>
              <a:t>Điềm tĩnh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5576577"/>
            <a:ext cx="5791202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2400" dirty="0">
                <a:latin typeface="UTM Avo" panose="02040603050506020204" pitchFamily="18" charset="0"/>
                <a:cs typeface="Times New Roman" pitchFamily="18" charset="0"/>
              </a:rPr>
              <a:t>Có trách nhiệm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451013" y="335827"/>
            <a:ext cx="4905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3: Đâu không phải đức tính mà người luật sư cần có?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68" y="29022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1" name="Picture 20">
            <a:hlinkClick r:id="rId10" action="ppaction://hlinksldjump"/>
            <a:extLst>
              <a:ext uri="{FF2B5EF4-FFF2-40B4-BE49-F238E27FC236}">
                <a16:creationId xmlns:a16="http://schemas.microsoft.com/office/drawing/2014/main" id="{F9F4A6CC-2F7B-40A3-B105-4B925678DA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013" y="4611467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3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482 1.024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4605565"/>
            <a:ext cx="3111505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Nghệ sĩ hài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78176"/>
            <a:ext cx="31115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Luật sư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2308405"/>
            <a:ext cx="3111504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Nông dân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5605061"/>
            <a:ext cx="3111505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3200" dirty="0">
                <a:latin typeface="UTM Avo" panose="02040603050506020204" pitchFamily="18" charset="0"/>
                <a:cs typeface="Times New Roman" pitchFamily="18" charset="0"/>
              </a:rPr>
              <a:t>Kiến trúc sư</a:t>
            </a:r>
            <a:endParaRPr lang="en-US" sz="32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27759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42159" y="16309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4: Hài hước, vui tính là đức tính nổi bật nhất của nghề nào dưới đây?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559DA0-8BC9-441D-AFAC-8EDD8CE64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0970C3F7-4F68-5804-4890-C2A3A12C8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207043">
            <a:off x="1099332" y="2012887"/>
            <a:ext cx="3765815" cy="4091424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D2FB46CD-DD3F-984E-112C-40FA8D9CB3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79974">
            <a:off x="6839148" y="2145898"/>
            <a:ext cx="3273808" cy="3363501"/>
          </a:xfrm>
          <a:prstGeom prst="rect">
            <a:avLst/>
          </a:prstGeom>
        </p:spPr>
      </p:pic>
      <p:sp>
        <p:nvSpPr>
          <p:cNvPr id="6" name="TextBox 16">
            <a:extLst>
              <a:ext uri="{FF2B5EF4-FFF2-40B4-BE49-F238E27FC236}">
                <a16:creationId xmlns:a16="http://schemas.microsoft.com/office/drawing/2014/main" id="{6AEFACE6-D0B8-C01D-D10A-F89216C7A5E8}"/>
              </a:ext>
            </a:extLst>
          </p:cNvPr>
          <p:cNvSpPr txBox="1"/>
          <p:nvPr/>
        </p:nvSpPr>
        <p:spPr>
          <a:xfrm rot="160291">
            <a:off x="7043182" y="2758050"/>
            <a:ext cx="286573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28E8B2E3-6471-051E-8C82-BB6A192B57A1}"/>
              </a:ext>
            </a:extLst>
          </p:cNvPr>
          <p:cNvSpPr txBox="1"/>
          <p:nvPr/>
        </p:nvSpPr>
        <p:spPr>
          <a:xfrm>
            <a:off x="1675313" y="3109238"/>
            <a:ext cx="261385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altLang="en-US" sz="2400" dirty="0">
                <a:latin typeface="+mj-lt"/>
                <a:cs typeface="Arial" panose="020B0604020202020204" pitchFamily="34" charset="0"/>
              </a:rPr>
              <a:t>Tự đánh giá phần trình bày của nhóm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F48470-8132-4B29-AB58-B0708D1B0977}"/>
              </a:ext>
            </a:extLst>
          </p:cNvPr>
          <p:cNvSpPr txBox="1"/>
          <p:nvPr/>
        </p:nvSpPr>
        <p:spPr>
          <a:xfrm>
            <a:off x="7213493" y="3448142"/>
            <a:ext cx="25251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vi-VN" altLang="en-US" sz="2400" dirty="0">
                <a:latin typeface="+mj-lt"/>
                <a:cs typeface="Arial" panose="020B0604020202020204" pitchFamily="34" charset="0"/>
              </a:rPr>
              <a:t>lớp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F955E172-8729-4B32-A210-484B3E8F7AAA}"/>
              </a:ext>
            </a:extLst>
          </p:cNvPr>
          <p:cNvSpPr txBox="1"/>
          <p:nvPr/>
        </p:nvSpPr>
        <p:spPr>
          <a:xfrm>
            <a:off x="1549373" y="2544884"/>
            <a:ext cx="286573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latin typeface="+mj-lt"/>
                <a:cs typeface="Arial" panose="020B0604020202020204" pitchFamily="34" charset="0"/>
              </a:rPr>
              <a:t>1</a:t>
            </a:r>
            <a:endParaRPr lang="en-US" sz="2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6C13AA-C18A-427F-C3EE-D8060F579FC7}"/>
              </a:ext>
            </a:extLst>
          </p:cNvPr>
          <p:cNvSpPr txBox="1"/>
          <p:nvPr/>
        </p:nvSpPr>
        <p:spPr>
          <a:xfrm>
            <a:off x="3245850" y="1065838"/>
            <a:ext cx="5349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HƯƠNG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100593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103</TotalTime>
  <Words>669</Words>
  <Application>Microsoft Office PowerPoint</Application>
  <PresentationFormat>Widescreen</PresentationFormat>
  <Paragraphs>89</Paragraphs>
  <Slides>28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21</cp:revision>
  <dcterms:created xsi:type="dcterms:W3CDTF">2023-03-28T02:53:30Z</dcterms:created>
  <dcterms:modified xsi:type="dcterms:W3CDTF">2023-08-21T02:49:00Z</dcterms:modified>
</cp:coreProperties>
</file>