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2"/>
  </p:notesMasterIdLst>
  <p:sldIdLst>
    <p:sldId id="257" r:id="rId3"/>
    <p:sldId id="364" r:id="rId4"/>
    <p:sldId id="365" r:id="rId5"/>
    <p:sldId id="371" r:id="rId6"/>
    <p:sldId id="372" r:id="rId7"/>
    <p:sldId id="373" r:id="rId8"/>
    <p:sldId id="256" r:id="rId9"/>
    <p:sldId id="267" r:id="rId10"/>
    <p:sldId id="260" r:id="rId11"/>
    <p:sldId id="262" r:id="rId12"/>
    <p:sldId id="374" r:id="rId13"/>
    <p:sldId id="376" r:id="rId14"/>
    <p:sldId id="375" r:id="rId15"/>
    <p:sldId id="377" r:id="rId16"/>
    <p:sldId id="259" r:id="rId17"/>
    <p:sldId id="263" r:id="rId18"/>
    <p:sldId id="261" r:id="rId19"/>
    <p:sldId id="258" r:id="rId20"/>
    <p:sldId id="379" r:id="rId21"/>
    <p:sldId id="380" r:id="rId22"/>
    <p:sldId id="381" r:id="rId23"/>
    <p:sldId id="382" r:id="rId24"/>
    <p:sldId id="383" r:id="rId25"/>
    <p:sldId id="384" r:id="rId26"/>
    <p:sldId id="265" r:id="rId27"/>
    <p:sldId id="264" r:id="rId28"/>
    <p:sldId id="385" r:id="rId29"/>
    <p:sldId id="266" r:id="rId30"/>
    <p:sldId id="3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  <p14:sldId id="365"/>
            <p14:sldId id="371"/>
            <p14:sldId id="372"/>
            <p14:sldId id="373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74"/>
            <p14:sldId id="376"/>
            <p14:sldId id="375"/>
            <p14:sldId id="377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379"/>
            <p14:sldId id="380"/>
            <p14:sldId id="381"/>
            <p14:sldId id="382"/>
            <p14:sldId id="383"/>
            <p14:sldId id="384"/>
          </p14:sldIdLst>
        </p14:section>
        <p14:section name="Tự đánh giá" id="{7E3EA2DB-4ECA-46C4-AE99-1BDB6E5D3586}">
          <p14:sldIdLst>
            <p14:sldId id="265"/>
            <p14:sldId id="264"/>
            <p14:sldId id="385"/>
          </p14:sldIdLst>
        </p14:section>
        <p14:section name="END" id="{09D271F4-F85F-46E8-ACF3-54DB7682D3DB}">
          <p14:sldIdLst>
            <p14:sldId id="266"/>
            <p14:sldId id="3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1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7313E8-12DD-4323-BD0F-9862BDA20725}" v="17" dt="2023-04-04T06:51:27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33F0487D-7C7F-4C44-9225-BAD23C048285}"/>
    <pc:docChg chg="undo custSel addSld delSld modSld sldOrd modMainMaster modSection">
      <pc:chgData name="Nguyen Huy" userId="03e08db4-59cf-4cb4-b2d1-70d2dd8489fe" providerId="ADAL" clId="{33F0487D-7C7F-4C44-9225-BAD23C048285}" dt="2023-03-28T07:40:17.621" v="1376"/>
      <pc:docMkLst>
        <pc:docMk/>
      </pc:docMkLst>
      <pc:sldChg chg="modSp mod">
        <pc:chgData name="Nguyen Huy" userId="03e08db4-59cf-4cb4-b2d1-70d2dd8489fe" providerId="ADAL" clId="{33F0487D-7C7F-4C44-9225-BAD23C048285}" dt="2023-03-28T06:45:59.750" v="4" actId="20577"/>
        <pc:sldMkLst>
          <pc:docMk/>
          <pc:sldMk cId="3011046548" sldId="257"/>
        </pc:sldMkLst>
        <pc:spChg chg="mod">
          <ac:chgData name="Nguyen Huy" userId="03e08db4-59cf-4cb4-b2d1-70d2dd8489fe" providerId="ADAL" clId="{33F0487D-7C7F-4C44-9225-BAD23C048285}" dt="2023-03-28T06:45:45.684" v="1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33F0487D-7C7F-4C44-9225-BAD23C048285}" dt="2023-03-28T06:45:59.750" v="4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addSp modSp mod">
        <pc:chgData name="Nguyen Huy" userId="03e08db4-59cf-4cb4-b2d1-70d2dd8489fe" providerId="ADAL" clId="{33F0487D-7C7F-4C44-9225-BAD23C048285}" dt="2023-03-28T07:16:27.181" v="923" actId="14100"/>
        <pc:sldMkLst>
          <pc:docMk/>
          <pc:sldMk cId="1567256950" sldId="258"/>
        </pc:sldMkLst>
        <pc:picChg chg="add mod">
          <ac:chgData name="Nguyen Huy" userId="03e08db4-59cf-4cb4-b2d1-70d2dd8489fe" providerId="ADAL" clId="{33F0487D-7C7F-4C44-9225-BAD23C048285}" dt="2023-03-28T07:16:27.181" v="923" actId="14100"/>
          <ac:picMkLst>
            <pc:docMk/>
            <pc:sldMk cId="1567256950" sldId="258"/>
            <ac:picMk id="3" creationId="{0BF96FF9-5F56-4051-D8B8-A4C650A64698}"/>
          </ac:picMkLst>
        </pc:picChg>
      </pc:sldChg>
      <pc:sldChg chg="addSp delSp modSp mod delAnim modAnim">
        <pc:chgData name="Nguyen Huy" userId="03e08db4-59cf-4cb4-b2d1-70d2dd8489fe" providerId="ADAL" clId="{33F0487D-7C7F-4C44-9225-BAD23C048285}" dt="2023-03-28T07:37:42.601" v="1313"/>
        <pc:sldMkLst>
          <pc:docMk/>
          <pc:sldMk cId="866177050" sldId="262"/>
        </pc:sldMkLst>
        <pc:spChg chg="add mod">
          <ac:chgData name="Nguyen Huy" userId="03e08db4-59cf-4cb4-b2d1-70d2dd8489fe" providerId="ADAL" clId="{33F0487D-7C7F-4C44-9225-BAD23C048285}" dt="2023-03-28T06:57:49.317" v="135" actId="1076"/>
          <ac:spMkLst>
            <pc:docMk/>
            <pc:sldMk cId="866177050" sldId="262"/>
            <ac:spMk id="4" creationId="{9DAEE1A6-4A2A-FFCD-ED60-4FAC7623BB9B}"/>
          </ac:spMkLst>
        </pc:spChg>
        <pc:spChg chg="add mod">
          <ac:chgData name="Nguyen Huy" userId="03e08db4-59cf-4cb4-b2d1-70d2dd8489fe" providerId="ADAL" clId="{33F0487D-7C7F-4C44-9225-BAD23C048285}" dt="2023-03-28T06:58:10.995" v="147" actId="1076"/>
          <ac:spMkLst>
            <pc:docMk/>
            <pc:sldMk cId="866177050" sldId="262"/>
            <ac:spMk id="5" creationId="{8EACF39D-F843-63E6-676B-E80A08F3E345}"/>
          </ac:spMkLst>
        </pc:spChg>
        <pc:picChg chg="add del mod">
          <ac:chgData name="Nguyen Huy" userId="03e08db4-59cf-4cb4-b2d1-70d2dd8489fe" providerId="ADAL" clId="{33F0487D-7C7F-4C44-9225-BAD23C048285}" dt="2023-03-28T06:57:46.684" v="134" actId="478"/>
          <ac:picMkLst>
            <pc:docMk/>
            <pc:sldMk cId="866177050" sldId="262"/>
            <ac:picMk id="2" creationId="{39ADC892-55BE-BE3F-C8F3-1A6B5B3F65C4}"/>
          </ac:picMkLst>
        </pc:picChg>
        <pc:picChg chg="add mod">
          <ac:chgData name="Nguyen Huy" userId="03e08db4-59cf-4cb4-b2d1-70d2dd8489fe" providerId="ADAL" clId="{33F0487D-7C7F-4C44-9225-BAD23C048285}" dt="2023-03-28T06:58:13.539" v="148" actId="1076"/>
          <ac:picMkLst>
            <pc:docMk/>
            <pc:sldMk cId="866177050" sldId="262"/>
            <ac:picMk id="3" creationId="{C9B5FA61-84A4-9896-1006-82FC3C758BAB}"/>
          </ac:picMkLst>
        </pc:picChg>
      </pc:sldChg>
      <pc:sldChg chg="addSp modSp mod modAnim">
        <pc:chgData name="Nguyen Huy" userId="03e08db4-59cf-4cb4-b2d1-70d2dd8489fe" providerId="ADAL" clId="{33F0487D-7C7F-4C44-9225-BAD23C048285}" dt="2023-03-28T07:39:30.072" v="1366"/>
        <pc:sldMkLst>
          <pc:docMk/>
          <pc:sldMk cId="522577783" sldId="263"/>
        </pc:sldMkLst>
        <pc:spChg chg="add mod">
          <ac:chgData name="Nguyen Huy" userId="03e08db4-59cf-4cb4-b2d1-70d2dd8489fe" providerId="ADAL" clId="{33F0487D-7C7F-4C44-9225-BAD23C048285}" dt="2023-03-28T07:39:13.418" v="1363" actId="20577"/>
          <ac:spMkLst>
            <pc:docMk/>
            <pc:sldMk cId="522577783" sldId="263"/>
            <ac:spMk id="4" creationId="{269128F7-F1B4-E8F8-E01B-4B4E9583C19C}"/>
          </ac:spMkLst>
        </pc:spChg>
        <pc:picChg chg="add mod modCrop">
          <ac:chgData name="Nguyen Huy" userId="03e08db4-59cf-4cb4-b2d1-70d2dd8489fe" providerId="ADAL" clId="{33F0487D-7C7F-4C44-9225-BAD23C048285}" dt="2023-03-28T07:14:09.736" v="908" actId="732"/>
          <ac:picMkLst>
            <pc:docMk/>
            <pc:sldMk cId="522577783" sldId="263"/>
            <ac:picMk id="3" creationId="{3735DF40-47B3-FC09-561D-4EA9825E2FB4}"/>
          </ac:picMkLst>
        </pc:picChg>
        <pc:picChg chg="add mod modCrop">
          <ac:chgData name="Nguyen Huy" userId="03e08db4-59cf-4cb4-b2d1-70d2dd8489fe" providerId="ADAL" clId="{33F0487D-7C7F-4C44-9225-BAD23C048285}" dt="2023-03-28T07:14:38.390" v="919" actId="1035"/>
          <ac:picMkLst>
            <pc:docMk/>
            <pc:sldMk cId="522577783" sldId="263"/>
            <ac:picMk id="6" creationId="{3541F8D6-2CF6-5FF9-6433-4459711C1A6C}"/>
          </ac:picMkLst>
        </pc:picChg>
      </pc:sldChg>
      <pc:sldChg chg="addSp modSp mod modAnim">
        <pc:chgData name="Nguyen Huy" userId="03e08db4-59cf-4cb4-b2d1-70d2dd8489fe" providerId="ADAL" clId="{33F0487D-7C7F-4C44-9225-BAD23C048285}" dt="2023-03-28T07:32:15.934" v="1272"/>
        <pc:sldMkLst>
          <pc:docMk/>
          <pc:sldMk cId="3430506704" sldId="264"/>
        </pc:sldMkLst>
        <pc:picChg chg="add mod modCrop">
          <ac:chgData name="Nguyen Huy" userId="03e08db4-59cf-4cb4-b2d1-70d2dd8489fe" providerId="ADAL" clId="{33F0487D-7C7F-4C44-9225-BAD23C048285}" dt="2023-03-28T07:32:10.396" v="1271" actId="14100"/>
          <ac:picMkLst>
            <pc:docMk/>
            <pc:sldMk cId="3430506704" sldId="264"/>
            <ac:picMk id="3" creationId="{E7CA681E-906D-132B-9EF9-257A1560E9DD}"/>
          </ac:picMkLst>
        </pc:picChg>
      </pc:sldChg>
      <pc:sldChg chg="addSp modSp mod modAnim">
        <pc:chgData name="Nguyen Huy" userId="03e08db4-59cf-4cb4-b2d1-70d2dd8489fe" providerId="ADAL" clId="{33F0487D-7C7F-4C44-9225-BAD23C048285}" dt="2023-03-28T07:37:36.673" v="1312"/>
        <pc:sldMkLst>
          <pc:docMk/>
          <pc:sldMk cId="1308164110" sldId="267"/>
        </pc:sldMkLst>
        <pc:picChg chg="add mod">
          <ac:chgData name="Nguyen Huy" userId="03e08db4-59cf-4cb4-b2d1-70d2dd8489fe" providerId="ADAL" clId="{33F0487D-7C7F-4C44-9225-BAD23C048285}" dt="2023-03-28T06:56:40.184" v="122" actId="1036"/>
          <ac:picMkLst>
            <pc:docMk/>
            <pc:sldMk cId="1308164110" sldId="267"/>
            <ac:picMk id="3" creationId="{80F07BB6-7215-EC6D-C922-749630BD1E42}"/>
          </ac:picMkLst>
        </pc:picChg>
      </pc:sldChg>
      <pc:sldChg chg="addSp delSp modSp mod modAnim">
        <pc:chgData name="Nguyen Huy" userId="03e08db4-59cf-4cb4-b2d1-70d2dd8489fe" providerId="ADAL" clId="{33F0487D-7C7F-4C44-9225-BAD23C048285}" dt="2023-03-28T07:37:26.973" v="1311" actId="1076"/>
        <pc:sldMkLst>
          <pc:docMk/>
          <pc:sldMk cId="1309629433" sldId="364"/>
        </pc:sldMkLst>
        <pc:spChg chg="add del mod">
          <ac:chgData name="Nguyen Huy" userId="03e08db4-59cf-4cb4-b2d1-70d2dd8489fe" providerId="ADAL" clId="{33F0487D-7C7F-4C44-9225-BAD23C048285}" dt="2023-03-28T06:46:50.911" v="11"/>
          <ac:spMkLst>
            <pc:docMk/>
            <pc:sldMk cId="1309629433" sldId="364"/>
            <ac:spMk id="7" creationId="{E09973C2-4D9E-D35C-6D3B-0BF98D3D03C1}"/>
          </ac:spMkLst>
        </pc:spChg>
        <pc:spChg chg="add mod">
          <ac:chgData name="Nguyen Huy" userId="03e08db4-59cf-4cb4-b2d1-70d2dd8489fe" providerId="ADAL" clId="{33F0487D-7C7F-4C44-9225-BAD23C048285}" dt="2023-03-28T07:37:26.973" v="1311" actId="1076"/>
          <ac:spMkLst>
            <pc:docMk/>
            <pc:sldMk cId="1309629433" sldId="364"/>
            <ac:spMk id="17" creationId="{AD85949B-CF22-9294-29E7-8B78142CDD2F}"/>
          </ac:spMkLst>
        </pc:spChg>
        <pc:picChg chg="mod">
          <ac:chgData name="Nguyen Huy" userId="03e08db4-59cf-4cb4-b2d1-70d2dd8489fe" providerId="ADAL" clId="{33F0487D-7C7F-4C44-9225-BAD23C048285}" dt="2023-03-28T06:46:58.523" v="12"/>
          <ac:picMkLst>
            <pc:docMk/>
            <pc:sldMk cId="1309629433" sldId="364"/>
            <ac:picMk id="2" creationId="{7B977749-A223-4BFC-BD4E-F0E55885B44F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3" creationId="{9AF46CF7-1DA0-83CA-2F16-66A010DA6516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4" creationId="{708EB90C-A0EB-F733-7669-DA6576426791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5" creationId="{2E6114B5-D441-1272-BFCB-918FCCD7EF5C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6" creationId="{023CC78C-0855-7C21-B94F-E25694D8C7C5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8" creationId="{CCDFEDFF-DB8D-2199-C392-E1BFFA913721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9" creationId="{B7EA237F-E038-1F90-651B-08F3BFF9559D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10" creationId="{978BA432-8DED-2418-4DA2-9B92C69344DC}"/>
          </ac:picMkLst>
        </pc:picChg>
        <pc:picChg chg="add del mod">
          <ac:chgData name="Nguyen Huy" userId="03e08db4-59cf-4cb4-b2d1-70d2dd8489fe" providerId="ADAL" clId="{33F0487D-7C7F-4C44-9225-BAD23C048285}" dt="2023-03-28T06:46:50.911" v="11"/>
          <ac:picMkLst>
            <pc:docMk/>
            <pc:sldMk cId="1309629433" sldId="364"/>
            <ac:picMk id="11" creationId="{980EBF57-BBEF-7C11-7FB4-F05F2C1618F6}"/>
          </ac:picMkLst>
        </pc:picChg>
        <pc:picChg chg="add mod">
          <ac:chgData name="Nguyen Huy" userId="03e08db4-59cf-4cb4-b2d1-70d2dd8489fe" providerId="ADAL" clId="{33F0487D-7C7F-4C44-9225-BAD23C048285}" dt="2023-03-28T06:47:29.089" v="32" actId="1076"/>
          <ac:picMkLst>
            <pc:docMk/>
            <pc:sldMk cId="1309629433" sldId="364"/>
            <ac:picMk id="12" creationId="{41D581BC-5DD2-7F7D-28E9-3E6BAC606934}"/>
          </ac:picMkLst>
        </pc:picChg>
        <pc:picChg chg="add mod">
          <ac:chgData name="Nguyen Huy" userId="03e08db4-59cf-4cb4-b2d1-70d2dd8489fe" providerId="ADAL" clId="{33F0487D-7C7F-4C44-9225-BAD23C048285}" dt="2023-03-28T06:48:43.410" v="43" actId="1076"/>
          <ac:picMkLst>
            <pc:docMk/>
            <pc:sldMk cId="1309629433" sldId="364"/>
            <ac:picMk id="13" creationId="{60C06DF0-8965-E650-167A-41D89B55645F}"/>
          </ac:picMkLst>
        </pc:picChg>
        <pc:picChg chg="add del mod">
          <ac:chgData name="Nguyen Huy" userId="03e08db4-59cf-4cb4-b2d1-70d2dd8489fe" providerId="ADAL" clId="{33F0487D-7C7F-4C44-9225-BAD23C048285}" dt="2023-03-28T06:47:23.957" v="29" actId="478"/>
          <ac:picMkLst>
            <pc:docMk/>
            <pc:sldMk cId="1309629433" sldId="364"/>
            <ac:picMk id="14" creationId="{A0A84422-D7EB-3B33-2DE6-1ABF72941329}"/>
          </ac:picMkLst>
        </pc:picChg>
        <pc:picChg chg="del mod">
          <ac:chgData name="Nguyen Huy" userId="03e08db4-59cf-4cb4-b2d1-70d2dd8489fe" providerId="ADAL" clId="{33F0487D-7C7F-4C44-9225-BAD23C048285}" dt="2023-03-28T06:47:05.223" v="18" actId="478"/>
          <ac:picMkLst>
            <pc:docMk/>
            <pc:sldMk cId="1309629433" sldId="364"/>
            <ac:picMk id="15" creationId="{A9F7334A-D05B-4A20-A154-A384B206B623}"/>
          </ac:picMkLst>
        </pc:picChg>
        <pc:picChg chg="add mod">
          <ac:chgData name="Nguyen Huy" userId="03e08db4-59cf-4cb4-b2d1-70d2dd8489fe" providerId="ADAL" clId="{33F0487D-7C7F-4C44-9225-BAD23C048285}" dt="2023-03-28T06:49:29.944" v="52" actId="1076"/>
          <ac:picMkLst>
            <pc:docMk/>
            <pc:sldMk cId="1309629433" sldId="364"/>
            <ac:picMk id="16" creationId="{B2A38E3A-5EC0-B981-F870-1CC3C3458076}"/>
          </ac:picMkLst>
        </pc:picChg>
        <pc:picChg chg="add mod">
          <ac:chgData name="Nguyen Huy" userId="03e08db4-59cf-4cb4-b2d1-70d2dd8489fe" providerId="ADAL" clId="{33F0487D-7C7F-4C44-9225-BAD23C048285}" dt="2023-03-28T06:47:31.825" v="33" actId="1076"/>
          <ac:picMkLst>
            <pc:docMk/>
            <pc:sldMk cId="1309629433" sldId="364"/>
            <ac:picMk id="18" creationId="{1379BD2E-1CDE-0958-520C-63FAA2E066B1}"/>
          </ac:picMkLst>
        </pc:picChg>
        <pc:picChg chg="add mod">
          <ac:chgData name="Nguyen Huy" userId="03e08db4-59cf-4cb4-b2d1-70d2dd8489fe" providerId="ADAL" clId="{33F0487D-7C7F-4C44-9225-BAD23C048285}" dt="2023-03-28T06:49:15.297" v="50" actId="1076"/>
          <ac:picMkLst>
            <pc:docMk/>
            <pc:sldMk cId="1309629433" sldId="364"/>
            <ac:picMk id="19" creationId="{42C0F7DC-AF6A-CD8E-B0AD-00966866A59F}"/>
          </ac:picMkLst>
        </pc:picChg>
        <pc:picChg chg="add mod">
          <ac:chgData name="Nguyen Huy" userId="03e08db4-59cf-4cb4-b2d1-70d2dd8489fe" providerId="ADAL" clId="{33F0487D-7C7F-4C44-9225-BAD23C048285}" dt="2023-03-28T06:47:19.339" v="27" actId="14100"/>
          <ac:picMkLst>
            <pc:docMk/>
            <pc:sldMk cId="1309629433" sldId="364"/>
            <ac:picMk id="20" creationId="{B0C09A49-B9C2-61A3-EE9D-808E291FAF42}"/>
          </ac:picMkLst>
        </pc:picChg>
        <pc:picChg chg="add mod">
          <ac:chgData name="Nguyen Huy" userId="03e08db4-59cf-4cb4-b2d1-70d2dd8489fe" providerId="ADAL" clId="{33F0487D-7C7F-4C44-9225-BAD23C048285}" dt="2023-03-28T06:47:33.521" v="34" actId="1076"/>
          <ac:picMkLst>
            <pc:docMk/>
            <pc:sldMk cId="1309629433" sldId="364"/>
            <ac:picMk id="21" creationId="{35BB4F12-B431-D9C6-05C8-EC432F7812DC}"/>
          </ac:picMkLst>
        </pc:picChg>
        <pc:picChg chg="mod">
          <ac:chgData name="Nguyen Huy" userId="03e08db4-59cf-4cb4-b2d1-70d2dd8489fe" providerId="ADAL" clId="{33F0487D-7C7F-4C44-9225-BAD23C048285}" dt="2023-03-28T06:47:00.545" v="15"/>
          <ac:picMkLst>
            <pc:docMk/>
            <pc:sldMk cId="1309629433" sldId="364"/>
            <ac:picMk id="25" creationId="{B8CBC472-3806-4062-8CA0-726CA0C4826F}"/>
          </ac:picMkLst>
        </pc:picChg>
      </pc:sldChg>
      <pc:sldChg chg="add del">
        <pc:chgData name="Nguyen Huy" userId="03e08db4-59cf-4cb4-b2d1-70d2dd8489fe" providerId="ADAL" clId="{33F0487D-7C7F-4C44-9225-BAD23C048285}" dt="2023-03-28T06:47:11.641" v="19" actId="47"/>
        <pc:sldMkLst>
          <pc:docMk/>
          <pc:sldMk cId="3015107716" sldId="365"/>
        </pc:sldMkLst>
      </pc:sldChg>
      <pc:sldChg chg="addSp delSp modSp add mod modAnim">
        <pc:chgData name="Nguyen Huy" userId="03e08db4-59cf-4cb4-b2d1-70d2dd8489fe" providerId="ADAL" clId="{33F0487D-7C7F-4C44-9225-BAD23C048285}" dt="2023-03-28T06:51:14.648" v="87" actId="1076"/>
        <pc:sldMkLst>
          <pc:docMk/>
          <pc:sldMk cId="3763838949" sldId="365"/>
        </pc:sldMkLst>
        <pc:spChg chg="add mod">
          <ac:chgData name="Nguyen Huy" userId="03e08db4-59cf-4cb4-b2d1-70d2dd8489fe" providerId="ADAL" clId="{33F0487D-7C7F-4C44-9225-BAD23C048285}" dt="2023-03-28T06:50:51.152" v="75" actId="1076"/>
          <ac:spMkLst>
            <pc:docMk/>
            <pc:sldMk cId="3763838949" sldId="365"/>
            <ac:spMk id="10" creationId="{1C7F1C11-91D1-C760-1141-4C581705DE29}"/>
          </ac:spMkLst>
        </pc:spChg>
        <pc:spChg chg="add mod">
          <ac:chgData name="Nguyen Huy" userId="03e08db4-59cf-4cb4-b2d1-70d2dd8489fe" providerId="ADAL" clId="{33F0487D-7C7F-4C44-9225-BAD23C048285}" dt="2023-03-28T06:50:56.465" v="77" actId="1076"/>
          <ac:spMkLst>
            <pc:docMk/>
            <pc:sldMk cId="3763838949" sldId="365"/>
            <ac:spMk id="11" creationId="{41291C1F-4419-5433-75FF-25CB2BBF4CED}"/>
          </ac:spMkLst>
        </pc:spChg>
        <pc:picChg chg="add mod">
          <ac:chgData name="Nguyen Huy" userId="03e08db4-59cf-4cb4-b2d1-70d2dd8489fe" providerId="ADAL" clId="{33F0487D-7C7F-4C44-9225-BAD23C048285}" dt="2023-03-28T06:49:45.561" v="55" actId="1076"/>
          <ac:picMkLst>
            <pc:docMk/>
            <pc:sldMk cId="3763838949" sldId="365"/>
            <ac:picMk id="3" creationId="{3318F7B8-8E0E-65DD-48E7-47EB80338450}"/>
          </ac:picMkLst>
        </pc:picChg>
        <pc:picChg chg="add mod">
          <ac:chgData name="Nguyen Huy" userId="03e08db4-59cf-4cb4-b2d1-70d2dd8489fe" providerId="ADAL" clId="{33F0487D-7C7F-4C44-9225-BAD23C048285}" dt="2023-03-28T06:50:01.201" v="63" actId="1076"/>
          <ac:picMkLst>
            <pc:docMk/>
            <pc:sldMk cId="3763838949" sldId="365"/>
            <ac:picMk id="4" creationId="{4AC2AF1B-F316-F706-0BEF-5AFEA01BDEFA}"/>
          </ac:picMkLst>
        </pc:picChg>
        <pc:picChg chg="add mod">
          <ac:chgData name="Nguyen Huy" userId="03e08db4-59cf-4cb4-b2d1-70d2dd8489fe" providerId="ADAL" clId="{33F0487D-7C7F-4C44-9225-BAD23C048285}" dt="2023-03-28T06:49:49.489" v="57" actId="1076"/>
          <ac:picMkLst>
            <pc:docMk/>
            <pc:sldMk cId="3763838949" sldId="365"/>
            <ac:picMk id="5" creationId="{ADC16A81-4202-529C-E07F-1C08061A5DB9}"/>
          </ac:picMkLst>
        </pc:picChg>
        <pc:picChg chg="add mod">
          <ac:chgData name="Nguyen Huy" userId="03e08db4-59cf-4cb4-b2d1-70d2dd8489fe" providerId="ADAL" clId="{33F0487D-7C7F-4C44-9225-BAD23C048285}" dt="2023-03-28T06:51:03.884" v="81" actId="1076"/>
          <ac:picMkLst>
            <pc:docMk/>
            <pc:sldMk cId="3763838949" sldId="365"/>
            <ac:picMk id="6" creationId="{0B0B511B-1804-B90B-540C-358A3D99AB38}"/>
          </ac:picMkLst>
        </pc:picChg>
        <pc:picChg chg="add del mod">
          <ac:chgData name="Nguyen Huy" userId="03e08db4-59cf-4cb4-b2d1-70d2dd8489fe" providerId="ADAL" clId="{33F0487D-7C7F-4C44-9225-BAD23C048285}" dt="2023-03-28T06:51:11.682" v="86" actId="478"/>
          <ac:picMkLst>
            <pc:docMk/>
            <pc:sldMk cId="3763838949" sldId="365"/>
            <ac:picMk id="7" creationId="{7B5E7FF3-D28D-D1E0-A689-7AD6C5F36759}"/>
          </ac:picMkLst>
        </pc:picChg>
        <pc:picChg chg="add mod ord">
          <ac:chgData name="Nguyen Huy" userId="03e08db4-59cf-4cb4-b2d1-70d2dd8489fe" providerId="ADAL" clId="{33F0487D-7C7F-4C44-9225-BAD23C048285}" dt="2023-03-28T06:51:14.648" v="87" actId="1076"/>
          <ac:picMkLst>
            <pc:docMk/>
            <pc:sldMk cId="3763838949" sldId="365"/>
            <ac:picMk id="8" creationId="{196600EE-4046-4ABF-74FC-A8E2CAB1A1A2}"/>
          </ac:picMkLst>
        </pc:picChg>
        <pc:picChg chg="add mod">
          <ac:chgData name="Nguyen Huy" userId="03e08db4-59cf-4cb4-b2d1-70d2dd8489fe" providerId="ADAL" clId="{33F0487D-7C7F-4C44-9225-BAD23C048285}" dt="2023-03-28T06:49:54.783" v="60" actId="1076"/>
          <ac:picMkLst>
            <pc:docMk/>
            <pc:sldMk cId="3763838949" sldId="365"/>
            <ac:picMk id="9" creationId="{FC3B08A3-BBE6-B103-AC6C-A962694C8902}"/>
          </ac:picMkLst>
        </pc:picChg>
      </pc:sldChg>
      <pc:sldChg chg="add del">
        <pc:chgData name="Nguyen Huy" userId="03e08db4-59cf-4cb4-b2d1-70d2dd8489fe" providerId="ADAL" clId="{33F0487D-7C7F-4C44-9225-BAD23C048285}" dt="2023-03-28T06:52:36.183" v="110" actId="47"/>
        <pc:sldMkLst>
          <pc:docMk/>
          <pc:sldMk cId="1927650414" sldId="366"/>
        </pc:sldMkLst>
      </pc:sldChg>
      <pc:sldChg chg="add del">
        <pc:chgData name="Nguyen Huy" userId="03e08db4-59cf-4cb4-b2d1-70d2dd8489fe" providerId="ADAL" clId="{33F0487D-7C7F-4C44-9225-BAD23C048285}" dt="2023-03-28T06:47:11.641" v="19" actId="47"/>
        <pc:sldMkLst>
          <pc:docMk/>
          <pc:sldMk cId="2617687837" sldId="366"/>
        </pc:sldMkLst>
      </pc:sldChg>
      <pc:sldChg chg="add del">
        <pc:chgData name="Nguyen Huy" userId="03e08db4-59cf-4cb4-b2d1-70d2dd8489fe" providerId="ADAL" clId="{33F0487D-7C7F-4C44-9225-BAD23C048285}" dt="2023-03-28T06:52:36.183" v="110" actId="47"/>
        <pc:sldMkLst>
          <pc:docMk/>
          <pc:sldMk cId="1317283775" sldId="367"/>
        </pc:sldMkLst>
      </pc:sldChg>
      <pc:sldChg chg="add del">
        <pc:chgData name="Nguyen Huy" userId="03e08db4-59cf-4cb4-b2d1-70d2dd8489fe" providerId="ADAL" clId="{33F0487D-7C7F-4C44-9225-BAD23C048285}" dt="2023-03-28T06:47:11.641" v="19" actId="47"/>
        <pc:sldMkLst>
          <pc:docMk/>
          <pc:sldMk cId="3421084887" sldId="367"/>
        </pc:sldMkLst>
      </pc:sldChg>
      <pc:sldChg chg="add del">
        <pc:chgData name="Nguyen Huy" userId="03e08db4-59cf-4cb4-b2d1-70d2dd8489fe" providerId="ADAL" clId="{33F0487D-7C7F-4C44-9225-BAD23C048285}" dt="2023-03-28T06:47:11.641" v="19" actId="47"/>
        <pc:sldMkLst>
          <pc:docMk/>
          <pc:sldMk cId="1918152679" sldId="368"/>
        </pc:sldMkLst>
      </pc:sldChg>
      <pc:sldChg chg="add del">
        <pc:chgData name="Nguyen Huy" userId="03e08db4-59cf-4cb4-b2d1-70d2dd8489fe" providerId="ADAL" clId="{33F0487D-7C7F-4C44-9225-BAD23C048285}" dt="2023-03-28T06:52:36.183" v="110" actId="47"/>
        <pc:sldMkLst>
          <pc:docMk/>
          <pc:sldMk cId="2796445692" sldId="368"/>
        </pc:sldMkLst>
      </pc:sldChg>
      <pc:sldChg chg="add del">
        <pc:chgData name="Nguyen Huy" userId="03e08db4-59cf-4cb4-b2d1-70d2dd8489fe" providerId="ADAL" clId="{33F0487D-7C7F-4C44-9225-BAD23C048285}" dt="2023-03-28T06:52:36.183" v="110" actId="47"/>
        <pc:sldMkLst>
          <pc:docMk/>
          <pc:sldMk cId="3568931236" sldId="369"/>
        </pc:sldMkLst>
      </pc:sldChg>
      <pc:sldChg chg="add del">
        <pc:chgData name="Nguyen Huy" userId="03e08db4-59cf-4cb4-b2d1-70d2dd8489fe" providerId="ADAL" clId="{33F0487D-7C7F-4C44-9225-BAD23C048285}" dt="2023-03-28T06:47:11.641" v="19" actId="47"/>
        <pc:sldMkLst>
          <pc:docMk/>
          <pc:sldMk cId="3873853214" sldId="369"/>
        </pc:sldMkLst>
      </pc:sldChg>
      <pc:sldChg chg="add del">
        <pc:chgData name="Nguyen Huy" userId="03e08db4-59cf-4cb4-b2d1-70d2dd8489fe" providerId="ADAL" clId="{33F0487D-7C7F-4C44-9225-BAD23C048285}" dt="2023-03-28T06:52:36.183" v="110" actId="47"/>
        <pc:sldMkLst>
          <pc:docMk/>
          <pc:sldMk cId="3858221693" sldId="370"/>
        </pc:sldMkLst>
      </pc:sldChg>
      <pc:sldChg chg="addSp delSp modSp add mod delAnim modAnim">
        <pc:chgData name="Nguyen Huy" userId="03e08db4-59cf-4cb4-b2d1-70d2dd8489fe" providerId="ADAL" clId="{33F0487D-7C7F-4C44-9225-BAD23C048285}" dt="2023-03-28T06:51:37.049" v="96" actId="1076"/>
        <pc:sldMkLst>
          <pc:docMk/>
          <pc:sldMk cId="1276597962" sldId="371"/>
        </pc:sldMkLst>
        <pc:spChg chg="add del mod">
          <ac:chgData name="Nguyen Huy" userId="03e08db4-59cf-4cb4-b2d1-70d2dd8489fe" providerId="ADAL" clId="{33F0487D-7C7F-4C44-9225-BAD23C048285}" dt="2023-03-28T06:51:28.446" v="91"/>
          <ac:spMkLst>
            <pc:docMk/>
            <pc:sldMk cId="1276597962" sldId="371"/>
            <ac:spMk id="12" creationId="{C059CAFD-8541-CCAA-4821-C029E9423055}"/>
          </ac:spMkLst>
        </pc:spChg>
        <pc:spChg chg="add del mod">
          <ac:chgData name="Nguyen Huy" userId="03e08db4-59cf-4cb4-b2d1-70d2dd8489fe" providerId="ADAL" clId="{33F0487D-7C7F-4C44-9225-BAD23C048285}" dt="2023-03-28T06:51:28.446" v="91"/>
          <ac:spMkLst>
            <pc:docMk/>
            <pc:sldMk cId="1276597962" sldId="371"/>
            <ac:spMk id="13" creationId="{006733CF-32B3-EA2F-1423-E2DC3DE92477}"/>
          </ac:spMkLst>
        </pc:spChg>
        <pc:spChg chg="add del mod">
          <ac:chgData name="Nguyen Huy" userId="03e08db4-59cf-4cb4-b2d1-70d2dd8489fe" providerId="ADAL" clId="{33F0487D-7C7F-4C44-9225-BAD23C048285}" dt="2023-03-28T06:51:33.033" v="94" actId="478"/>
          <ac:spMkLst>
            <pc:docMk/>
            <pc:sldMk cId="1276597962" sldId="371"/>
            <ac:spMk id="15" creationId="{6936FB71-6869-EC97-5D71-8F6D54914C31}"/>
          </ac:spMkLst>
        </pc:spChg>
        <pc:spChg chg="add del mod">
          <ac:chgData name="Nguyen Huy" userId="03e08db4-59cf-4cb4-b2d1-70d2dd8489fe" providerId="ADAL" clId="{33F0487D-7C7F-4C44-9225-BAD23C048285}" dt="2023-03-28T06:51:33.033" v="94" actId="478"/>
          <ac:spMkLst>
            <pc:docMk/>
            <pc:sldMk cId="1276597962" sldId="371"/>
            <ac:spMk id="16" creationId="{AA445BBC-F0C2-1B8E-0B9F-C5CB4F3828C3}"/>
          </ac:spMkLst>
        </pc:spChg>
        <pc:picChg chg="add del mod">
          <ac:chgData name="Nguyen Huy" userId="03e08db4-59cf-4cb4-b2d1-70d2dd8489fe" providerId="ADAL" clId="{33F0487D-7C7F-4C44-9225-BAD23C048285}" dt="2023-03-28T06:51:28.446" v="91"/>
          <ac:picMkLst>
            <pc:docMk/>
            <pc:sldMk cId="1276597962" sldId="371"/>
            <ac:picMk id="7" creationId="{16692396-FA23-CFE9-A13B-3648DA8AB1FE}"/>
          </ac:picMkLst>
        </pc:picChg>
        <pc:picChg chg="del">
          <ac:chgData name="Nguyen Huy" userId="03e08db4-59cf-4cb4-b2d1-70d2dd8489fe" providerId="ADAL" clId="{33F0487D-7C7F-4C44-9225-BAD23C048285}" dt="2023-03-28T06:51:26.977" v="89" actId="478"/>
          <ac:picMkLst>
            <pc:docMk/>
            <pc:sldMk cId="1276597962" sldId="371"/>
            <ac:picMk id="9" creationId="{FC3B08A3-BBE6-B103-AC6C-A962694C8902}"/>
          </ac:picMkLst>
        </pc:picChg>
        <pc:picChg chg="add mod">
          <ac:chgData name="Nguyen Huy" userId="03e08db4-59cf-4cb4-b2d1-70d2dd8489fe" providerId="ADAL" clId="{33F0487D-7C7F-4C44-9225-BAD23C048285}" dt="2023-03-28T06:51:37.049" v="96" actId="1076"/>
          <ac:picMkLst>
            <pc:docMk/>
            <pc:sldMk cId="1276597962" sldId="371"/>
            <ac:picMk id="14" creationId="{5231D12F-AE82-5DCF-53DA-C484C9B7F280}"/>
          </ac:picMkLst>
        </pc:picChg>
      </pc:sldChg>
      <pc:sldChg chg="addSp delSp modSp add mod delAnim modAnim">
        <pc:chgData name="Nguyen Huy" userId="03e08db4-59cf-4cb4-b2d1-70d2dd8489fe" providerId="ADAL" clId="{33F0487D-7C7F-4C44-9225-BAD23C048285}" dt="2023-03-28T06:51:49.504" v="103" actId="1076"/>
        <pc:sldMkLst>
          <pc:docMk/>
          <pc:sldMk cId="3676345496" sldId="372"/>
        </pc:sldMkLst>
        <pc:picChg chg="add mod">
          <ac:chgData name="Nguyen Huy" userId="03e08db4-59cf-4cb4-b2d1-70d2dd8489fe" providerId="ADAL" clId="{33F0487D-7C7F-4C44-9225-BAD23C048285}" dt="2023-03-28T06:51:49.504" v="103" actId="1076"/>
          <ac:picMkLst>
            <pc:docMk/>
            <pc:sldMk cId="3676345496" sldId="372"/>
            <ac:picMk id="7" creationId="{6D67E8A2-AD74-C6CD-1044-D29743642B15}"/>
          </ac:picMkLst>
        </pc:picChg>
        <pc:picChg chg="del">
          <ac:chgData name="Nguyen Huy" userId="03e08db4-59cf-4cb4-b2d1-70d2dd8489fe" providerId="ADAL" clId="{33F0487D-7C7F-4C44-9225-BAD23C048285}" dt="2023-03-28T06:51:42.506" v="98" actId="478"/>
          <ac:picMkLst>
            <pc:docMk/>
            <pc:sldMk cId="3676345496" sldId="372"/>
            <ac:picMk id="14" creationId="{5231D12F-AE82-5DCF-53DA-C484C9B7F280}"/>
          </ac:picMkLst>
        </pc:picChg>
      </pc:sldChg>
      <pc:sldChg chg="addSp delSp modSp add mod delAnim modAnim">
        <pc:chgData name="Nguyen Huy" userId="03e08db4-59cf-4cb4-b2d1-70d2dd8489fe" providerId="ADAL" clId="{33F0487D-7C7F-4C44-9225-BAD23C048285}" dt="2023-03-28T06:52:03.729" v="109" actId="14100"/>
        <pc:sldMkLst>
          <pc:docMk/>
          <pc:sldMk cId="885394352" sldId="373"/>
        </pc:sldMkLst>
        <pc:picChg chg="del">
          <ac:chgData name="Nguyen Huy" userId="03e08db4-59cf-4cb4-b2d1-70d2dd8489fe" providerId="ADAL" clId="{33F0487D-7C7F-4C44-9225-BAD23C048285}" dt="2023-03-28T06:51:57.073" v="105" actId="478"/>
          <ac:picMkLst>
            <pc:docMk/>
            <pc:sldMk cId="885394352" sldId="373"/>
            <ac:picMk id="7" creationId="{6D67E8A2-AD74-C6CD-1044-D29743642B15}"/>
          </ac:picMkLst>
        </pc:picChg>
        <pc:picChg chg="add mod">
          <ac:chgData name="Nguyen Huy" userId="03e08db4-59cf-4cb4-b2d1-70d2dd8489fe" providerId="ADAL" clId="{33F0487D-7C7F-4C44-9225-BAD23C048285}" dt="2023-03-28T06:52:03.729" v="109" actId="14100"/>
          <ac:picMkLst>
            <pc:docMk/>
            <pc:sldMk cId="885394352" sldId="373"/>
            <ac:picMk id="9" creationId="{132919B3-E85A-724B-64B0-81C04031D7C8}"/>
          </ac:picMkLst>
        </pc:picChg>
      </pc:sldChg>
      <pc:sldChg chg="addSp delSp modSp add mod delAnim modAnim">
        <pc:chgData name="Nguyen Huy" userId="03e08db4-59cf-4cb4-b2d1-70d2dd8489fe" providerId="ADAL" clId="{33F0487D-7C7F-4C44-9225-BAD23C048285}" dt="2023-03-28T07:37:54.544" v="1316"/>
        <pc:sldMkLst>
          <pc:docMk/>
          <pc:sldMk cId="1219024839" sldId="374"/>
        </pc:sldMkLst>
        <pc:spChg chg="del mod">
          <ac:chgData name="Nguyen Huy" userId="03e08db4-59cf-4cb4-b2d1-70d2dd8489fe" providerId="ADAL" clId="{33F0487D-7C7F-4C44-9225-BAD23C048285}" dt="2023-03-28T06:58:54.415" v="160" actId="478"/>
          <ac:spMkLst>
            <pc:docMk/>
            <pc:sldMk cId="1219024839" sldId="374"/>
            <ac:spMk id="4" creationId="{9DAEE1A6-4A2A-FFCD-ED60-4FAC7623BB9B}"/>
          </ac:spMkLst>
        </pc:spChg>
        <pc:spChg chg="del">
          <ac:chgData name="Nguyen Huy" userId="03e08db4-59cf-4cb4-b2d1-70d2dd8489fe" providerId="ADAL" clId="{33F0487D-7C7F-4C44-9225-BAD23C048285}" dt="2023-03-28T06:58:26.924" v="152" actId="478"/>
          <ac:spMkLst>
            <pc:docMk/>
            <pc:sldMk cId="1219024839" sldId="374"/>
            <ac:spMk id="5" creationId="{8EACF39D-F843-63E6-676B-E80A08F3E345}"/>
          </ac:spMkLst>
        </pc:spChg>
        <pc:spChg chg="add mod">
          <ac:chgData name="Nguyen Huy" userId="03e08db4-59cf-4cb4-b2d1-70d2dd8489fe" providerId="ADAL" clId="{33F0487D-7C7F-4C44-9225-BAD23C048285}" dt="2023-03-28T07:01:06.313" v="208" actId="164"/>
          <ac:spMkLst>
            <pc:docMk/>
            <pc:sldMk cId="1219024839" sldId="374"/>
            <ac:spMk id="15" creationId="{08B0D128-48E0-3161-1295-B6CB3DEAA51E}"/>
          </ac:spMkLst>
        </pc:spChg>
        <pc:spChg chg="add mod">
          <ac:chgData name="Nguyen Huy" userId="03e08db4-59cf-4cb4-b2d1-70d2dd8489fe" providerId="ADAL" clId="{33F0487D-7C7F-4C44-9225-BAD23C048285}" dt="2023-03-28T06:59:59.901" v="182" actId="164"/>
          <ac:spMkLst>
            <pc:docMk/>
            <pc:sldMk cId="1219024839" sldId="374"/>
            <ac:spMk id="20" creationId="{1CE3703C-845B-4899-5A9F-AE68EB5D9556}"/>
          </ac:spMkLst>
        </pc:spChg>
        <pc:spChg chg="add mod">
          <ac:chgData name="Nguyen Huy" userId="03e08db4-59cf-4cb4-b2d1-70d2dd8489fe" providerId="ADAL" clId="{33F0487D-7C7F-4C44-9225-BAD23C048285}" dt="2023-03-28T07:00:28.493" v="193" actId="164"/>
          <ac:spMkLst>
            <pc:docMk/>
            <pc:sldMk cId="1219024839" sldId="374"/>
            <ac:spMk id="21" creationId="{018FD3B0-A193-13CD-3B4C-FF8EB84FB2F4}"/>
          </ac:spMkLst>
        </pc:spChg>
        <pc:spChg chg="add mod">
          <ac:chgData name="Nguyen Huy" userId="03e08db4-59cf-4cb4-b2d1-70d2dd8489fe" providerId="ADAL" clId="{33F0487D-7C7F-4C44-9225-BAD23C048285}" dt="2023-03-28T07:01:25.894" v="217" actId="164"/>
          <ac:spMkLst>
            <pc:docMk/>
            <pc:sldMk cId="1219024839" sldId="374"/>
            <ac:spMk id="22" creationId="{ABD0DD6A-2AFE-A7EC-E114-1E14E4FE9768}"/>
          </ac:spMkLst>
        </pc:spChg>
        <pc:spChg chg="add mod">
          <ac:chgData name="Nguyen Huy" userId="03e08db4-59cf-4cb4-b2d1-70d2dd8489fe" providerId="ADAL" clId="{33F0487D-7C7F-4C44-9225-BAD23C048285}" dt="2023-03-28T07:01:52.894" v="230" actId="164"/>
          <ac:spMkLst>
            <pc:docMk/>
            <pc:sldMk cId="1219024839" sldId="374"/>
            <ac:spMk id="23" creationId="{90A3A47E-3F59-C578-5430-9E02DF362C46}"/>
          </ac:spMkLst>
        </pc:spChg>
        <pc:spChg chg="add mod">
          <ac:chgData name="Nguyen Huy" userId="03e08db4-59cf-4cb4-b2d1-70d2dd8489fe" providerId="ADAL" clId="{33F0487D-7C7F-4C44-9225-BAD23C048285}" dt="2023-03-28T06:58:47.253" v="159" actId="255"/>
          <ac:spMkLst>
            <pc:docMk/>
            <pc:sldMk cId="1219024839" sldId="374"/>
            <ac:spMk id="26" creationId="{4553E84A-4CC7-7C92-2196-9244BBAE3839}"/>
          </ac:spMkLst>
        </pc:spChg>
        <pc:spChg chg="add mod">
          <ac:chgData name="Nguyen Huy" userId="03e08db4-59cf-4cb4-b2d1-70d2dd8489fe" providerId="ADAL" clId="{33F0487D-7C7F-4C44-9225-BAD23C048285}" dt="2023-03-28T07:00:48.704" v="200" actId="164"/>
          <ac:spMkLst>
            <pc:docMk/>
            <pc:sldMk cId="1219024839" sldId="374"/>
            <ac:spMk id="29" creationId="{E9749689-77A1-9194-4E3D-613E1F4AF93B}"/>
          </ac:spMkLst>
        </pc:spChg>
        <pc:grpChg chg="add mod">
          <ac:chgData name="Nguyen Huy" userId="03e08db4-59cf-4cb4-b2d1-70d2dd8489fe" providerId="ADAL" clId="{33F0487D-7C7F-4C44-9225-BAD23C048285}" dt="2023-03-28T06:59:45.915" v="175" actId="164"/>
          <ac:grpSpMkLst>
            <pc:docMk/>
            <pc:sldMk cId="1219024839" sldId="374"/>
            <ac:grpSpMk id="30" creationId="{0B572C03-940C-B372-5C7A-103977180D48}"/>
          </ac:grpSpMkLst>
        </pc:grpChg>
        <pc:grpChg chg="add mod">
          <ac:chgData name="Nguyen Huy" userId="03e08db4-59cf-4cb4-b2d1-70d2dd8489fe" providerId="ADAL" clId="{33F0487D-7C7F-4C44-9225-BAD23C048285}" dt="2023-03-28T06:59:48.392" v="176" actId="1076"/>
          <ac:grpSpMkLst>
            <pc:docMk/>
            <pc:sldMk cId="1219024839" sldId="374"/>
            <ac:grpSpMk id="31" creationId="{28E87873-5AA9-B564-34C3-74477E680987}"/>
          </ac:grpSpMkLst>
        </pc:grpChg>
        <pc:grpChg chg="add mod">
          <ac:chgData name="Nguyen Huy" userId="03e08db4-59cf-4cb4-b2d1-70d2dd8489fe" providerId="ADAL" clId="{33F0487D-7C7F-4C44-9225-BAD23C048285}" dt="2023-03-28T07:00:03.791" v="184" actId="164"/>
          <ac:grpSpMkLst>
            <pc:docMk/>
            <pc:sldMk cId="1219024839" sldId="374"/>
            <ac:grpSpMk id="32" creationId="{8F7EAA80-A372-D175-7DB3-B877A4B16038}"/>
          </ac:grpSpMkLst>
        </pc:grpChg>
        <pc:grpChg chg="add mod">
          <ac:chgData name="Nguyen Huy" userId="03e08db4-59cf-4cb4-b2d1-70d2dd8489fe" providerId="ADAL" clId="{33F0487D-7C7F-4C44-9225-BAD23C048285}" dt="2023-03-28T07:00:03.791" v="184" actId="164"/>
          <ac:grpSpMkLst>
            <pc:docMk/>
            <pc:sldMk cId="1219024839" sldId="374"/>
            <ac:grpSpMk id="33" creationId="{9B57D125-31D9-EDAD-FA42-DB145B594E32}"/>
          </ac:grpSpMkLst>
        </pc:grpChg>
        <pc:grpChg chg="add mod">
          <ac:chgData name="Nguyen Huy" userId="03e08db4-59cf-4cb4-b2d1-70d2dd8489fe" providerId="ADAL" clId="{33F0487D-7C7F-4C44-9225-BAD23C048285}" dt="2023-03-28T07:00:31.562" v="194" actId="1076"/>
          <ac:grpSpMkLst>
            <pc:docMk/>
            <pc:sldMk cId="1219024839" sldId="374"/>
            <ac:grpSpMk id="34" creationId="{7DCA7C7D-284A-6235-8310-BD81C2719885}"/>
          </ac:grpSpMkLst>
        </pc:grpChg>
        <pc:grpChg chg="add mod">
          <ac:chgData name="Nguyen Huy" userId="03e08db4-59cf-4cb4-b2d1-70d2dd8489fe" providerId="ADAL" clId="{33F0487D-7C7F-4C44-9225-BAD23C048285}" dt="2023-03-28T07:00:50.376" v="201" actId="1076"/>
          <ac:grpSpMkLst>
            <pc:docMk/>
            <pc:sldMk cId="1219024839" sldId="374"/>
            <ac:grpSpMk id="35" creationId="{5475338F-011D-08B5-6C0D-229A2EE522A0}"/>
          </ac:grpSpMkLst>
        </pc:grpChg>
        <pc:grpChg chg="add mod">
          <ac:chgData name="Nguyen Huy" userId="03e08db4-59cf-4cb4-b2d1-70d2dd8489fe" providerId="ADAL" clId="{33F0487D-7C7F-4C44-9225-BAD23C048285}" dt="2023-03-28T07:01:58.544" v="232" actId="1076"/>
          <ac:grpSpMkLst>
            <pc:docMk/>
            <pc:sldMk cId="1219024839" sldId="374"/>
            <ac:grpSpMk id="36" creationId="{238ADA1D-01CE-7EF8-DEC9-1B023BFB0779}"/>
          </ac:grpSpMkLst>
        </pc:grpChg>
        <pc:grpChg chg="add mod">
          <ac:chgData name="Nguyen Huy" userId="03e08db4-59cf-4cb4-b2d1-70d2dd8489fe" providerId="ADAL" clId="{33F0487D-7C7F-4C44-9225-BAD23C048285}" dt="2023-03-28T07:01:28.129" v="218" actId="1076"/>
          <ac:grpSpMkLst>
            <pc:docMk/>
            <pc:sldMk cId="1219024839" sldId="374"/>
            <ac:grpSpMk id="37" creationId="{058510D3-B139-72F2-246A-92F8000980A8}"/>
          </ac:grpSpMkLst>
        </pc:grpChg>
        <pc:grpChg chg="add mod">
          <ac:chgData name="Nguyen Huy" userId="03e08db4-59cf-4cb4-b2d1-70d2dd8489fe" providerId="ADAL" clId="{33F0487D-7C7F-4C44-9225-BAD23C048285}" dt="2023-03-28T07:01:52.894" v="230" actId="164"/>
          <ac:grpSpMkLst>
            <pc:docMk/>
            <pc:sldMk cId="1219024839" sldId="374"/>
            <ac:grpSpMk id="38" creationId="{AD056F0A-A773-FFDC-31DA-B2D4C480933A}"/>
          </ac:grpSpMkLst>
        </pc:grpChg>
        <pc:grpChg chg="add mod">
          <ac:chgData name="Nguyen Huy" userId="03e08db4-59cf-4cb4-b2d1-70d2dd8489fe" providerId="ADAL" clId="{33F0487D-7C7F-4C44-9225-BAD23C048285}" dt="2023-03-28T07:01:56.454" v="231" actId="1076"/>
          <ac:grpSpMkLst>
            <pc:docMk/>
            <pc:sldMk cId="1219024839" sldId="374"/>
            <ac:grpSpMk id="39" creationId="{DF3362F5-87BD-CB94-606D-08C871A958CF}"/>
          </ac:grpSpMkLst>
        </pc:grpChg>
        <pc:picChg chg="add del mod">
          <ac:chgData name="Nguyen Huy" userId="03e08db4-59cf-4cb4-b2d1-70d2dd8489fe" providerId="ADAL" clId="{33F0487D-7C7F-4C44-9225-BAD23C048285}" dt="2023-03-28T06:58:35.865" v="155" actId="478"/>
          <ac:picMkLst>
            <pc:docMk/>
            <pc:sldMk cId="1219024839" sldId="374"/>
            <ac:picMk id="2" creationId="{9936BCA3-1C80-5274-711B-5DA00CFD50C5}"/>
          </ac:picMkLst>
        </pc:picChg>
        <pc:picChg chg="del">
          <ac:chgData name="Nguyen Huy" userId="03e08db4-59cf-4cb4-b2d1-70d2dd8489fe" providerId="ADAL" clId="{33F0487D-7C7F-4C44-9225-BAD23C048285}" dt="2023-03-28T06:58:26.924" v="152" actId="478"/>
          <ac:picMkLst>
            <pc:docMk/>
            <pc:sldMk cId="1219024839" sldId="374"/>
            <ac:picMk id="3" creationId="{C9B5FA61-84A4-9896-1006-82FC3C758BAB}"/>
          </ac:picMkLst>
        </pc:picChg>
        <pc:picChg chg="add mod">
          <ac:chgData name="Nguyen Huy" userId="03e08db4-59cf-4cb4-b2d1-70d2dd8489fe" providerId="ADAL" clId="{33F0487D-7C7F-4C44-9225-BAD23C048285}" dt="2023-03-28T07:01:06.313" v="208" actId="164"/>
          <ac:picMkLst>
            <pc:docMk/>
            <pc:sldMk cId="1219024839" sldId="374"/>
            <ac:picMk id="6" creationId="{76D59041-2D3B-9B26-D26B-53C7D53199A1}"/>
          </ac:picMkLst>
        </pc:picChg>
        <pc:picChg chg="add del mod">
          <ac:chgData name="Nguyen Huy" userId="03e08db4-59cf-4cb4-b2d1-70d2dd8489fe" providerId="ADAL" clId="{33F0487D-7C7F-4C44-9225-BAD23C048285}" dt="2023-03-28T06:58:34.619" v="154" actId="478"/>
          <ac:picMkLst>
            <pc:docMk/>
            <pc:sldMk cId="1219024839" sldId="374"/>
            <ac:picMk id="7" creationId="{28CB00C1-638A-18CC-0C8E-5C2AFA57B83D}"/>
          </ac:picMkLst>
        </pc:picChg>
        <pc:picChg chg="add mod">
          <ac:chgData name="Nguyen Huy" userId="03e08db4-59cf-4cb4-b2d1-70d2dd8489fe" providerId="ADAL" clId="{33F0487D-7C7F-4C44-9225-BAD23C048285}" dt="2023-03-28T07:00:03.791" v="184" actId="164"/>
          <ac:picMkLst>
            <pc:docMk/>
            <pc:sldMk cId="1219024839" sldId="374"/>
            <ac:picMk id="8" creationId="{B3C43045-F0D1-304D-3221-A20C053743D1}"/>
          </ac:picMkLst>
        </pc:picChg>
        <pc:picChg chg="add mod">
          <ac:chgData name="Nguyen Huy" userId="03e08db4-59cf-4cb4-b2d1-70d2dd8489fe" providerId="ADAL" clId="{33F0487D-7C7F-4C44-9225-BAD23C048285}" dt="2023-03-28T07:00:28.493" v="193" actId="164"/>
          <ac:picMkLst>
            <pc:docMk/>
            <pc:sldMk cId="1219024839" sldId="374"/>
            <ac:picMk id="9" creationId="{CE7BC094-42BA-AAAF-B802-19C51A43B134}"/>
          </ac:picMkLst>
        </pc:picChg>
        <pc:picChg chg="add mod">
          <ac:chgData name="Nguyen Huy" userId="03e08db4-59cf-4cb4-b2d1-70d2dd8489fe" providerId="ADAL" clId="{33F0487D-7C7F-4C44-9225-BAD23C048285}" dt="2023-03-28T07:01:25.894" v="217" actId="164"/>
          <ac:picMkLst>
            <pc:docMk/>
            <pc:sldMk cId="1219024839" sldId="374"/>
            <ac:picMk id="10" creationId="{F8F62D84-090F-3549-7D55-D02A8473B457}"/>
          </ac:picMkLst>
        </pc:picChg>
        <pc:picChg chg="add mod">
          <ac:chgData name="Nguyen Huy" userId="03e08db4-59cf-4cb4-b2d1-70d2dd8489fe" providerId="ADAL" clId="{33F0487D-7C7F-4C44-9225-BAD23C048285}" dt="2023-03-28T07:01:06.313" v="208" actId="164"/>
          <ac:picMkLst>
            <pc:docMk/>
            <pc:sldMk cId="1219024839" sldId="374"/>
            <ac:picMk id="11" creationId="{AF94CFE0-36A1-EABF-A5D4-285A3B92EEBE}"/>
          </ac:picMkLst>
        </pc:picChg>
        <pc:picChg chg="add mod">
          <ac:chgData name="Nguyen Huy" userId="03e08db4-59cf-4cb4-b2d1-70d2dd8489fe" providerId="ADAL" clId="{33F0487D-7C7F-4C44-9225-BAD23C048285}" dt="2023-03-28T06:59:59.901" v="182" actId="164"/>
          <ac:picMkLst>
            <pc:docMk/>
            <pc:sldMk cId="1219024839" sldId="374"/>
            <ac:picMk id="12" creationId="{2F33008B-3098-12FB-31A5-61327520A846}"/>
          </ac:picMkLst>
        </pc:picChg>
        <pc:picChg chg="add mod">
          <ac:chgData name="Nguyen Huy" userId="03e08db4-59cf-4cb4-b2d1-70d2dd8489fe" providerId="ADAL" clId="{33F0487D-7C7F-4C44-9225-BAD23C048285}" dt="2023-03-28T07:00:28.493" v="193" actId="164"/>
          <ac:picMkLst>
            <pc:docMk/>
            <pc:sldMk cId="1219024839" sldId="374"/>
            <ac:picMk id="13" creationId="{E172479A-6FEC-FA8D-29F1-41E8E7E4D455}"/>
          </ac:picMkLst>
        </pc:picChg>
        <pc:picChg chg="add mod">
          <ac:chgData name="Nguyen Huy" userId="03e08db4-59cf-4cb4-b2d1-70d2dd8489fe" providerId="ADAL" clId="{33F0487D-7C7F-4C44-9225-BAD23C048285}" dt="2023-03-28T07:01:25.894" v="217" actId="164"/>
          <ac:picMkLst>
            <pc:docMk/>
            <pc:sldMk cId="1219024839" sldId="374"/>
            <ac:picMk id="14" creationId="{944CF8BC-79C2-18EC-7D82-8A1331AC45A1}"/>
          </ac:picMkLst>
        </pc:picChg>
        <pc:picChg chg="add mod">
          <ac:chgData name="Nguyen Huy" userId="03e08db4-59cf-4cb4-b2d1-70d2dd8489fe" providerId="ADAL" clId="{33F0487D-7C7F-4C44-9225-BAD23C048285}" dt="2023-03-28T06:58:47.253" v="159" actId="255"/>
          <ac:picMkLst>
            <pc:docMk/>
            <pc:sldMk cId="1219024839" sldId="374"/>
            <ac:picMk id="16" creationId="{EEEEC285-953D-CE7C-313E-5FAC205C6834}"/>
          </ac:picMkLst>
        </pc:picChg>
        <pc:picChg chg="add mod">
          <ac:chgData name="Nguyen Huy" userId="03e08db4-59cf-4cb4-b2d1-70d2dd8489fe" providerId="ADAL" clId="{33F0487D-7C7F-4C44-9225-BAD23C048285}" dt="2023-03-28T07:01:49.709" v="227" actId="1038"/>
          <ac:picMkLst>
            <pc:docMk/>
            <pc:sldMk cId="1219024839" sldId="374"/>
            <ac:picMk id="17" creationId="{DB356F02-6D0F-5965-9036-64A69E960A0F}"/>
          </ac:picMkLst>
        </pc:picChg>
        <pc:picChg chg="add mod">
          <ac:chgData name="Nguyen Huy" userId="03e08db4-59cf-4cb4-b2d1-70d2dd8489fe" providerId="ADAL" clId="{33F0487D-7C7F-4C44-9225-BAD23C048285}" dt="2023-03-28T07:01:34.846" v="220" actId="164"/>
          <ac:picMkLst>
            <pc:docMk/>
            <pc:sldMk cId="1219024839" sldId="374"/>
            <ac:picMk id="18" creationId="{F824AD14-18E7-5BAE-B989-EFB514158D68}"/>
          </ac:picMkLst>
        </pc:picChg>
        <pc:picChg chg="add mod ord">
          <ac:chgData name="Nguyen Huy" userId="03e08db4-59cf-4cb4-b2d1-70d2dd8489fe" providerId="ADAL" clId="{33F0487D-7C7F-4C44-9225-BAD23C048285}" dt="2023-03-28T06:59:45.915" v="175" actId="164"/>
          <ac:picMkLst>
            <pc:docMk/>
            <pc:sldMk cId="1219024839" sldId="374"/>
            <ac:picMk id="19" creationId="{795ADF8E-2715-7AAF-68E9-8CF20C195BD7}"/>
          </ac:picMkLst>
        </pc:picChg>
        <pc:picChg chg="add mod">
          <ac:chgData name="Nguyen Huy" userId="03e08db4-59cf-4cb4-b2d1-70d2dd8489fe" providerId="ADAL" clId="{33F0487D-7C7F-4C44-9225-BAD23C048285}" dt="2023-03-28T06:59:06.926" v="162" actId="14100"/>
          <ac:picMkLst>
            <pc:docMk/>
            <pc:sldMk cId="1219024839" sldId="374"/>
            <ac:picMk id="24" creationId="{FA724D13-A444-68CF-72B2-21CDC2A49B81}"/>
          </ac:picMkLst>
        </pc:picChg>
        <pc:picChg chg="add mod">
          <ac:chgData name="Nguyen Huy" userId="03e08db4-59cf-4cb4-b2d1-70d2dd8489fe" providerId="ADAL" clId="{33F0487D-7C7F-4C44-9225-BAD23C048285}" dt="2023-03-28T06:59:06.926" v="162" actId="14100"/>
          <ac:picMkLst>
            <pc:docMk/>
            <pc:sldMk cId="1219024839" sldId="374"/>
            <ac:picMk id="25" creationId="{5589DE54-B001-DAF9-F587-B1B51719E4C8}"/>
          </ac:picMkLst>
        </pc:picChg>
        <pc:picChg chg="add mod">
          <ac:chgData name="Nguyen Huy" userId="03e08db4-59cf-4cb4-b2d1-70d2dd8489fe" providerId="ADAL" clId="{33F0487D-7C7F-4C44-9225-BAD23C048285}" dt="2023-03-28T07:00:48.704" v="200" actId="164"/>
          <ac:picMkLst>
            <pc:docMk/>
            <pc:sldMk cId="1219024839" sldId="374"/>
            <ac:picMk id="27" creationId="{6D55CC45-21E5-7923-FF52-AD42D41849DB}"/>
          </ac:picMkLst>
        </pc:picChg>
        <pc:picChg chg="add mod">
          <ac:chgData name="Nguyen Huy" userId="03e08db4-59cf-4cb4-b2d1-70d2dd8489fe" providerId="ADAL" clId="{33F0487D-7C7F-4C44-9225-BAD23C048285}" dt="2023-03-28T07:00:48.704" v="200" actId="164"/>
          <ac:picMkLst>
            <pc:docMk/>
            <pc:sldMk cId="1219024839" sldId="374"/>
            <ac:picMk id="28" creationId="{49FFC57D-034C-4AD0-5FD2-2292B7007CC9}"/>
          </ac:picMkLst>
        </pc:picChg>
      </pc:sldChg>
      <pc:sldChg chg="addSp delSp modSp add mod delAnim modAnim">
        <pc:chgData name="Nguyen Huy" userId="03e08db4-59cf-4cb4-b2d1-70d2dd8489fe" providerId="ADAL" clId="{33F0487D-7C7F-4C44-9225-BAD23C048285}" dt="2023-03-28T07:38:33.775" v="1323"/>
        <pc:sldMkLst>
          <pc:docMk/>
          <pc:sldMk cId="3624195552" sldId="375"/>
        </pc:sldMkLst>
        <pc:spChg chg="del">
          <ac:chgData name="Nguyen Huy" userId="03e08db4-59cf-4cb4-b2d1-70d2dd8489fe" providerId="ADAL" clId="{33F0487D-7C7F-4C44-9225-BAD23C048285}" dt="2023-03-28T07:02:10.154" v="234" actId="478"/>
          <ac:spMkLst>
            <pc:docMk/>
            <pc:sldMk cId="3624195552" sldId="375"/>
            <ac:spMk id="4" creationId="{9DAEE1A6-4A2A-FFCD-ED60-4FAC7623BB9B}"/>
          </ac:spMkLst>
        </pc:spChg>
        <pc:spChg chg="del">
          <ac:chgData name="Nguyen Huy" userId="03e08db4-59cf-4cb4-b2d1-70d2dd8489fe" providerId="ADAL" clId="{33F0487D-7C7F-4C44-9225-BAD23C048285}" dt="2023-03-28T07:02:08.706" v="233" actId="478"/>
          <ac:spMkLst>
            <pc:docMk/>
            <pc:sldMk cId="3624195552" sldId="375"/>
            <ac:spMk id="5" creationId="{8EACF39D-F843-63E6-676B-E80A08F3E345}"/>
          </ac:spMkLst>
        </pc:spChg>
        <pc:spChg chg="add del mod">
          <ac:chgData name="Nguyen Huy" userId="03e08db4-59cf-4cb4-b2d1-70d2dd8489fe" providerId="ADAL" clId="{33F0487D-7C7F-4C44-9225-BAD23C048285}" dt="2023-03-28T07:02:19.817" v="236"/>
          <ac:spMkLst>
            <pc:docMk/>
            <pc:sldMk cId="3624195552" sldId="375"/>
            <ac:spMk id="6" creationId="{4E509FCD-43BA-BC64-AB97-F0FAA42C0954}"/>
          </ac:spMkLst>
        </pc:spChg>
        <pc:spChg chg="add del mod">
          <ac:chgData name="Nguyen Huy" userId="03e08db4-59cf-4cb4-b2d1-70d2dd8489fe" providerId="ADAL" clId="{33F0487D-7C7F-4C44-9225-BAD23C048285}" dt="2023-03-28T07:02:19.817" v="236"/>
          <ac:spMkLst>
            <pc:docMk/>
            <pc:sldMk cId="3624195552" sldId="375"/>
            <ac:spMk id="7" creationId="{FC6F84FA-84E2-A8F8-EDFE-96E9016EBE4C}"/>
          </ac:spMkLst>
        </pc:spChg>
        <pc:spChg chg="add del mod">
          <ac:chgData name="Nguyen Huy" userId="03e08db4-59cf-4cb4-b2d1-70d2dd8489fe" providerId="ADAL" clId="{33F0487D-7C7F-4C44-9225-BAD23C048285}" dt="2023-03-28T07:02:19.817" v="236"/>
          <ac:spMkLst>
            <pc:docMk/>
            <pc:sldMk cId="3624195552" sldId="375"/>
            <ac:spMk id="8" creationId="{3D08A890-2DED-F433-B1AC-821B1A9D617A}"/>
          </ac:spMkLst>
        </pc:spChg>
        <pc:spChg chg="add mod">
          <ac:chgData name="Nguyen Huy" userId="03e08db4-59cf-4cb4-b2d1-70d2dd8489fe" providerId="ADAL" clId="{33F0487D-7C7F-4C44-9225-BAD23C048285}" dt="2023-03-28T07:04:38.854" v="302" actId="1076"/>
          <ac:spMkLst>
            <pc:docMk/>
            <pc:sldMk cId="3624195552" sldId="375"/>
            <ac:spMk id="10" creationId="{D1A55583-D7D1-4776-6E52-84153A67DF7D}"/>
          </ac:spMkLst>
        </pc:spChg>
        <pc:picChg chg="add del mod">
          <ac:chgData name="Nguyen Huy" userId="03e08db4-59cf-4cb4-b2d1-70d2dd8489fe" providerId="ADAL" clId="{33F0487D-7C7F-4C44-9225-BAD23C048285}" dt="2023-03-28T07:02:19.817" v="236"/>
          <ac:picMkLst>
            <pc:docMk/>
            <pc:sldMk cId="3624195552" sldId="375"/>
            <ac:picMk id="2" creationId="{4C2A439F-DA33-B29C-57F1-7919A96723E7}"/>
          </ac:picMkLst>
        </pc:picChg>
        <pc:picChg chg="del">
          <ac:chgData name="Nguyen Huy" userId="03e08db4-59cf-4cb4-b2d1-70d2dd8489fe" providerId="ADAL" clId="{33F0487D-7C7F-4C44-9225-BAD23C048285}" dt="2023-03-28T07:02:08.706" v="233" actId="478"/>
          <ac:picMkLst>
            <pc:docMk/>
            <pc:sldMk cId="3624195552" sldId="375"/>
            <ac:picMk id="3" creationId="{C9B5FA61-84A4-9896-1006-82FC3C758BAB}"/>
          </ac:picMkLst>
        </pc:picChg>
        <pc:picChg chg="add del mod">
          <ac:chgData name="Nguyen Huy" userId="03e08db4-59cf-4cb4-b2d1-70d2dd8489fe" providerId="ADAL" clId="{33F0487D-7C7F-4C44-9225-BAD23C048285}" dt="2023-03-28T07:04:01.628" v="270" actId="478"/>
          <ac:picMkLst>
            <pc:docMk/>
            <pc:sldMk cId="3624195552" sldId="375"/>
            <ac:picMk id="9" creationId="{41C606F9-A575-B3BB-A1B3-978FE8259A3E}"/>
          </ac:picMkLst>
        </pc:picChg>
        <pc:picChg chg="add mod ord">
          <ac:chgData name="Nguyen Huy" userId="03e08db4-59cf-4cb4-b2d1-70d2dd8489fe" providerId="ADAL" clId="{33F0487D-7C7F-4C44-9225-BAD23C048285}" dt="2023-03-28T07:04:33.698" v="301" actId="1036"/>
          <ac:picMkLst>
            <pc:docMk/>
            <pc:sldMk cId="3624195552" sldId="375"/>
            <ac:picMk id="11" creationId="{AD748797-751A-561F-E160-5431FB00833C}"/>
          </ac:picMkLst>
        </pc:picChg>
        <pc:picChg chg="add mod">
          <ac:chgData name="Nguyen Huy" userId="03e08db4-59cf-4cb4-b2d1-70d2dd8489fe" providerId="ADAL" clId="{33F0487D-7C7F-4C44-9225-BAD23C048285}" dt="2023-03-28T07:04:26.007" v="282" actId="1037"/>
          <ac:picMkLst>
            <pc:docMk/>
            <pc:sldMk cId="3624195552" sldId="375"/>
            <ac:picMk id="12" creationId="{236F3C1A-3881-D754-840F-D8D54149FD08}"/>
          </ac:picMkLst>
        </pc:picChg>
        <pc:picChg chg="add mod">
          <ac:chgData name="Nguyen Huy" userId="03e08db4-59cf-4cb4-b2d1-70d2dd8489fe" providerId="ADAL" clId="{33F0487D-7C7F-4C44-9225-BAD23C048285}" dt="2023-03-28T07:04:50.339" v="306" actId="1076"/>
          <ac:picMkLst>
            <pc:docMk/>
            <pc:sldMk cId="3624195552" sldId="375"/>
            <ac:picMk id="13" creationId="{06EA3877-F965-08EC-E909-ED0FC3B6FF46}"/>
          </ac:picMkLst>
        </pc:picChg>
      </pc:sldChg>
      <pc:sldChg chg="addSp delSp modSp add mod ord modAnim">
        <pc:chgData name="Nguyen Huy" userId="03e08db4-59cf-4cb4-b2d1-70d2dd8489fe" providerId="ADAL" clId="{33F0487D-7C7F-4C44-9225-BAD23C048285}" dt="2023-03-28T07:38:26.209" v="1322"/>
        <pc:sldMkLst>
          <pc:docMk/>
          <pc:sldMk cId="3193600340" sldId="376"/>
        </pc:sldMkLst>
        <pc:spChg chg="mod">
          <ac:chgData name="Nguyen Huy" userId="03e08db4-59cf-4cb4-b2d1-70d2dd8489fe" providerId="ADAL" clId="{33F0487D-7C7F-4C44-9225-BAD23C048285}" dt="2023-03-28T07:02:55.103" v="251" actId="255"/>
          <ac:spMkLst>
            <pc:docMk/>
            <pc:sldMk cId="3193600340" sldId="376"/>
            <ac:spMk id="4" creationId="{9DAEE1A6-4A2A-FFCD-ED60-4FAC7623BB9B}"/>
          </ac:spMkLst>
        </pc:spChg>
        <pc:spChg chg="mod">
          <ac:chgData name="Nguyen Huy" userId="03e08db4-59cf-4cb4-b2d1-70d2dd8489fe" providerId="ADAL" clId="{33F0487D-7C7F-4C44-9225-BAD23C048285}" dt="2023-03-28T07:03:21.423" v="259" actId="1076"/>
          <ac:spMkLst>
            <pc:docMk/>
            <pc:sldMk cId="3193600340" sldId="376"/>
            <ac:spMk id="5" creationId="{8EACF39D-F843-63E6-676B-E80A08F3E345}"/>
          </ac:spMkLst>
        </pc:spChg>
        <pc:spChg chg="add del">
          <ac:chgData name="Nguyen Huy" userId="03e08db4-59cf-4cb4-b2d1-70d2dd8489fe" providerId="ADAL" clId="{33F0487D-7C7F-4C44-9225-BAD23C048285}" dt="2023-03-28T07:02:34.967" v="243" actId="22"/>
          <ac:spMkLst>
            <pc:docMk/>
            <pc:sldMk cId="3193600340" sldId="376"/>
            <ac:spMk id="6" creationId="{A9E3CC19-B97C-C2B1-5875-ECA462DA4BB6}"/>
          </ac:spMkLst>
        </pc:spChg>
        <pc:spChg chg="add mod">
          <ac:chgData name="Nguyen Huy" userId="03e08db4-59cf-4cb4-b2d1-70d2dd8489fe" providerId="ADAL" clId="{33F0487D-7C7F-4C44-9225-BAD23C048285}" dt="2023-03-28T07:03:31.431" v="262" actId="255"/>
          <ac:spMkLst>
            <pc:docMk/>
            <pc:sldMk cId="3193600340" sldId="376"/>
            <ac:spMk id="8" creationId="{628C4567-5A76-DBEF-F1B3-B1FFD97FBFF9}"/>
          </ac:spMkLst>
        </pc:spChg>
      </pc:sldChg>
      <pc:sldChg chg="addSp delSp modSp add mod delAnim modAnim">
        <pc:chgData name="Nguyen Huy" userId="03e08db4-59cf-4cb4-b2d1-70d2dd8489fe" providerId="ADAL" clId="{33F0487D-7C7F-4C44-9225-BAD23C048285}" dt="2023-03-28T07:38:46.190" v="1326"/>
        <pc:sldMkLst>
          <pc:docMk/>
          <pc:sldMk cId="1009445303" sldId="377"/>
        </pc:sldMkLst>
        <pc:spChg chg="add mod">
          <ac:chgData name="Nguyen Huy" userId="03e08db4-59cf-4cb4-b2d1-70d2dd8489fe" providerId="ADAL" clId="{33F0487D-7C7F-4C44-9225-BAD23C048285}" dt="2023-03-28T07:05:35.363" v="323" actId="164"/>
          <ac:spMkLst>
            <pc:docMk/>
            <pc:sldMk cId="1009445303" sldId="377"/>
            <ac:spMk id="8" creationId="{1E3E91D2-E717-4256-DDA6-810DA49AD354}"/>
          </ac:spMkLst>
        </pc:spChg>
        <pc:spChg chg="add mod">
          <ac:chgData name="Nguyen Huy" userId="03e08db4-59cf-4cb4-b2d1-70d2dd8489fe" providerId="ADAL" clId="{33F0487D-7C7F-4C44-9225-BAD23C048285}" dt="2023-03-28T07:05:57.486" v="330" actId="164"/>
          <ac:spMkLst>
            <pc:docMk/>
            <pc:sldMk cId="1009445303" sldId="377"/>
            <ac:spMk id="9" creationId="{1028825C-4E41-76B0-4E5F-C6DC0F2606C4}"/>
          </ac:spMkLst>
        </pc:spChg>
        <pc:spChg chg="del">
          <ac:chgData name="Nguyen Huy" userId="03e08db4-59cf-4cb4-b2d1-70d2dd8489fe" providerId="ADAL" clId="{33F0487D-7C7F-4C44-9225-BAD23C048285}" dt="2023-03-28T07:04:56.829" v="308" actId="478"/>
          <ac:spMkLst>
            <pc:docMk/>
            <pc:sldMk cId="1009445303" sldId="377"/>
            <ac:spMk id="10" creationId="{D1A55583-D7D1-4776-6E52-84153A67DF7D}"/>
          </ac:spMkLst>
        </pc:spChg>
        <pc:spChg chg="add mod">
          <ac:chgData name="Nguyen Huy" userId="03e08db4-59cf-4cb4-b2d1-70d2dd8489fe" providerId="ADAL" clId="{33F0487D-7C7F-4C44-9225-BAD23C048285}" dt="2023-03-28T07:06:17.247" v="339" actId="164"/>
          <ac:spMkLst>
            <pc:docMk/>
            <pc:sldMk cId="1009445303" sldId="377"/>
            <ac:spMk id="14" creationId="{DA724DFE-4918-4529-77C3-BD90E46915B3}"/>
          </ac:spMkLst>
        </pc:spChg>
        <pc:grpChg chg="add mod">
          <ac:chgData name="Nguyen Huy" userId="03e08db4-59cf-4cb4-b2d1-70d2dd8489fe" providerId="ADAL" clId="{33F0487D-7C7F-4C44-9225-BAD23C048285}" dt="2023-03-28T07:06:57.782" v="359" actId="1076"/>
          <ac:grpSpMkLst>
            <pc:docMk/>
            <pc:sldMk cId="1009445303" sldId="377"/>
            <ac:grpSpMk id="15" creationId="{5232EDC9-D9FC-A863-0133-631851D9F219}"/>
          </ac:grpSpMkLst>
        </pc:grpChg>
        <pc:grpChg chg="add mod">
          <ac:chgData name="Nguyen Huy" userId="03e08db4-59cf-4cb4-b2d1-70d2dd8489fe" providerId="ADAL" clId="{33F0487D-7C7F-4C44-9225-BAD23C048285}" dt="2023-03-28T07:07:22.477" v="371" actId="1076"/>
          <ac:grpSpMkLst>
            <pc:docMk/>
            <pc:sldMk cId="1009445303" sldId="377"/>
            <ac:grpSpMk id="16" creationId="{FE7C9944-7925-EA5A-7DAE-875FB879EA81}"/>
          </ac:grpSpMkLst>
        </pc:grpChg>
        <pc:grpChg chg="add mod">
          <ac:chgData name="Nguyen Huy" userId="03e08db4-59cf-4cb4-b2d1-70d2dd8489fe" providerId="ADAL" clId="{33F0487D-7C7F-4C44-9225-BAD23C048285}" dt="2023-03-28T07:07:20.558" v="370" actId="164"/>
          <ac:grpSpMkLst>
            <pc:docMk/>
            <pc:sldMk cId="1009445303" sldId="377"/>
            <ac:grpSpMk id="17" creationId="{3F25976F-B289-5D36-8A93-2EC03CE5ABFF}"/>
          </ac:grpSpMkLst>
        </pc:grpChg>
        <pc:grpChg chg="add mod">
          <ac:chgData name="Nguyen Huy" userId="03e08db4-59cf-4cb4-b2d1-70d2dd8489fe" providerId="ADAL" clId="{33F0487D-7C7F-4C44-9225-BAD23C048285}" dt="2023-03-28T07:07:26.465" v="374" actId="1076"/>
          <ac:grpSpMkLst>
            <pc:docMk/>
            <pc:sldMk cId="1009445303" sldId="377"/>
            <ac:grpSpMk id="19" creationId="{AEAADADB-91A2-416D-59D1-967EB53E308A}"/>
          </ac:grpSpMkLst>
        </pc:grpChg>
        <pc:picChg chg="add mod">
          <ac:chgData name="Nguyen Huy" userId="03e08db4-59cf-4cb4-b2d1-70d2dd8489fe" providerId="ADAL" clId="{33F0487D-7C7F-4C44-9225-BAD23C048285}" dt="2023-03-28T07:05:35.363" v="323" actId="164"/>
          <ac:picMkLst>
            <pc:docMk/>
            <pc:sldMk cId="1009445303" sldId="377"/>
            <ac:picMk id="2" creationId="{5AE651A6-169D-2FF8-9C4F-BCE428CA9B39}"/>
          </ac:picMkLst>
        </pc:picChg>
        <pc:picChg chg="add mod">
          <ac:chgData name="Nguyen Huy" userId="03e08db4-59cf-4cb4-b2d1-70d2dd8489fe" providerId="ADAL" clId="{33F0487D-7C7F-4C44-9225-BAD23C048285}" dt="2023-03-28T07:05:57.486" v="330" actId="164"/>
          <ac:picMkLst>
            <pc:docMk/>
            <pc:sldMk cId="1009445303" sldId="377"/>
            <ac:picMk id="3" creationId="{4304F17B-BA6E-CB72-D3D1-E849E9483936}"/>
          </ac:picMkLst>
        </pc:picChg>
        <pc:picChg chg="add mod">
          <ac:chgData name="Nguyen Huy" userId="03e08db4-59cf-4cb4-b2d1-70d2dd8489fe" providerId="ADAL" clId="{33F0487D-7C7F-4C44-9225-BAD23C048285}" dt="2023-03-28T07:07:25.021" v="373" actId="1076"/>
          <ac:picMkLst>
            <pc:docMk/>
            <pc:sldMk cId="1009445303" sldId="377"/>
            <ac:picMk id="4" creationId="{8F778899-6586-8519-74EC-46F0174A7E65}"/>
          </ac:picMkLst>
        </pc:picChg>
        <pc:picChg chg="add mod">
          <ac:chgData name="Nguyen Huy" userId="03e08db4-59cf-4cb4-b2d1-70d2dd8489fe" providerId="ADAL" clId="{33F0487D-7C7F-4C44-9225-BAD23C048285}" dt="2023-03-28T07:05:57.486" v="330" actId="164"/>
          <ac:picMkLst>
            <pc:docMk/>
            <pc:sldMk cId="1009445303" sldId="377"/>
            <ac:picMk id="5" creationId="{632D4D03-8DC0-71A2-1FBE-044C28D8BB08}"/>
          </ac:picMkLst>
        </pc:picChg>
        <pc:picChg chg="add mod">
          <ac:chgData name="Nguyen Huy" userId="03e08db4-59cf-4cb4-b2d1-70d2dd8489fe" providerId="ADAL" clId="{33F0487D-7C7F-4C44-9225-BAD23C048285}" dt="2023-03-28T07:06:54.346" v="357" actId="14100"/>
          <ac:picMkLst>
            <pc:docMk/>
            <pc:sldMk cId="1009445303" sldId="377"/>
            <ac:picMk id="6" creationId="{321089D4-742D-B3D2-2DF3-074969C1628E}"/>
          </ac:picMkLst>
        </pc:picChg>
        <pc:picChg chg="add mod">
          <ac:chgData name="Nguyen Huy" userId="03e08db4-59cf-4cb4-b2d1-70d2dd8489fe" providerId="ADAL" clId="{33F0487D-7C7F-4C44-9225-BAD23C048285}" dt="2023-03-28T07:06:56.030" v="358" actId="1076"/>
          <ac:picMkLst>
            <pc:docMk/>
            <pc:sldMk cId="1009445303" sldId="377"/>
            <ac:picMk id="7" creationId="{243F969F-606D-DC0F-23FF-807A83C20129}"/>
          </ac:picMkLst>
        </pc:picChg>
        <pc:picChg chg="del">
          <ac:chgData name="Nguyen Huy" userId="03e08db4-59cf-4cb4-b2d1-70d2dd8489fe" providerId="ADAL" clId="{33F0487D-7C7F-4C44-9225-BAD23C048285}" dt="2023-03-28T07:04:56.829" v="308" actId="478"/>
          <ac:picMkLst>
            <pc:docMk/>
            <pc:sldMk cId="1009445303" sldId="377"/>
            <ac:picMk id="11" creationId="{AD748797-751A-561F-E160-5431FB00833C}"/>
          </ac:picMkLst>
        </pc:picChg>
        <pc:picChg chg="del">
          <ac:chgData name="Nguyen Huy" userId="03e08db4-59cf-4cb4-b2d1-70d2dd8489fe" providerId="ADAL" clId="{33F0487D-7C7F-4C44-9225-BAD23C048285}" dt="2023-03-28T07:04:56.829" v="308" actId="478"/>
          <ac:picMkLst>
            <pc:docMk/>
            <pc:sldMk cId="1009445303" sldId="377"/>
            <ac:picMk id="12" creationId="{236F3C1A-3881-D754-840F-D8D54149FD08}"/>
          </ac:picMkLst>
        </pc:picChg>
        <pc:picChg chg="del">
          <ac:chgData name="Nguyen Huy" userId="03e08db4-59cf-4cb4-b2d1-70d2dd8489fe" providerId="ADAL" clId="{33F0487D-7C7F-4C44-9225-BAD23C048285}" dt="2023-03-28T07:04:56.829" v="308" actId="478"/>
          <ac:picMkLst>
            <pc:docMk/>
            <pc:sldMk cId="1009445303" sldId="377"/>
            <ac:picMk id="13" creationId="{06EA3877-F965-08EC-E909-ED0FC3B6FF46}"/>
          </ac:picMkLst>
        </pc:picChg>
        <pc:picChg chg="add mod">
          <ac:chgData name="Nguyen Huy" userId="03e08db4-59cf-4cb4-b2d1-70d2dd8489fe" providerId="ADAL" clId="{33F0487D-7C7F-4C44-9225-BAD23C048285}" dt="2023-03-28T07:07:20.558" v="370" actId="164"/>
          <ac:picMkLst>
            <pc:docMk/>
            <pc:sldMk cId="1009445303" sldId="377"/>
            <ac:picMk id="18" creationId="{2F5603BF-019C-93B7-12DE-9EC4092586CC}"/>
          </ac:picMkLst>
        </pc:picChg>
      </pc:sldChg>
      <pc:sldChg chg="delSp add del mod">
        <pc:chgData name="Nguyen Huy" userId="03e08db4-59cf-4cb4-b2d1-70d2dd8489fe" providerId="ADAL" clId="{33F0487D-7C7F-4C44-9225-BAD23C048285}" dt="2023-03-28T07:39:33.872" v="1367" actId="47"/>
        <pc:sldMkLst>
          <pc:docMk/>
          <pc:sldMk cId="3223709985" sldId="378"/>
        </pc:sldMkLst>
        <pc:picChg chg="del">
          <ac:chgData name="Nguyen Huy" userId="03e08db4-59cf-4cb4-b2d1-70d2dd8489fe" providerId="ADAL" clId="{33F0487D-7C7F-4C44-9225-BAD23C048285}" dt="2023-03-28T07:16:31.616" v="925" actId="478"/>
          <ac:picMkLst>
            <pc:docMk/>
            <pc:sldMk cId="3223709985" sldId="378"/>
            <ac:picMk id="3" creationId="{0BF96FF9-5F56-4051-D8B8-A4C650A64698}"/>
          </ac:picMkLst>
        </pc:picChg>
      </pc:sldChg>
      <pc:sldChg chg="add">
        <pc:chgData name="Nguyen Huy" userId="03e08db4-59cf-4cb4-b2d1-70d2dd8489fe" providerId="ADAL" clId="{33F0487D-7C7F-4C44-9225-BAD23C048285}" dt="2023-03-28T07:18:49.915" v="926"/>
        <pc:sldMkLst>
          <pc:docMk/>
          <pc:sldMk cId="2025455535" sldId="379"/>
        </pc:sldMkLst>
      </pc:sldChg>
      <pc:sldChg chg="delSp modSp add mod delAnim">
        <pc:chgData name="Nguyen Huy" userId="03e08db4-59cf-4cb4-b2d1-70d2dd8489fe" providerId="ADAL" clId="{33F0487D-7C7F-4C44-9225-BAD23C048285}" dt="2023-03-28T07:39:59.484" v="1371" actId="1076"/>
        <pc:sldMkLst>
          <pc:docMk/>
          <pc:sldMk cId="3379871950" sldId="380"/>
        </pc:sldMkLst>
        <pc:spChg chg="mod">
          <ac:chgData name="Nguyen Huy" userId="03e08db4-59cf-4cb4-b2d1-70d2dd8489fe" providerId="ADAL" clId="{33F0487D-7C7F-4C44-9225-BAD23C048285}" dt="2023-03-28T07:39:59.484" v="1371" actId="1076"/>
          <ac:spMkLst>
            <pc:docMk/>
            <pc:sldMk cId="3379871950" sldId="380"/>
            <ac:spMk id="29" creationId="{00000000-0000-0000-0000-000000000000}"/>
          </ac:spMkLst>
        </pc:spChg>
        <pc:spChg chg="mod">
          <ac:chgData name="Nguyen Huy" userId="03e08db4-59cf-4cb4-b2d1-70d2dd8489fe" providerId="ADAL" clId="{33F0487D-7C7F-4C44-9225-BAD23C048285}" dt="2023-03-28T07:39:56.099" v="1370" actId="1076"/>
          <ac:spMkLst>
            <pc:docMk/>
            <pc:sldMk cId="3379871950" sldId="380"/>
            <ac:spMk id="30" creationId="{00000000-0000-0000-0000-000000000000}"/>
          </ac:spMkLst>
        </pc:spChg>
        <pc:spChg chg="mod">
          <ac:chgData name="Nguyen Huy" userId="03e08db4-59cf-4cb4-b2d1-70d2dd8489fe" providerId="ADAL" clId="{33F0487D-7C7F-4C44-9225-BAD23C048285}" dt="2023-03-28T07:39:53.061" v="1369" actId="1076"/>
          <ac:spMkLst>
            <pc:docMk/>
            <pc:sldMk cId="3379871950" sldId="380"/>
            <ac:spMk id="31" creationId="{00000000-0000-0000-0000-000000000000}"/>
          </ac:spMkLst>
        </pc:spChg>
        <pc:spChg chg="del">
          <ac:chgData name="Nguyen Huy" userId="03e08db4-59cf-4cb4-b2d1-70d2dd8489fe" providerId="ADAL" clId="{33F0487D-7C7F-4C44-9225-BAD23C048285}" dt="2023-03-28T07:39:49.976" v="1368" actId="478"/>
          <ac:spMkLst>
            <pc:docMk/>
            <pc:sldMk cId="3379871950" sldId="380"/>
            <ac:spMk id="32" creationId="{00000000-0000-0000-0000-000000000000}"/>
          </ac:spMkLst>
        </pc:spChg>
        <pc:spChg chg="del">
          <ac:chgData name="Nguyen Huy" userId="03e08db4-59cf-4cb4-b2d1-70d2dd8489fe" providerId="ADAL" clId="{33F0487D-7C7F-4C44-9225-BAD23C048285}" dt="2023-03-28T07:39:49.976" v="1368" actId="478"/>
          <ac:spMkLst>
            <pc:docMk/>
            <pc:sldMk cId="3379871950" sldId="380"/>
            <ac:spMk id="33" creationId="{00000000-0000-0000-0000-000000000000}"/>
          </ac:spMkLst>
        </pc:spChg>
        <pc:spChg chg="del">
          <ac:chgData name="Nguyen Huy" userId="03e08db4-59cf-4cb4-b2d1-70d2dd8489fe" providerId="ADAL" clId="{33F0487D-7C7F-4C44-9225-BAD23C048285}" dt="2023-03-28T07:39:49.976" v="1368" actId="478"/>
          <ac:spMkLst>
            <pc:docMk/>
            <pc:sldMk cId="3379871950" sldId="380"/>
            <ac:spMk id="34" creationId="{00000000-0000-0000-0000-000000000000}"/>
          </ac:spMkLst>
        </pc:spChg>
        <pc:picChg chg="mod">
          <ac:chgData name="Nguyen Huy" userId="03e08db4-59cf-4cb4-b2d1-70d2dd8489fe" providerId="ADAL" clId="{33F0487D-7C7F-4C44-9225-BAD23C048285}" dt="2023-03-28T07:39:59.484" v="1371" actId="1076"/>
          <ac:picMkLst>
            <pc:docMk/>
            <pc:sldMk cId="3379871950" sldId="380"/>
            <ac:picMk id="22" creationId="{00000000-0000-0000-0000-000000000000}"/>
          </ac:picMkLst>
        </pc:picChg>
        <pc:picChg chg="mod">
          <ac:chgData name="Nguyen Huy" userId="03e08db4-59cf-4cb4-b2d1-70d2dd8489fe" providerId="ADAL" clId="{33F0487D-7C7F-4C44-9225-BAD23C048285}" dt="2023-03-28T07:39:56.099" v="1370" actId="1076"/>
          <ac:picMkLst>
            <pc:docMk/>
            <pc:sldMk cId="3379871950" sldId="380"/>
            <ac:picMk id="23" creationId="{00000000-0000-0000-0000-000000000000}"/>
          </ac:picMkLst>
        </pc:picChg>
        <pc:picChg chg="mod">
          <ac:chgData name="Nguyen Huy" userId="03e08db4-59cf-4cb4-b2d1-70d2dd8489fe" providerId="ADAL" clId="{33F0487D-7C7F-4C44-9225-BAD23C048285}" dt="2023-03-28T07:39:53.061" v="1369" actId="1076"/>
          <ac:picMkLst>
            <pc:docMk/>
            <pc:sldMk cId="3379871950" sldId="380"/>
            <ac:picMk id="24" creationId="{00000000-0000-0000-0000-000000000000}"/>
          </ac:picMkLst>
        </pc:picChg>
        <pc:picChg chg="del">
          <ac:chgData name="Nguyen Huy" userId="03e08db4-59cf-4cb4-b2d1-70d2dd8489fe" providerId="ADAL" clId="{33F0487D-7C7F-4C44-9225-BAD23C048285}" dt="2023-03-28T07:39:49.976" v="1368" actId="478"/>
          <ac:picMkLst>
            <pc:docMk/>
            <pc:sldMk cId="3379871950" sldId="380"/>
            <ac:picMk id="25" creationId="{00000000-0000-0000-0000-000000000000}"/>
          </ac:picMkLst>
        </pc:picChg>
        <pc:picChg chg="del">
          <ac:chgData name="Nguyen Huy" userId="03e08db4-59cf-4cb4-b2d1-70d2dd8489fe" providerId="ADAL" clId="{33F0487D-7C7F-4C44-9225-BAD23C048285}" dt="2023-03-28T07:39:49.976" v="1368" actId="478"/>
          <ac:picMkLst>
            <pc:docMk/>
            <pc:sldMk cId="3379871950" sldId="380"/>
            <ac:picMk id="26" creationId="{00000000-0000-0000-0000-000000000000}"/>
          </ac:picMkLst>
        </pc:picChg>
        <pc:picChg chg="del">
          <ac:chgData name="Nguyen Huy" userId="03e08db4-59cf-4cb4-b2d1-70d2dd8489fe" providerId="ADAL" clId="{33F0487D-7C7F-4C44-9225-BAD23C048285}" dt="2023-03-28T07:39:49.976" v="1368" actId="478"/>
          <ac:picMkLst>
            <pc:docMk/>
            <pc:sldMk cId="3379871950" sldId="380"/>
            <ac:picMk id="27" creationId="{00000000-0000-0000-0000-000000000000}"/>
          </ac:picMkLst>
        </pc:picChg>
      </pc:sldChg>
      <pc:sldChg chg="modSp add mod setBg modAnim">
        <pc:chgData name="Nguyen Huy" userId="03e08db4-59cf-4cb4-b2d1-70d2dd8489fe" providerId="ADAL" clId="{33F0487D-7C7F-4C44-9225-BAD23C048285}" dt="2023-03-28T07:23:24.679" v="1072" actId="1037"/>
        <pc:sldMkLst>
          <pc:docMk/>
          <pc:sldMk cId="2424689550" sldId="381"/>
        </pc:sldMkLst>
        <pc:spChg chg="mod">
          <ac:chgData name="Nguyen Huy" userId="03e08db4-59cf-4cb4-b2d1-70d2dd8489fe" providerId="ADAL" clId="{33F0487D-7C7F-4C44-9225-BAD23C048285}" dt="2023-03-28T07:20:32.283" v="952" actId="1076"/>
          <ac:spMkLst>
            <pc:docMk/>
            <pc:sldMk cId="2424689550" sldId="381"/>
            <ac:spMk id="11" creationId="{69DEFAEA-01C1-4421-8271-3BA2633E3EDF}"/>
          </ac:spMkLst>
        </pc:spChg>
        <pc:spChg chg="mod">
          <ac:chgData name="Nguyen Huy" userId="03e08db4-59cf-4cb4-b2d1-70d2dd8489fe" providerId="ADAL" clId="{33F0487D-7C7F-4C44-9225-BAD23C048285}" dt="2023-03-28T07:21:48.246" v="987" actId="1076"/>
          <ac:spMkLst>
            <pc:docMk/>
            <pc:sldMk cId="2424689550" sldId="381"/>
            <ac:spMk id="12" creationId="{2BA789A2-0C71-43E0-BF33-B8805069E497}"/>
          </ac:spMkLst>
        </pc:spChg>
        <pc:spChg chg="mod">
          <ac:chgData name="Nguyen Huy" userId="03e08db4-59cf-4cb4-b2d1-70d2dd8489fe" providerId="ADAL" clId="{33F0487D-7C7F-4C44-9225-BAD23C048285}" dt="2023-03-28T07:23:24.679" v="1072" actId="1037"/>
          <ac:spMkLst>
            <pc:docMk/>
            <pc:sldMk cId="2424689550" sldId="381"/>
            <ac:spMk id="13" creationId="{F78464DA-938C-4C2F-A880-CE3EC45491F5}"/>
          </ac:spMkLst>
        </pc:spChg>
        <pc:spChg chg="mod">
          <ac:chgData name="Nguyen Huy" userId="03e08db4-59cf-4cb4-b2d1-70d2dd8489fe" providerId="ADAL" clId="{33F0487D-7C7F-4C44-9225-BAD23C048285}" dt="2023-03-28T07:19:51.978" v="940" actId="1076"/>
          <ac:spMkLst>
            <pc:docMk/>
            <pc:sldMk cId="2424689550" sldId="381"/>
            <ac:spMk id="16" creationId="{66669035-5A5E-496D-BA16-CB52DB4702AF}"/>
          </ac:spMkLst>
        </pc:spChg>
        <pc:spChg chg="mod">
          <ac:chgData name="Nguyen Huy" userId="03e08db4-59cf-4cb4-b2d1-70d2dd8489fe" providerId="ADAL" clId="{33F0487D-7C7F-4C44-9225-BAD23C048285}" dt="2023-03-28T07:20:26.392" v="951" actId="404"/>
          <ac:spMkLst>
            <pc:docMk/>
            <pc:sldMk cId="2424689550" sldId="381"/>
            <ac:spMk id="18" creationId="{5443C920-A8C0-445D-90E1-6E185A48120D}"/>
          </ac:spMkLst>
        </pc:spChg>
        <pc:spChg chg="mod">
          <ac:chgData name="Nguyen Huy" userId="03e08db4-59cf-4cb4-b2d1-70d2dd8489fe" providerId="ADAL" clId="{33F0487D-7C7F-4C44-9225-BAD23C048285}" dt="2023-03-28T07:23:24.679" v="1072" actId="1037"/>
          <ac:spMkLst>
            <pc:docMk/>
            <pc:sldMk cId="2424689550" sldId="381"/>
            <ac:spMk id="19" creationId="{6326CD38-727A-44DB-A380-06B09B14E866}"/>
          </ac:spMkLst>
        </pc:spChg>
        <pc:spChg chg="mod">
          <ac:chgData name="Nguyen Huy" userId="03e08db4-59cf-4cb4-b2d1-70d2dd8489fe" providerId="ADAL" clId="{33F0487D-7C7F-4C44-9225-BAD23C048285}" dt="2023-03-28T07:22:21.238" v="1014" actId="1036"/>
          <ac:spMkLst>
            <pc:docMk/>
            <pc:sldMk cId="2424689550" sldId="381"/>
            <ac:spMk id="20" creationId="{E1500D87-3D14-4EB8-8415-878F91BA0432}"/>
          </ac:spMkLst>
        </pc:spChg>
        <pc:spChg chg="mod">
          <ac:chgData name="Nguyen Huy" userId="03e08db4-59cf-4cb4-b2d1-70d2dd8489fe" providerId="ADAL" clId="{33F0487D-7C7F-4C44-9225-BAD23C048285}" dt="2023-03-28T07:21:17.241" v="974" actId="1038"/>
          <ac:spMkLst>
            <pc:docMk/>
            <pc:sldMk cId="2424689550" sldId="381"/>
            <ac:spMk id="25" creationId="{9645F9C9-5EDD-4D45-82BD-321879D40A78}"/>
          </ac:spMkLst>
        </pc:spChg>
        <pc:spChg chg="mod">
          <ac:chgData name="Nguyen Huy" userId="03e08db4-59cf-4cb4-b2d1-70d2dd8489fe" providerId="ADAL" clId="{33F0487D-7C7F-4C44-9225-BAD23C048285}" dt="2023-03-28T07:21:08.090" v="964" actId="14100"/>
          <ac:spMkLst>
            <pc:docMk/>
            <pc:sldMk cId="2424689550" sldId="381"/>
            <ac:spMk id="26" creationId="{47A7A097-5BE5-4034-A565-E246B01211D2}"/>
          </ac:spMkLst>
        </pc:spChg>
        <pc:picChg chg="mod">
          <ac:chgData name="Nguyen Huy" userId="03e08db4-59cf-4cb4-b2d1-70d2dd8489fe" providerId="ADAL" clId="{33F0487D-7C7F-4C44-9225-BAD23C048285}" dt="2023-03-28T07:23:17.538" v="1042" actId="1037"/>
          <ac:picMkLst>
            <pc:docMk/>
            <pc:sldMk cId="2424689550" sldId="381"/>
            <ac:picMk id="8" creationId="{01333DD8-41D0-4D08-BF7A-733B57E37092}"/>
          </ac:picMkLst>
        </pc:picChg>
      </pc:sldChg>
      <pc:sldChg chg="modSp add mod">
        <pc:chgData name="Nguyen Huy" userId="03e08db4-59cf-4cb4-b2d1-70d2dd8489fe" providerId="ADAL" clId="{33F0487D-7C7F-4C44-9225-BAD23C048285}" dt="2023-03-28T07:40:05.187" v="1375" actId="1035"/>
        <pc:sldMkLst>
          <pc:docMk/>
          <pc:sldMk cId="1038278764" sldId="382"/>
        </pc:sldMkLst>
        <pc:spChg chg="mod">
          <ac:chgData name="Nguyen Huy" userId="03e08db4-59cf-4cb4-b2d1-70d2dd8489fe" providerId="ADAL" clId="{33F0487D-7C7F-4C44-9225-BAD23C048285}" dt="2023-03-28T07:26:13.070" v="1116" actId="1035"/>
          <ac:spMkLst>
            <pc:docMk/>
            <pc:sldMk cId="1038278764" sldId="382"/>
            <ac:spMk id="12" creationId="{F3370027-EA2D-4DB3-9E24-C94F122CADF5}"/>
          </ac:spMkLst>
        </pc:spChg>
        <pc:spChg chg="mod">
          <ac:chgData name="Nguyen Huy" userId="03e08db4-59cf-4cb4-b2d1-70d2dd8489fe" providerId="ADAL" clId="{33F0487D-7C7F-4C44-9225-BAD23C048285}" dt="2023-03-28T07:25:31.461" v="1088" actId="14100"/>
          <ac:spMkLst>
            <pc:docMk/>
            <pc:sldMk cId="1038278764" sldId="382"/>
            <ac:spMk id="14" creationId="{64086D83-8EFC-489D-9FCF-DC7A38D5E32D}"/>
          </ac:spMkLst>
        </pc:spChg>
        <pc:spChg chg="mod">
          <ac:chgData name="Nguyen Huy" userId="03e08db4-59cf-4cb4-b2d1-70d2dd8489fe" providerId="ADAL" clId="{33F0487D-7C7F-4C44-9225-BAD23C048285}" dt="2023-03-28T07:23:59.179" v="1079" actId="1076"/>
          <ac:spMkLst>
            <pc:docMk/>
            <pc:sldMk cId="1038278764" sldId="382"/>
            <ac:spMk id="18" creationId="{478303A7-1051-49B5-B9DE-2669AFE89EB1}"/>
          </ac:spMkLst>
        </pc:spChg>
        <pc:spChg chg="mod">
          <ac:chgData name="Nguyen Huy" userId="03e08db4-59cf-4cb4-b2d1-70d2dd8489fe" providerId="ADAL" clId="{33F0487D-7C7F-4C44-9225-BAD23C048285}" dt="2023-03-28T07:26:13.070" v="1116" actId="1035"/>
          <ac:spMkLst>
            <pc:docMk/>
            <pc:sldMk cId="1038278764" sldId="382"/>
            <ac:spMk id="19" creationId="{25158F95-C3FC-4A94-BA4C-DFE0A87492C0}"/>
          </ac:spMkLst>
        </pc:spChg>
        <pc:spChg chg="mod">
          <ac:chgData name="Nguyen Huy" userId="03e08db4-59cf-4cb4-b2d1-70d2dd8489fe" providerId="ADAL" clId="{33F0487D-7C7F-4C44-9225-BAD23C048285}" dt="2023-03-28T07:25:46.966" v="1092" actId="1076"/>
          <ac:spMkLst>
            <pc:docMk/>
            <pc:sldMk cId="1038278764" sldId="382"/>
            <ac:spMk id="20" creationId="{7D98103B-B3C8-47ED-AAC5-BF2FDF42FE08}"/>
          </ac:spMkLst>
        </pc:spChg>
        <pc:spChg chg="mod">
          <ac:chgData name="Nguyen Huy" userId="03e08db4-59cf-4cb4-b2d1-70d2dd8489fe" providerId="ADAL" clId="{33F0487D-7C7F-4C44-9225-BAD23C048285}" dt="2023-03-28T07:25:55.444" v="1096" actId="1076"/>
          <ac:spMkLst>
            <pc:docMk/>
            <pc:sldMk cId="1038278764" sldId="382"/>
            <ac:spMk id="21" creationId="{5A03CF19-3E61-45B3-9757-E911618F0F04}"/>
          </ac:spMkLst>
        </pc:spChg>
        <pc:spChg chg="mod">
          <ac:chgData name="Nguyen Huy" userId="03e08db4-59cf-4cb4-b2d1-70d2dd8489fe" providerId="ADAL" clId="{33F0487D-7C7F-4C44-9225-BAD23C048285}" dt="2023-03-28T07:25:35.109" v="1090" actId="1076"/>
          <ac:spMkLst>
            <pc:docMk/>
            <pc:sldMk cId="1038278764" sldId="382"/>
            <ac:spMk id="22" creationId="{B794BC6C-B35B-44F5-97B5-8DACBCFC6C22}"/>
          </ac:spMkLst>
        </pc:spChg>
        <pc:picChg chg="mod">
          <ac:chgData name="Nguyen Huy" userId="03e08db4-59cf-4cb4-b2d1-70d2dd8489fe" providerId="ADAL" clId="{33F0487D-7C7F-4C44-9225-BAD23C048285}" dt="2023-03-28T07:25:24.605" v="1087" actId="255"/>
          <ac:picMkLst>
            <pc:docMk/>
            <pc:sldMk cId="1038278764" sldId="382"/>
            <ac:picMk id="10" creationId="{BE5D1BAC-7754-4167-AABC-4AA0ACD5D3C7}"/>
          </ac:picMkLst>
        </pc:picChg>
        <pc:picChg chg="mod">
          <ac:chgData name="Nguyen Huy" userId="03e08db4-59cf-4cb4-b2d1-70d2dd8489fe" providerId="ADAL" clId="{33F0487D-7C7F-4C44-9225-BAD23C048285}" dt="2023-03-28T07:40:05.187" v="1375" actId="1035"/>
          <ac:picMkLst>
            <pc:docMk/>
            <pc:sldMk cId="1038278764" sldId="382"/>
            <ac:picMk id="23" creationId="{F5275CC3-04DB-B4BD-714C-17CA52FF2746}"/>
          </ac:picMkLst>
        </pc:picChg>
      </pc:sldChg>
      <pc:sldChg chg="modSp add mod modAnim">
        <pc:chgData name="Nguyen Huy" userId="03e08db4-59cf-4cb4-b2d1-70d2dd8489fe" providerId="ADAL" clId="{33F0487D-7C7F-4C44-9225-BAD23C048285}" dt="2023-03-28T07:28:00.828" v="1157" actId="1076"/>
        <pc:sldMkLst>
          <pc:docMk/>
          <pc:sldMk cId="3998624314" sldId="383"/>
        </pc:sldMkLst>
        <pc:spChg chg="mod">
          <ac:chgData name="Nguyen Huy" userId="03e08db4-59cf-4cb4-b2d1-70d2dd8489fe" providerId="ADAL" clId="{33F0487D-7C7F-4C44-9225-BAD23C048285}" dt="2023-03-28T07:27:43.789" v="1150" actId="1076"/>
          <ac:spMkLst>
            <pc:docMk/>
            <pc:sldMk cId="3998624314" sldId="383"/>
            <ac:spMk id="11" creationId="{9645F9C9-5EDD-4D45-82BD-321879D40A78}"/>
          </ac:spMkLst>
        </pc:spChg>
        <pc:spChg chg="mod">
          <ac:chgData name="Nguyen Huy" userId="03e08db4-59cf-4cb4-b2d1-70d2dd8489fe" providerId="ADAL" clId="{33F0487D-7C7F-4C44-9225-BAD23C048285}" dt="2023-03-28T07:27:57.212" v="1155" actId="1076"/>
          <ac:spMkLst>
            <pc:docMk/>
            <pc:sldMk cId="3998624314" sldId="383"/>
            <ac:spMk id="12" creationId="{0D04D822-A2A4-4287-99B4-4D17A355B895}"/>
          </ac:spMkLst>
        </pc:spChg>
        <pc:spChg chg="mod">
          <ac:chgData name="Nguyen Huy" userId="03e08db4-59cf-4cb4-b2d1-70d2dd8489fe" providerId="ADAL" clId="{33F0487D-7C7F-4C44-9225-BAD23C048285}" dt="2023-03-28T07:27:47.037" v="1151" actId="1076"/>
          <ac:spMkLst>
            <pc:docMk/>
            <pc:sldMk cId="3998624314" sldId="383"/>
            <ac:spMk id="13" creationId="{82D4C7FC-2035-4E2A-A7A7-5F2EB810B5C4}"/>
          </ac:spMkLst>
        </pc:spChg>
        <pc:spChg chg="mod">
          <ac:chgData name="Nguyen Huy" userId="03e08db4-59cf-4cb4-b2d1-70d2dd8489fe" providerId="ADAL" clId="{33F0487D-7C7F-4C44-9225-BAD23C048285}" dt="2023-03-28T07:26:36.325" v="1122" actId="1076"/>
          <ac:spMkLst>
            <pc:docMk/>
            <pc:sldMk cId="3998624314" sldId="383"/>
            <ac:spMk id="17" creationId="{9F3754E4-92D1-4A5F-9138-674F453FC2C7}"/>
          </ac:spMkLst>
        </pc:spChg>
        <pc:spChg chg="mod">
          <ac:chgData name="Nguyen Huy" userId="03e08db4-59cf-4cb4-b2d1-70d2dd8489fe" providerId="ADAL" clId="{33F0487D-7C7F-4C44-9225-BAD23C048285}" dt="2023-03-28T07:27:39.381" v="1148" actId="1076"/>
          <ac:spMkLst>
            <pc:docMk/>
            <pc:sldMk cId="3998624314" sldId="383"/>
            <ac:spMk id="18" creationId="{47A7A097-5BE5-4034-A565-E246B01211D2}"/>
          </ac:spMkLst>
        </pc:spChg>
        <pc:spChg chg="mod">
          <ac:chgData name="Nguyen Huy" userId="03e08db4-59cf-4cb4-b2d1-70d2dd8489fe" providerId="ADAL" clId="{33F0487D-7C7F-4C44-9225-BAD23C048285}" dt="2023-03-28T07:28:00.444" v="1156" actId="1076"/>
          <ac:spMkLst>
            <pc:docMk/>
            <pc:sldMk cId="3998624314" sldId="383"/>
            <ac:spMk id="19" creationId="{4284F106-EB43-47A6-AAFE-3F326062D032}"/>
          </ac:spMkLst>
        </pc:spChg>
        <pc:spChg chg="mod">
          <ac:chgData name="Nguyen Huy" userId="03e08db4-59cf-4cb4-b2d1-70d2dd8489fe" providerId="ADAL" clId="{33F0487D-7C7F-4C44-9225-BAD23C048285}" dt="2023-03-28T07:27:54.117" v="1154" actId="1076"/>
          <ac:spMkLst>
            <pc:docMk/>
            <pc:sldMk cId="3998624314" sldId="383"/>
            <ac:spMk id="20" creationId="{812D4894-146A-4404-AA89-86119AA395DE}"/>
          </ac:spMkLst>
        </pc:spChg>
        <pc:spChg chg="mod">
          <ac:chgData name="Nguyen Huy" userId="03e08db4-59cf-4cb4-b2d1-70d2dd8489fe" providerId="ADAL" clId="{33F0487D-7C7F-4C44-9225-BAD23C048285}" dt="2023-03-28T07:27:49.413" v="1152" actId="1076"/>
          <ac:spMkLst>
            <pc:docMk/>
            <pc:sldMk cId="3998624314" sldId="383"/>
            <ac:spMk id="21" creationId="{27D8D74C-8C10-4D91-89B5-E6E23FDD17A8}"/>
          </ac:spMkLst>
        </pc:spChg>
        <pc:picChg chg="mod">
          <ac:chgData name="Nguyen Huy" userId="03e08db4-59cf-4cb4-b2d1-70d2dd8489fe" providerId="ADAL" clId="{33F0487D-7C7F-4C44-9225-BAD23C048285}" dt="2023-03-28T07:28:00.828" v="1157" actId="1076"/>
          <ac:picMkLst>
            <pc:docMk/>
            <pc:sldMk cId="3998624314" sldId="383"/>
            <ac:picMk id="9" creationId="{512EB861-8C64-4509-B386-404F9B3B4D71}"/>
          </ac:picMkLst>
        </pc:picChg>
      </pc:sldChg>
      <pc:sldChg chg="modSp add mod">
        <pc:chgData name="Nguyen Huy" userId="03e08db4-59cf-4cb4-b2d1-70d2dd8489fe" providerId="ADAL" clId="{33F0487D-7C7F-4C44-9225-BAD23C048285}" dt="2023-03-28T07:31:11.540" v="1258" actId="1076"/>
        <pc:sldMkLst>
          <pc:docMk/>
          <pc:sldMk cId="808912065" sldId="384"/>
        </pc:sldMkLst>
        <pc:spChg chg="mod">
          <ac:chgData name="Nguyen Huy" userId="03e08db4-59cf-4cb4-b2d1-70d2dd8489fe" providerId="ADAL" clId="{33F0487D-7C7F-4C44-9225-BAD23C048285}" dt="2023-03-28T07:28:21.422" v="1162" actId="14100"/>
          <ac:spMkLst>
            <pc:docMk/>
            <pc:sldMk cId="808912065" sldId="384"/>
            <ac:spMk id="18" creationId="{4467209C-D308-43F0-95A0-C3C5BAA57B7B}"/>
          </ac:spMkLst>
        </pc:spChg>
        <pc:spChg chg="mod">
          <ac:chgData name="Nguyen Huy" userId="03e08db4-59cf-4cb4-b2d1-70d2dd8489fe" providerId="ADAL" clId="{33F0487D-7C7F-4C44-9225-BAD23C048285}" dt="2023-03-28T07:31:11.540" v="1258" actId="1076"/>
          <ac:spMkLst>
            <pc:docMk/>
            <pc:sldMk cId="808912065" sldId="384"/>
            <ac:spMk id="19" creationId="{E1C231AD-DDD0-4F76-BE31-1EEABC1A0703}"/>
          </ac:spMkLst>
        </pc:spChg>
        <pc:spChg chg="mod">
          <ac:chgData name="Nguyen Huy" userId="03e08db4-59cf-4cb4-b2d1-70d2dd8489fe" providerId="ADAL" clId="{33F0487D-7C7F-4C44-9225-BAD23C048285}" dt="2023-03-28T07:29:13.036" v="1179" actId="1076"/>
          <ac:spMkLst>
            <pc:docMk/>
            <pc:sldMk cId="808912065" sldId="384"/>
            <ac:spMk id="20" creationId="{9E99A796-22C8-40B8-AAA6-3EB99DC59084}"/>
          </ac:spMkLst>
        </pc:spChg>
        <pc:spChg chg="mod">
          <ac:chgData name="Nguyen Huy" userId="03e08db4-59cf-4cb4-b2d1-70d2dd8489fe" providerId="ADAL" clId="{33F0487D-7C7F-4C44-9225-BAD23C048285}" dt="2023-03-28T07:29:47.981" v="1198" actId="1037"/>
          <ac:spMkLst>
            <pc:docMk/>
            <pc:sldMk cId="808912065" sldId="384"/>
            <ac:spMk id="21" creationId="{877D0EC1-9867-453C-A861-26C0C950F59C}"/>
          </ac:spMkLst>
        </pc:spChg>
        <pc:spChg chg="mod">
          <ac:chgData name="Nguyen Huy" userId="03e08db4-59cf-4cb4-b2d1-70d2dd8489fe" providerId="ADAL" clId="{33F0487D-7C7F-4C44-9225-BAD23C048285}" dt="2023-03-28T07:29:39.181" v="1186" actId="1076"/>
          <ac:spMkLst>
            <pc:docMk/>
            <pc:sldMk cId="808912065" sldId="384"/>
            <ac:spMk id="22" creationId="{9B3D7FE8-1BC6-4797-BCFA-3083168A9716}"/>
          </ac:spMkLst>
        </pc:spChg>
        <pc:picChg chg="mod">
          <ac:chgData name="Nguyen Huy" userId="03e08db4-59cf-4cb4-b2d1-70d2dd8489fe" providerId="ADAL" clId="{33F0487D-7C7F-4C44-9225-BAD23C048285}" dt="2023-03-28T07:28:22.509" v="1163" actId="1076"/>
          <ac:picMkLst>
            <pc:docMk/>
            <pc:sldMk cId="808912065" sldId="384"/>
            <ac:picMk id="5" creationId="{00000000-0000-0000-0000-000000000000}"/>
          </ac:picMkLst>
        </pc:picChg>
        <pc:picChg chg="mod">
          <ac:chgData name="Nguyen Huy" userId="03e08db4-59cf-4cb4-b2d1-70d2dd8489fe" providerId="ADAL" clId="{33F0487D-7C7F-4C44-9225-BAD23C048285}" dt="2023-03-28T07:29:18.530" v="1181" actId="1076"/>
          <ac:picMkLst>
            <pc:docMk/>
            <pc:sldMk cId="808912065" sldId="384"/>
            <ac:picMk id="10" creationId="{7D683B85-E4FC-4025-9773-8492BB0B5AC0}"/>
          </ac:picMkLst>
        </pc:picChg>
      </pc:sldChg>
      <pc:sldChg chg="addSp delSp modSp add mod ord addAnim delAnim modAnim">
        <pc:chgData name="Nguyen Huy" userId="03e08db4-59cf-4cb4-b2d1-70d2dd8489fe" providerId="ADAL" clId="{33F0487D-7C7F-4C44-9225-BAD23C048285}" dt="2023-03-28T07:40:17.621" v="1376"/>
        <pc:sldMkLst>
          <pc:docMk/>
          <pc:sldMk cId="737182237" sldId="385"/>
        </pc:sldMkLst>
        <pc:spChg chg="del">
          <ac:chgData name="Nguyen Huy" userId="03e08db4-59cf-4cb4-b2d1-70d2dd8489fe" providerId="ADAL" clId="{33F0487D-7C7F-4C44-9225-BAD23C048285}" dt="2023-03-28T07:32:50.873" v="1276" actId="478"/>
          <ac:spMkLst>
            <pc:docMk/>
            <pc:sldMk cId="737182237" sldId="385"/>
            <ac:spMk id="17" creationId="{AD85949B-CF22-9294-29E7-8B78142CDD2F}"/>
          </ac:spMkLst>
        </pc:spChg>
        <pc:spChg chg="add mod">
          <ac:chgData name="Nguyen Huy" userId="03e08db4-59cf-4cb4-b2d1-70d2dd8489fe" providerId="ADAL" clId="{33F0487D-7C7F-4C44-9225-BAD23C048285}" dt="2023-03-28T07:34:42.869" v="1293" actId="403"/>
          <ac:spMkLst>
            <pc:docMk/>
            <pc:sldMk cId="737182237" sldId="385"/>
            <ac:spMk id="22" creationId="{5736CE1B-A4B5-F13F-508F-F25FE173A8BE}"/>
          </ac:spMkLst>
        </pc:spChg>
        <pc:spChg chg="add mod">
          <ac:chgData name="Nguyen Huy" userId="03e08db4-59cf-4cb4-b2d1-70d2dd8489fe" providerId="ADAL" clId="{33F0487D-7C7F-4C44-9225-BAD23C048285}" dt="2023-03-28T07:35:03.685" v="1305" actId="1035"/>
          <ac:spMkLst>
            <pc:docMk/>
            <pc:sldMk cId="737182237" sldId="385"/>
            <ac:spMk id="23" creationId="{234D0693-9C7E-0BF3-2BBE-AFE82DE53A5D}"/>
          </ac:spMkLst>
        </pc:spChg>
        <pc:spChg chg="add mod">
          <ac:chgData name="Nguyen Huy" userId="03e08db4-59cf-4cb4-b2d1-70d2dd8489fe" providerId="ADAL" clId="{33F0487D-7C7F-4C44-9225-BAD23C048285}" dt="2023-03-28T07:34:39.064" v="1292" actId="255"/>
          <ac:spMkLst>
            <pc:docMk/>
            <pc:sldMk cId="737182237" sldId="385"/>
            <ac:spMk id="24" creationId="{37C1A6AE-6017-9224-A4C5-4BAED7F9AFDC}"/>
          </ac:spMkLst>
        </pc:spChg>
        <pc:grpChg chg="add mod">
          <ac:chgData name="Nguyen Huy" userId="03e08db4-59cf-4cb4-b2d1-70d2dd8489fe" providerId="ADAL" clId="{33F0487D-7C7F-4C44-9225-BAD23C048285}" dt="2023-03-28T07:34:47.476" v="1295" actId="1076"/>
          <ac:grpSpMkLst>
            <pc:docMk/>
            <pc:sldMk cId="737182237" sldId="385"/>
            <ac:grpSpMk id="27" creationId="{7CBBA131-7432-74F0-B625-7AB37425E887}"/>
          </ac:grpSpMkLst>
        </pc:grpChg>
        <pc:grpChg chg="add mod">
          <ac:chgData name="Nguyen Huy" userId="03e08db4-59cf-4cb4-b2d1-70d2dd8489fe" providerId="ADAL" clId="{33F0487D-7C7F-4C44-9225-BAD23C048285}" dt="2023-03-28T07:35:39.061" v="1307" actId="1076"/>
          <ac:grpSpMkLst>
            <pc:docMk/>
            <pc:sldMk cId="737182237" sldId="385"/>
            <ac:grpSpMk id="28" creationId="{2E04BDD9-625A-7D7E-D9A9-CCA166E4269B}"/>
          </ac:grpSpMkLst>
        </pc:grpChg>
        <pc:grpChg chg="add mod">
          <ac:chgData name="Nguyen Huy" userId="03e08db4-59cf-4cb4-b2d1-70d2dd8489fe" providerId="ADAL" clId="{33F0487D-7C7F-4C44-9225-BAD23C048285}" dt="2023-03-28T07:35:38.084" v="1306" actId="1076"/>
          <ac:grpSpMkLst>
            <pc:docMk/>
            <pc:sldMk cId="737182237" sldId="385"/>
            <ac:grpSpMk id="29" creationId="{3144FE2E-BCB2-D8D7-C26E-33B4D6A2BBFD}"/>
          </ac:grpSpMkLst>
        </pc:grp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2" creationId="{7B977749-A223-4BFC-BD4E-F0E55885B44F}"/>
          </ac:picMkLst>
        </pc:picChg>
        <pc:picChg chg="add del mod">
          <ac:chgData name="Nguyen Huy" userId="03e08db4-59cf-4cb4-b2d1-70d2dd8489fe" providerId="ADAL" clId="{33F0487D-7C7F-4C44-9225-BAD23C048285}" dt="2023-03-28T07:33:02.762" v="1278" actId="478"/>
          <ac:picMkLst>
            <pc:docMk/>
            <pc:sldMk cId="737182237" sldId="385"/>
            <ac:picMk id="3" creationId="{F8BA2732-D696-E87B-1EC3-84E8851B88F3}"/>
          </ac:picMkLst>
        </pc:picChg>
        <pc:picChg chg="add del mod">
          <ac:chgData name="Nguyen Huy" userId="03e08db4-59cf-4cb4-b2d1-70d2dd8489fe" providerId="ADAL" clId="{33F0487D-7C7F-4C44-9225-BAD23C048285}" dt="2023-03-28T07:33:03.297" v="1279" actId="478"/>
          <ac:picMkLst>
            <pc:docMk/>
            <pc:sldMk cId="737182237" sldId="385"/>
            <ac:picMk id="4" creationId="{8A5F039F-8073-7BC5-F333-8B4B924A799E}"/>
          </ac:picMkLst>
        </pc:picChg>
        <pc:picChg chg="add mod">
          <ac:chgData name="Nguyen Huy" userId="03e08db4-59cf-4cb4-b2d1-70d2dd8489fe" providerId="ADAL" clId="{33F0487D-7C7F-4C44-9225-BAD23C048285}" dt="2023-03-28T07:35:44.540" v="1310" actId="1076"/>
          <ac:picMkLst>
            <pc:docMk/>
            <pc:sldMk cId="737182237" sldId="385"/>
            <ac:picMk id="5" creationId="{C1B3D63D-5F70-F47C-E65A-FF5FF37CF07C}"/>
          </ac:picMkLst>
        </pc:picChg>
        <pc:picChg chg="add del mod">
          <ac:chgData name="Nguyen Huy" userId="03e08db4-59cf-4cb4-b2d1-70d2dd8489fe" providerId="ADAL" clId="{33F0487D-7C7F-4C44-9225-BAD23C048285}" dt="2023-03-28T07:33:10.746" v="1284" actId="478"/>
          <ac:picMkLst>
            <pc:docMk/>
            <pc:sldMk cId="737182237" sldId="385"/>
            <ac:picMk id="6" creationId="{993A1DF4-0412-7022-5F59-713BDAA07C7D}"/>
          </ac:picMkLst>
        </pc:picChg>
        <pc:picChg chg="add del mod">
          <ac:chgData name="Nguyen Huy" userId="03e08db4-59cf-4cb4-b2d1-70d2dd8489fe" providerId="ADAL" clId="{33F0487D-7C7F-4C44-9225-BAD23C048285}" dt="2023-03-28T07:33:09.586" v="1283" actId="478"/>
          <ac:picMkLst>
            <pc:docMk/>
            <pc:sldMk cId="737182237" sldId="385"/>
            <ac:picMk id="7" creationId="{CFA32543-3851-BDE5-D43A-591131EF1149}"/>
          </ac:picMkLst>
        </pc:picChg>
        <pc:picChg chg="add del mod">
          <ac:chgData name="Nguyen Huy" userId="03e08db4-59cf-4cb4-b2d1-70d2dd8489fe" providerId="ADAL" clId="{33F0487D-7C7F-4C44-9225-BAD23C048285}" dt="2023-03-28T07:33:05.261" v="1280" actId="478"/>
          <ac:picMkLst>
            <pc:docMk/>
            <pc:sldMk cId="737182237" sldId="385"/>
            <ac:picMk id="8" creationId="{3183C03A-893A-D17F-22DC-C24F968570BF}"/>
          </ac:picMkLst>
        </pc:picChg>
        <pc:picChg chg="add mod">
          <ac:chgData name="Nguyen Huy" userId="03e08db4-59cf-4cb4-b2d1-70d2dd8489fe" providerId="ADAL" clId="{33F0487D-7C7F-4C44-9225-BAD23C048285}" dt="2023-03-28T07:34:58.895" v="1300" actId="1076"/>
          <ac:picMkLst>
            <pc:docMk/>
            <pc:sldMk cId="737182237" sldId="385"/>
            <ac:picMk id="9" creationId="{B803CE67-26D2-C4F1-D553-E2DAD142A0E2}"/>
          </ac:picMkLst>
        </pc:picChg>
        <pc:picChg chg="add mod">
          <ac:chgData name="Nguyen Huy" userId="03e08db4-59cf-4cb4-b2d1-70d2dd8489fe" providerId="ADAL" clId="{33F0487D-7C7F-4C44-9225-BAD23C048285}" dt="2023-03-28T07:34:39.064" v="1292" actId="255"/>
          <ac:picMkLst>
            <pc:docMk/>
            <pc:sldMk cId="737182237" sldId="385"/>
            <ac:picMk id="10" creationId="{E81C1B26-42D2-958C-5766-7A5754990F16}"/>
          </ac:picMkLst>
        </pc:picChg>
        <pc:picChg chg="add mod">
          <ac:chgData name="Nguyen Huy" userId="03e08db4-59cf-4cb4-b2d1-70d2dd8489fe" providerId="ADAL" clId="{33F0487D-7C7F-4C44-9225-BAD23C048285}" dt="2023-03-28T07:34:39.064" v="1292" actId="255"/>
          <ac:picMkLst>
            <pc:docMk/>
            <pc:sldMk cId="737182237" sldId="385"/>
            <ac:picMk id="11" creationId="{A1B7E525-E305-C2E1-488A-91EEA15C0FF8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12" creationId="{41D581BC-5DD2-7F7D-28E9-3E6BAC606934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13" creationId="{60C06DF0-8965-E650-167A-41D89B55645F}"/>
          </ac:picMkLst>
        </pc:picChg>
        <pc:picChg chg="add mod">
          <ac:chgData name="Nguyen Huy" userId="03e08db4-59cf-4cb4-b2d1-70d2dd8489fe" providerId="ADAL" clId="{33F0487D-7C7F-4C44-9225-BAD23C048285}" dt="2023-03-28T07:34:39.064" v="1292" actId="255"/>
          <ac:picMkLst>
            <pc:docMk/>
            <pc:sldMk cId="737182237" sldId="385"/>
            <ac:picMk id="14" creationId="{8D313CDC-86CA-B4E2-0FAB-5E57A0F646F1}"/>
          </ac:picMkLst>
        </pc:picChg>
        <pc:picChg chg="add del mod">
          <ac:chgData name="Nguyen Huy" userId="03e08db4-59cf-4cb4-b2d1-70d2dd8489fe" providerId="ADAL" clId="{33F0487D-7C7F-4C44-9225-BAD23C048285}" dt="2023-03-28T07:34:42.869" v="1293" actId="403"/>
          <ac:picMkLst>
            <pc:docMk/>
            <pc:sldMk cId="737182237" sldId="385"/>
            <ac:picMk id="15" creationId="{C78DF911-E9A4-A8A3-0481-7ABFA8FFD52E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16" creationId="{B2A38E3A-5EC0-B981-F870-1CC3C3458076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18" creationId="{1379BD2E-1CDE-0958-520C-63FAA2E066B1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19" creationId="{42C0F7DC-AF6A-CD8E-B0AD-00966866A59F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20" creationId="{B0C09A49-B9C2-61A3-EE9D-808E291FAF42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21" creationId="{35BB4F12-B431-D9C6-05C8-EC432F7812DC}"/>
          </ac:picMkLst>
        </pc:picChg>
        <pc:picChg chg="del">
          <ac:chgData name="Nguyen Huy" userId="03e08db4-59cf-4cb4-b2d1-70d2dd8489fe" providerId="ADAL" clId="{33F0487D-7C7F-4C44-9225-BAD23C048285}" dt="2023-03-28T07:32:50.873" v="1276" actId="478"/>
          <ac:picMkLst>
            <pc:docMk/>
            <pc:sldMk cId="737182237" sldId="385"/>
            <ac:picMk id="25" creationId="{B8CBC472-3806-4062-8CA0-726CA0C4826F}"/>
          </ac:picMkLst>
        </pc:picChg>
        <pc:picChg chg="add del mod">
          <ac:chgData name="Nguyen Huy" userId="03e08db4-59cf-4cb4-b2d1-70d2dd8489fe" providerId="ADAL" clId="{33F0487D-7C7F-4C44-9225-BAD23C048285}" dt="2023-03-28T07:33:08.789" v="1282" actId="478"/>
          <ac:picMkLst>
            <pc:docMk/>
            <pc:sldMk cId="737182237" sldId="385"/>
            <ac:picMk id="26" creationId="{171D4847-DDFF-5C7D-1DB0-9ADF3418BC36}"/>
          </ac:picMkLst>
        </pc:picChg>
      </pc:sldChg>
      <pc:sldMasterChg chg="modSldLayout">
        <pc:chgData name="Nguyen Huy" userId="03e08db4-59cf-4cb4-b2d1-70d2dd8489fe" providerId="ADAL" clId="{33F0487D-7C7F-4C44-9225-BAD23C048285}" dt="2023-03-28T07:19:32.734" v="935" actId="735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33F0487D-7C7F-4C44-9225-BAD23C048285}" dt="2023-03-28T07:19:21.097" v="930" actId="735"/>
          <pc:sldLayoutMkLst>
            <pc:docMk/>
            <pc:sldMasterMk cId="27313813" sldId="2147483648"/>
            <pc:sldLayoutMk cId="2237125868" sldId="2147483649"/>
          </pc:sldLayoutMkLst>
        </pc:sldLayoutChg>
        <pc:sldLayoutChg chg="modSp">
          <pc:chgData name="Nguyen Huy" userId="03e08db4-59cf-4cb4-b2d1-70d2dd8489fe" providerId="ADAL" clId="{33F0487D-7C7F-4C44-9225-BAD23C048285}" dt="2023-03-28T07:19:32.734" v="935" actId="735"/>
          <pc:sldLayoutMkLst>
            <pc:docMk/>
            <pc:sldMasterMk cId="27313813" sldId="2147483648"/>
            <pc:sldLayoutMk cId="2084784519" sldId="2147483655"/>
          </pc:sldLayoutMkLst>
        </pc:sldLayoutChg>
        <pc:sldLayoutChg chg="modSp">
          <pc:chgData name="Nguyen Huy" userId="03e08db4-59cf-4cb4-b2d1-70d2dd8489fe" providerId="ADAL" clId="{33F0487D-7C7F-4C44-9225-BAD23C048285}" dt="2023-03-28T07:19:31.897" v="934" actId="735"/>
          <pc:sldLayoutMkLst>
            <pc:docMk/>
            <pc:sldMasterMk cId="27313813" sldId="2147483648"/>
            <pc:sldLayoutMk cId="2352860892" sldId="2147483656"/>
          </pc:sldLayoutMkLst>
        </pc:sldLayoutChg>
        <pc:sldLayoutChg chg="modSp">
          <pc:chgData name="Nguyen Huy" userId="03e08db4-59cf-4cb4-b2d1-70d2dd8489fe" providerId="ADAL" clId="{33F0487D-7C7F-4C44-9225-BAD23C048285}" dt="2023-03-28T07:19:30.907" v="933" actId="735"/>
          <pc:sldLayoutMkLst>
            <pc:docMk/>
            <pc:sldMasterMk cId="27313813" sldId="2147483648"/>
            <pc:sldLayoutMk cId="3066850088" sldId="2147483657"/>
          </pc:sldLayoutMkLst>
        </pc:sldLayoutChg>
        <pc:sldLayoutChg chg="modSp">
          <pc:chgData name="Nguyen Huy" userId="03e08db4-59cf-4cb4-b2d1-70d2dd8489fe" providerId="ADAL" clId="{33F0487D-7C7F-4C44-9225-BAD23C048285}" dt="2023-03-28T07:19:30.287" v="932" actId="735"/>
          <pc:sldLayoutMkLst>
            <pc:docMk/>
            <pc:sldMasterMk cId="27313813" sldId="2147483648"/>
            <pc:sldLayoutMk cId="118727177" sldId="2147483658"/>
          </pc:sldLayoutMkLst>
        </pc:sldLayoutChg>
        <pc:sldLayoutChg chg="modSp">
          <pc:chgData name="Nguyen Huy" userId="03e08db4-59cf-4cb4-b2d1-70d2dd8489fe" providerId="ADAL" clId="{33F0487D-7C7F-4C44-9225-BAD23C048285}" dt="2023-03-28T07:19:29.467" v="931" actId="735"/>
          <pc:sldLayoutMkLst>
            <pc:docMk/>
            <pc:sldMasterMk cId="27313813" sldId="2147483648"/>
            <pc:sldLayoutMk cId="1893682422" sldId="2147483659"/>
          </pc:sldLayoutMkLst>
        </pc:sldLayoutChg>
        <pc:sldLayoutChg chg="modSp">
          <pc:chgData name="Nguyen Huy" userId="03e08db4-59cf-4cb4-b2d1-70d2dd8489fe" providerId="ADAL" clId="{33F0487D-7C7F-4C44-9225-BAD23C048285}" dt="2023-03-28T06:47:41.008" v="36" actId="735"/>
          <pc:sldLayoutMkLst>
            <pc:docMk/>
            <pc:sldMasterMk cId="27313813" sldId="2147483648"/>
            <pc:sldLayoutMk cId="261570444" sldId="2147483660"/>
          </pc:sldLayoutMkLst>
        </pc:sldLayoutChg>
      </pc:sldMasterChg>
    </pc:docChg>
  </pc:docChgLst>
  <pc:docChgLst>
    <pc:chgData name="Nguyen Huy" userId="03e08db4-59cf-4cb4-b2d1-70d2dd8489fe" providerId="ADAL" clId="{5E7313E8-12DD-4323-BD0F-9862BDA20725}"/>
    <pc:docChg chg="modSld">
      <pc:chgData name="Nguyen Huy" userId="03e08db4-59cf-4cb4-b2d1-70d2dd8489fe" providerId="ADAL" clId="{5E7313E8-12DD-4323-BD0F-9862BDA20725}" dt="2023-04-04T06:51:27.108" v="16"/>
      <pc:docMkLst>
        <pc:docMk/>
      </pc:docMkLst>
      <pc:sldChg chg="modAnim">
        <pc:chgData name="Nguyen Huy" userId="03e08db4-59cf-4cb4-b2d1-70d2dd8489fe" providerId="ADAL" clId="{5E7313E8-12DD-4323-BD0F-9862BDA20725}" dt="2023-04-04T06:48:44.682" v="3"/>
        <pc:sldMkLst>
          <pc:docMk/>
          <pc:sldMk cId="3763838949" sldId="365"/>
        </pc:sldMkLst>
      </pc:sldChg>
      <pc:sldChg chg="modAnim">
        <pc:chgData name="Nguyen Huy" userId="03e08db4-59cf-4cb4-b2d1-70d2dd8489fe" providerId="ADAL" clId="{5E7313E8-12DD-4323-BD0F-9862BDA20725}" dt="2023-04-04T06:49:14.898" v="5"/>
        <pc:sldMkLst>
          <pc:docMk/>
          <pc:sldMk cId="3676345496" sldId="372"/>
        </pc:sldMkLst>
      </pc:sldChg>
      <pc:sldChg chg="modAnim">
        <pc:chgData name="Nguyen Huy" userId="03e08db4-59cf-4cb4-b2d1-70d2dd8489fe" providerId="ADAL" clId="{5E7313E8-12DD-4323-BD0F-9862BDA20725}" dt="2023-04-04T06:51:27.108" v="16"/>
        <pc:sldMkLst>
          <pc:docMk/>
          <pc:sldMk cId="885394352" sldId="373"/>
        </pc:sldMkLst>
      </pc:sldChg>
    </pc:docChg>
  </pc:docChgLst>
  <pc:docChgLst>
    <pc:chgData name="Nguyen Huy" userId="03e08db4-59cf-4cb4-b2d1-70d2dd8489fe" providerId="ADAL" clId="{532F0759-F9C3-4F9E-B3D4-F21111467482}"/>
    <pc:docChg chg="custSel addSld modSld sldOrd modSection">
      <pc:chgData name="Nguyen Huy" userId="03e08db4-59cf-4cb4-b2d1-70d2dd8489fe" providerId="ADAL" clId="{532F0759-F9C3-4F9E-B3D4-F21111467482}" dt="2023-03-30T07:20:51.764" v="55" actId="1592"/>
      <pc:docMkLst>
        <pc:docMk/>
      </pc:docMkLst>
      <pc:sldChg chg="modAnim">
        <pc:chgData name="Nguyen Huy" userId="03e08db4-59cf-4cb4-b2d1-70d2dd8489fe" providerId="ADAL" clId="{532F0759-F9C3-4F9E-B3D4-F21111467482}" dt="2023-03-30T07:06:10.395" v="22"/>
        <pc:sldMkLst>
          <pc:docMk/>
          <pc:sldMk cId="3763838949" sldId="365"/>
        </pc:sldMkLst>
      </pc:sldChg>
      <pc:sldChg chg="modAnim">
        <pc:chgData name="Nguyen Huy" userId="03e08db4-59cf-4cb4-b2d1-70d2dd8489fe" providerId="ADAL" clId="{532F0759-F9C3-4F9E-B3D4-F21111467482}" dt="2023-03-30T07:07:20.935" v="33"/>
        <pc:sldMkLst>
          <pc:docMk/>
          <pc:sldMk cId="1276597962" sldId="371"/>
        </pc:sldMkLst>
      </pc:sldChg>
      <pc:sldChg chg="modAnim">
        <pc:chgData name="Nguyen Huy" userId="03e08db4-59cf-4cb4-b2d1-70d2dd8489fe" providerId="ADAL" clId="{532F0759-F9C3-4F9E-B3D4-F21111467482}" dt="2023-03-30T07:08:01.316" v="40"/>
        <pc:sldMkLst>
          <pc:docMk/>
          <pc:sldMk cId="3676345496" sldId="372"/>
        </pc:sldMkLst>
      </pc:sldChg>
      <pc:sldChg chg="modAnim">
        <pc:chgData name="Nguyen Huy" userId="03e08db4-59cf-4cb4-b2d1-70d2dd8489fe" providerId="ADAL" clId="{532F0759-F9C3-4F9E-B3D4-F21111467482}" dt="2023-03-30T07:08:40.028" v="50"/>
        <pc:sldMkLst>
          <pc:docMk/>
          <pc:sldMk cId="885394352" sldId="373"/>
        </pc:sldMkLst>
      </pc:sldChg>
      <pc:sldChg chg="modSp delCm">
        <pc:chgData name="Nguyen Huy" userId="03e08db4-59cf-4cb4-b2d1-70d2dd8489fe" providerId="ADAL" clId="{532F0759-F9C3-4F9E-B3D4-F21111467482}" dt="2023-03-30T07:20:51.764" v="55" actId="1592"/>
        <pc:sldMkLst>
          <pc:docMk/>
          <pc:sldMk cId="3193600340" sldId="376"/>
        </pc:sldMkLst>
        <pc:spChg chg="mod">
          <ac:chgData name="Nguyen Huy" userId="03e08db4-59cf-4cb4-b2d1-70d2dd8489fe" providerId="ADAL" clId="{532F0759-F9C3-4F9E-B3D4-F21111467482}" dt="2023-03-30T07:03:14.140" v="5" actId="20577"/>
          <ac:spMkLst>
            <pc:docMk/>
            <pc:sldMk cId="3193600340" sldId="376"/>
            <ac:spMk id="5" creationId="{8EACF39D-F843-63E6-676B-E80A08F3E345}"/>
          </ac:spMkLst>
        </pc:spChg>
      </pc:sldChg>
      <pc:sldChg chg="delSp add mod ord delAnim">
        <pc:chgData name="Nguyen Huy" userId="03e08db4-59cf-4cb4-b2d1-70d2dd8489fe" providerId="ADAL" clId="{532F0759-F9C3-4F9E-B3D4-F21111467482}" dt="2023-03-30T07:19:16.867" v="54" actId="478"/>
        <pc:sldMkLst>
          <pc:docMk/>
          <pc:sldMk cId="380293962" sldId="386"/>
        </pc:sldMkLst>
        <pc:spChg chg="del">
          <ac:chgData name="Nguyen Huy" userId="03e08db4-59cf-4cb4-b2d1-70d2dd8489fe" providerId="ADAL" clId="{532F0759-F9C3-4F9E-B3D4-F21111467482}" dt="2023-03-30T07:19:16.867" v="54" actId="478"/>
          <ac:spMkLst>
            <pc:docMk/>
            <pc:sldMk cId="380293962" sldId="386"/>
            <ac:spMk id="17" creationId="{AD85949B-CF22-9294-29E7-8B78142CDD2F}"/>
          </ac:spMkLst>
        </pc:sp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12" creationId="{41D581BC-5DD2-7F7D-28E9-3E6BAC606934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13" creationId="{60C06DF0-8965-E650-167A-41D89B55645F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16" creationId="{B2A38E3A-5EC0-B981-F870-1CC3C3458076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18" creationId="{1379BD2E-1CDE-0958-520C-63FAA2E066B1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19" creationId="{42C0F7DC-AF6A-CD8E-B0AD-00966866A59F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20" creationId="{B0C09A49-B9C2-61A3-EE9D-808E291FAF42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21" creationId="{35BB4F12-B431-D9C6-05C8-EC432F7812DC}"/>
          </ac:picMkLst>
        </pc:picChg>
        <pc:picChg chg="del">
          <ac:chgData name="Nguyen Huy" userId="03e08db4-59cf-4cb4-b2d1-70d2dd8489fe" providerId="ADAL" clId="{532F0759-F9C3-4F9E-B3D4-F21111467482}" dt="2023-03-30T07:19:16.867" v="54" actId="478"/>
          <ac:picMkLst>
            <pc:docMk/>
            <pc:sldMk cId="380293962" sldId="386"/>
            <ac:picMk id="25" creationId="{B8CBC472-3806-4062-8CA0-726CA0C482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3636B-FE41-40DD-85F2-6B26732F4F1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0F1B5-6212-4C97-AFA3-963FA93572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7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72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029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25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86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53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38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31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8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00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8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9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8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6.svg"/><Relationship Id="rId12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9.sv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jpeg"/><Relationship Id="rId3" Type="http://schemas.openxmlformats.org/officeDocument/2006/relationships/audio" Target="../media/audio1.wav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9.sv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3.jpeg"/><Relationship Id="rId3" Type="http://schemas.openxmlformats.org/officeDocument/2006/relationships/audio" Target="../media/audio1.wav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9.sv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4.jpeg"/><Relationship Id="rId3" Type="http://schemas.openxmlformats.org/officeDocument/2006/relationships/audio" Target="../media/audio1.wav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image" Target="../media/image19.sv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5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5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26" Type="http://schemas.openxmlformats.org/officeDocument/2006/relationships/image" Target="../media/image53.svg"/><Relationship Id="rId3" Type="http://schemas.openxmlformats.org/officeDocument/2006/relationships/image" Target="../media/image32.png"/><Relationship Id="rId21" Type="http://schemas.openxmlformats.org/officeDocument/2006/relationships/image" Target="../media/image50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17" Type="http://schemas.openxmlformats.org/officeDocument/2006/relationships/image" Target="../media/image46.png"/><Relationship Id="rId25" Type="http://schemas.openxmlformats.org/officeDocument/2006/relationships/image" Target="../media/image52.png"/><Relationship Id="rId2" Type="http://schemas.openxmlformats.org/officeDocument/2006/relationships/image" Target="../media/image30.jpg"/><Relationship Id="rId16" Type="http://schemas.openxmlformats.org/officeDocument/2006/relationships/image" Target="../media/image45.svg"/><Relationship Id="rId20" Type="http://schemas.openxmlformats.org/officeDocument/2006/relationships/image" Target="../media/image4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24" Type="http://schemas.openxmlformats.org/officeDocument/2006/relationships/image" Target="../media/image13.sv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23" Type="http://schemas.openxmlformats.org/officeDocument/2006/relationships/image" Target="../media/image12.png"/><Relationship Id="rId10" Type="http://schemas.openxmlformats.org/officeDocument/2006/relationships/image" Target="../media/image39.svg"/><Relationship Id="rId19" Type="http://schemas.openxmlformats.org/officeDocument/2006/relationships/image" Target="../media/image48.pn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Relationship Id="rId22" Type="http://schemas.openxmlformats.org/officeDocument/2006/relationships/image" Target="../media/image51.svg"/><Relationship Id="rId27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sv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4.pn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2" Type="http://schemas.openxmlformats.org/officeDocument/2006/relationships/image" Target="../media/image30.jpg"/><Relationship Id="rId16" Type="http://schemas.openxmlformats.org/officeDocument/2006/relationships/image" Target="../media/image6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7/" TargetMode="Externa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7/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6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82.png"/><Relationship Id="rId17" Type="http://schemas.openxmlformats.org/officeDocument/2006/relationships/image" Target="../media/image85.png"/><Relationship Id="rId2" Type="http://schemas.openxmlformats.org/officeDocument/2006/relationships/audio" Target="../media/media1.mp3"/><Relationship Id="rId16" Type="http://schemas.openxmlformats.org/officeDocument/2006/relationships/slide" Target="slide20.xml"/><Relationship Id="rId1" Type="http://schemas.microsoft.com/office/2007/relationships/media" Target="../media/media1.mp3"/><Relationship Id="rId6" Type="http://schemas.openxmlformats.org/officeDocument/2006/relationships/image" Target="../media/image77.png"/><Relationship Id="rId11" Type="http://schemas.openxmlformats.org/officeDocument/2006/relationships/image" Target="../media/image81.png"/><Relationship Id="rId5" Type="http://schemas.microsoft.com/office/2007/relationships/hdphoto" Target="../media/hdphoto2.wdp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19" Type="http://schemas.openxmlformats.org/officeDocument/2006/relationships/image" Target="../media/image87.jpeg"/><Relationship Id="rId4" Type="http://schemas.openxmlformats.org/officeDocument/2006/relationships/image" Target="../media/image76.png"/><Relationship Id="rId9" Type="http://schemas.openxmlformats.org/officeDocument/2006/relationships/image" Target="../media/image79.png"/><Relationship Id="rId1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slide" Target="slide24.xml"/><Relationship Id="rId3" Type="http://schemas.openxmlformats.org/officeDocument/2006/relationships/image" Target="../media/image88.jpg"/><Relationship Id="rId7" Type="http://schemas.openxmlformats.org/officeDocument/2006/relationships/image" Target="../media/image89.png"/><Relationship Id="rId12" Type="http://schemas.openxmlformats.org/officeDocument/2006/relationships/slide" Target="slide2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slide" Target="slide22.xml"/><Relationship Id="rId5" Type="http://schemas.openxmlformats.org/officeDocument/2006/relationships/image" Target="../media/image77.png"/><Relationship Id="rId10" Type="http://schemas.openxmlformats.org/officeDocument/2006/relationships/slide" Target="slide21.xml"/><Relationship Id="rId4" Type="http://schemas.openxmlformats.org/officeDocument/2006/relationships/slide" Target="slide25.xml"/><Relationship Id="rId9" Type="http://schemas.openxmlformats.org/officeDocument/2006/relationships/image" Target="../media/image80.png"/><Relationship Id="rId14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audio" Target="../media/audio2.wav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87.jpeg"/><Relationship Id="rId5" Type="http://schemas.openxmlformats.org/officeDocument/2006/relationships/image" Target="../media/image91.jpg"/><Relationship Id="rId10" Type="http://schemas.microsoft.com/office/2007/relationships/hdphoto" Target="../media/hdphoto3.wdp"/><Relationship Id="rId4" Type="http://schemas.openxmlformats.org/officeDocument/2006/relationships/audio" Target="../media/audio1.wav"/><Relationship Id="rId9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audio" Target="../media/audio1.wav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jpg"/><Relationship Id="rId10" Type="http://schemas.openxmlformats.org/officeDocument/2006/relationships/image" Target="../media/image87.jpeg"/><Relationship Id="rId4" Type="http://schemas.openxmlformats.org/officeDocument/2006/relationships/audio" Target="../media/audio2.wav"/><Relationship Id="rId9" Type="http://schemas.openxmlformats.org/officeDocument/2006/relationships/image" Target="../media/image8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audio" Target="../media/audio1.wav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jpg"/><Relationship Id="rId10" Type="http://schemas.openxmlformats.org/officeDocument/2006/relationships/image" Target="../media/image87.jpeg"/><Relationship Id="rId4" Type="http://schemas.openxmlformats.org/officeDocument/2006/relationships/audio" Target="../media/audio2.wav"/><Relationship Id="rId9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audio" Target="../media/audio1.wav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jpg"/><Relationship Id="rId10" Type="http://schemas.openxmlformats.org/officeDocument/2006/relationships/image" Target="../media/image87.jpeg"/><Relationship Id="rId4" Type="http://schemas.openxmlformats.org/officeDocument/2006/relationships/audio" Target="../media/audio2.wav"/><Relationship Id="rId9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98.png"/><Relationship Id="rId7" Type="http://schemas.openxmlformats.org/officeDocument/2006/relationships/image" Target="../media/image63.png"/><Relationship Id="rId12" Type="http://schemas.openxmlformats.org/officeDocument/2006/relationships/image" Target="../media/image105.sv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1.svg"/><Relationship Id="rId11" Type="http://schemas.openxmlformats.org/officeDocument/2006/relationships/image" Target="../media/image104.png"/><Relationship Id="rId5" Type="http://schemas.openxmlformats.org/officeDocument/2006/relationships/image" Target="../media/image100.png"/><Relationship Id="rId10" Type="http://schemas.openxmlformats.org/officeDocument/2006/relationships/image" Target="../media/image103.svg"/><Relationship Id="rId4" Type="http://schemas.openxmlformats.org/officeDocument/2006/relationships/image" Target="../media/image99.svg"/><Relationship Id="rId9" Type="http://schemas.openxmlformats.org/officeDocument/2006/relationships/image" Target="../media/image10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5.wdp"/><Relationship Id="rId5" Type="http://schemas.openxmlformats.org/officeDocument/2006/relationships/image" Target="../media/image10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5: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thích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20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41D581BC-5DD2-7F7D-28E9-3E6BAC6069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27731" y="4679588"/>
            <a:ext cx="2171941" cy="2191112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0C06DF0-8965-E650-167A-41D89B5564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928010" y="1191030"/>
            <a:ext cx="2880277" cy="2905702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B2A38E3A-5EC0-B981-F870-1CC3C34580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49542" y="4392286"/>
            <a:ext cx="1698410" cy="1598574"/>
          </a:xfrm>
          <a:prstGeom prst="rect">
            <a:avLst/>
          </a:prstGeom>
        </p:spPr>
      </p:pic>
      <p:sp>
        <p:nvSpPr>
          <p:cNvPr id="17" name="Text Box 28">
            <a:extLst>
              <a:ext uri="{FF2B5EF4-FFF2-40B4-BE49-F238E27FC236}">
                <a16:creationId xmlns:a16="http://schemas.microsoft.com/office/drawing/2014/main" id="{AD85949B-CF22-9294-29E7-8B78142CDD2F}"/>
              </a:ext>
            </a:extLst>
          </p:cNvPr>
          <p:cNvSpPr txBox="1"/>
          <p:nvPr/>
        </p:nvSpPr>
        <p:spPr>
          <a:xfrm>
            <a:off x="2984202" y="2006782"/>
            <a:ext cx="6326397" cy="1675843"/>
          </a:xfrm>
          <a:prstGeom prst="rect">
            <a:avLst/>
          </a:prstGeom>
          <a:noFill/>
          <a:ln w="9525">
            <a:noFill/>
            <a:prstDash val="dashDot"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ảnh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ảnh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sắm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kiệm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ảnh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kiệm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8" name="Picture 29">
            <a:extLst>
              <a:ext uri="{FF2B5EF4-FFF2-40B4-BE49-F238E27FC236}">
                <a16:creationId xmlns:a16="http://schemas.microsoft.com/office/drawing/2014/main" id="{1379BD2E-1CDE-0958-520C-63FAA2E066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273447" y="5990860"/>
            <a:ext cx="1324473" cy="867140"/>
          </a:xfrm>
          <a:prstGeom prst="rect">
            <a:avLst/>
          </a:prstGeom>
        </p:spPr>
      </p:pic>
      <p:pic>
        <p:nvPicPr>
          <p:cNvPr id="19" name="Picture 23">
            <a:extLst>
              <a:ext uri="{FF2B5EF4-FFF2-40B4-BE49-F238E27FC236}">
                <a16:creationId xmlns:a16="http://schemas.microsoft.com/office/drawing/2014/main" id="{42C0F7DC-AF6A-CD8E-B0AD-00966866A59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8699522">
            <a:off x="8830395" y="1056510"/>
            <a:ext cx="960408" cy="857175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B0C09A49-B9C2-61A3-EE9D-808E291FAF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054095" flipV="1">
            <a:off x="15630615" y="9028928"/>
            <a:ext cx="1777143" cy="1936941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35BB4F12-B431-D9C6-05C8-EC432F7812D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60257" y="1797113"/>
            <a:ext cx="1059897" cy="109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8F7B8-8E0E-65DD-48E7-47EB803384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103137" y="3466692"/>
            <a:ext cx="4904788" cy="4948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C2AF1B-F316-F706-0BEF-5AFEA01BDE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11084133" y="823071"/>
            <a:ext cx="3058913" cy="3085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C16A81-4202-529C-E07F-1C08061A5D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498061" y="1352172"/>
            <a:ext cx="7726341" cy="4292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B511B-1804-B90B-540C-358A3D99AB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02441" y="4687651"/>
            <a:ext cx="868155" cy="818177"/>
          </a:xfrm>
          <a:prstGeom prst="rect">
            <a:avLst/>
          </a:prstGeom>
        </p:spPr>
      </p:pic>
      <p:pic>
        <p:nvPicPr>
          <p:cNvPr id="9" name="Picture 18">
            <a:extLst>
              <a:ext uri="{FF2B5EF4-FFF2-40B4-BE49-F238E27FC236}">
                <a16:creationId xmlns:a16="http://schemas.microsoft.com/office/drawing/2014/main" id="{FC3B08A3-BBE6-B103-AC6C-A962694C89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7"/>
          <a:stretch>
            <a:fillRect/>
          </a:stretch>
        </p:blipFill>
        <p:spPr>
          <a:xfrm>
            <a:off x="4111326" y="2026041"/>
            <a:ext cx="4952127" cy="2967835"/>
          </a:xfrm>
          <a:prstGeom prst="rect">
            <a:avLst/>
          </a:prstGeom>
        </p:spPr>
      </p:pic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1C7F1C11-91D1-C760-1141-4C581705DE29}"/>
              </a:ext>
            </a:extLst>
          </p:cNvPr>
          <p:cNvSpPr/>
          <p:nvPr/>
        </p:nvSpPr>
        <p:spPr>
          <a:xfrm>
            <a:off x="4111326" y="5245841"/>
            <a:ext cx="1951140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41291C1F-4419-5433-75FF-25CB2BBF4CED}"/>
              </a:ext>
            </a:extLst>
          </p:cNvPr>
          <p:cNvSpPr/>
          <p:nvPr/>
        </p:nvSpPr>
        <p:spPr>
          <a:xfrm>
            <a:off x="7066207" y="5223189"/>
            <a:ext cx="1951141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96600EE-4046-4ABF-74FC-A8E2CAB1A1A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2352252" y="1568724"/>
            <a:ext cx="1196250" cy="91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3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8F7B8-8E0E-65DD-48E7-47EB803384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103137" y="3466692"/>
            <a:ext cx="4904788" cy="4948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C2AF1B-F316-F706-0BEF-5AFEA01BDE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11084133" y="823071"/>
            <a:ext cx="3058913" cy="3085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C16A81-4202-529C-E07F-1C08061A5D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498061" y="1352172"/>
            <a:ext cx="7726341" cy="4292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B511B-1804-B90B-540C-358A3D99AB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02441" y="4687651"/>
            <a:ext cx="868155" cy="818177"/>
          </a:xfrm>
          <a:prstGeom prst="rect">
            <a:avLst/>
          </a:prstGeom>
        </p:spPr>
      </p:pic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1C7F1C11-91D1-C760-1141-4C581705DE29}"/>
              </a:ext>
            </a:extLst>
          </p:cNvPr>
          <p:cNvSpPr/>
          <p:nvPr/>
        </p:nvSpPr>
        <p:spPr>
          <a:xfrm>
            <a:off x="4111326" y="5245841"/>
            <a:ext cx="1951140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41291C1F-4419-5433-75FF-25CB2BBF4CED}"/>
              </a:ext>
            </a:extLst>
          </p:cNvPr>
          <p:cNvSpPr/>
          <p:nvPr/>
        </p:nvSpPr>
        <p:spPr>
          <a:xfrm>
            <a:off x="7066207" y="5223189"/>
            <a:ext cx="1951141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96600EE-4046-4ABF-74FC-A8E2CAB1A1A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352252" y="1568724"/>
            <a:ext cx="1196250" cy="914633"/>
          </a:xfrm>
          <a:prstGeom prst="rect">
            <a:avLst/>
          </a:prstGeom>
        </p:spPr>
      </p:pic>
      <p:pic>
        <p:nvPicPr>
          <p:cNvPr id="14" name="Picture 19">
            <a:extLst>
              <a:ext uri="{FF2B5EF4-FFF2-40B4-BE49-F238E27FC236}">
                <a16:creationId xmlns:a16="http://schemas.microsoft.com/office/drawing/2014/main" id="{5231D12F-AE82-5DCF-53DA-C484C9B7F2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374" y="1961217"/>
            <a:ext cx="4520202" cy="281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5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8F7B8-8E0E-65DD-48E7-47EB803384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103137" y="3466692"/>
            <a:ext cx="4904788" cy="4948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C2AF1B-F316-F706-0BEF-5AFEA01BDE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11084133" y="823071"/>
            <a:ext cx="3058913" cy="3085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C16A81-4202-529C-E07F-1C08061A5D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498061" y="1352172"/>
            <a:ext cx="7726341" cy="4292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B511B-1804-B90B-540C-358A3D99AB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02441" y="4687651"/>
            <a:ext cx="868155" cy="818177"/>
          </a:xfrm>
          <a:prstGeom prst="rect">
            <a:avLst/>
          </a:prstGeom>
        </p:spPr>
      </p:pic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1C7F1C11-91D1-C760-1141-4C581705DE29}"/>
              </a:ext>
            </a:extLst>
          </p:cNvPr>
          <p:cNvSpPr/>
          <p:nvPr/>
        </p:nvSpPr>
        <p:spPr>
          <a:xfrm>
            <a:off x="4111326" y="5245841"/>
            <a:ext cx="1951140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+mj-lt"/>
                <a:cs typeface="Arial" panose="020B0604020202020204" pitchFamily="34" charset="0"/>
              </a:rPr>
              <a:t>Tiết kiệm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41291C1F-4419-5433-75FF-25CB2BBF4CED}"/>
              </a:ext>
            </a:extLst>
          </p:cNvPr>
          <p:cNvSpPr/>
          <p:nvPr/>
        </p:nvSpPr>
        <p:spPr>
          <a:xfrm>
            <a:off x="7066207" y="5223189"/>
            <a:ext cx="1951141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96600EE-4046-4ABF-74FC-A8E2CAB1A1A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352252" y="1568724"/>
            <a:ext cx="1196250" cy="914633"/>
          </a:xfrm>
          <a:prstGeom prst="rect">
            <a:avLst/>
          </a:prstGeom>
        </p:spPr>
      </p:pic>
      <p:pic>
        <p:nvPicPr>
          <p:cNvPr id="7" name="Picture 21">
            <a:extLst>
              <a:ext uri="{FF2B5EF4-FFF2-40B4-BE49-F238E27FC236}">
                <a16:creationId xmlns:a16="http://schemas.microsoft.com/office/drawing/2014/main" id="{6D67E8A2-AD74-C6CD-1044-D29743642B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290" y="1807417"/>
            <a:ext cx="4774946" cy="30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4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18F7B8-8E0E-65DD-48E7-47EB803384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103137" y="3466692"/>
            <a:ext cx="4904788" cy="4948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C2AF1B-F316-F706-0BEF-5AFEA01BDE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V="1">
            <a:off x="11084133" y="823071"/>
            <a:ext cx="3058913" cy="30859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C16A81-4202-529C-E07F-1C08061A5D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498061" y="1352172"/>
            <a:ext cx="7726341" cy="42929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B511B-1804-B90B-540C-358A3D99AB3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02441" y="4687651"/>
            <a:ext cx="868155" cy="818177"/>
          </a:xfrm>
          <a:prstGeom prst="rect">
            <a:avLst/>
          </a:prstGeom>
        </p:spPr>
      </p:pic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1C7F1C11-91D1-C760-1141-4C581705DE29}"/>
              </a:ext>
            </a:extLst>
          </p:cNvPr>
          <p:cNvSpPr/>
          <p:nvPr/>
        </p:nvSpPr>
        <p:spPr>
          <a:xfrm>
            <a:off x="4111326" y="5245841"/>
            <a:ext cx="1951140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41291C1F-4419-5433-75FF-25CB2BBF4CED}"/>
              </a:ext>
            </a:extLst>
          </p:cNvPr>
          <p:cNvSpPr/>
          <p:nvPr/>
        </p:nvSpPr>
        <p:spPr>
          <a:xfrm>
            <a:off x="7066207" y="5223189"/>
            <a:ext cx="1951141" cy="843808"/>
          </a:xfrm>
          <a:prstGeom prst="roundRect">
            <a:avLst/>
          </a:prstGeom>
          <a:solidFill>
            <a:srgbClr val="F6C0B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kiệm</a:t>
            </a:r>
            <a:endParaRPr lang="en-US" sz="24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96600EE-4046-4ABF-74FC-A8E2CAB1A1A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352252" y="1568724"/>
            <a:ext cx="1196250" cy="914633"/>
          </a:xfrm>
          <a:prstGeom prst="rect">
            <a:avLst/>
          </a:prstGeom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132919B3-E85A-724B-64B0-81C04031D7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55"/>
          <a:stretch>
            <a:fillRect/>
          </a:stretch>
        </p:blipFill>
        <p:spPr>
          <a:xfrm>
            <a:off x="4252080" y="1891147"/>
            <a:ext cx="4656526" cy="305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9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621866" y="312459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80F07BB6-7215-EC6D-C922-749630BD1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7" y="1578063"/>
            <a:ext cx="10514111" cy="496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621866" y="312459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C9B5FA61-84A4-9896-1006-82FC3C758B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9257" y="4688671"/>
            <a:ext cx="1161143" cy="1577267"/>
          </a:xfrm>
          <a:prstGeom prst="rect">
            <a:avLst/>
          </a:prstGeom>
        </p:spPr>
      </p:pic>
      <p:sp>
        <p:nvSpPr>
          <p:cNvPr id="4" name="Text Box 318">
            <a:extLst>
              <a:ext uri="{FF2B5EF4-FFF2-40B4-BE49-F238E27FC236}">
                <a16:creationId xmlns:a16="http://schemas.microsoft.com/office/drawing/2014/main" id="{9DAEE1A6-4A2A-FFCD-ED60-4FAC7623BB9B}"/>
              </a:ext>
            </a:extLst>
          </p:cNvPr>
          <p:cNvSpPr txBox="1"/>
          <p:nvPr/>
        </p:nvSpPr>
        <p:spPr>
          <a:xfrm>
            <a:off x="-502022" y="1550576"/>
            <a:ext cx="5598827" cy="6145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en-US" sz="2600" b="1" dirty="0">
                <a:latin typeface="+mj-lt"/>
                <a:cs typeface="Arial" panose="020B0604020202020204" pitchFamily="34" charset="0"/>
              </a:rPr>
              <a:t>3. Xử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lí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huống</a:t>
            </a:r>
            <a:endParaRPr lang="en-US" sz="2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8EACF39D-F843-63E6-676B-E80A08F3E345}"/>
              </a:ext>
            </a:extLst>
          </p:cNvPr>
          <p:cNvSpPr txBox="1"/>
          <p:nvPr/>
        </p:nvSpPr>
        <p:spPr>
          <a:xfrm>
            <a:off x="740229" y="2336800"/>
            <a:ext cx="10435772" cy="16758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263" algn="just">
              <a:lnSpc>
                <a:spcPct val="150000"/>
              </a:lnSpc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Lớp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của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An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tổ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chức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dã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ngoại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ngày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 An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đang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băn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khoăn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biết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nên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đồ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dùng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sự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thiết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chuyến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Nếu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An,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sẽ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238ADA1D-01CE-7EF8-DEC9-1B023BFB0779}"/>
              </a:ext>
            </a:extLst>
          </p:cNvPr>
          <p:cNvGrpSpPr/>
          <p:nvPr/>
        </p:nvGrpSpPr>
        <p:grpSpPr>
          <a:xfrm>
            <a:off x="2788866" y="4240040"/>
            <a:ext cx="2009616" cy="2031780"/>
            <a:chOff x="5616533" y="6243170"/>
            <a:chExt cx="2009616" cy="2031780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76D59041-2D3B-9B26-D26B-53C7D5319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616533" y="6243170"/>
              <a:ext cx="2009616" cy="2031780"/>
            </a:xfrm>
            <a:prstGeom prst="rect">
              <a:avLst/>
            </a:prstGeom>
          </p:spPr>
        </p:pic>
        <p:pic>
          <p:nvPicPr>
            <p:cNvPr id="11" name="Picture 8">
              <a:extLst>
                <a:ext uri="{FF2B5EF4-FFF2-40B4-BE49-F238E27FC236}">
                  <a16:creationId xmlns:a16="http://schemas.microsoft.com/office/drawing/2014/main" id="{AF94CFE0-36A1-EABF-A5D4-285A3B92E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900646" y="6971813"/>
              <a:ext cx="1490087" cy="772362"/>
            </a:xfrm>
            <a:prstGeom prst="rect">
              <a:avLst/>
            </a:prstGeom>
          </p:spPr>
        </p:pic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08B0D128-48E0-3161-1295-B6CB3DEAA51E}"/>
                </a:ext>
              </a:extLst>
            </p:cNvPr>
            <p:cNvSpPr txBox="1"/>
            <p:nvPr/>
          </p:nvSpPr>
          <p:spPr>
            <a:xfrm>
              <a:off x="5828525" y="7174098"/>
              <a:ext cx="1634330" cy="367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15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Đồ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ăn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57D125-31D9-EDAD-FA42-DB145B594E32}"/>
              </a:ext>
            </a:extLst>
          </p:cNvPr>
          <p:cNvGrpSpPr/>
          <p:nvPr/>
        </p:nvGrpSpPr>
        <p:grpSpPr>
          <a:xfrm>
            <a:off x="6388029" y="1872457"/>
            <a:ext cx="1711488" cy="1730365"/>
            <a:chOff x="6388029" y="1872457"/>
            <a:chExt cx="1711488" cy="1730365"/>
          </a:xfrm>
        </p:grpSpPr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B3C43045-F0D1-304D-3221-A20C05374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6388029" y="1872457"/>
              <a:ext cx="1711488" cy="1730365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F7EAA80-A372-D175-7DB3-B877A4B16038}"/>
                </a:ext>
              </a:extLst>
            </p:cNvPr>
            <p:cNvGrpSpPr/>
            <p:nvPr/>
          </p:nvGrpSpPr>
          <p:grpSpPr>
            <a:xfrm>
              <a:off x="6465187" y="2515067"/>
              <a:ext cx="1634330" cy="644320"/>
              <a:chOff x="9028790" y="2837227"/>
              <a:chExt cx="1634330" cy="644320"/>
            </a:xfrm>
          </p:grpSpPr>
          <p:pic>
            <p:nvPicPr>
              <p:cNvPr id="12" name="Picture 9">
                <a:extLst>
                  <a:ext uri="{FF2B5EF4-FFF2-40B4-BE49-F238E27FC236}">
                    <a16:creationId xmlns:a16="http://schemas.microsoft.com/office/drawing/2014/main" id="{2F33008B-3098-12FB-31A5-61327520A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216647" y="2837227"/>
                <a:ext cx="1243061" cy="644320"/>
              </a:xfrm>
              <a:prstGeom prst="rect">
                <a:avLst/>
              </a:prstGeom>
            </p:spPr>
          </p:pic>
          <p:sp>
            <p:nvSpPr>
              <p:cNvPr id="20" name="TextBox 25">
                <a:extLst>
                  <a:ext uri="{FF2B5EF4-FFF2-40B4-BE49-F238E27FC236}">
                    <a16:creationId xmlns:a16="http://schemas.microsoft.com/office/drawing/2014/main" id="{1CE3703C-845B-4899-5A9F-AE68EB5D9556}"/>
                  </a:ext>
                </a:extLst>
              </p:cNvPr>
              <p:cNvSpPr txBox="1"/>
              <p:nvPr/>
            </p:nvSpPr>
            <p:spPr>
              <a:xfrm>
                <a:off x="9028790" y="2967493"/>
                <a:ext cx="1634330" cy="3677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15"/>
                  </a:lnSpc>
                </a:pPr>
                <a:r>
                  <a:rPr lang="en-US" sz="2400" dirty="0" err="1">
                    <a:latin typeface="+mj-lt"/>
                    <a:cs typeface="Arial" panose="020B0604020202020204" pitchFamily="34" charset="0"/>
                  </a:rPr>
                  <a:t>Balo</a:t>
                </a:r>
                <a:endParaRPr lang="en-US" sz="2400" dirty="0">
                  <a:latin typeface="+mj-lt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CA7C7D-284A-6235-8310-BD81C2719885}"/>
              </a:ext>
            </a:extLst>
          </p:cNvPr>
          <p:cNvGrpSpPr/>
          <p:nvPr/>
        </p:nvGrpSpPr>
        <p:grpSpPr>
          <a:xfrm>
            <a:off x="8450551" y="1705163"/>
            <a:ext cx="2042425" cy="2064952"/>
            <a:chOff x="12521198" y="2154025"/>
            <a:chExt cx="2042425" cy="2064952"/>
          </a:xfrm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CE7BC094-42BA-AAAF-B802-19C51A43B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12521198" y="2154025"/>
              <a:ext cx="2042425" cy="2064952"/>
            </a:xfrm>
            <a:prstGeom prst="rect">
              <a:avLst/>
            </a:prstGeom>
          </p:spPr>
        </p:pic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id="{E172479A-6FEC-FA8D-29F1-41E8E7E4D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12725246" y="2838503"/>
              <a:ext cx="1634330" cy="847127"/>
            </a:xfrm>
            <a:prstGeom prst="rect">
              <a:avLst/>
            </a:prstGeom>
          </p:spPr>
        </p:pic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018FD3B0-A193-13CD-3B4C-FF8EB84FB2F4}"/>
                </a:ext>
              </a:extLst>
            </p:cNvPr>
            <p:cNvSpPr txBox="1"/>
            <p:nvPr/>
          </p:nvSpPr>
          <p:spPr>
            <a:xfrm>
              <a:off x="12725246" y="2948744"/>
              <a:ext cx="1634330" cy="4755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>
                  <a:latin typeface="+mj-lt"/>
                  <a:cs typeface="Arial" panose="020B0604020202020204" pitchFamily="34" charset="0"/>
                </a:rPr>
                <a:t>Quần áo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58510D3-B139-72F2-246A-92F8000980A8}"/>
              </a:ext>
            </a:extLst>
          </p:cNvPr>
          <p:cNvGrpSpPr/>
          <p:nvPr/>
        </p:nvGrpSpPr>
        <p:grpSpPr>
          <a:xfrm>
            <a:off x="5279856" y="4446006"/>
            <a:ext cx="2002496" cy="2024582"/>
            <a:chOff x="9752414" y="6316349"/>
            <a:chExt cx="2002496" cy="2024582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F8F62D84-090F-3549-7D55-D02A8473B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9752414" y="6316349"/>
              <a:ext cx="2002496" cy="2024582"/>
            </a:xfrm>
            <a:prstGeom prst="rect">
              <a:avLst/>
            </a:prstGeom>
          </p:spPr>
        </p:pic>
        <p:pic>
          <p:nvPicPr>
            <p:cNvPr id="14" name="Picture 11">
              <a:extLst>
                <a:ext uri="{FF2B5EF4-FFF2-40B4-BE49-F238E27FC236}">
                  <a16:creationId xmlns:a16="http://schemas.microsoft.com/office/drawing/2014/main" id="{944CF8BC-79C2-18EC-7D82-8A1331AC4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9995524" y="7079693"/>
              <a:ext cx="1545112" cy="800884"/>
            </a:xfrm>
            <a:prstGeom prst="rect">
              <a:avLst/>
            </a:prstGeom>
          </p:spPr>
        </p:pic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id="{ABD0DD6A-2AFE-A7EC-E114-1E14E4FE9768}"/>
                </a:ext>
              </a:extLst>
            </p:cNvPr>
            <p:cNvSpPr txBox="1"/>
            <p:nvPr/>
          </p:nvSpPr>
          <p:spPr>
            <a:xfrm>
              <a:off x="9936497" y="7249928"/>
              <a:ext cx="1634330" cy="367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15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đồ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3362F5-87BD-CB94-606D-08C871A958CF}"/>
              </a:ext>
            </a:extLst>
          </p:cNvPr>
          <p:cNvGrpSpPr/>
          <p:nvPr/>
        </p:nvGrpSpPr>
        <p:grpSpPr>
          <a:xfrm>
            <a:off x="7896105" y="3844875"/>
            <a:ext cx="1951188" cy="1972708"/>
            <a:chOff x="13706358" y="6343928"/>
            <a:chExt cx="1951188" cy="197270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D056F0A-A773-FFDC-31DA-B2D4C480933A}"/>
                </a:ext>
              </a:extLst>
            </p:cNvPr>
            <p:cNvGrpSpPr/>
            <p:nvPr/>
          </p:nvGrpSpPr>
          <p:grpSpPr>
            <a:xfrm>
              <a:off x="13706358" y="6343928"/>
              <a:ext cx="1951188" cy="1972708"/>
              <a:chOff x="13706358" y="6343928"/>
              <a:chExt cx="1951188" cy="1972708"/>
            </a:xfrm>
          </p:grpSpPr>
          <p:pic>
            <p:nvPicPr>
              <p:cNvPr id="17" name="Picture 19">
                <a:extLst>
                  <a:ext uri="{FF2B5EF4-FFF2-40B4-BE49-F238E27FC236}">
                    <a16:creationId xmlns:a16="http://schemas.microsoft.com/office/drawing/2014/main" id="{DB356F02-6D0F-5965-9036-64A69E960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706358" y="6343928"/>
                <a:ext cx="1951188" cy="1972708"/>
              </a:xfrm>
              <a:prstGeom prst="rect">
                <a:avLst/>
              </a:prstGeom>
            </p:spPr>
          </p:pic>
          <p:pic>
            <p:nvPicPr>
              <p:cNvPr id="18" name="Picture 21">
                <a:extLst>
                  <a:ext uri="{FF2B5EF4-FFF2-40B4-BE49-F238E27FC236}">
                    <a16:creationId xmlns:a16="http://schemas.microsoft.com/office/drawing/2014/main" id="{F824AD14-18E7-5BAE-B989-EFB514158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838908" y="6986566"/>
                <a:ext cx="1711488" cy="887121"/>
              </a:xfrm>
              <a:prstGeom prst="rect">
                <a:avLst/>
              </a:prstGeom>
            </p:spPr>
          </p:pic>
        </p:grpSp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90A3A47E-3F59-C578-5430-9E02DF362C46}"/>
                </a:ext>
              </a:extLst>
            </p:cNvPr>
            <p:cNvSpPr txBox="1"/>
            <p:nvPr/>
          </p:nvSpPr>
          <p:spPr>
            <a:xfrm>
              <a:off x="13877487" y="7246231"/>
              <a:ext cx="1634330" cy="367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15"/>
                </a:lnSpc>
              </a:pPr>
              <a:r>
                <a:rPr lang="en-US" sz="2400">
                  <a:latin typeface="+mj-lt"/>
                  <a:cs typeface="Arial" panose="020B0604020202020204" pitchFamily="34" charset="0"/>
                </a:rPr>
                <a:t>Đèn pin</a:t>
              </a:r>
            </a:p>
          </p:txBody>
        </p:sp>
      </p:grpSp>
      <p:pic>
        <p:nvPicPr>
          <p:cNvPr id="24" name="Picture 31">
            <a:extLst>
              <a:ext uri="{FF2B5EF4-FFF2-40B4-BE49-F238E27FC236}">
                <a16:creationId xmlns:a16="http://schemas.microsoft.com/office/drawing/2014/main" id="{FA724D13-A444-68CF-72B2-21CDC2A49B8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21374096" flipH="1">
            <a:off x="15403136" y="-896411"/>
            <a:ext cx="2920807" cy="3183441"/>
          </a:xfrm>
          <a:prstGeom prst="rect">
            <a:avLst/>
          </a:prstGeom>
        </p:spPr>
      </p:pic>
      <p:pic>
        <p:nvPicPr>
          <p:cNvPr id="25" name="Picture 32">
            <a:extLst>
              <a:ext uri="{FF2B5EF4-FFF2-40B4-BE49-F238E27FC236}">
                <a16:creationId xmlns:a16="http://schemas.microsoft.com/office/drawing/2014/main" id="{5589DE54-B001-DAF9-F587-B1B51719E4C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 rot="21374096" flipV="1">
            <a:off x="-542356" y="8931701"/>
            <a:ext cx="2920807" cy="318344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475338F-011D-08B5-6C0D-229A2EE522A0}"/>
              </a:ext>
            </a:extLst>
          </p:cNvPr>
          <p:cNvGrpSpPr/>
          <p:nvPr/>
        </p:nvGrpSpPr>
        <p:grpSpPr>
          <a:xfrm>
            <a:off x="487354" y="4542148"/>
            <a:ext cx="1881090" cy="1901836"/>
            <a:chOff x="1280977" y="6407076"/>
            <a:chExt cx="1881090" cy="1901836"/>
          </a:xfrm>
        </p:grpSpPr>
        <p:pic>
          <p:nvPicPr>
            <p:cNvPr id="27" name="Picture 19">
              <a:extLst>
                <a:ext uri="{FF2B5EF4-FFF2-40B4-BE49-F238E27FC236}">
                  <a16:creationId xmlns:a16="http://schemas.microsoft.com/office/drawing/2014/main" id="{6D55CC45-21E5-7923-FF52-AD42D4184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280977" y="6407076"/>
              <a:ext cx="1881090" cy="1901836"/>
            </a:xfrm>
            <a:prstGeom prst="rect">
              <a:avLst/>
            </a:prstGeom>
          </p:spPr>
        </p:pic>
        <p:pic>
          <p:nvPicPr>
            <p:cNvPr id="28" name="Picture 21">
              <a:extLst>
                <a:ext uri="{FF2B5EF4-FFF2-40B4-BE49-F238E27FC236}">
                  <a16:creationId xmlns:a16="http://schemas.microsoft.com/office/drawing/2014/main" id="{49FFC57D-034C-4AD0-5FD2-2292B7007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1583320" y="7079693"/>
              <a:ext cx="1385416" cy="718107"/>
            </a:xfrm>
            <a:prstGeom prst="rect">
              <a:avLst/>
            </a:prstGeom>
          </p:spPr>
        </p:pic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E9749689-77A1-9194-4E3D-613E1F4AF93B}"/>
                </a:ext>
              </a:extLst>
            </p:cNvPr>
            <p:cNvSpPr txBox="1"/>
            <p:nvPr/>
          </p:nvSpPr>
          <p:spPr>
            <a:xfrm>
              <a:off x="1482560" y="7261370"/>
              <a:ext cx="1634330" cy="3677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15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Giày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E87873-5AA9-B564-34C3-74477E680987}"/>
              </a:ext>
            </a:extLst>
          </p:cNvPr>
          <p:cNvGrpSpPr/>
          <p:nvPr/>
        </p:nvGrpSpPr>
        <p:grpSpPr>
          <a:xfrm>
            <a:off x="64616" y="1570063"/>
            <a:ext cx="5677944" cy="2478668"/>
            <a:chOff x="-102644" y="1116271"/>
            <a:chExt cx="5677944" cy="247866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B572C03-940C-B372-5C7A-103977180D48}"/>
                </a:ext>
              </a:extLst>
            </p:cNvPr>
            <p:cNvGrpSpPr/>
            <p:nvPr/>
          </p:nvGrpSpPr>
          <p:grpSpPr>
            <a:xfrm>
              <a:off x="595203" y="1148278"/>
              <a:ext cx="4980097" cy="2446661"/>
              <a:chOff x="445770" y="252095"/>
              <a:chExt cx="7564755" cy="4320540"/>
            </a:xfrm>
          </p:grpSpPr>
          <p:pic>
            <p:nvPicPr>
              <p:cNvPr id="16" name="Picture 18">
                <a:extLst>
                  <a:ext uri="{FF2B5EF4-FFF2-40B4-BE49-F238E27FC236}">
                    <a16:creationId xmlns:a16="http://schemas.microsoft.com/office/drawing/2014/main" id="{EEEEC285-953D-CE7C-313E-5FAC205C68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5770" y="252095"/>
                <a:ext cx="7564755" cy="4320540"/>
              </a:xfrm>
              <a:prstGeom prst="rect">
                <a:avLst/>
              </a:prstGeom>
            </p:spPr>
          </p:pic>
          <p:sp>
            <p:nvSpPr>
              <p:cNvPr id="26" name="Text Box 318">
                <a:extLst>
                  <a:ext uri="{FF2B5EF4-FFF2-40B4-BE49-F238E27FC236}">
                    <a16:creationId xmlns:a16="http://schemas.microsoft.com/office/drawing/2014/main" id="{4553E84A-4CC7-7C92-2196-9244BBAE3839}"/>
                  </a:ext>
                </a:extLst>
              </p:cNvPr>
              <p:cNvSpPr txBox="1"/>
              <p:nvPr/>
            </p:nvSpPr>
            <p:spPr>
              <a:xfrm>
                <a:off x="836295" y="1714500"/>
                <a:ext cx="6783705" cy="19216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indent="0">
                  <a:lnSpc>
                    <a:spcPct val="150000"/>
                  </a:lnSpc>
                </a:pP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Một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số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đồ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dùng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cần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chuẩn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bị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cho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chuyến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đi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dã</a:t>
                </a:r>
                <a:r>
                  <a:rPr lang="en-US" sz="2400" b="1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latin typeface="+mj-lt"/>
                    <a:cs typeface="Arial" panose="020B0604020202020204" pitchFamily="34" charset="0"/>
                  </a:rPr>
                  <a:t>ngoại</a:t>
                </a:r>
                <a:endParaRPr lang="en-US" sz="2400" b="1" dirty="0">
                  <a:latin typeface="+mj-lt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9" name="Picture 24">
              <a:extLst>
                <a:ext uri="{FF2B5EF4-FFF2-40B4-BE49-F238E27FC236}">
                  <a16:creationId xmlns:a16="http://schemas.microsoft.com/office/drawing/2014/main" id="{795ADF8E-2715-7AAF-68E9-8CF20C195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>
            <a:xfrm>
              <a:off x="-102644" y="1116271"/>
              <a:ext cx="1685964" cy="180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902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C9B5FA61-84A4-9896-1006-82FC3C758B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9257" y="4688671"/>
            <a:ext cx="1161143" cy="1577267"/>
          </a:xfrm>
          <a:prstGeom prst="rect">
            <a:avLst/>
          </a:prstGeom>
        </p:spPr>
      </p:pic>
      <p:sp>
        <p:nvSpPr>
          <p:cNvPr id="4" name="Text Box 318">
            <a:extLst>
              <a:ext uri="{FF2B5EF4-FFF2-40B4-BE49-F238E27FC236}">
                <a16:creationId xmlns:a16="http://schemas.microsoft.com/office/drawing/2014/main" id="{9DAEE1A6-4A2A-FFCD-ED60-4FAC7623BB9B}"/>
              </a:ext>
            </a:extLst>
          </p:cNvPr>
          <p:cNvSpPr txBox="1"/>
          <p:nvPr/>
        </p:nvSpPr>
        <p:spPr>
          <a:xfrm>
            <a:off x="769257" y="1536062"/>
            <a:ext cx="5598827" cy="61837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600" b="1" dirty="0">
                <a:latin typeface="+mj-lt"/>
                <a:cs typeface="Arial" panose="020B0604020202020204" pitchFamily="34" charset="0"/>
              </a:rPr>
              <a:t>4.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Thực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hành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6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+mj-lt"/>
                <a:cs typeface="Arial" panose="020B0604020202020204" pitchFamily="34" charset="0"/>
              </a:rPr>
              <a:t>sắm</a:t>
            </a:r>
            <a:endParaRPr lang="en-US" sz="2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8EACF39D-F843-63E6-676B-E80A08F3E345}"/>
              </a:ext>
            </a:extLst>
          </p:cNvPr>
          <p:cNvSpPr txBox="1"/>
          <p:nvPr/>
        </p:nvSpPr>
        <p:spPr>
          <a:xfrm>
            <a:off x="1150198" y="2845771"/>
            <a:ext cx="10435772" cy="1685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j-lt"/>
                <a:cs typeface="Arial" panose="020B0604020202020204" pitchFamily="34" charset="0"/>
              </a:rPr>
              <a:t>quầy</a:t>
            </a:r>
            <a:r>
              <a:rPr lang="en-US" sz="2400">
                <a:latin typeface="+mj-lt"/>
                <a:cs typeface="Arial" panose="020B0604020202020204" pitchFamily="34" charset="0"/>
              </a:rPr>
              <a:t> hàng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tạp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hóa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Sách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vở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bánh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kẹo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,…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dán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tiền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Phiếu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nhau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C4567-5A76-DBEF-F1B3-B1FFD97FBFF9}"/>
              </a:ext>
            </a:extLst>
          </p:cNvPr>
          <p:cNvSpPr txBox="1"/>
          <p:nvPr/>
        </p:nvSpPr>
        <p:spPr>
          <a:xfrm>
            <a:off x="1752541" y="2192856"/>
            <a:ext cx="6096000" cy="61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6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Chuẩn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accent6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bị</a:t>
            </a:r>
            <a:endParaRPr lang="en-US" sz="2600" b="1" dirty="0">
              <a:solidFill>
                <a:schemeClr val="accent6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0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18">
            <a:extLst>
              <a:ext uri="{FF2B5EF4-FFF2-40B4-BE49-F238E27FC236}">
                <a16:creationId xmlns:a16="http://schemas.microsoft.com/office/drawing/2014/main" id="{D1A55583-D7D1-4776-6E52-84153A67DF7D}"/>
              </a:ext>
            </a:extLst>
          </p:cNvPr>
          <p:cNvSpPr txBox="1"/>
          <p:nvPr/>
        </p:nvSpPr>
        <p:spPr>
          <a:xfrm>
            <a:off x="2108201" y="1837591"/>
            <a:ext cx="9167461" cy="38918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chơi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thay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phiên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nhau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bán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người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sẽ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thảo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luận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để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chọn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hoá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thiết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phục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vụ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tập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sinh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hằng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ngày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 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nào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mua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mặt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yêu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cầu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thời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gian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nhanh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nhất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là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đội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chiến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thắng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236F3C1A-3881-D754-840F-D8D54149F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3944" y="2410382"/>
            <a:ext cx="1103086" cy="807069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AD748797-751A-561F-E160-5431FB0083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2314" y="1626245"/>
            <a:ext cx="1404257" cy="1504122"/>
          </a:xfrm>
          <a:prstGeom prst="rect">
            <a:avLst/>
          </a:prstGeom>
        </p:spPr>
      </p:pic>
      <p:pic>
        <p:nvPicPr>
          <p:cNvPr id="13" name="Picture 29">
            <a:extLst>
              <a:ext uri="{FF2B5EF4-FFF2-40B4-BE49-F238E27FC236}">
                <a16:creationId xmlns:a16="http://schemas.microsoft.com/office/drawing/2014/main" id="{06EA3877-F965-08EC-E909-ED0FC3B6FF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910776" y="6033652"/>
            <a:ext cx="1259112" cy="8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9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id="{321089D4-742D-B3D2-2DF3-074969C162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05580" y="5568992"/>
            <a:ext cx="1043237" cy="1289008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243F969F-606D-DC0F-23FF-807A83C201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23894" y="5590751"/>
            <a:ext cx="973560" cy="126724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232EDC9-D9FC-A863-0133-631851D9F219}"/>
              </a:ext>
            </a:extLst>
          </p:cNvPr>
          <p:cNvGrpSpPr/>
          <p:nvPr/>
        </p:nvGrpSpPr>
        <p:grpSpPr>
          <a:xfrm>
            <a:off x="895136" y="2149481"/>
            <a:ext cx="2469842" cy="1854626"/>
            <a:chOff x="1600073" y="3847103"/>
            <a:chExt cx="2469842" cy="1854626"/>
          </a:xfrm>
        </p:grpSpPr>
        <p:pic>
          <p:nvPicPr>
            <p:cNvPr id="2" name="Picture 4">
              <a:extLst>
                <a:ext uri="{FF2B5EF4-FFF2-40B4-BE49-F238E27FC236}">
                  <a16:creationId xmlns:a16="http://schemas.microsoft.com/office/drawing/2014/main" id="{5AE651A6-169D-2FF8-9C4F-BCE428CA9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453846">
              <a:off x="1600073" y="3847103"/>
              <a:ext cx="2469842" cy="1854626"/>
            </a:xfrm>
            <a:prstGeom prst="rect">
              <a:avLst/>
            </a:prstGeom>
          </p:spPr>
        </p:pic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1E3E91D2-E717-4256-DDA6-810DA49AD354}"/>
                </a:ext>
              </a:extLst>
            </p:cNvPr>
            <p:cNvSpPr txBox="1"/>
            <p:nvPr/>
          </p:nvSpPr>
          <p:spPr>
            <a:xfrm>
              <a:off x="1802793" y="4256389"/>
              <a:ext cx="2064401" cy="10360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4F3B20"/>
                  </a:solidFill>
                  <a:latin typeface="+mj-lt"/>
                  <a:cs typeface="Arial" panose="020B0604020202020204" pitchFamily="34" charset="0"/>
                </a:rPr>
                <a:t>Góc</a:t>
              </a:r>
              <a:r>
                <a:rPr lang="en-US" sz="2400" b="1" dirty="0">
                  <a:solidFill>
                    <a:srgbClr val="4F3B20"/>
                  </a:solidFill>
                  <a:latin typeface="+mj-lt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4F3B20"/>
                  </a:solidFill>
                  <a:latin typeface="+mj-lt"/>
                  <a:cs typeface="Arial" panose="020B0604020202020204" pitchFamily="34" charset="0"/>
                </a:rPr>
                <a:t>chia </a:t>
              </a:r>
              <a:r>
                <a:rPr lang="en-US" sz="2400" b="1" dirty="0" err="1">
                  <a:solidFill>
                    <a:srgbClr val="4F3B20"/>
                  </a:solidFill>
                  <a:latin typeface="+mj-lt"/>
                  <a:cs typeface="Arial" panose="020B0604020202020204" pitchFamily="34" charset="0"/>
                </a:rPr>
                <a:t>sẻ</a:t>
              </a:r>
              <a:endParaRPr lang="en-US" sz="2400" b="1" dirty="0">
                <a:solidFill>
                  <a:srgbClr val="4F3B20"/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7C9944-7925-EA5A-7DAE-875FB879EA81}"/>
              </a:ext>
            </a:extLst>
          </p:cNvPr>
          <p:cNvGrpSpPr/>
          <p:nvPr/>
        </p:nvGrpSpPr>
        <p:grpSpPr>
          <a:xfrm>
            <a:off x="4513128" y="1810237"/>
            <a:ext cx="5604145" cy="2101291"/>
            <a:chOff x="9622690" y="2586279"/>
            <a:chExt cx="4662800" cy="2101291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04F17B-BA6E-CB72-D3D1-E849E9483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829800" y="2922304"/>
              <a:ext cx="4186980" cy="1765266"/>
            </a:xfrm>
            <a:prstGeom prst="rect">
              <a:avLst/>
            </a:prstGeom>
          </p:spPr>
        </p:pic>
        <p:pic>
          <p:nvPicPr>
            <p:cNvPr id="5" name="Picture 12">
              <a:extLst>
                <a:ext uri="{FF2B5EF4-FFF2-40B4-BE49-F238E27FC236}">
                  <a16:creationId xmlns:a16="http://schemas.microsoft.com/office/drawing/2014/main" id="{632D4D03-8DC0-71A2-1FBE-044C28D8B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9622690" y="2586279"/>
              <a:ext cx="682930" cy="672048"/>
            </a:xfrm>
            <a:prstGeom prst="rect">
              <a:avLst/>
            </a:prstGeom>
          </p:spPr>
        </p:pic>
        <p:sp>
          <p:nvSpPr>
            <p:cNvPr id="9" name="Text Box 318">
              <a:extLst>
                <a:ext uri="{FF2B5EF4-FFF2-40B4-BE49-F238E27FC236}">
                  <a16:creationId xmlns:a16="http://schemas.microsoft.com/office/drawing/2014/main" id="{1028825C-4E41-76B0-4E5F-C6DC0F2606C4}"/>
                </a:ext>
              </a:extLst>
            </p:cNvPr>
            <p:cNvSpPr txBox="1"/>
            <p:nvPr/>
          </p:nvSpPr>
          <p:spPr>
            <a:xfrm>
              <a:off x="10098510" y="3175062"/>
              <a:ext cx="4186980" cy="1121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có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thích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hoạt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động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này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không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?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Vì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sao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AADADB-91A2-416D-59D1-967EB53E308A}"/>
              </a:ext>
            </a:extLst>
          </p:cNvPr>
          <p:cNvGrpSpPr/>
          <p:nvPr/>
        </p:nvGrpSpPr>
        <p:grpSpPr>
          <a:xfrm>
            <a:off x="4634042" y="4158597"/>
            <a:ext cx="5160273" cy="1864456"/>
            <a:chOff x="4650478" y="4349040"/>
            <a:chExt cx="5160273" cy="186445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F25976F-B289-5D36-8A93-2EC03CE5ABFF}"/>
                </a:ext>
              </a:extLst>
            </p:cNvPr>
            <p:cNvGrpSpPr/>
            <p:nvPr/>
          </p:nvGrpSpPr>
          <p:grpSpPr>
            <a:xfrm>
              <a:off x="4819651" y="4349040"/>
              <a:ext cx="4991100" cy="1765266"/>
              <a:chOff x="9677400" y="7494304"/>
              <a:chExt cx="4991100" cy="1765266"/>
            </a:xfrm>
          </p:grpSpPr>
          <p:pic>
            <p:nvPicPr>
              <p:cNvPr id="4" name="Picture 8">
                <a:extLst>
                  <a:ext uri="{FF2B5EF4-FFF2-40B4-BE49-F238E27FC236}">
                    <a16:creationId xmlns:a16="http://schemas.microsoft.com/office/drawing/2014/main" id="{8F778899-6586-8519-74EC-46F0174A7E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9677400" y="7494304"/>
                <a:ext cx="4991100" cy="1765266"/>
              </a:xfrm>
              <a:prstGeom prst="rect">
                <a:avLst/>
              </a:prstGeom>
            </p:spPr>
          </p:pic>
          <p:sp>
            <p:nvSpPr>
              <p:cNvPr id="14" name="Text Box 27">
                <a:extLst>
                  <a:ext uri="{FF2B5EF4-FFF2-40B4-BE49-F238E27FC236}">
                    <a16:creationId xmlns:a16="http://schemas.microsoft.com/office/drawing/2014/main" id="{DA724DFE-4918-4529-77C3-BD90E46915B3}"/>
                  </a:ext>
                </a:extLst>
              </p:cNvPr>
              <p:cNvSpPr txBox="1"/>
              <p:nvPr/>
            </p:nvSpPr>
            <p:spPr>
              <a:xfrm>
                <a:off x="10325100" y="7646704"/>
                <a:ext cx="4019550" cy="11218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/>
              <a:p>
                <a:pPr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Em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học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được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điều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gì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sau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khi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tham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gia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hoạt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en-US" sz="2400" b="0" dirty="0" err="1">
                    <a:latin typeface="+mj-lt"/>
                    <a:cs typeface="Arial" panose="020B0604020202020204" pitchFamily="34" charset="0"/>
                  </a:rPr>
                  <a:t>động</a:t>
                </a:r>
                <a:r>
                  <a:rPr lang="en-US" sz="2400" b="0" dirty="0">
                    <a:latin typeface="+mj-lt"/>
                    <a:cs typeface="Arial" panose="020B0604020202020204" pitchFamily="34" charset="0"/>
                  </a:rPr>
                  <a:t>?</a:t>
                </a:r>
              </a:p>
            </p:txBody>
          </p:sp>
        </p:grpSp>
        <p:pic>
          <p:nvPicPr>
            <p:cNvPr id="18" name="Picture 10">
              <a:extLst>
                <a:ext uri="{FF2B5EF4-FFF2-40B4-BE49-F238E27FC236}">
                  <a16:creationId xmlns:a16="http://schemas.microsoft.com/office/drawing/2014/main" id="{2F5603BF-019C-93B7-12DE-9EC409258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>
              <a:fillRect/>
            </a:stretch>
          </p:blipFill>
          <p:spPr>
            <a:xfrm>
              <a:off x="4650478" y="5528863"/>
              <a:ext cx="648526" cy="684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94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621866" y="312459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3735DF40-47B3-FC09-561D-4EA9825E2F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2" r="64204" b="4551"/>
          <a:stretch/>
        </p:blipFill>
        <p:spPr>
          <a:xfrm>
            <a:off x="7023602" y="977900"/>
            <a:ext cx="2641098" cy="264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9128F7-F1B4-E8F8-E01B-4B4E9583C19C}"/>
              </a:ext>
            </a:extLst>
          </p:cNvPr>
          <p:cNvSpPr txBox="1"/>
          <p:nvPr/>
        </p:nvSpPr>
        <p:spPr>
          <a:xfrm>
            <a:off x="735106" y="1562097"/>
            <a:ext cx="1037590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: </a:t>
            </a:r>
            <a:r>
              <a:rPr lang="en-US" sz="2400" dirty="0" err="1"/>
              <a:t>ba</a:t>
            </a:r>
            <a:r>
              <a:rPr lang="en-US" sz="2400" dirty="0"/>
              <a:t> </a:t>
            </a:r>
            <a:r>
              <a:rPr lang="en-US" sz="2400" dirty="0" err="1"/>
              <a:t>chiếc</a:t>
            </a:r>
            <a:r>
              <a:rPr lang="en-US" sz="2400" dirty="0"/>
              <a:t> </a:t>
            </a:r>
            <a:r>
              <a:rPr lang="en-US" sz="2400" dirty="0" err="1"/>
              <a:t>hộp</a:t>
            </a:r>
            <a:r>
              <a:rPr lang="en-US" sz="2400" dirty="0"/>
              <a:t>, </a:t>
            </a:r>
            <a:r>
              <a:rPr lang="en-US" sz="2400" dirty="0" err="1"/>
              <a:t>bút</a:t>
            </a:r>
            <a:r>
              <a:rPr lang="en-US" sz="2400" dirty="0"/>
              <a:t> </a:t>
            </a:r>
            <a:r>
              <a:rPr lang="en-US" sz="2400" dirty="0" err="1"/>
              <a:t>màu</a:t>
            </a:r>
            <a:r>
              <a:rPr lang="en-US" sz="2400" dirty="0"/>
              <a:t>,…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Tiến</a:t>
            </a:r>
            <a:r>
              <a:rPr lang="en-US" sz="2400" dirty="0"/>
              <a:t> </a:t>
            </a:r>
            <a:r>
              <a:rPr lang="en-US" sz="2400" dirty="0" err="1"/>
              <a:t>hành</a:t>
            </a:r>
            <a:r>
              <a:rPr lang="en-US" sz="2400" dirty="0"/>
              <a:t>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/>
              <a:t>Viết</a:t>
            </a:r>
            <a:r>
              <a:rPr lang="en-US" sz="2400" dirty="0"/>
              <a:t> </a:t>
            </a:r>
            <a:r>
              <a:rPr lang="en-US" sz="2400" dirty="0" err="1"/>
              <a:t>tên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trang</a:t>
            </a:r>
            <a:r>
              <a:rPr lang="en-US" sz="2400" dirty="0"/>
              <a:t> </a:t>
            </a:r>
            <a:r>
              <a:rPr lang="en-US" sz="2400" dirty="0" err="1"/>
              <a:t>trí</a:t>
            </a:r>
            <a:r>
              <a:rPr lang="en-US" sz="2400" dirty="0"/>
              <a:t> </a:t>
            </a:r>
            <a:r>
              <a:rPr lang="en-US" sz="2400" dirty="0" err="1"/>
              <a:t>ba</a:t>
            </a:r>
            <a:r>
              <a:rPr lang="en-US" sz="2400" dirty="0"/>
              <a:t> </a:t>
            </a:r>
            <a:r>
              <a:rPr lang="en-US" sz="2400" dirty="0" err="1"/>
              <a:t>chiếc</a:t>
            </a:r>
            <a:r>
              <a:rPr lang="en-US" sz="2400" dirty="0"/>
              <a:t> </a:t>
            </a:r>
            <a:r>
              <a:rPr lang="en-US" sz="2400" dirty="0" err="1"/>
              <a:t>hộp</a:t>
            </a:r>
            <a:r>
              <a:rPr lang="en-US" sz="2400" dirty="0"/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/>
              <a:t>Chia </a:t>
            </a:r>
            <a:r>
              <a:rPr lang="en-US" sz="2400" dirty="0" err="1"/>
              <a:t>sẻ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ý </a:t>
            </a:r>
            <a:r>
              <a:rPr lang="en-US" sz="2400" dirty="0" err="1"/>
              <a:t>nghĩa</a:t>
            </a:r>
            <a:r>
              <a:rPr lang="en-US" sz="2400" dirty="0"/>
              <a:t> </a:t>
            </a:r>
            <a:r>
              <a:rPr lang="en-US" sz="2400" dirty="0" err="1"/>
              <a:t>ba</a:t>
            </a:r>
            <a:r>
              <a:rPr lang="en-US" sz="2400" dirty="0"/>
              <a:t> </a:t>
            </a:r>
            <a:r>
              <a:rPr lang="en-US" sz="2400" dirty="0" err="1"/>
              <a:t>chiếc</a:t>
            </a:r>
            <a:r>
              <a:rPr lang="en-US" sz="2400" dirty="0"/>
              <a:t> </a:t>
            </a:r>
            <a:r>
              <a:rPr lang="en-US" sz="2400" dirty="0" err="1"/>
              <a:t>hộp</a:t>
            </a:r>
            <a:r>
              <a:rPr lang="en-US" sz="2400" dirty="0"/>
              <a:t>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/>
              <a:t>Thảo</a:t>
            </a:r>
            <a:r>
              <a:rPr lang="en-US" sz="2400" dirty="0"/>
              <a:t> </a:t>
            </a:r>
            <a:r>
              <a:rPr lang="en-US" sz="2400" dirty="0" err="1"/>
              <a:t>luận</a:t>
            </a:r>
            <a:r>
              <a:rPr lang="en-US" sz="2400" dirty="0"/>
              <a:t> </a:t>
            </a:r>
            <a:r>
              <a:rPr lang="en-US" sz="2400" dirty="0" err="1"/>
              <a:t>việc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ba</a:t>
            </a:r>
            <a:r>
              <a:rPr lang="en-US" sz="2400" dirty="0"/>
              <a:t> </a:t>
            </a:r>
            <a:r>
              <a:rPr lang="en-US" sz="2400" dirty="0" err="1"/>
              <a:t>chiếc</a:t>
            </a:r>
            <a:r>
              <a:rPr lang="en-US" sz="2400" dirty="0"/>
              <a:t> </a:t>
            </a:r>
            <a:r>
              <a:rPr lang="en-US" sz="2400" dirty="0" err="1"/>
              <a:t>hộp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đời</a:t>
            </a:r>
            <a:r>
              <a:rPr lang="en-US" sz="2400" dirty="0"/>
              <a:t> </a:t>
            </a:r>
            <a:r>
              <a:rPr lang="en-US" sz="2400" dirty="0" err="1"/>
              <a:t>sống</a:t>
            </a:r>
            <a:r>
              <a:rPr lang="en-US" sz="2400" dirty="0"/>
              <a:t> </a:t>
            </a:r>
            <a:r>
              <a:rPr lang="en-US" sz="2400" dirty="0" err="1"/>
              <a:t>hằng</a:t>
            </a:r>
            <a:r>
              <a:rPr lang="en-US" sz="2400" dirty="0"/>
              <a:t> </a:t>
            </a:r>
            <a:r>
              <a:rPr lang="en-US" sz="2400" dirty="0" err="1"/>
              <a:t>ngày</a:t>
            </a:r>
            <a:r>
              <a:rPr lang="en-US" sz="2400" dirty="0"/>
              <a:t>.</a:t>
            </a:r>
          </a:p>
        </p:txBody>
      </p:sp>
      <p:pic>
        <p:nvPicPr>
          <p:cNvPr id="6" name="Picture 5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3541F8D6-2CF6-5FF9-6433-4459711C1A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0" t="36166"/>
          <a:stretch/>
        </p:blipFill>
        <p:spPr>
          <a:xfrm>
            <a:off x="2818898" y="4345936"/>
            <a:ext cx="3759199" cy="246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621866" y="312459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BF96FF9-5F56-4051-D8B8-A4C650A646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" b="-1"/>
          <a:stretch/>
        </p:blipFill>
        <p:spPr>
          <a:xfrm>
            <a:off x="716782" y="2098766"/>
            <a:ext cx="11213164" cy="172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4" action="ppaction://hlinksldjump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59" y="1758302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71" y="2235406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265" y="1590046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10" action="ppaction://hlinksldjump"/>
          </p:cNvPr>
          <p:cNvSpPr/>
          <p:nvPr/>
        </p:nvSpPr>
        <p:spPr>
          <a:xfrm>
            <a:off x="478970" y="600892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Khỉ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3276216" y="5193629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Tê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giác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ounded Rectangle 29">
            <a:hlinkClick r:id="rId12" action="ppaction://hlinksldjump"/>
          </p:cNvPr>
          <p:cNvSpPr/>
          <p:nvPr/>
        </p:nvSpPr>
        <p:spPr>
          <a:xfrm>
            <a:off x="5759196" y="5994408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Ngựa</a:t>
            </a:r>
            <a:r>
              <a:rPr lang="en-US" sz="2200" b="1" dirty="0">
                <a:solidFill>
                  <a:srgbClr val="008000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vằn</a:t>
            </a:r>
            <a:endParaRPr lang="en-US" sz="22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3" action="ppaction://hlinksldjump"/>
          </p:cNvPr>
          <p:cNvSpPr/>
          <p:nvPr/>
        </p:nvSpPr>
        <p:spPr>
          <a:xfrm>
            <a:off x="9491284" y="4975915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Hổ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0.0108 -0.98866 " pathEditMode="relative" rAng="0" ptsTypes="AA">
                                      <p:cBhvr>
                                        <p:cTn id="43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0.01445 -0.73819 " pathEditMode="relative" rAng="0" ptsTypes="AA">
                                      <p:cBhvr>
                                        <p:cTn id="48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6852746" y="2626772"/>
            <a:ext cx="2504922" cy="1968498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2BA789A2-0C71-43E0-BF33-B8805069E497}"/>
              </a:ext>
            </a:extLst>
          </p:cNvPr>
          <p:cNvSpPr/>
          <p:nvPr/>
        </p:nvSpPr>
        <p:spPr>
          <a:xfrm>
            <a:off x="3181699" y="4715564"/>
            <a:ext cx="2543521" cy="197166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F78464DA-938C-4C2F-A880-CE3EC45491F5}"/>
              </a:ext>
            </a:extLst>
          </p:cNvPr>
          <p:cNvSpPr/>
          <p:nvPr/>
        </p:nvSpPr>
        <p:spPr>
          <a:xfrm>
            <a:off x="6768128" y="4677464"/>
            <a:ext cx="2744172" cy="199706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69035-5A5E-496D-BA16-CB52DB4702AF}"/>
                </a:ext>
              </a:extLst>
            </p:cNvPr>
            <p:cNvSpPr txBox="1"/>
            <p:nvPr/>
          </p:nvSpPr>
          <p:spPr>
            <a:xfrm>
              <a:off x="2388524" y="465053"/>
              <a:ext cx="64156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800" b="0" i="0" dirty="0">
                  <a:solidFill>
                    <a:srgbClr val="000000"/>
                  </a:solidFill>
                  <a:effectLst/>
                  <a:latin typeface="+mj-lt"/>
                </a:rPr>
                <a:t>Câu hỏi 1: Theo em, chúng ta nên làm gì khi mua sắm?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43C920-A8C0-445D-90E1-6E185A48120D}"/>
              </a:ext>
            </a:extLst>
          </p:cNvPr>
          <p:cNvSpPr txBox="1"/>
          <p:nvPr/>
        </p:nvSpPr>
        <p:spPr>
          <a:xfrm>
            <a:off x="7147927" y="2821206"/>
            <a:ext cx="1914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B. </a:t>
            </a:r>
            <a:r>
              <a:rPr lang="vi-VN" dirty="0"/>
              <a:t>Chúng ta nên mua sắm theo ý thích.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26CD38-727A-44DB-A380-06B09B14E866}"/>
              </a:ext>
            </a:extLst>
          </p:cNvPr>
          <p:cNvSpPr txBox="1"/>
          <p:nvPr/>
        </p:nvSpPr>
        <p:spPr>
          <a:xfrm>
            <a:off x="7221513" y="5113770"/>
            <a:ext cx="1838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UTM Avo" panose="02040603050506020204" pitchFamily="18" charset="0"/>
              </a:rPr>
              <a:t>D. </a:t>
            </a:r>
            <a:r>
              <a:rPr lang="vi-VN" dirty="0"/>
              <a:t>Chúng ta nên mua sắm một cách hà tiện.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500D87-3D14-4EB8-8415-878F91BA0432}"/>
              </a:ext>
            </a:extLst>
          </p:cNvPr>
          <p:cNvSpPr txBox="1"/>
          <p:nvPr/>
        </p:nvSpPr>
        <p:spPr>
          <a:xfrm>
            <a:off x="3561083" y="5200401"/>
            <a:ext cx="1810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C. Chúng ta nên mua sắm một cách phung phí.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2992028" y="2457449"/>
            <a:ext cx="2951571" cy="2345591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3337507" y="2956635"/>
            <a:ext cx="22319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A. Chúng ta nên học cách mua sắm tiết kiệm, hợp lý và có mục đích rõ ràng. 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/>
      <p:bldP spid="18" grpId="1"/>
      <p:bldP spid="19" grpId="0"/>
      <p:bldP spid="19" grpId="1"/>
      <p:bldP spid="20" grpId="0"/>
      <p:bldP spid="20" grpId="1"/>
      <p:bldP spid="25" grpId="0" animBg="1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89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3579274" y="4609819"/>
            <a:ext cx="2309336" cy="159607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7149128" y="2721664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3659842" y="2608999"/>
            <a:ext cx="2309337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955952" y="204824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111247" y="379934"/>
              <a:ext cx="686209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800" b="0" i="0" dirty="0">
                  <a:solidFill>
                    <a:srgbClr val="000000"/>
                  </a:solidFill>
                  <a:effectLst/>
                  <a:latin typeface="+mj-lt"/>
                </a:rPr>
                <a:t>Câu hỏi 2: Câu ca dao, tục ngữ, thành ngữ nào sau đây không nói về tiết kiệm?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3768315" y="4971117"/>
            <a:ext cx="192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C. Một con ngựa đau, cả tàu bỏ cỏ.  </a:t>
            </a:r>
            <a:endParaRPr lang="en-US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8103B-B3C8-47ED-AAC5-BF2FDF42FE08}"/>
              </a:ext>
            </a:extLst>
          </p:cNvPr>
          <p:cNvSpPr txBox="1"/>
          <p:nvPr/>
        </p:nvSpPr>
        <p:spPr>
          <a:xfrm>
            <a:off x="7377406" y="3005712"/>
            <a:ext cx="1646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B. Khéo ăn thì no, khéo co thì ấm.</a:t>
            </a:r>
            <a:endParaRPr lang="en-US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03CF19-3E61-45B3-9757-E911618F0F04}"/>
              </a:ext>
            </a:extLst>
          </p:cNvPr>
          <p:cNvSpPr txBox="1"/>
          <p:nvPr/>
        </p:nvSpPr>
        <p:spPr>
          <a:xfrm>
            <a:off x="7292952" y="5087025"/>
            <a:ext cx="181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D. Tích tiểu thành đại.</a:t>
            </a:r>
            <a:endParaRPr lang="en-US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3919778" y="2941646"/>
            <a:ext cx="1789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A. Làm khi lành để dành khi đau.</a:t>
            </a:r>
            <a:endParaRPr lang="en-US" dirty="0">
              <a:latin typeface="+mj-lt"/>
            </a:endParaRPr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59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1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3287623" y="2760211"/>
            <a:ext cx="2629872" cy="194310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0D04D822-A2A4-4287-99B4-4D17A355B895}"/>
              </a:ext>
            </a:extLst>
          </p:cNvPr>
          <p:cNvSpPr/>
          <p:nvPr/>
        </p:nvSpPr>
        <p:spPr>
          <a:xfrm>
            <a:off x="7101834" y="2945826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82D4C7FC-2035-4E2A-A7A7-5F2EB810B5C4}"/>
              </a:ext>
            </a:extLst>
          </p:cNvPr>
          <p:cNvSpPr/>
          <p:nvPr/>
        </p:nvSpPr>
        <p:spPr>
          <a:xfrm>
            <a:off x="3570488" y="4718873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EA7DB27B-1AFC-4243-979B-669CAE1C80BE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4BEE51-9B90-4915-8D9F-966E3744E036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31DB8B8-A84B-4FC1-8866-494A25453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3754E4-92D1-4A5F-9138-674F453FC2C7}"/>
                </a:ext>
              </a:extLst>
            </p:cNvPr>
            <p:cNvSpPr txBox="1"/>
            <p:nvPr/>
          </p:nvSpPr>
          <p:spPr>
            <a:xfrm>
              <a:off x="2189593" y="492297"/>
              <a:ext cx="67117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800" b="0" i="0" dirty="0">
                  <a:solidFill>
                    <a:srgbClr val="000000"/>
                  </a:solidFill>
                  <a:effectLst/>
                  <a:latin typeface="+mj-lt"/>
                </a:rPr>
                <a:t>Câu hỏi 3: Em nên ưu tiên mua những hàng hóa như nào?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3570488" y="2920205"/>
            <a:ext cx="2064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/>
              <a:t>A. Cần thiết nhất phục vụ cho cuộc sống hàng ngày.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84F106-EB43-47A6-AAFE-3F326062D032}"/>
              </a:ext>
            </a:extLst>
          </p:cNvPr>
          <p:cNvSpPr txBox="1"/>
          <p:nvPr/>
        </p:nvSpPr>
        <p:spPr>
          <a:xfrm>
            <a:off x="7095231" y="3211567"/>
            <a:ext cx="215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B. </a:t>
            </a:r>
            <a:r>
              <a:rPr lang="vi-VN" dirty="0"/>
              <a:t>Mình muốn mua nhất.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2D4894-146A-4404-AA89-86119AA395DE}"/>
              </a:ext>
            </a:extLst>
          </p:cNvPr>
          <p:cNvSpPr txBox="1"/>
          <p:nvPr/>
        </p:nvSpPr>
        <p:spPr>
          <a:xfrm>
            <a:off x="7203025" y="4971715"/>
            <a:ext cx="2157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D. </a:t>
            </a:r>
            <a:r>
              <a:rPr lang="vi-VN" dirty="0"/>
              <a:t>Đẹp nhất.</a:t>
            </a: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D8D74C-8C10-4D91-89B5-E6E23FDD17A8}"/>
              </a:ext>
            </a:extLst>
          </p:cNvPr>
          <p:cNvSpPr txBox="1"/>
          <p:nvPr/>
        </p:nvSpPr>
        <p:spPr>
          <a:xfrm>
            <a:off x="3570488" y="4941541"/>
            <a:ext cx="215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C. </a:t>
            </a:r>
            <a:r>
              <a:rPr lang="vi-VN" dirty="0"/>
              <a:t>Mình thích nhất.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A72CA289-8D07-43B4-B28A-7373234CD650}"/>
              </a:ext>
            </a:extLst>
          </p:cNvPr>
          <p:cNvSpPr/>
          <p:nvPr/>
        </p:nvSpPr>
        <p:spPr>
          <a:xfrm>
            <a:off x="7122179" y="27470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EC9ACDE8-699C-4D76-A867-841736211C27}"/>
              </a:ext>
            </a:extLst>
          </p:cNvPr>
          <p:cNvSpPr/>
          <p:nvPr/>
        </p:nvSpPr>
        <p:spPr>
          <a:xfrm>
            <a:off x="3466128" y="2715957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8D4C3E65-9F44-40D7-9241-11706F575833}"/>
              </a:ext>
            </a:extLst>
          </p:cNvPr>
          <p:cNvSpPr/>
          <p:nvPr/>
        </p:nvSpPr>
        <p:spPr>
          <a:xfrm>
            <a:off x="3466128" y="47155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0B62E5D9-EDE2-4E97-8EAF-36327EE7C0C1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4926F7-051F-47BA-BFC9-324B298CB7B8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26C6B1-7ECE-4325-B1BF-CE056019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67209C-D308-43F0-95A0-C3C5BAA57B7B}"/>
                </a:ext>
              </a:extLst>
            </p:cNvPr>
            <p:cNvSpPr txBox="1"/>
            <p:nvPr/>
          </p:nvSpPr>
          <p:spPr>
            <a:xfrm>
              <a:off x="2105316" y="307964"/>
              <a:ext cx="690533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800" b="0" i="0" dirty="0">
                  <a:solidFill>
                    <a:srgbClr val="000000"/>
                  </a:solidFill>
                  <a:effectLst/>
                  <a:latin typeface="+mj-lt"/>
                </a:rPr>
                <a:t>Câu hỏi 4: Câu ca dao, tục ngữ, thành ngữ nào sau đây khuyên chúng ta nên tiết kiệm?</a:t>
              </a:r>
              <a:endParaRPr lang="en-US" sz="2800" dirty="0">
                <a:latin typeface="+mj-lt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1C231AD-DDD0-4F76-BE31-1EEABC1A0703}"/>
              </a:ext>
            </a:extLst>
          </p:cNvPr>
          <p:cNvSpPr txBox="1"/>
          <p:nvPr/>
        </p:nvSpPr>
        <p:spPr>
          <a:xfrm>
            <a:off x="7122179" y="2967334"/>
            <a:ext cx="215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B. Tích tiểu</a:t>
            </a:r>
          </a:p>
          <a:p>
            <a:pPr algn="ctr"/>
            <a:r>
              <a:rPr lang="vi-VN" dirty="0">
                <a:latin typeface="+mj-lt"/>
              </a:rPr>
              <a:t> thành đại</a:t>
            </a:r>
            <a:endParaRPr lang="en-US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9A796-22C8-40B8-AAA6-3EB99DC59084}"/>
              </a:ext>
            </a:extLst>
          </p:cNvPr>
          <p:cNvSpPr txBox="1"/>
          <p:nvPr/>
        </p:nvSpPr>
        <p:spPr>
          <a:xfrm>
            <a:off x="3534136" y="2644168"/>
            <a:ext cx="19833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marL="342900" indent="-342900" algn="ctr">
              <a:buAutoNum type="alphaUcPeriod"/>
            </a:pPr>
            <a:r>
              <a:rPr lang="vi-VN" dirty="0"/>
              <a:t>Uống </a:t>
            </a:r>
          </a:p>
          <a:p>
            <a:pPr algn="ctr"/>
            <a:r>
              <a:rPr lang="vi-VN" dirty="0"/>
              <a:t>nước nhớ nguồn.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7D0EC1-9867-453C-A861-26C0C950F59C}"/>
              </a:ext>
            </a:extLst>
          </p:cNvPr>
          <p:cNvSpPr txBox="1"/>
          <p:nvPr/>
        </p:nvSpPr>
        <p:spPr>
          <a:xfrm>
            <a:off x="7285106" y="4755416"/>
            <a:ext cx="1888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D. Một điều nhịn, chín điều lành.</a:t>
            </a:r>
            <a:endParaRPr lang="en-US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3D7FE8-1BC6-4797-BCFA-3083168A9716}"/>
              </a:ext>
            </a:extLst>
          </p:cNvPr>
          <p:cNvSpPr txBox="1"/>
          <p:nvPr/>
        </p:nvSpPr>
        <p:spPr>
          <a:xfrm>
            <a:off x="3635627" y="4828441"/>
            <a:ext cx="1764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C. Vắt cổ chày ra nước.</a:t>
            </a:r>
            <a:endParaRPr lang="en-US" dirty="0">
              <a:latin typeface="+mj-lt"/>
            </a:endParaRPr>
          </a:p>
          <a:p>
            <a:pPr algn="ctr"/>
            <a:endParaRPr lang="en-US" dirty="0">
              <a:latin typeface="+mj-lt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71291" y="259163"/>
            <a:ext cx="2175133" cy="3385256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09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7CA681E-906D-132B-9EF9-257A1560E9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8" b="6025"/>
          <a:stretch/>
        </p:blipFill>
        <p:spPr>
          <a:xfrm>
            <a:off x="177539" y="1494604"/>
            <a:ext cx="11166736" cy="41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>
            <a:extLst>
              <a:ext uri="{FF2B5EF4-FFF2-40B4-BE49-F238E27FC236}">
                <a16:creationId xmlns:a16="http://schemas.microsoft.com/office/drawing/2014/main" id="{C1B3D63D-5F70-F47C-E65A-FF5FF37CF0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9015" y="4384821"/>
            <a:ext cx="1334671" cy="158417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7CBBA131-7432-74F0-B625-7AB37425E887}"/>
              </a:ext>
            </a:extLst>
          </p:cNvPr>
          <p:cNvGrpSpPr/>
          <p:nvPr/>
        </p:nvGrpSpPr>
        <p:grpSpPr>
          <a:xfrm>
            <a:off x="3803015" y="769815"/>
            <a:ext cx="4585970" cy="1372870"/>
            <a:chOff x="4304030" y="434975"/>
            <a:chExt cx="9775190" cy="3020695"/>
          </a:xfrm>
        </p:grpSpPr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C78DF911-E9A4-A8A3-0481-7ABFA8FFD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60620" y="434975"/>
              <a:ext cx="8587105" cy="3020695"/>
            </a:xfrm>
            <a:prstGeom prst="rect">
              <a:avLst/>
            </a:prstGeom>
          </p:spPr>
        </p:pic>
        <p:sp>
          <p:nvSpPr>
            <p:cNvPr id="22" name="TextBox 76">
              <a:extLst>
                <a:ext uri="{FF2B5EF4-FFF2-40B4-BE49-F238E27FC236}">
                  <a16:creationId xmlns:a16="http://schemas.microsoft.com/office/drawing/2014/main" id="{5736CE1B-A4B5-F13F-508F-F25FE173A8BE}"/>
                </a:ext>
              </a:extLst>
            </p:cNvPr>
            <p:cNvSpPr txBox="1"/>
            <p:nvPr/>
          </p:nvSpPr>
          <p:spPr>
            <a:xfrm>
              <a:off x="4304030" y="1781175"/>
              <a:ext cx="9775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+mj-lt"/>
                  <a:cs typeface="Arial" panose="020B0604020202020204" pitchFamily="34" charset="0"/>
                </a:rPr>
                <a:t>HƯỚNG DẪN VỀ NHÀ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E04BDD9-625A-7D7E-D9A9-CCA166E4269B}"/>
              </a:ext>
            </a:extLst>
          </p:cNvPr>
          <p:cNvGrpSpPr/>
          <p:nvPr/>
        </p:nvGrpSpPr>
        <p:grpSpPr>
          <a:xfrm>
            <a:off x="2761922" y="2586437"/>
            <a:ext cx="3459857" cy="2889916"/>
            <a:chOff x="4007743" y="4231180"/>
            <a:chExt cx="5085255" cy="5081761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B803CE67-26D2-C4F1-D553-E2DAD142A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4007743" y="4590010"/>
              <a:ext cx="5085255" cy="4722931"/>
            </a:xfrm>
            <a:prstGeom prst="rect">
              <a:avLst/>
            </a:prstGeom>
          </p:spPr>
        </p:pic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A1B7E525-E305-C2E1-488A-91EEA15C0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5265175" y="4231180"/>
              <a:ext cx="2312835" cy="1198820"/>
            </a:xfrm>
            <a:prstGeom prst="rect">
              <a:avLst/>
            </a:prstGeom>
          </p:spPr>
        </p:pic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234D0693-9C7E-0BF3-2BBE-AFE82DE53A5D}"/>
                </a:ext>
              </a:extLst>
            </p:cNvPr>
            <p:cNvSpPr txBox="1"/>
            <p:nvPr/>
          </p:nvSpPr>
          <p:spPr>
            <a:xfrm>
              <a:off x="4608830" y="5318223"/>
              <a:ext cx="3784600" cy="2768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Tự đánh giá phần </a:t>
              </a:r>
              <a:r>
                <a:rPr lang="en-US" altLang="vi-VN" sz="2400" dirty="0">
                  <a:latin typeface="+mj-lt"/>
                  <a:cs typeface="Arial" panose="020B0604020202020204" pitchFamily="34" charset="0"/>
                  <a:sym typeface="+mn-ea"/>
                </a:rPr>
                <a:t>làm việc</a:t>
              </a: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 của nhóm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144FE2E-BCB2-D8D7-C26E-33B4D6A2BBFD}"/>
              </a:ext>
            </a:extLst>
          </p:cNvPr>
          <p:cNvGrpSpPr/>
          <p:nvPr/>
        </p:nvGrpSpPr>
        <p:grpSpPr>
          <a:xfrm>
            <a:off x="7041505" y="2556884"/>
            <a:ext cx="3459857" cy="2889916"/>
            <a:chOff x="9202077" y="4166301"/>
            <a:chExt cx="5085255" cy="5146640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E81C1B26-42D2-958C-5766-7A5754990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9202077" y="4590010"/>
              <a:ext cx="5085255" cy="4722931"/>
            </a:xfrm>
            <a:prstGeom prst="rect">
              <a:avLst/>
            </a:prstGeom>
          </p:spPr>
        </p:pic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8D313CDC-86CA-B4E2-0FAB-5E57A0F64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10363669" y="4166301"/>
              <a:ext cx="2563172" cy="1328577"/>
            </a:xfrm>
            <a:prstGeom prst="rect">
              <a:avLst/>
            </a:prstGeom>
          </p:spPr>
        </p:pic>
        <p:sp>
          <p:nvSpPr>
            <p:cNvPr id="24" name="TextBox 5">
              <a:extLst>
                <a:ext uri="{FF2B5EF4-FFF2-40B4-BE49-F238E27FC236}">
                  <a16:creationId xmlns:a16="http://schemas.microsoft.com/office/drawing/2014/main" id="{37C1A6AE-6017-9224-A4C5-4BAED7F9AFDC}"/>
                </a:ext>
              </a:extLst>
            </p:cNvPr>
            <p:cNvSpPr txBox="1"/>
            <p:nvPr/>
          </p:nvSpPr>
          <p:spPr>
            <a:xfrm>
              <a:off x="9829800" y="5372100"/>
              <a:ext cx="3951605" cy="1057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Chuẩn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bị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tiết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sinh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hoạt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lớp theo hướng dẫn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718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87</TotalTime>
  <Words>739</Words>
  <Application>Microsoft Office PowerPoint</Application>
  <PresentationFormat>Widescreen</PresentationFormat>
  <Paragraphs>98</Paragraphs>
  <Slides>29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7</cp:revision>
  <dcterms:created xsi:type="dcterms:W3CDTF">2023-03-28T03:35:09Z</dcterms:created>
  <dcterms:modified xsi:type="dcterms:W3CDTF">2023-08-21T02:56:59Z</dcterms:modified>
</cp:coreProperties>
</file>