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7"/>
  </p:notesMasterIdLst>
  <p:sldIdLst>
    <p:sldId id="257" r:id="rId3"/>
    <p:sldId id="364" r:id="rId4"/>
    <p:sldId id="365" r:id="rId5"/>
    <p:sldId id="366" r:id="rId6"/>
    <p:sldId id="256" r:id="rId7"/>
    <p:sldId id="267" r:id="rId8"/>
    <p:sldId id="260" r:id="rId9"/>
    <p:sldId id="262" r:id="rId10"/>
    <p:sldId id="370" r:id="rId11"/>
    <p:sldId id="371" r:id="rId12"/>
    <p:sldId id="372" r:id="rId13"/>
    <p:sldId id="373" r:id="rId14"/>
    <p:sldId id="259" r:id="rId15"/>
    <p:sldId id="263" r:id="rId16"/>
    <p:sldId id="374" r:id="rId17"/>
    <p:sldId id="261" r:id="rId18"/>
    <p:sldId id="258" r:id="rId19"/>
    <p:sldId id="375" r:id="rId20"/>
    <p:sldId id="273" r:id="rId21"/>
    <p:sldId id="272" r:id="rId22"/>
    <p:sldId id="268" r:id="rId23"/>
    <p:sldId id="376" r:id="rId24"/>
    <p:sldId id="266" r:id="rId25"/>
    <p:sldId id="3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 id="365"/>
            <p14:sldId id="366"/>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70"/>
            <p14:sldId id="371"/>
            <p14:sldId id="372"/>
            <p14:sldId id="373"/>
          </p14:sldIdLst>
        </p14:section>
        <p14:section name="SHL" id="{A13DB347-C564-4436-BE85-EF03CBD32C2D}">
          <p14:sldIdLst>
            <p14:sldId id="259"/>
            <p14:sldId id="263"/>
            <p14:sldId id="374"/>
          </p14:sldIdLst>
        </p14:section>
        <p14:section name="HĐ nối tiếp" id="{3ADF448C-8E95-45D1-860C-1D3CE70BC927}">
          <p14:sldIdLst>
            <p14:sldId id="261"/>
            <p14:sldId id="258"/>
            <p14:sldId id="375"/>
            <p14:sldId id="273"/>
            <p14:sldId id="272"/>
            <p14:sldId id="268"/>
          </p14:sldIdLst>
        </p14:section>
        <p14:section name="Tự đánh giá" id="{7E3EA2DB-4ECA-46C4-AE99-1BDB6E5D3586}">
          <p14:sldIdLst/>
        </p14:section>
        <p14:section name="END" id="{09D271F4-F85F-46E8-ACF3-54DB7682D3DB}">
          <p14:sldIdLst>
            <p14:sldId id="376"/>
            <p14:sldId id="266"/>
            <p14:sldId id="37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czac" initials="Z" lastIdx="1" clrIdx="0">
    <p:extLst>
      <p:ext uri="{19B8F6BF-5375-455C-9EA6-DF929625EA0E}">
        <p15:presenceInfo xmlns:p15="http://schemas.microsoft.com/office/powerpoint/2012/main" userId="Zicza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F303BA-47AE-4227-9146-6276D5ADBD55}" v="96" dt="2023-03-30T07:31:57.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5" d="100"/>
          <a:sy n="65"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ACF303BA-47AE-4227-9146-6276D5ADBD55}"/>
    <pc:docChg chg="custSel addSld delSld modSld sldOrd modSection">
      <pc:chgData name="Nguyen Huy" userId="03e08db4-59cf-4cb4-b2d1-70d2dd8489fe" providerId="ADAL" clId="{ACF303BA-47AE-4227-9146-6276D5ADBD55}" dt="2023-03-30T07:31:59.424" v="174" actId="47"/>
      <pc:docMkLst>
        <pc:docMk/>
      </pc:docMkLst>
      <pc:sldChg chg="delSp del mod delAnim">
        <pc:chgData name="Nguyen Huy" userId="03e08db4-59cf-4cb4-b2d1-70d2dd8489fe" providerId="ADAL" clId="{ACF303BA-47AE-4227-9146-6276D5ADBD55}" dt="2023-03-30T07:31:59.424" v="174" actId="47"/>
        <pc:sldMkLst>
          <pc:docMk/>
          <pc:sldMk cId="3430506704" sldId="264"/>
        </pc:sldMkLst>
        <pc:spChg chg="del">
          <ac:chgData name="Nguyen Huy" userId="03e08db4-59cf-4cb4-b2d1-70d2dd8489fe" providerId="ADAL" clId="{ACF303BA-47AE-4227-9146-6276D5ADBD55}" dt="2023-03-30T07:31:57.122" v="172" actId="21"/>
          <ac:spMkLst>
            <pc:docMk/>
            <pc:sldMk cId="3430506704" sldId="264"/>
            <ac:spMk id="7" creationId="{B8E50515-B59D-7584-B619-D6C13736EA64}"/>
          </ac:spMkLst>
        </pc:spChg>
        <pc:grpChg chg="del">
          <ac:chgData name="Nguyen Huy" userId="03e08db4-59cf-4cb4-b2d1-70d2dd8489fe" providerId="ADAL" clId="{ACF303BA-47AE-4227-9146-6276D5ADBD55}" dt="2023-03-30T07:31:57.122" v="172" actId="21"/>
          <ac:grpSpMkLst>
            <pc:docMk/>
            <pc:sldMk cId="3430506704" sldId="264"/>
            <ac:grpSpMk id="12" creationId="{4338E2CE-B537-ECFA-DDAC-1081D6781BEA}"/>
          </ac:grpSpMkLst>
        </pc:grpChg>
        <pc:grpChg chg="del">
          <ac:chgData name="Nguyen Huy" userId="03e08db4-59cf-4cb4-b2d1-70d2dd8489fe" providerId="ADAL" clId="{ACF303BA-47AE-4227-9146-6276D5ADBD55}" dt="2023-03-30T07:31:57.122" v="172" actId="21"/>
          <ac:grpSpMkLst>
            <pc:docMk/>
            <pc:sldMk cId="3430506704" sldId="264"/>
            <ac:grpSpMk id="13" creationId="{AF7511D8-5733-0443-E219-4D68421E207B}"/>
          </ac:grpSpMkLst>
        </pc:grpChg>
        <pc:picChg chg="del">
          <ac:chgData name="Nguyen Huy" userId="03e08db4-59cf-4cb4-b2d1-70d2dd8489fe" providerId="ADAL" clId="{ACF303BA-47AE-4227-9146-6276D5ADBD55}" dt="2023-03-30T07:31:57.122" v="172" actId="21"/>
          <ac:picMkLst>
            <pc:docMk/>
            <pc:sldMk cId="3430506704" sldId="264"/>
            <ac:picMk id="6" creationId="{7F262948-1EC3-1817-8FF8-CF4749969B2F}"/>
          </ac:picMkLst>
        </pc:picChg>
      </pc:sldChg>
      <pc:sldChg chg="del">
        <pc:chgData name="Nguyen Huy" userId="03e08db4-59cf-4cb4-b2d1-70d2dd8489fe" providerId="ADAL" clId="{ACF303BA-47AE-4227-9146-6276D5ADBD55}" dt="2023-03-30T07:31:59.424" v="174" actId="47"/>
        <pc:sldMkLst>
          <pc:docMk/>
          <pc:sldMk cId="77109922" sldId="265"/>
        </pc:sldMkLst>
      </pc:sldChg>
      <pc:sldChg chg="delSp modSp mod setBg delAnim modAnim">
        <pc:chgData name="Nguyen Huy" userId="03e08db4-59cf-4cb4-b2d1-70d2dd8489fe" providerId="ADAL" clId="{ACF303BA-47AE-4227-9146-6276D5ADBD55}" dt="2023-03-30T07:31:07.122" v="159"/>
        <pc:sldMkLst>
          <pc:docMk/>
          <pc:sldMk cId="1953160436" sldId="268"/>
        </pc:sldMkLst>
        <pc:spChg chg="mod">
          <ac:chgData name="Nguyen Huy" userId="03e08db4-59cf-4cb4-b2d1-70d2dd8489fe" providerId="ADAL" clId="{ACF303BA-47AE-4227-9146-6276D5ADBD55}" dt="2023-03-30T07:26:21.675" v="39" actId="465"/>
          <ac:spMkLst>
            <pc:docMk/>
            <pc:sldMk cId="1953160436" sldId="268"/>
            <ac:spMk id="16" creationId="{00000000-0000-0000-0000-000000000000}"/>
          </ac:spMkLst>
        </pc:spChg>
        <pc:spChg chg="mod">
          <ac:chgData name="Nguyen Huy" userId="03e08db4-59cf-4cb4-b2d1-70d2dd8489fe" providerId="ADAL" clId="{ACF303BA-47AE-4227-9146-6276D5ADBD55}" dt="2023-03-30T07:26:21.675" v="39" actId="465"/>
          <ac:spMkLst>
            <pc:docMk/>
            <pc:sldMk cId="1953160436" sldId="268"/>
            <ac:spMk id="17" creationId="{00000000-0000-0000-0000-000000000000}"/>
          </ac:spMkLst>
        </pc:spChg>
        <pc:spChg chg="mod">
          <ac:chgData name="Nguyen Huy" userId="03e08db4-59cf-4cb4-b2d1-70d2dd8489fe" providerId="ADAL" clId="{ACF303BA-47AE-4227-9146-6276D5ADBD55}" dt="2023-03-30T07:30:07.813" v="150" actId="20577"/>
          <ac:spMkLst>
            <pc:docMk/>
            <pc:sldMk cId="1953160436" sldId="268"/>
            <ac:spMk id="18" creationId="{00000000-0000-0000-0000-000000000000}"/>
          </ac:spMkLst>
        </pc:spChg>
        <pc:spChg chg="mod">
          <ac:chgData name="Nguyen Huy" userId="03e08db4-59cf-4cb4-b2d1-70d2dd8489fe" providerId="ADAL" clId="{ACF303BA-47AE-4227-9146-6276D5ADBD55}" dt="2023-03-30T07:26:14.235" v="37" actId="13822"/>
          <ac:spMkLst>
            <pc:docMk/>
            <pc:sldMk cId="1953160436" sldId="268"/>
            <ac:spMk id="19" creationId="{00000000-0000-0000-0000-000000000000}"/>
          </ac:spMkLst>
        </pc:spChg>
        <pc:spChg chg="mod">
          <ac:chgData name="Nguyen Huy" userId="03e08db4-59cf-4cb4-b2d1-70d2dd8489fe" providerId="ADAL" clId="{ACF303BA-47AE-4227-9146-6276D5ADBD55}" dt="2023-03-30T07:26:50.533" v="53" actId="13822"/>
          <ac:spMkLst>
            <pc:docMk/>
            <pc:sldMk cId="1953160436" sldId="268"/>
            <ac:spMk id="22" creationId="{00000000-0000-0000-0000-000000000000}"/>
          </ac:spMkLst>
        </pc:spChg>
        <pc:spChg chg="del mod">
          <ac:chgData name="Nguyen Huy" userId="03e08db4-59cf-4cb4-b2d1-70d2dd8489fe" providerId="ADAL" clId="{ACF303BA-47AE-4227-9146-6276D5ADBD55}" dt="2023-03-30T07:25:57.889" v="32" actId="478"/>
          <ac:spMkLst>
            <pc:docMk/>
            <pc:sldMk cId="1953160436" sldId="268"/>
            <ac:spMk id="24" creationId="{00000000-0000-0000-0000-000000000000}"/>
          </ac:spMkLst>
        </pc:spChg>
        <pc:spChg chg="mod">
          <ac:chgData name="Nguyen Huy" userId="03e08db4-59cf-4cb4-b2d1-70d2dd8489fe" providerId="ADAL" clId="{ACF303BA-47AE-4227-9146-6276D5ADBD55}" dt="2023-03-30T07:26:31.696" v="48" actId="1036"/>
          <ac:spMkLst>
            <pc:docMk/>
            <pc:sldMk cId="1953160436" sldId="268"/>
            <ac:spMk id="25" creationId="{00000000-0000-0000-0000-000000000000}"/>
          </ac:spMkLst>
        </pc:spChg>
        <pc:spChg chg="del mod">
          <ac:chgData name="Nguyen Huy" userId="03e08db4-59cf-4cb4-b2d1-70d2dd8489fe" providerId="ADAL" clId="{ACF303BA-47AE-4227-9146-6276D5ADBD55}" dt="2023-03-30T07:25:57.889" v="32" actId="478"/>
          <ac:spMkLst>
            <pc:docMk/>
            <pc:sldMk cId="1953160436" sldId="268"/>
            <ac:spMk id="26" creationId="{00000000-0000-0000-0000-000000000000}"/>
          </ac:spMkLst>
        </pc:spChg>
        <pc:spChg chg="del">
          <ac:chgData name="Nguyen Huy" userId="03e08db4-59cf-4cb4-b2d1-70d2dd8489fe" providerId="ADAL" clId="{ACF303BA-47AE-4227-9146-6276D5ADBD55}" dt="2023-03-30T07:25:59.531" v="33" actId="478"/>
          <ac:spMkLst>
            <pc:docMk/>
            <pc:sldMk cId="1953160436" sldId="268"/>
            <ac:spMk id="27" creationId="{00000000-0000-0000-0000-000000000000}"/>
          </ac:spMkLst>
        </pc:spChg>
        <pc:picChg chg="del mod">
          <ac:chgData name="Nguyen Huy" userId="03e08db4-59cf-4cb4-b2d1-70d2dd8489fe" providerId="ADAL" clId="{ACF303BA-47AE-4227-9146-6276D5ADBD55}" dt="2023-03-30T07:25:57.889" v="32" actId="478"/>
          <ac:picMkLst>
            <pc:docMk/>
            <pc:sldMk cId="1953160436" sldId="268"/>
            <ac:picMk id="4" creationId="{00000000-0000-0000-0000-000000000000}"/>
          </ac:picMkLst>
        </pc:picChg>
        <pc:picChg chg="del mod">
          <ac:chgData name="Nguyen Huy" userId="03e08db4-59cf-4cb4-b2d1-70d2dd8489fe" providerId="ADAL" clId="{ACF303BA-47AE-4227-9146-6276D5ADBD55}" dt="2023-03-30T07:25:57.889" v="32" actId="478"/>
          <ac:picMkLst>
            <pc:docMk/>
            <pc:sldMk cId="1953160436" sldId="268"/>
            <ac:picMk id="8" creationId="{00000000-0000-0000-0000-000000000000}"/>
          </ac:picMkLst>
        </pc:picChg>
        <pc:picChg chg="del">
          <ac:chgData name="Nguyen Huy" userId="03e08db4-59cf-4cb4-b2d1-70d2dd8489fe" providerId="ADAL" clId="{ACF303BA-47AE-4227-9146-6276D5ADBD55}" dt="2023-03-30T07:25:57.889" v="32" actId="478"/>
          <ac:picMkLst>
            <pc:docMk/>
            <pc:sldMk cId="1953160436" sldId="268"/>
            <ac:picMk id="9" creationId="{00000000-0000-0000-0000-000000000000}"/>
          </ac:picMkLst>
        </pc:picChg>
        <pc:picChg chg="del mod">
          <ac:chgData name="Nguyen Huy" userId="03e08db4-59cf-4cb4-b2d1-70d2dd8489fe" providerId="ADAL" clId="{ACF303BA-47AE-4227-9146-6276D5ADBD55}" dt="2023-03-30T07:25:57.889" v="32" actId="478"/>
          <ac:picMkLst>
            <pc:docMk/>
            <pc:sldMk cId="1953160436" sldId="268"/>
            <ac:picMk id="10" creationId="{00000000-0000-0000-0000-000000000000}"/>
          </ac:picMkLst>
        </pc:picChg>
        <pc:picChg chg="del">
          <ac:chgData name="Nguyen Huy" userId="03e08db4-59cf-4cb4-b2d1-70d2dd8489fe" providerId="ADAL" clId="{ACF303BA-47AE-4227-9146-6276D5ADBD55}" dt="2023-03-30T07:25:57.889" v="32" actId="478"/>
          <ac:picMkLst>
            <pc:docMk/>
            <pc:sldMk cId="1953160436" sldId="268"/>
            <ac:picMk id="11" creationId="{00000000-0000-0000-0000-000000000000}"/>
          </ac:picMkLst>
        </pc:picChg>
        <pc:picChg chg="del">
          <ac:chgData name="Nguyen Huy" userId="03e08db4-59cf-4cb4-b2d1-70d2dd8489fe" providerId="ADAL" clId="{ACF303BA-47AE-4227-9146-6276D5ADBD55}" dt="2023-03-30T07:25:57.889" v="32" actId="478"/>
          <ac:picMkLst>
            <pc:docMk/>
            <pc:sldMk cId="1953160436" sldId="268"/>
            <ac:picMk id="33" creationId="{00000000-0000-0000-0000-000000000000}"/>
          </ac:picMkLst>
        </pc:picChg>
      </pc:sldChg>
      <pc:sldChg chg="delSp modSp mod setBg delAnim modAnim">
        <pc:chgData name="Nguyen Huy" userId="03e08db4-59cf-4cb4-b2d1-70d2dd8489fe" providerId="ADAL" clId="{ACF303BA-47AE-4227-9146-6276D5ADBD55}" dt="2023-03-30T07:29:26.315" v="87"/>
        <pc:sldMkLst>
          <pc:docMk/>
          <pc:sldMk cId="4281231510" sldId="272"/>
        </pc:sldMkLst>
        <pc:spChg chg="mod">
          <ac:chgData name="Nguyen Huy" userId="03e08db4-59cf-4cb4-b2d1-70d2dd8489fe" providerId="ADAL" clId="{ACF303BA-47AE-4227-9146-6276D5ADBD55}" dt="2023-03-30T07:25:36.693" v="29" actId="1076"/>
          <ac:spMkLst>
            <pc:docMk/>
            <pc:sldMk cId="4281231510" sldId="272"/>
            <ac:spMk id="16" creationId="{00000000-0000-0000-0000-000000000000}"/>
          </ac:spMkLst>
        </pc:spChg>
        <pc:spChg chg="mod">
          <ac:chgData name="Nguyen Huy" userId="03e08db4-59cf-4cb4-b2d1-70d2dd8489fe" providerId="ADAL" clId="{ACF303BA-47AE-4227-9146-6276D5ADBD55}" dt="2023-03-30T07:25:46.515" v="30" actId="465"/>
          <ac:spMkLst>
            <pc:docMk/>
            <pc:sldMk cId="4281231510" sldId="272"/>
            <ac:spMk id="17" creationId="{00000000-0000-0000-0000-000000000000}"/>
          </ac:spMkLst>
        </pc:spChg>
        <pc:spChg chg="mod">
          <ac:chgData name="Nguyen Huy" userId="03e08db4-59cf-4cb4-b2d1-70d2dd8489fe" providerId="ADAL" clId="{ACF303BA-47AE-4227-9146-6276D5ADBD55}" dt="2023-03-30T07:25:46.515" v="30" actId="465"/>
          <ac:spMkLst>
            <pc:docMk/>
            <pc:sldMk cId="4281231510" sldId="272"/>
            <ac:spMk id="18" creationId="{00000000-0000-0000-0000-000000000000}"/>
          </ac:spMkLst>
        </pc:spChg>
        <pc:spChg chg="mod">
          <ac:chgData name="Nguyen Huy" userId="03e08db4-59cf-4cb4-b2d1-70d2dd8489fe" providerId="ADAL" clId="{ACF303BA-47AE-4227-9146-6276D5ADBD55}" dt="2023-03-30T07:25:33.645" v="27" actId="13822"/>
          <ac:spMkLst>
            <pc:docMk/>
            <pc:sldMk cId="4281231510" sldId="272"/>
            <ac:spMk id="19" creationId="{00000000-0000-0000-0000-000000000000}"/>
          </ac:spMkLst>
        </pc:spChg>
        <pc:spChg chg="mod">
          <ac:chgData name="Nguyen Huy" userId="03e08db4-59cf-4cb4-b2d1-70d2dd8489fe" providerId="ADAL" clId="{ACF303BA-47AE-4227-9146-6276D5ADBD55}" dt="2023-03-30T07:26:58.355" v="55" actId="13822"/>
          <ac:spMkLst>
            <pc:docMk/>
            <pc:sldMk cId="4281231510" sldId="272"/>
            <ac:spMk id="22" creationId="{00000000-0000-0000-0000-000000000000}"/>
          </ac:spMkLst>
        </pc:spChg>
        <pc:spChg chg="del">
          <ac:chgData name="Nguyen Huy" userId="03e08db4-59cf-4cb4-b2d1-70d2dd8489fe" providerId="ADAL" clId="{ACF303BA-47AE-4227-9146-6276D5ADBD55}" dt="2023-03-30T07:25:06.354" v="21" actId="478"/>
          <ac:spMkLst>
            <pc:docMk/>
            <pc:sldMk cId="4281231510" sldId="272"/>
            <ac:spMk id="24" creationId="{00000000-0000-0000-0000-000000000000}"/>
          </ac:spMkLst>
        </pc:spChg>
        <pc:spChg chg="mod">
          <ac:chgData name="Nguyen Huy" userId="03e08db4-59cf-4cb4-b2d1-70d2dd8489fe" providerId="ADAL" clId="{ACF303BA-47AE-4227-9146-6276D5ADBD55}" dt="2023-03-30T07:29:10.003" v="85" actId="17032"/>
          <ac:spMkLst>
            <pc:docMk/>
            <pc:sldMk cId="4281231510" sldId="272"/>
            <ac:spMk id="25" creationId="{00000000-0000-0000-0000-000000000000}"/>
          </ac:spMkLst>
        </pc:spChg>
        <pc:spChg chg="del">
          <ac:chgData name="Nguyen Huy" userId="03e08db4-59cf-4cb4-b2d1-70d2dd8489fe" providerId="ADAL" clId="{ACF303BA-47AE-4227-9146-6276D5ADBD55}" dt="2023-03-30T07:25:06.354" v="21" actId="478"/>
          <ac:spMkLst>
            <pc:docMk/>
            <pc:sldMk cId="4281231510" sldId="272"/>
            <ac:spMk id="26" creationId="{00000000-0000-0000-0000-000000000000}"/>
          </ac:spMkLst>
        </pc:spChg>
        <pc:spChg chg="del">
          <ac:chgData name="Nguyen Huy" userId="03e08db4-59cf-4cb4-b2d1-70d2dd8489fe" providerId="ADAL" clId="{ACF303BA-47AE-4227-9146-6276D5ADBD55}" dt="2023-03-30T07:25:10.474" v="22" actId="478"/>
          <ac:spMkLst>
            <pc:docMk/>
            <pc:sldMk cId="4281231510" sldId="272"/>
            <ac:spMk id="27" creationId="{00000000-0000-0000-0000-000000000000}"/>
          </ac:spMkLst>
        </pc:spChg>
        <pc:picChg chg="del">
          <ac:chgData name="Nguyen Huy" userId="03e08db4-59cf-4cb4-b2d1-70d2dd8489fe" providerId="ADAL" clId="{ACF303BA-47AE-4227-9146-6276D5ADBD55}" dt="2023-03-30T07:25:06.354" v="21" actId="478"/>
          <ac:picMkLst>
            <pc:docMk/>
            <pc:sldMk cId="4281231510" sldId="272"/>
            <ac:picMk id="4" creationId="{00000000-0000-0000-0000-000000000000}"/>
          </ac:picMkLst>
        </pc:picChg>
        <pc:picChg chg="del">
          <ac:chgData name="Nguyen Huy" userId="03e08db4-59cf-4cb4-b2d1-70d2dd8489fe" providerId="ADAL" clId="{ACF303BA-47AE-4227-9146-6276D5ADBD55}" dt="2023-03-30T07:25:06.354" v="21" actId="478"/>
          <ac:picMkLst>
            <pc:docMk/>
            <pc:sldMk cId="4281231510" sldId="272"/>
            <ac:picMk id="8" creationId="{00000000-0000-0000-0000-000000000000}"/>
          </ac:picMkLst>
        </pc:picChg>
        <pc:picChg chg="del">
          <ac:chgData name="Nguyen Huy" userId="03e08db4-59cf-4cb4-b2d1-70d2dd8489fe" providerId="ADAL" clId="{ACF303BA-47AE-4227-9146-6276D5ADBD55}" dt="2023-03-30T07:25:10.474" v="22" actId="478"/>
          <ac:picMkLst>
            <pc:docMk/>
            <pc:sldMk cId="4281231510" sldId="272"/>
            <ac:picMk id="9" creationId="{00000000-0000-0000-0000-000000000000}"/>
          </ac:picMkLst>
        </pc:picChg>
        <pc:picChg chg="del">
          <ac:chgData name="Nguyen Huy" userId="03e08db4-59cf-4cb4-b2d1-70d2dd8489fe" providerId="ADAL" clId="{ACF303BA-47AE-4227-9146-6276D5ADBD55}" dt="2023-03-30T07:25:06.354" v="21" actId="478"/>
          <ac:picMkLst>
            <pc:docMk/>
            <pc:sldMk cId="4281231510" sldId="272"/>
            <ac:picMk id="10" creationId="{00000000-0000-0000-0000-000000000000}"/>
          </ac:picMkLst>
        </pc:picChg>
        <pc:picChg chg="del">
          <ac:chgData name="Nguyen Huy" userId="03e08db4-59cf-4cb4-b2d1-70d2dd8489fe" providerId="ADAL" clId="{ACF303BA-47AE-4227-9146-6276D5ADBD55}" dt="2023-03-30T07:25:10.474" v="22" actId="478"/>
          <ac:picMkLst>
            <pc:docMk/>
            <pc:sldMk cId="4281231510" sldId="272"/>
            <ac:picMk id="11" creationId="{00000000-0000-0000-0000-000000000000}"/>
          </ac:picMkLst>
        </pc:picChg>
        <pc:picChg chg="del">
          <ac:chgData name="Nguyen Huy" userId="03e08db4-59cf-4cb4-b2d1-70d2dd8489fe" providerId="ADAL" clId="{ACF303BA-47AE-4227-9146-6276D5ADBD55}" dt="2023-03-30T07:25:10.474" v="22" actId="478"/>
          <ac:picMkLst>
            <pc:docMk/>
            <pc:sldMk cId="4281231510" sldId="272"/>
            <ac:picMk id="21" creationId="{F9F4A6CC-2F7B-40A3-B105-4B925678DAF5}"/>
          </ac:picMkLst>
        </pc:picChg>
        <pc:picChg chg="del">
          <ac:chgData name="Nguyen Huy" userId="03e08db4-59cf-4cb4-b2d1-70d2dd8489fe" providerId="ADAL" clId="{ACF303BA-47AE-4227-9146-6276D5ADBD55}" dt="2023-03-30T07:25:10.474" v="22" actId="478"/>
          <ac:picMkLst>
            <pc:docMk/>
            <pc:sldMk cId="4281231510" sldId="272"/>
            <ac:picMk id="33" creationId="{00000000-0000-0000-0000-000000000000}"/>
          </ac:picMkLst>
        </pc:picChg>
      </pc:sldChg>
      <pc:sldChg chg="delSp modSp mod setBg delAnim modAnim">
        <pc:chgData name="Nguyen Huy" userId="03e08db4-59cf-4cb4-b2d1-70d2dd8489fe" providerId="ADAL" clId="{ACF303BA-47AE-4227-9146-6276D5ADBD55}" dt="2023-03-30T07:28:58.645" v="83"/>
        <pc:sldMkLst>
          <pc:docMk/>
          <pc:sldMk cId="3303663220" sldId="273"/>
        </pc:sldMkLst>
        <pc:spChg chg="mod">
          <ac:chgData name="Nguyen Huy" userId="03e08db4-59cf-4cb4-b2d1-70d2dd8489fe" providerId="ADAL" clId="{ACF303BA-47AE-4227-9146-6276D5ADBD55}" dt="2023-03-30T07:24:45.246" v="18" actId="13822"/>
          <ac:spMkLst>
            <pc:docMk/>
            <pc:sldMk cId="3303663220" sldId="273"/>
            <ac:spMk id="16" creationId="{00000000-0000-0000-0000-000000000000}"/>
          </ac:spMkLst>
        </pc:spChg>
        <pc:spChg chg="mod">
          <ac:chgData name="Nguyen Huy" userId="03e08db4-59cf-4cb4-b2d1-70d2dd8489fe" providerId="ADAL" clId="{ACF303BA-47AE-4227-9146-6276D5ADBD55}" dt="2023-03-30T07:24:57.605" v="20" actId="465"/>
          <ac:spMkLst>
            <pc:docMk/>
            <pc:sldMk cId="3303663220" sldId="273"/>
            <ac:spMk id="17" creationId="{00000000-0000-0000-0000-000000000000}"/>
          </ac:spMkLst>
        </pc:spChg>
        <pc:spChg chg="mod">
          <ac:chgData name="Nguyen Huy" userId="03e08db4-59cf-4cb4-b2d1-70d2dd8489fe" providerId="ADAL" clId="{ACF303BA-47AE-4227-9146-6276D5ADBD55}" dt="2023-03-30T07:24:57.605" v="20" actId="465"/>
          <ac:spMkLst>
            <pc:docMk/>
            <pc:sldMk cId="3303663220" sldId="273"/>
            <ac:spMk id="18" creationId="{00000000-0000-0000-0000-000000000000}"/>
          </ac:spMkLst>
        </pc:spChg>
        <pc:spChg chg="mod">
          <ac:chgData name="Nguyen Huy" userId="03e08db4-59cf-4cb4-b2d1-70d2dd8489fe" providerId="ADAL" clId="{ACF303BA-47AE-4227-9146-6276D5ADBD55}" dt="2023-03-30T07:24:50.124" v="19" actId="1076"/>
          <ac:spMkLst>
            <pc:docMk/>
            <pc:sldMk cId="3303663220" sldId="273"/>
            <ac:spMk id="19" creationId="{00000000-0000-0000-0000-000000000000}"/>
          </ac:spMkLst>
        </pc:spChg>
        <pc:spChg chg="mod">
          <ac:chgData name="Nguyen Huy" userId="03e08db4-59cf-4cb4-b2d1-70d2dd8489fe" providerId="ADAL" clId="{ACF303BA-47AE-4227-9146-6276D5ADBD55}" dt="2023-03-30T07:27:25.986" v="63" actId="13822"/>
          <ac:spMkLst>
            <pc:docMk/>
            <pc:sldMk cId="3303663220" sldId="273"/>
            <ac:spMk id="22" creationId="{00000000-0000-0000-0000-000000000000}"/>
          </ac:spMkLst>
        </pc:spChg>
        <pc:spChg chg="del">
          <ac:chgData name="Nguyen Huy" userId="03e08db4-59cf-4cb4-b2d1-70d2dd8489fe" providerId="ADAL" clId="{ACF303BA-47AE-4227-9146-6276D5ADBD55}" dt="2023-03-30T07:24:20.113" v="12" actId="478"/>
          <ac:spMkLst>
            <pc:docMk/>
            <pc:sldMk cId="3303663220" sldId="273"/>
            <ac:spMk id="24" creationId="{00000000-0000-0000-0000-000000000000}"/>
          </ac:spMkLst>
        </pc:spChg>
        <pc:spChg chg="mod">
          <ac:chgData name="Nguyen Huy" userId="03e08db4-59cf-4cb4-b2d1-70d2dd8489fe" providerId="ADAL" clId="{ACF303BA-47AE-4227-9146-6276D5ADBD55}" dt="2023-03-30T07:28:41.549" v="81" actId="1076"/>
          <ac:spMkLst>
            <pc:docMk/>
            <pc:sldMk cId="3303663220" sldId="273"/>
            <ac:spMk id="25" creationId="{00000000-0000-0000-0000-000000000000}"/>
          </ac:spMkLst>
        </pc:spChg>
        <pc:spChg chg="del">
          <ac:chgData name="Nguyen Huy" userId="03e08db4-59cf-4cb4-b2d1-70d2dd8489fe" providerId="ADAL" clId="{ACF303BA-47AE-4227-9146-6276D5ADBD55}" dt="2023-03-30T07:24:22.635" v="13" actId="478"/>
          <ac:spMkLst>
            <pc:docMk/>
            <pc:sldMk cId="3303663220" sldId="273"/>
            <ac:spMk id="26" creationId="{00000000-0000-0000-0000-000000000000}"/>
          </ac:spMkLst>
        </pc:spChg>
        <pc:spChg chg="del">
          <ac:chgData name="Nguyen Huy" userId="03e08db4-59cf-4cb4-b2d1-70d2dd8489fe" providerId="ADAL" clId="{ACF303BA-47AE-4227-9146-6276D5ADBD55}" dt="2023-03-30T07:24:20.113" v="12" actId="478"/>
          <ac:spMkLst>
            <pc:docMk/>
            <pc:sldMk cId="3303663220" sldId="273"/>
            <ac:spMk id="27" creationId="{00000000-0000-0000-0000-000000000000}"/>
          </ac:spMkLst>
        </pc:spChg>
        <pc:picChg chg="del">
          <ac:chgData name="Nguyen Huy" userId="03e08db4-59cf-4cb4-b2d1-70d2dd8489fe" providerId="ADAL" clId="{ACF303BA-47AE-4227-9146-6276D5ADBD55}" dt="2023-03-30T07:24:22.635" v="13" actId="478"/>
          <ac:picMkLst>
            <pc:docMk/>
            <pc:sldMk cId="3303663220" sldId="273"/>
            <ac:picMk id="4" creationId="{00000000-0000-0000-0000-000000000000}"/>
          </ac:picMkLst>
        </pc:picChg>
        <pc:picChg chg="del">
          <ac:chgData name="Nguyen Huy" userId="03e08db4-59cf-4cb4-b2d1-70d2dd8489fe" providerId="ADAL" clId="{ACF303BA-47AE-4227-9146-6276D5ADBD55}" dt="2023-03-30T07:24:20.113" v="12" actId="478"/>
          <ac:picMkLst>
            <pc:docMk/>
            <pc:sldMk cId="3303663220" sldId="273"/>
            <ac:picMk id="8" creationId="{00000000-0000-0000-0000-000000000000}"/>
          </ac:picMkLst>
        </pc:picChg>
        <pc:picChg chg="del">
          <ac:chgData name="Nguyen Huy" userId="03e08db4-59cf-4cb4-b2d1-70d2dd8489fe" providerId="ADAL" clId="{ACF303BA-47AE-4227-9146-6276D5ADBD55}" dt="2023-03-30T07:24:20.113" v="12" actId="478"/>
          <ac:picMkLst>
            <pc:docMk/>
            <pc:sldMk cId="3303663220" sldId="273"/>
            <ac:picMk id="9" creationId="{00000000-0000-0000-0000-000000000000}"/>
          </ac:picMkLst>
        </pc:picChg>
        <pc:picChg chg="del">
          <ac:chgData name="Nguyen Huy" userId="03e08db4-59cf-4cb4-b2d1-70d2dd8489fe" providerId="ADAL" clId="{ACF303BA-47AE-4227-9146-6276D5ADBD55}" dt="2023-03-30T07:24:20.113" v="12" actId="478"/>
          <ac:picMkLst>
            <pc:docMk/>
            <pc:sldMk cId="3303663220" sldId="273"/>
            <ac:picMk id="10" creationId="{00000000-0000-0000-0000-000000000000}"/>
          </ac:picMkLst>
        </pc:picChg>
        <pc:picChg chg="del">
          <ac:chgData name="Nguyen Huy" userId="03e08db4-59cf-4cb4-b2d1-70d2dd8489fe" providerId="ADAL" clId="{ACF303BA-47AE-4227-9146-6276D5ADBD55}" dt="2023-03-30T07:24:20.113" v="12" actId="478"/>
          <ac:picMkLst>
            <pc:docMk/>
            <pc:sldMk cId="3303663220" sldId="273"/>
            <ac:picMk id="11" creationId="{00000000-0000-0000-0000-000000000000}"/>
          </ac:picMkLst>
        </pc:picChg>
        <pc:picChg chg="del">
          <ac:chgData name="Nguyen Huy" userId="03e08db4-59cf-4cb4-b2d1-70d2dd8489fe" providerId="ADAL" clId="{ACF303BA-47AE-4227-9146-6276D5ADBD55}" dt="2023-03-30T07:24:25.175" v="14" actId="478"/>
          <ac:picMkLst>
            <pc:docMk/>
            <pc:sldMk cId="3303663220" sldId="273"/>
            <ac:picMk id="23" creationId="{303ECCB2-A6EA-4718-86B8-83A5BE23CD33}"/>
          </ac:picMkLst>
        </pc:picChg>
        <pc:picChg chg="del">
          <ac:chgData name="Nguyen Huy" userId="03e08db4-59cf-4cb4-b2d1-70d2dd8489fe" providerId="ADAL" clId="{ACF303BA-47AE-4227-9146-6276D5ADBD55}" dt="2023-03-30T07:24:25.175" v="14" actId="478"/>
          <ac:picMkLst>
            <pc:docMk/>
            <pc:sldMk cId="3303663220" sldId="273"/>
            <ac:picMk id="33" creationId="{00000000-0000-0000-0000-000000000000}"/>
          </ac:picMkLst>
        </pc:picChg>
      </pc:sldChg>
      <pc:sldChg chg="del">
        <pc:chgData name="Nguyen Huy" userId="03e08db4-59cf-4cb4-b2d1-70d2dd8489fe" providerId="ADAL" clId="{ACF303BA-47AE-4227-9146-6276D5ADBD55}" dt="2023-03-30T07:27:42.694" v="67" actId="47"/>
        <pc:sldMkLst>
          <pc:docMk/>
          <pc:sldMk cId="10905153" sldId="274"/>
        </pc:sldMkLst>
      </pc:sldChg>
      <pc:sldChg chg="modSp delCm">
        <pc:chgData name="Nguyen Huy" userId="03e08db4-59cf-4cb4-b2d1-70d2dd8489fe" providerId="ADAL" clId="{ACF303BA-47AE-4227-9146-6276D5ADBD55}" dt="2023-03-30T07:31:42.585" v="166" actId="20577"/>
        <pc:sldMkLst>
          <pc:docMk/>
          <pc:sldMk cId="2319508794" sldId="370"/>
        </pc:sldMkLst>
        <pc:spChg chg="mod">
          <ac:chgData name="Nguyen Huy" userId="03e08db4-59cf-4cb4-b2d1-70d2dd8489fe" providerId="ADAL" clId="{ACF303BA-47AE-4227-9146-6276D5ADBD55}" dt="2023-03-30T07:31:42.585" v="166" actId="20577"/>
          <ac:spMkLst>
            <pc:docMk/>
            <pc:sldMk cId="2319508794" sldId="370"/>
            <ac:spMk id="8" creationId="{6BE9C960-0A70-A765-0788-9DA21EA40720}"/>
          </ac:spMkLst>
        </pc:spChg>
      </pc:sldChg>
      <pc:sldChg chg="delSp modSp add mod setBg delAnim modAnim">
        <pc:chgData name="Nguyen Huy" userId="03e08db4-59cf-4cb4-b2d1-70d2dd8489fe" providerId="ADAL" clId="{ACF303BA-47AE-4227-9146-6276D5ADBD55}" dt="2023-03-30T07:28:16.522" v="70"/>
        <pc:sldMkLst>
          <pc:docMk/>
          <pc:sldMk cId="2966342519" sldId="375"/>
        </pc:sldMkLst>
        <pc:spChg chg="mod">
          <ac:chgData name="Nguyen Huy" userId="03e08db4-59cf-4cb4-b2d1-70d2dd8489fe" providerId="ADAL" clId="{ACF303BA-47AE-4227-9146-6276D5ADBD55}" dt="2023-03-30T07:24:12.575" v="11" actId="13822"/>
          <ac:spMkLst>
            <pc:docMk/>
            <pc:sldMk cId="2966342519" sldId="375"/>
            <ac:spMk id="16" creationId="{00000000-0000-0000-0000-000000000000}"/>
          </ac:spMkLst>
        </pc:spChg>
        <pc:spChg chg="mod">
          <ac:chgData name="Nguyen Huy" userId="03e08db4-59cf-4cb4-b2d1-70d2dd8489fe" providerId="ADAL" clId="{ACF303BA-47AE-4227-9146-6276D5ADBD55}" dt="2023-03-30T07:24:12.575" v="11" actId="13822"/>
          <ac:spMkLst>
            <pc:docMk/>
            <pc:sldMk cId="2966342519" sldId="375"/>
            <ac:spMk id="17" creationId="{00000000-0000-0000-0000-000000000000}"/>
          </ac:spMkLst>
        </pc:spChg>
        <pc:spChg chg="mod">
          <ac:chgData name="Nguyen Huy" userId="03e08db4-59cf-4cb4-b2d1-70d2dd8489fe" providerId="ADAL" clId="{ACF303BA-47AE-4227-9146-6276D5ADBD55}" dt="2023-03-30T07:24:12.575" v="11" actId="13822"/>
          <ac:spMkLst>
            <pc:docMk/>
            <pc:sldMk cId="2966342519" sldId="375"/>
            <ac:spMk id="18" creationId="{00000000-0000-0000-0000-000000000000}"/>
          </ac:spMkLst>
        </pc:spChg>
        <pc:spChg chg="mod">
          <ac:chgData name="Nguyen Huy" userId="03e08db4-59cf-4cb4-b2d1-70d2dd8489fe" providerId="ADAL" clId="{ACF303BA-47AE-4227-9146-6276D5ADBD55}" dt="2023-03-30T07:24:12.575" v="11" actId="13822"/>
          <ac:spMkLst>
            <pc:docMk/>
            <pc:sldMk cId="2966342519" sldId="375"/>
            <ac:spMk id="19" creationId="{00000000-0000-0000-0000-000000000000}"/>
          </ac:spMkLst>
        </pc:spChg>
        <pc:spChg chg="mod">
          <ac:chgData name="Nguyen Huy" userId="03e08db4-59cf-4cb4-b2d1-70d2dd8489fe" providerId="ADAL" clId="{ACF303BA-47AE-4227-9146-6276D5ADBD55}" dt="2023-03-30T07:27:40.453" v="66" actId="13822"/>
          <ac:spMkLst>
            <pc:docMk/>
            <pc:sldMk cId="2966342519" sldId="375"/>
            <ac:spMk id="22" creationId="{00000000-0000-0000-0000-000000000000}"/>
          </ac:spMkLst>
        </pc:spChg>
        <pc:spChg chg="del mod">
          <ac:chgData name="Nguyen Huy" userId="03e08db4-59cf-4cb4-b2d1-70d2dd8489fe" providerId="ADAL" clId="{ACF303BA-47AE-4227-9146-6276D5ADBD55}" dt="2023-03-30T07:22:58.554" v="2" actId="478"/>
          <ac:spMkLst>
            <pc:docMk/>
            <pc:sldMk cId="2966342519" sldId="375"/>
            <ac:spMk id="24" creationId="{00000000-0000-0000-0000-000000000000}"/>
          </ac:spMkLst>
        </pc:spChg>
        <pc:spChg chg="mod">
          <ac:chgData name="Nguyen Huy" userId="03e08db4-59cf-4cb4-b2d1-70d2dd8489fe" providerId="ADAL" clId="{ACF303BA-47AE-4227-9146-6276D5ADBD55}" dt="2023-03-30T07:27:35.900" v="65" actId="1076"/>
          <ac:spMkLst>
            <pc:docMk/>
            <pc:sldMk cId="2966342519" sldId="375"/>
            <ac:spMk id="25" creationId="{00000000-0000-0000-0000-000000000000}"/>
          </ac:spMkLst>
        </pc:spChg>
        <pc:spChg chg="del mod">
          <ac:chgData name="Nguyen Huy" userId="03e08db4-59cf-4cb4-b2d1-70d2dd8489fe" providerId="ADAL" clId="{ACF303BA-47AE-4227-9146-6276D5ADBD55}" dt="2023-03-30T07:22:58.554" v="2" actId="478"/>
          <ac:spMkLst>
            <pc:docMk/>
            <pc:sldMk cId="2966342519" sldId="375"/>
            <ac:spMk id="26" creationId="{00000000-0000-0000-0000-000000000000}"/>
          </ac:spMkLst>
        </pc:spChg>
        <pc:spChg chg="del mod">
          <ac:chgData name="Nguyen Huy" userId="03e08db4-59cf-4cb4-b2d1-70d2dd8489fe" providerId="ADAL" clId="{ACF303BA-47AE-4227-9146-6276D5ADBD55}" dt="2023-03-30T07:22:58.554" v="2" actId="478"/>
          <ac:spMkLst>
            <pc:docMk/>
            <pc:sldMk cId="2966342519" sldId="375"/>
            <ac:spMk id="27" creationId="{00000000-0000-0000-0000-000000000000}"/>
          </ac:spMkLst>
        </pc:spChg>
        <pc:picChg chg="del">
          <ac:chgData name="Nguyen Huy" userId="03e08db4-59cf-4cb4-b2d1-70d2dd8489fe" providerId="ADAL" clId="{ACF303BA-47AE-4227-9146-6276D5ADBD55}" dt="2023-03-30T07:23:00.485" v="3" actId="478"/>
          <ac:picMkLst>
            <pc:docMk/>
            <pc:sldMk cId="2966342519" sldId="375"/>
            <ac:picMk id="4" creationId="{00000000-0000-0000-0000-000000000000}"/>
          </ac:picMkLst>
        </pc:picChg>
        <pc:picChg chg="del mod">
          <ac:chgData name="Nguyen Huy" userId="03e08db4-59cf-4cb4-b2d1-70d2dd8489fe" providerId="ADAL" clId="{ACF303BA-47AE-4227-9146-6276D5ADBD55}" dt="2023-03-30T07:22:58.554" v="2" actId="478"/>
          <ac:picMkLst>
            <pc:docMk/>
            <pc:sldMk cId="2966342519" sldId="375"/>
            <ac:picMk id="8" creationId="{00000000-0000-0000-0000-000000000000}"/>
          </ac:picMkLst>
        </pc:picChg>
        <pc:picChg chg="del">
          <ac:chgData name="Nguyen Huy" userId="03e08db4-59cf-4cb4-b2d1-70d2dd8489fe" providerId="ADAL" clId="{ACF303BA-47AE-4227-9146-6276D5ADBD55}" dt="2023-03-30T07:22:58.554" v="2" actId="478"/>
          <ac:picMkLst>
            <pc:docMk/>
            <pc:sldMk cId="2966342519" sldId="375"/>
            <ac:picMk id="9" creationId="{00000000-0000-0000-0000-000000000000}"/>
          </ac:picMkLst>
        </pc:picChg>
        <pc:picChg chg="del">
          <ac:chgData name="Nguyen Huy" userId="03e08db4-59cf-4cb4-b2d1-70d2dd8489fe" providerId="ADAL" clId="{ACF303BA-47AE-4227-9146-6276D5ADBD55}" dt="2023-03-30T07:23:00.485" v="3" actId="478"/>
          <ac:picMkLst>
            <pc:docMk/>
            <pc:sldMk cId="2966342519" sldId="375"/>
            <ac:picMk id="10" creationId="{00000000-0000-0000-0000-000000000000}"/>
          </ac:picMkLst>
        </pc:picChg>
        <pc:picChg chg="del">
          <ac:chgData name="Nguyen Huy" userId="03e08db4-59cf-4cb4-b2d1-70d2dd8489fe" providerId="ADAL" clId="{ACF303BA-47AE-4227-9146-6276D5ADBD55}" dt="2023-03-30T07:23:00.485" v="3" actId="478"/>
          <ac:picMkLst>
            <pc:docMk/>
            <pc:sldMk cId="2966342519" sldId="375"/>
            <ac:picMk id="11" creationId="{00000000-0000-0000-0000-000000000000}"/>
          </ac:picMkLst>
        </pc:picChg>
        <pc:picChg chg="del">
          <ac:chgData name="Nguyen Huy" userId="03e08db4-59cf-4cb4-b2d1-70d2dd8489fe" providerId="ADAL" clId="{ACF303BA-47AE-4227-9146-6276D5ADBD55}" dt="2023-03-30T07:22:58.554" v="2" actId="478"/>
          <ac:picMkLst>
            <pc:docMk/>
            <pc:sldMk cId="2966342519" sldId="375"/>
            <ac:picMk id="23" creationId="{303ECCB2-A6EA-4718-86B8-83A5BE23CD33}"/>
          </ac:picMkLst>
        </pc:picChg>
        <pc:picChg chg="del">
          <ac:chgData name="Nguyen Huy" userId="03e08db4-59cf-4cb4-b2d1-70d2dd8489fe" providerId="ADAL" clId="{ACF303BA-47AE-4227-9146-6276D5ADBD55}" dt="2023-03-30T07:22:58.554" v="2" actId="478"/>
          <ac:picMkLst>
            <pc:docMk/>
            <pc:sldMk cId="2966342519" sldId="375"/>
            <ac:picMk id="33" creationId="{00000000-0000-0000-0000-000000000000}"/>
          </ac:picMkLst>
        </pc:picChg>
      </pc:sldChg>
      <pc:sldChg chg="addSp delSp modSp add mod ord delAnim modAnim">
        <pc:chgData name="Nguyen Huy" userId="03e08db4-59cf-4cb4-b2d1-70d2dd8489fe" providerId="ADAL" clId="{ACF303BA-47AE-4227-9146-6276D5ADBD55}" dt="2023-03-30T07:31:57.816" v="173"/>
        <pc:sldMkLst>
          <pc:docMk/>
          <pc:sldMk cId="3634449391" sldId="376"/>
        </pc:sldMkLst>
        <pc:spChg chg="add mod">
          <ac:chgData name="Nguyen Huy" userId="03e08db4-59cf-4cb4-b2d1-70d2dd8489fe" providerId="ADAL" clId="{ACF303BA-47AE-4227-9146-6276D5ADBD55}" dt="2023-03-30T07:31:57.816" v="173"/>
          <ac:spMkLst>
            <pc:docMk/>
            <pc:sldMk cId="3634449391" sldId="376"/>
            <ac:spMk id="4" creationId="{0F329C94-94B1-CC6A-150B-4CB88B6104AF}"/>
          </ac:spMkLst>
        </pc:spChg>
        <pc:spChg chg="mod">
          <ac:chgData name="Nguyen Huy" userId="03e08db4-59cf-4cb4-b2d1-70d2dd8489fe" providerId="ADAL" clId="{ACF303BA-47AE-4227-9146-6276D5ADBD55}" dt="2023-03-30T07:31:57.816" v="173"/>
          <ac:spMkLst>
            <pc:docMk/>
            <pc:sldMk cId="3634449391" sldId="376"/>
            <ac:spMk id="18" creationId="{3CB49CDF-ED9A-8D44-9274-41D1384C7639}"/>
          </ac:spMkLst>
        </pc:spChg>
        <pc:spChg chg="mod">
          <ac:chgData name="Nguyen Huy" userId="03e08db4-59cf-4cb4-b2d1-70d2dd8489fe" providerId="ADAL" clId="{ACF303BA-47AE-4227-9146-6276D5ADBD55}" dt="2023-03-30T07:31:57.816" v="173"/>
          <ac:spMkLst>
            <pc:docMk/>
            <pc:sldMk cId="3634449391" sldId="376"/>
            <ac:spMk id="19" creationId="{C0508A3F-7367-9AC2-98CE-C7AEF9B81BAC}"/>
          </ac:spMkLst>
        </pc:spChg>
        <pc:spChg chg="mod">
          <ac:chgData name="Nguyen Huy" userId="03e08db4-59cf-4cb4-b2d1-70d2dd8489fe" providerId="ADAL" clId="{ACF303BA-47AE-4227-9146-6276D5ADBD55}" dt="2023-03-30T07:31:57.816" v="173"/>
          <ac:spMkLst>
            <pc:docMk/>
            <pc:sldMk cId="3634449391" sldId="376"/>
            <ac:spMk id="22" creationId="{28558677-F276-E7A0-4CD9-10B01A23BC8E}"/>
          </ac:spMkLst>
        </pc:spChg>
        <pc:spChg chg="mod">
          <ac:chgData name="Nguyen Huy" userId="03e08db4-59cf-4cb4-b2d1-70d2dd8489fe" providerId="ADAL" clId="{ACF303BA-47AE-4227-9146-6276D5ADBD55}" dt="2023-03-30T07:31:57.816" v="173"/>
          <ac:spMkLst>
            <pc:docMk/>
            <pc:sldMk cId="3634449391" sldId="376"/>
            <ac:spMk id="24" creationId="{63EE4278-2C93-5C1A-8F8D-44D87811F239}"/>
          </ac:spMkLst>
        </pc:spChg>
        <pc:grpChg chg="del mod">
          <ac:chgData name="Nguyen Huy" userId="03e08db4-59cf-4cb4-b2d1-70d2dd8489fe" providerId="ADAL" clId="{ACF303BA-47AE-4227-9146-6276D5ADBD55}" dt="2023-03-30T07:31:55.433" v="171" actId="478"/>
          <ac:grpSpMkLst>
            <pc:docMk/>
            <pc:sldMk cId="3634449391" sldId="376"/>
            <ac:grpSpMk id="6" creationId="{894D1882-6181-EF26-AD3F-BAE6D6B6F61F}"/>
          </ac:grpSpMkLst>
        </pc:grpChg>
        <pc:grpChg chg="del mod">
          <ac:chgData name="Nguyen Huy" userId="03e08db4-59cf-4cb4-b2d1-70d2dd8489fe" providerId="ADAL" clId="{ACF303BA-47AE-4227-9146-6276D5ADBD55}" dt="2023-03-30T07:31:55.433" v="171" actId="478"/>
          <ac:grpSpMkLst>
            <pc:docMk/>
            <pc:sldMk cId="3634449391" sldId="376"/>
            <ac:grpSpMk id="13" creationId="{3AB78EE6-E913-AC1F-9F1C-6151D122638E}"/>
          </ac:grpSpMkLst>
        </pc:grpChg>
        <pc:grpChg chg="add mod">
          <ac:chgData name="Nguyen Huy" userId="03e08db4-59cf-4cb4-b2d1-70d2dd8489fe" providerId="ADAL" clId="{ACF303BA-47AE-4227-9146-6276D5ADBD55}" dt="2023-03-30T07:31:57.816" v="173"/>
          <ac:grpSpMkLst>
            <pc:docMk/>
            <pc:sldMk cId="3634449391" sldId="376"/>
            <ac:grpSpMk id="14" creationId="{C261BE49-977A-15DD-609F-76C608B3E420}"/>
          </ac:grpSpMkLst>
        </pc:grpChg>
        <pc:grpChg chg="mod">
          <ac:chgData name="Nguyen Huy" userId="03e08db4-59cf-4cb4-b2d1-70d2dd8489fe" providerId="ADAL" clId="{ACF303BA-47AE-4227-9146-6276D5ADBD55}" dt="2023-03-30T07:31:57.816" v="173"/>
          <ac:grpSpMkLst>
            <pc:docMk/>
            <pc:sldMk cId="3634449391" sldId="376"/>
            <ac:grpSpMk id="16" creationId="{2A8488B9-9298-FAD5-E524-82A7EA3B6E8C}"/>
          </ac:grpSpMkLst>
        </pc:grpChg>
        <pc:grpChg chg="add mod">
          <ac:chgData name="Nguyen Huy" userId="03e08db4-59cf-4cb4-b2d1-70d2dd8489fe" providerId="ADAL" clId="{ACF303BA-47AE-4227-9146-6276D5ADBD55}" dt="2023-03-30T07:31:57.816" v="173"/>
          <ac:grpSpMkLst>
            <pc:docMk/>
            <pc:sldMk cId="3634449391" sldId="376"/>
            <ac:grpSpMk id="20" creationId="{C66F34F0-F2A4-7608-4FA3-A333679DB32D}"/>
          </ac:grpSpMkLst>
        </pc:grpChg>
        <pc:grpChg chg="mod">
          <ac:chgData name="Nguyen Huy" userId="03e08db4-59cf-4cb4-b2d1-70d2dd8489fe" providerId="ADAL" clId="{ACF303BA-47AE-4227-9146-6276D5ADBD55}" dt="2023-03-30T07:31:57.816" v="173"/>
          <ac:grpSpMkLst>
            <pc:docMk/>
            <pc:sldMk cId="3634449391" sldId="376"/>
            <ac:grpSpMk id="21" creationId="{CB6A0F1F-AAFC-05C2-6137-8761BE3D605E}"/>
          </ac:grpSpMkLst>
        </pc:grpChg>
        <pc:picChg chg="add mod">
          <ac:chgData name="Nguyen Huy" userId="03e08db4-59cf-4cb4-b2d1-70d2dd8489fe" providerId="ADAL" clId="{ACF303BA-47AE-4227-9146-6276D5ADBD55}" dt="2023-03-30T07:31:57.816" v="173"/>
          <ac:picMkLst>
            <pc:docMk/>
            <pc:sldMk cId="3634449391" sldId="376"/>
            <ac:picMk id="3" creationId="{61363741-5686-4E7C-D946-38FF2A0FA7A5}"/>
          </ac:picMkLst>
        </pc:picChg>
        <pc:picChg chg="mod">
          <ac:chgData name="Nguyen Huy" userId="03e08db4-59cf-4cb4-b2d1-70d2dd8489fe" providerId="ADAL" clId="{ACF303BA-47AE-4227-9146-6276D5ADBD55}" dt="2023-03-30T07:31:57.816" v="173"/>
          <ac:picMkLst>
            <pc:docMk/>
            <pc:sldMk cId="3634449391" sldId="376"/>
            <ac:picMk id="17" creationId="{B9F20C9F-8FFA-20CD-1EA3-3180D78B56E6}"/>
          </ac:picMkLst>
        </pc:picChg>
        <pc:picChg chg="mod">
          <ac:chgData name="Nguyen Huy" userId="03e08db4-59cf-4cb4-b2d1-70d2dd8489fe" providerId="ADAL" clId="{ACF303BA-47AE-4227-9146-6276D5ADBD55}" dt="2023-03-30T07:31:57.816" v="173"/>
          <ac:picMkLst>
            <pc:docMk/>
            <pc:sldMk cId="3634449391" sldId="376"/>
            <ac:picMk id="23" creationId="{C8A65766-94F2-A2FB-1D90-43D0C7427EC0}"/>
          </ac:picMkLst>
        </pc:picChg>
      </pc:sldChg>
    </pc:docChg>
  </pc:docChgLst>
  <pc:docChgLst>
    <pc:chgData name="Nguyen Huy" userId="03e08db4-59cf-4cb4-b2d1-70d2dd8489fe" providerId="ADAL" clId="{89327E46-2FA6-4BFD-8D0F-28AFAB55B779}"/>
    <pc:docChg chg="undo custSel addSld delSld modSld modMainMaster modSection">
      <pc:chgData name="Nguyen Huy" userId="03e08db4-59cf-4cb4-b2d1-70d2dd8489fe" providerId="ADAL" clId="{89327E46-2FA6-4BFD-8D0F-28AFAB55B779}" dt="2023-03-28T08:44:03.441" v="487" actId="20577"/>
      <pc:docMkLst>
        <pc:docMk/>
      </pc:docMkLst>
      <pc:sldChg chg="modSp mod">
        <pc:chgData name="Nguyen Huy" userId="03e08db4-59cf-4cb4-b2d1-70d2dd8489fe" providerId="ADAL" clId="{89327E46-2FA6-4BFD-8D0F-28AFAB55B779}" dt="2023-03-28T08:13:12.614" v="4" actId="20577"/>
        <pc:sldMkLst>
          <pc:docMk/>
          <pc:sldMk cId="3011046548" sldId="257"/>
        </pc:sldMkLst>
        <pc:spChg chg="mod">
          <ac:chgData name="Nguyen Huy" userId="03e08db4-59cf-4cb4-b2d1-70d2dd8489fe" providerId="ADAL" clId="{89327E46-2FA6-4BFD-8D0F-28AFAB55B779}" dt="2023-03-28T08:13:08.363" v="1" actId="20577"/>
          <ac:spMkLst>
            <pc:docMk/>
            <pc:sldMk cId="3011046548" sldId="257"/>
            <ac:spMk id="4" creationId="{1F39FD4B-1880-9DA8-DBD6-8CD7B5FC4EBF}"/>
          </ac:spMkLst>
        </pc:spChg>
        <pc:spChg chg="mod">
          <ac:chgData name="Nguyen Huy" userId="03e08db4-59cf-4cb4-b2d1-70d2dd8489fe" providerId="ADAL" clId="{89327E46-2FA6-4BFD-8D0F-28AFAB55B779}" dt="2023-03-28T08:13:12.614" v="4" actId="20577"/>
          <ac:spMkLst>
            <pc:docMk/>
            <pc:sldMk cId="3011046548" sldId="257"/>
            <ac:spMk id="5" creationId="{C689EA9C-008D-F8C1-D93B-40215D6AA835}"/>
          </ac:spMkLst>
        </pc:spChg>
      </pc:sldChg>
      <pc:sldChg chg="addSp modSp mod">
        <pc:chgData name="Nguyen Huy" userId="03e08db4-59cf-4cb4-b2d1-70d2dd8489fe" providerId="ADAL" clId="{89327E46-2FA6-4BFD-8D0F-28AFAB55B779}" dt="2023-03-28T08:33:53.757" v="308" actId="1076"/>
        <pc:sldMkLst>
          <pc:docMk/>
          <pc:sldMk cId="1567256950" sldId="258"/>
        </pc:sldMkLst>
        <pc:picChg chg="add mod">
          <ac:chgData name="Nguyen Huy" userId="03e08db4-59cf-4cb4-b2d1-70d2dd8489fe" providerId="ADAL" clId="{89327E46-2FA6-4BFD-8D0F-28AFAB55B779}" dt="2023-03-28T08:33:53.757" v="308" actId="1076"/>
          <ac:picMkLst>
            <pc:docMk/>
            <pc:sldMk cId="1567256950" sldId="258"/>
            <ac:picMk id="3" creationId="{5D31C063-6AA5-EE90-F53B-790378148481}"/>
          </ac:picMkLst>
        </pc:picChg>
      </pc:sldChg>
      <pc:sldChg chg="addSp delSp modSp mod delAnim modAnim">
        <pc:chgData name="Nguyen Huy" userId="03e08db4-59cf-4cb4-b2d1-70d2dd8489fe" providerId="ADAL" clId="{89327E46-2FA6-4BFD-8D0F-28AFAB55B779}" dt="2023-03-28T08:42:52.826" v="459"/>
        <pc:sldMkLst>
          <pc:docMk/>
          <pc:sldMk cId="866177050" sldId="262"/>
        </pc:sldMkLst>
        <pc:spChg chg="mod">
          <ac:chgData name="Nguyen Huy" userId="03e08db4-59cf-4cb4-b2d1-70d2dd8489fe" providerId="ADAL" clId="{89327E46-2FA6-4BFD-8D0F-28AFAB55B779}" dt="2023-03-28T08:22:20.321" v="97"/>
          <ac:spMkLst>
            <pc:docMk/>
            <pc:sldMk cId="866177050" sldId="262"/>
            <ac:spMk id="3" creationId="{EDA4EF22-D10A-D9F4-07B9-386B2DA7AEE8}"/>
          </ac:spMkLst>
        </pc:spChg>
        <pc:spChg chg="mod">
          <ac:chgData name="Nguyen Huy" userId="03e08db4-59cf-4cb4-b2d1-70d2dd8489fe" providerId="ADAL" clId="{89327E46-2FA6-4BFD-8D0F-28AFAB55B779}" dt="2023-03-28T08:22:20.321" v="97"/>
          <ac:spMkLst>
            <pc:docMk/>
            <pc:sldMk cId="866177050" sldId="262"/>
            <ac:spMk id="7" creationId="{4DAC8BC7-6F05-3236-B258-91ECF8BB9949}"/>
          </ac:spMkLst>
        </pc:spChg>
        <pc:spChg chg="add mod">
          <ac:chgData name="Nguyen Huy" userId="03e08db4-59cf-4cb4-b2d1-70d2dd8489fe" providerId="ADAL" clId="{89327E46-2FA6-4BFD-8D0F-28AFAB55B779}" dt="2023-03-28T08:22:50.183" v="116" actId="1076"/>
          <ac:spMkLst>
            <pc:docMk/>
            <pc:sldMk cId="866177050" sldId="262"/>
            <ac:spMk id="13" creationId="{41884CEE-6777-1B8E-29BD-7F58172917C1}"/>
          </ac:spMkLst>
        </pc:spChg>
        <pc:spChg chg="add mod">
          <ac:chgData name="Nguyen Huy" userId="03e08db4-59cf-4cb4-b2d1-70d2dd8489fe" providerId="ADAL" clId="{89327E46-2FA6-4BFD-8D0F-28AFAB55B779}" dt="2023-03-28T08:22:57.414" v="118" actId="255"/>
          <ac:spMkLst>
            <pc:docMk/>
            <pc:sldMk cId="866177050" sldId="262"/>
            <ac:spMk id="14" creationId="{19FE5C35-30FD-967E-1800-35D203D2CC30}"/>
          </ac:spMkLst>
        </pc:spChg>
        <pc:spChg chg="mod">
          <ac:chgData name="Nguyen Huy" userId="03e08db4-59cf-4cb4-b2d1-70d2dd8489fe" providerId="ADAL" clId="{89327E46-2FA6-4BFD-8D0F-28AFAB55B779}" dt="2023-03-28T08:22:20.321" v="97"/>
          <ac:spMkLst>
            <pc:docMk/>
            <pc:sldMk cId="866177050" sldId="262"/>
            <ac:spMk id="16" creationId="{AAB7C6BA-FA77-A1AC-4DE6-05AA36E1A0D5}"/>
          </ac:spMkLst>
        </pc:spChg>
        <pc:spChg chg="mod">
          <ac:chgData name="Nguyen Huy" userId="03e08db4-59cf-4cb4-b2d1-70d2dd8489fe" providerId="ADAL" clId="{89327E46-2FA6-4BFD-8D0F-28AFAB55B779}" dt="2023-03-28T08:22:20.321" v="97"/>
          <ac:spMkLst>
            <pc:docMk/>
            <pc:sldMk cId="866177050" sldId="262"/>
            <ac:spMk id="17" creationId="{902F6B5F-5065-B655-C3A9-F50BD79D0A62}"/>
          </ac:spMkLst>
        </pc:spChg>
        <pc:spChg chg="mod">
          <ac:chgData name="Nguyen Huy" userId="03e08db4-59cf-4cb4-b2d1-70d2dd8489fe" providerId="ADAL" clId="{89327E46-2FA6-4BFD-8D0F-28AFAB55B779}" dt="2023-03-28T08:22:20.321" v="97"/>
          <ac:spMkLst>
            <pc:docMk/>
            <pc:sldMk cId="866177050" sldId="262"/>
            <ac:spMk id="18" creationId="{5AE7D1A1-F4F6-3388-D7E6-EB52462A2471}"/>
          </ac:spMkLst>
        </pc:spChg>
        <pc:spChg chg="mod">
          <ac:chgData name="Nguyen Huy" userId="03e08db4-59cf-4cb4-b2d1-70d2dd8489fe" providerId="ADAL" clId="{89327E46-2FA6-4BFD-8D0F-28AFAB55B779}" dt="2023-03-28T08:22:20.321" v="97"/>
          <ac:spMkLst>
            <pc:docMk/>
            <pc:sldMk cId="866177050" sldId="262"/>
            <ac:spMk id="19" creationId="{FC11E0E3-85F7-C375-C957-BBAC6A44E42B}"/>
          </ac:spMkLst>
        </pc:spChg>
        <pc:spChg chg="mod">
          <ac:chgData name="Nguyen Huy" userId="03e08db4-59cf-4cb4-b2d1-70d2dd8489fe" providerId="ADAL" clId="{89327E46-2FA6-4BFD-8D0F-28AFAB55B779}" dt="2023-03-28T08:22:20.321" v="97"/>
          <ac:spMkLst>
            <pc:docMk/>
            <pc:sldMk cId="866177050" sldId="262"/>
            <ac:spMk id="20" creationId="{B144C816-22A3-4823-1F9D-5CCC4841ACE8}"/>
          </ac:spMkLst>
        </pc:spChg>
        <pc:spChg chg="mod">
          <ac:chgData name="Nguyen Huy" userId="03e08db4-59cf-4cb4-b2d1-70d2dd8489fe" providerId="ADAL" clId="{89327E46-2FA6-4BFD-8D0F-28AFAB55B779}" dt="2023-03-28T08:22:20.321" v="97"/>
          <ac:spMkLst>
            <pc:docMk/>
            <pc:sldMk cId="866177050" sldId="262"/>
            <ac:spMk id="21" creationId="{D076B714-8E0F-9F2A-81CD-34C2E9071DEA}"/>
          </ac:spMkLst>
        </pc:spChg>
        <pc:spChg chg="mod">
          <ac:chgData name="Nguyen Huy" userId="03e08db4-59cf-4cb4-b2d1-70d2dd8489fe" providerId="ADAL" clId="{89327E46-2FA6-4BFD-8D0F-28AFAB55B779}" dt="2023-03-28T08:22:20.321" v="97"/>
          <ac:spMkLst>
            <pc:docMk/>
            <pc:sldMk cId="866177050" sldId="262"/>
            <ac:spMk id="22" creationId="{4340E4FD-DF7E-3CB7-C512-FD24E5508157}"/>
          </ac:spMkLst>
        </pc:spChg>
        <pc:spChg chg="mod">
          <ac:chgData name="Nguyen Huy" userId="03e08db4-59cf-4cb4-b2d1-70d2dd8489fe" providerId="ADAL" clId="{89327E46-2FA6-4BFD-8D0F-28AFAB55B779}" dt="2023-03-28T08:22:20.321" v="97"/>
          <ac:spMkLst>
            <pc:docMk/>
            <pc:sldMk cId="866177050" sldId="262"/>
            <ac:spMk id="23" creationId="{C03A1E32-9704-5E5C-A74D-BF27F3647FF3}"/>
          </ac:spMkLst>
        </pc:spChg>
        <pc:spChg chg="mod">
          <ac:chgData name="Nguyen Huy" userId="03e08db4-59cf-4cb4-b2d1-70d2dd8489fe" providerId="ADAL" clId="{89327E46-2FA6-4BFD-8D0F-28AFAB55B779}" dt="2023-03-28T08:22:20.321" v="97"/>
          <ac:spMkLst>
            <pc:docMk/>
            <pc:sldMk cId="866177050" sldId="262"/>
            <ac:spMk id="24" creationId="{608CED2E-D456-1709-F5F9-5CA68CA1DD87}"/>
          </ac:spMkLst>
        </pc:spChg>
        <pc:spChg chg="mod">
          <ac:chgData name="Nguyen Huy" userId="03e08db4-59cf-4cb4-b2d1-70d2dd8489fe" providerId="ADAL" clId="{89327E46-2FA6-4BFD-8D0F-28AFAB55B779}" dt="2023-03-28T08:22:20.321" v="97"/>
          <ac:spMkLst>
            <pc:docMk/>
            <pc:sldMk cId="866177050" sldId="262"/>
            <ac:spMk id="25" creationId="{48DD6F09-1D5F-DC09-3BE9-956048ECAAC3}"/>
          </ac:spMkLst>
        </pc:spChg>
        <pc:spChg chg="mod">
          <ac:chgData name="Nguyen Huy" userId="03e08db4-59cf-4cb4-b2d1-70d2dd8489fe" providerId="ADAL" clId="{89327E46-2FA6-4BFD-8D0F-28AFAB55B779}" dt="2023-03-28T08:22:20.321" v="97"/>
          <ac:spMkLst>
            <pc:docMk/>
            <pc:sldMk cId="866177050" sldId="262"/>
            <ac:spMk id="26" creationId="{178B07EA-3168-605C-3E14-F04047926DDD}"/>
          </ac:spMkLst>
        </pc:spChg>
        <pc:spChg chg="mod">
          <ac:chgData name="Nguyen Huy" userId="03e08db4-59cf-4cb4-b2d1-70d2dd8489fe" providerId="ADAL" clId="{89327E46-2FA6-4BFD-8D0F-28AFAB55B779}" dt="2023-03-28T08:22:20.321" v="97"/>
          <ac:spMkLst>
            <pc:docMk/>
            <pc:sldMk cId="866177050" sldId="262"/>
            <ac:spMk id="27" creationId="{A1C6345F-73D3-06E1-D53B-48C9589D1C19}"/>
          </ac:spMkLst>
        </pc:spChg>
        <pc:spChg chg="mod">
          <ac:chgData name="Nguyen Huy" userId="03e08db4-59cf-4cb4-b2d1-70d2dd8489fe" providerId="ADAL" clId="{89327E46-2FA6-4BFD-8D0F-28AFAB55B779}" dt="2023-03-28T08:22:20.321" v="97"/>
          <ac:spMkLst>
            <pc:docMk/>
            <pc:sldMk cId="866177050" sldId="262"/>
            <ac:spMk id="28" creationId="{E6154DAD-F10D-F1D1-E36B-FF48356779D5}"/>
          </ac:spMkLst>
        </pc:spChg>
        <pc:spChg chg="mod">
          <ac:chgData name="Nguyen Huy" userId="03e08db4-59cf-4cb4-b2d1-70d2dd8489fe" providerId="ADAL" clId="{89327E46-2FA6-4BFD-8D0F-28AFAB55B779}" dt="2023-03-28T08:22:20.321" v="97"/>
          <ac:spMkLst>
            <pc:docMk/>
            <pc:sldMk cId="866177050" sldId="262"/>
            <ac:spMk id="29" creationId="{26961E1D-A191-6490-492C-EAC35A702934}"/>
          </ac:spMkLst>
        </pc:spChg>
        <pc:spChg chg="mod">
          <ac:chgData name="Nguyen Huy" userId="03e08db4-59cf-4cb4-b2d1-70d2dd8489fe" providerId="ADAL" clId="{89327E46-2FA6-4BFD-8D0F-28AFAB55B779}" dt="2023-03-28T08:22:20.321" v="97"/>
          <ac:spMkLst>
            <pc:docMk/>
            <pc:sldMk cId="866177050" sldId="262"/>
            <ac:spMk id="30" creationId="{68C7D08D-DC20-947F-4D6A-FF1E3D01AE62}"/>
          </ac:spMkLst>
        </pc:spChg>
        <pc:spChg chg="mod">
          <ac:chgData name="Nguyen Huy" userId="03e08db4-59cf-4cb4-b2d1-70d2dd8489fe" providerId="ADAL" clId="{89327E46-2FA6-4BFD-8D0F-28AFAB55B779}" dt="2023-03-28T08:22:20.321" v="97"/>
          <ac:spMkLst>
            <pc:docMk/>
            <pc:sldMk cId="866177050" sldId="262"/>
            <ac:spMk id="31" creationId="{844585C6-9ACD-5E3E-0C70-6EF8A07912DE}"/>
          </ac:spMkLst>
        </pc:spChg>
        <pc:spChg chg="mod">
          <ac:chgData name="Nguyen Huy" userId="03e08db4-59cf-4cb4-b2d1-70d2dd8489fe" providerId="ADAL" clId="{89327E46-2FA6-4BFD-8D0F-28AFAB55B779}" dt="2023-03-28T08:22:20.321" v="97"/>
          <ac:spMkLst>
            <pc:docMk/>
            <pc:sldMk cId="866177050" sldId="262"/>
            <ac:spMk id="32" creationId="{DE37BE41-0E39-25DC-F8A0-C05F7C9471F5}"/>
          </ac:spMkLst>
        </pc:spChg>
        <pc:spChg chg="mod">
          <ac:chgData name="Nguyen Huy" userId="03e08db4-59cf-4cb4-b2d1-70d2dd8489fe" providerId="ADAL" clId="{89327E46-2FA6-4BFD-8D0F-28AFAB55B779}" dt="2023-03-28T08:22:20.321" v="97"/>
          <ac:spMkLst>
            <pc:docMk/>
            <pc:sldMk cId="866177050" sldId="262"/>
            <ac:spMk id="33" creationId="{91A0A2E5-A4D8-FBDC-14B4-E38775F9B743}"/>
          </ac:spMkLst>
        </pc:spChg>
        <pc:spChg chg="mod">
          <ac:chgData name="Nguyen Huy" userId="03e08db4-59cf-4cb4-b2d1-70d2dd8489fe" providerId="ADAL" clId="{89327E46-2FA6-4BFD-8D0F-28AFAB55B779}" dt="2023-03-28T08:22:20.321" v="97"/>
          <ac:spMkLst>
            <pc:docMk/>
            <pc:sldMk cId="866177050" sldId="262"/>
            <ac:spMk id="34" creationId="{9A55D56C-AA89-A94A-90B1-D8550811D80A}"/>
          </ac:spMkLst>
        </pc:spChg>
        <pc:spChg chg="mod">
          <ac:chgData name="Nguyen Huy" userId="03e08db4-59cf-4cb4-b2d1-70d2dd8489fe" providerId="ADAL" clId="{89327E46-2FA6-4BFD-8D0F-28AFAB55B779}" dt="2023-03-28T08:22:20.321" v="97"/>
          <ac:spMkLst>
            <pc:docMk/>
            <pc:sldMk cId="866177050" sldId="262"/>
            <ac:spMk id="35" creationId="{2190E5E3-0C15-3403-728C-850F51C4E1A5}"/>
          </ac:spMkLst>
        </pc:spChg>
        <pc:grpChg chg="add del mod">
          <ac:chgData name="Nguyen Huy" userId="03e08db4-59cf-4cb4-b2d1-70d2dd8489fe" providerId="ADAL" clId="{89327E46-2FA6-4BFD-8D0F-28AFAB55B779}" dt="2023-03-28T08:22:22.084" v="98" actId="478"/>
          <ac:grpSpMkLst>
            <pc:docMk/>
            <pc:sldMk cId="866177050" sldId="262"/>
            <ac:grpSpMk id="2" creationId="{57CE777B-533D-4076-D0EB-30AA1E59F0E9}"/>
          </ac:grpSpMkLst>
        </pc:grpChg>
        <pc:grpChg chg="add mod">
          <ac:chgData name="Nguyen Huy" userId="03e08db4-59cf-4cb4-b2d1-70d2dd8489fe" providerId="ADAL" clId="{89327E46-2FA6-4BFD-8D0F-28AFAB55B779}" dt="2023-03-28T08:23:16.583" v="127" actId="1076"/>
          <ac:grpSpMkLst>
            <pc:docMk/>
            <pc:sldMk cId="866177050" sldId="262"/>
            <ac:grpSpMk id="6" creationId="{9DD0AF31-15AE-B367-BA77-FB3F108A5433}"/>
          </ac:grpSpMkLst>
        </pc:grpChg>
        <pc:grpChg chg="add del mod">
          <ac:chgData name="Nguyen Huy" userId="03e08db4-59cf-4cb4-b2d1-70d2dd8489fe" providerId="ADAL" clId="{89327E46-2FA6-4BFD-8D0F-28AFAB55B779}" dt="2023-03-28T08:22:37.988" v="110" actId="478"/>
          <ac:grpSpMkLst>
            <pc:docMk/>
            <pc:sldMk cId="866177050" sldId="262"/>
            <ac:grpSpMk id="15" creationId="{369126C0-3553-EF93-9CF6-9FEF19149542}"/>
          </ac:grpSpMkLst>
        </pc:grpChg>
        <pc:picChg chg="add del mod">
          <ac:chgData name="Nguyen Huy" userId="03e08db4-59cf-4cb4-b2d1-70d2dd8489fe" providerId="ADAL" clId="{89327E46-2FA6-4BFD-8D0F-28AFAB55B779}" dt="2023-03-28T08:22:37.520" v="109" actId="478"/>
          <ac:picMkLst>
            <pc:docMk/>
            <pc:sldMk cId="866177050" sldId="262"/>
            <ac:picMk id="4" creationId="{F2C1129A-E050-33F9-31A4-3A62B09D5547}"/>
          </ac:picMkLst>
        </pc:picChg>
        <pc:picChg chg="add del mod">
          <ac:chgData name="Nguyen Huy" userId="03e08db4-59cf-4cb4-b2d1-70d2dd8489fe" providerId="ADAL" clId="{89327E46-2FA6-4BFD-8D0F-28AFAB55B779}" dt="2023-03-28T08:22:38.684" v="111" actId="478"/>
          <ac:picMkLst>
            <pc:docMk/>
            <pc:sldMk cId="866177050" sldId="262"/>
            <ac:picMk id="5" creationId="{6E2B599D-5F7D-F8CE-F6BD-CF74D518295F}"/>
          </ac:picMkLst>
        </pc:picChg>
        <pc:picChg chg="add del mod">
          <ac:chgData name="Nguyen Huy" userId="03e08db4-59cf-4cb4-b2d1-70d2dd8489fe" providerId="ADAL" clId="{89327E46-2FA6-4BFD-8D0F-28AFAB55B779}" dt="2023-03-28T08:22:26.746" v="103" actId="478"/>
          <ac:picMkLst>
            <pc:docMk/>
            <pc:sldMk cId="866177050" sldId="262"/>
            <ac:picMk id="8" creationId="{B29897E7-2856-4F19-E7FB-52B7D36DE2AF}"/>
          </ac:picMkLst>
        </pc:picChg>
        <pc:picChg chg="add del mod">
          <ac:chgData name="Nguyen Huy" userId="03e08db4-59cf-4cb4-b2d1-70d2dd8489fe" providerId="ADAL" clId="{89327E46-2FA6-4BFD-8D0F-28AFAB55B779}" dt="2023-03-28T08:22:25.481" v="101" actId="478"/>
          <ac:picMkLst>
            <pc:docMk/>
            <pc:sldMk cId="866177050" sldId="262"/>
            <ac:picMk id="9" creationId="{539519A1-9507-FD59-3A79-3A0AAA010922}"/>
          </ac:picMkLst>
        </pc:picChg>
        <pc:picChg chg="add del mod">
          <ac:chgData name="Nguyen Huy" userId="03e08db4-59cf-4cb4-b2d1-70d2dd8489fe" providerId="ADAL" clId="{89327E46-2FA6-4BFD-8D0F-28AFAB55B779}" dt="2023-03-28T08:22:42.792" v="113" actId="478"/>
          <ac:picMkLst>
            <pc:docMk/>
            <pc:sldMk cId="866177050" sldId="262"/>
            <ac:picMk id="10" creationId="{ED6015DC-66FC-F385-916D-FDD5EE627AFE}"/>
          </ac:picMkLst>
        </pc:picChg>
        <pc:picChg chg="add del mod">
          <ac:chgData name="Nguyen Huy" userId="03e08db4-59cf-4cb4-b2d1-70d2dd8489fe" providerId="ADAL" clId="{89327E46-2FA6-4BFD-8D0F-28AFAB55B779}" dt="2023-03-28T08:22:36.849" v="108" actId="478"/>
          <ac:picMkLst>
            <pc:docMk/>
            <pc:sldMk cId="866177050" sldId="262"/>
            <ac:picMk id="11" creationId="{9F3E93CC-22C4-B8DD-B0F1-8CD6E49FB1A7}"/>
          </ac:picMkLst>
        </pc:picChg>
        <pc:picChg chg="add mod">
          <ac:chgData name="Nguyen Huy" userId="03e08db4-59cf-4cb4-b2d1-70d2dd8489fe" providerId="ADAL" clId="{89327E46-2FA6-4BFD-8D0F-28AFAB55B779}" dt="2023-03-28T08:22:20.321" v="97"/>
          <ac:picMkLst>
            <pc:docMk/>
            <pc:sldMk cId="866177050" sldId="262"/>
            <ac:picMk id="12" creationId="{29879682-EA8C-07F5-383C-7CD908B24AAD}"/>
          </ac:picMkLst>
        </pc:picChg>
        <pc:picChg chg="add del mod">
          <ac:chgData name="Nguyen Huy" userId="03e08db4-59cf-4cb4-b2d1-70d2dd8489fe" providerId="ADAL" clId="{89327E46-2FA6-4BFD-8D0F-28AFAB55B779}" dt="2023-03-28T08:22:23.143" v="99" actId="478"/>
          <ac:picMkLst>
            <pc:docMk/>
            <pc:sldMk cId="866177050" sldId="262"/>
            <ac:picMk id="36" creationId="{5E1510A4-2029-DC15-BF53-50B4D01294DE}"/>
          </ac:picMkLst>
        </pc:picChg>
        <pc:picChg chg="add mod">
          <ac:chgData name="Nguyen Huy" userId="03e08db4-59cf-4cb4-b2d1-70d2dd8489fe" providerId="ADAL" clId="{89327E46-2FA6-4BFD-8D0F-28AFAB55B779}" dt="2023-03-28T08:23:19.510" v="129" actId="1076"/>
          <ac:picMkLst>
            <pc:docMk/>
            <pc:sldMk cId="866177050" sldId="262"/>
            <ac:picMk id="37" creationId="{90F64AD6-DC2E-96AA-26CE-3023E9D87D2F}"/>
          </ac:picMkLst>
        </pc:picChg>
        <pc:picChg chg="add mod">
          <ac:chgData name="Nguyen Huy" userId="03e08db4-59cf-4cb4-b2d1-70d2dd8489fe" providerId="ADAL" clId="{89327E46-2FA6-4BFD-8D0F-28AFAB55B779}" dt="2023-03-28T08:23:18.374" v="128" actId="1076"/>
          <ac:picMkLst>
            <pc:docMk/>
            <pc:sldMk cId="866177050" sldId="262"/>
            <ac:picMk id="38" creationId="{46139B66-FD54-B1AA-E1C8-48F5AE9250D6}"/>
          </ac:picMkLst>
        </pc:picChg>
      </pc:sldChg>
      <pc:sldChg chg="addSp modSp mod modAnim">
        <pc:chgData name="Nguyen Huy" userId="03e08db4-59cf-4cb4-b2d1-70d2dd8489fe" providerId="ADAL" clId="{89327E46-2FA6-4BFD-8D0F-28AFAB55B779}" dt="2023-03-28T08:41:43.043" v="443"/>
        <pc:sldMkLst>
          <pc:docMk/>
          <pc:sldMk cId="522577783" sldId="263"/>
        </pc:sldMkLst>
        <pc:picChg chg="add mod">
          <ac:chgData name="Nguyen Huy" userId="03e08db4-59cf-4cb4-b2d1-70d2dd8489fe" providerId="ADAL" clId="{89327E46-2FA6-4BFD-8D0F-28AFAB55B779}" dt="2023-03-28T08:28:28.174" v="244" actId="1036"/>
          <ac:picMkLst>
            <pc:docMk/>
            <pc:sldMk cId="522577783" sldId="263"/>
            <ac:picMk id="3" creationId="{160838EE-8085-A84A-97FF-EFF1FDE89A49}"/>
          </ac:picMkLst>
        </pc:picChg>
      </pc:sldChg>
      <pc:sldChg chg="addSp modSp mod modAnim">
        <pc:chgData name="Nguyen Huy" userId="03e08db4-59cf-4cb4-b2d1-70d2dd8489fe" providerId="ADAL" clId="{89327E46-2FA6-4BFD-8D0F-28AFAB55B779}" dt="2023-03-28T08:33:06.517" v="304" actId="207"/>
        <pc:sldMkLst>
          <pc:docMk/>
          <pc:sldMk cId="3430506704" sldId="264"/>
        </pc:sldMkLst>
        <pc:spChg chg="mod">
          <ac:chgData name="Nguyen Huy" userId="03e08db4-59cf-4cb4-b2d1-70d2dd8489fe" providerId="ADAL" clId="{89327E46-2FA6-4BFD-8D0F-28AFAB55B779}" dt="2023-03-28T08:33:06.517" v="304" actId="207"/>
          <ac:spMkLst>
            <pc:docMk/>
            <pc:sldMk cId="3430506704" sldId="264"/>
            <ac:spMk id="3" creationId="{84C0F1A3-1501-EC4F-72F6-C7AFDCD7399B}"/>
          </ac:spMkLst>
        </pc:spChg>
        <pc:spChg chg="mod">
          <ac:chgData name="Nguyen Huy" userId="03e08db4-59cf-4cb4-b2d1-70d2dd8489fe" providerId="ADAL" clId="{89327E46-2FA6-4BFD-8D0F-28AFAB55B779}" dt="2023-03-28T08:33:01.806" v="303" actId="207"/>
          <ac:spMkLst>
            <pc:docMk/>
            <pc:sldMk cId="3430506704" sldId="264"/>
            <ac:spMk id="5" creationId="{5B853E8C-D88E-26AF-A188-FC6CA0DE30C1}"/>
          </ac:spMkLst>
        </pc:spChg>
        <pc:spChg chg="add mod">
          <ac:chgData name="Nguyen Huy" userId="03e08db4-59cf-4cb4-b2d1-70d2dd8489fe" providerId="ADAL" clId="{89327E46-2FA6-4BFD-8D0F-28AFAB55B779}" dt="2023-03-28T08:32:22.791" v="287" actId="1076"/>
          <ac:spMkLst>
            <pc:docMk/>
            <pc:sldMk cId="3430506704" sldId="264"/>
            <ac:spMk id="7" creationId="{B8E50515-B59D-7584-B619-D6C13736EA64}"/>
          </ac:spMkLst>
        </pc:spChg>
        <pc:spChg chg="add mod">
          <ac:chgData name="Nguyen Huy" userId="03e08db4-59cf-4cb4-b2d1-70d2dd8489fe" providerId="ADAL" clId="{89327E46-2FA6-4BFD-8D0F-28AFAB55B779}" dt="2023-03-28T08:32:48.445" v="301" actId="1076"/>
          <ac:spMkLst>
            <pc:docMk/>
            <pc:sldMk cId="3430506704" sldId="264"/>
            <ac:spMk id="9" creationId="{FFC4B1D0-EC2C-C83C-6BE7-E6533A3CDD3B}"/>
          </ac:spMkLst>
        </pc:spChg>
        <pc:spChg chg="add mod">
          <ac:chgData name="Nguyen Huy" userId="03e08db4-59cf-4cb4-b2d1-70d2dd8489fe" providerId="ADAL" clId="{89327E46-2FA6-4BFD-8D0F-28AFAB55B779}" dt="2023-03-28T08:32:46.742" v="300" actId="1076"/>
          <ac:spMkLst>
            <pc:docMk/>
            <pc:sldMk cId="3430506704" sldId="264"/>
            <ac:spMk id="10" creationId="{0D825E72-727A-6A86-0A6A-500908AD89B9}"/>
          </ac:spMkLst>
        </pc:spChg>
        <pc:grpChg chg="add mod">
          <ac:chgData name="Nguyen Huy" userId="03e08db4-59cf-4cb4-b2d1-70d2dd8489fe" providerId="ADAL" clId="{89327E46-2FA6-4BFD-8D0F-28AFAB55B779}" dt="2023-03-28T08:32:31.934" v="292" actId="164"/>
          <ac:grpSpMkLst>
            <pc:docMk/>
            <pc:sldMk cId="3430506704" sldId="264"/>
            <ac:grpSpMk id="2" creationId="{D75FB1AC-8E15-D68B-AC79-AAA9ED63C5EB}"/>
          </ac:grpSpMkLst>
        </pc:grpChg>
        <pc:grpChg chg="add mod">
          <ac:chgData name="Nguyen Huy" userId="03e08db4-59cf-4cb4-b2d1-70d2dd8489fe" providerId="ADAL" clId="{89327E46-2FA6-4BFD-8D0F-28AFAB55B779}" dt="2023-03-28T08:32:34.726" v="294" actId="164"/>
          <ac:grpSpMkLst>
            <pc:docMk/>
            <pc:sldMk cId="3430506704" sldId="264"/>
            <ac:grpSpMk id="4" creationId="{4AED8D31-7B61-813D-0448-A814248B540A}"/>
          </ac:grpSpMkLst>
        </pc:grpChg>
        <pc:grpChg chg="add mod">
          <ac:chgData name="Nguyen Huy" userId="03e08db4-59cf-4cb4-b2d1-70d2dd8489fe" providerId="ADAL" clId="{89327E46-2FA6-4BFD-8D0F-28AFAB55B779}" dt="2023-03-28T08:32:41.749" v="298" actId="1076"/>
          <ac:grpSpMkLst>
            <pc:docMk/>
            <pc:sldMk cId="3430506704" sldId="264"/>
            <ac:grpSpMk id="12" creationId="{4338E2CE-B537-ECFA-DDAC-1081D6781BEA}"/>
          </ac:grpSpMkLst>
        </pc:grpChg>
        <pc:grpChg chg="add mod">
          <ac:chgData name="Nguyen Huy" userId="03e08db4-59cf-4cb4-b2d1-70d2dd8489fe" providerId="ADAL" clId="{89327E46-2FA6-4BFD-8D0F-28AFAB55B779}" dt="2023-03-28T08:32:43.968" v="299" actId="1076"/>
          <ac:grpSpMkLst>
            <pc:docMk/>
            <pc:sldMk cId="3430506704" sldId="264"/>
            <ac:grpSpMk id="13" creationId="{AF7511D8-5733-0443-E219-4D68421E207B}"/>
          </ac:grpSpMkLst>
        </pc:grpChg>
        <pc:picChg chg="add mod">
          <ac:chgData name="Nguyen Huy" userId="03e08db4-59cf-4cb4-b2d1-70d2dd8489fe" providerId="ADAL" clId="{89327E46-2FA6-4BFD-8D0F-28AFAB55B779}" dt="2023-03-28T08:32:28.047" v="290" actId="1076"/>
          <ac:picMkLst>
            <pc:docMk/>
            <pc:sldMk cId="3430506704" sldId="264"/>
            <ac:picMk id="6" creationId="{7F262948-1EC3-1817-8FF8-CF4749969B2F}"/>
          </ac:picMkLst>
        </pc:picChg>
        <pc:picChg chg="add mod">
          <ac:chgData name="Nguyen Huy" userId="03e08db4-59cf-4cb4-b2d1-70d2dd8489fe" providerId="ADAL" clId="{89327E46-2FA6-4BFD-8D0F-28AFAB55B779}" dt="2023-03-28T08:32:31.934" v="292" actId="164"/>
          <ac:picMkLst>
            <pc:docMk/>
            <pc:sldMk cId="3430506704" sldId="264"/>
            <ac:picMk id="8" creationId="{1E4851F0-D7CE-94B2-73EA-18D9256E210E}"/>
          </ac:picMkLst>
        </pc:picChg>
        <pc:picChg chg="add mod">
          <ac:chgData name="Nguyen Huy" userId="03e08db4-59cf-4cb4-b2d1-70d2dd8489fe" providerId="ADAL" clId="{89327E46-2FA6-4BFD-8D0F-28AFAB55B779}" dt="2023-03-28T08:32:34.726" v="294" actId="164"/>
          <ac:picMkLst>
            <pc:docMk/>
            <pc:sldMk cId="3430506704" sldId="264"/>
            <ac:picMk id="11" creationId="{D30C65BB-B7C0-95EA-437E-6F72293498C6}"/>
          </ac:picMkLst>
        </pc:picChg>
      </pc:sldChg>
      <pc:sldChg chg="addSp modSp mod modAnim">
        <pc:chgData name="Nguyen Huy" userId="03e08db4-59cf-4cb4-b2d1-70d2dd8489fe" providerId="ADAL" clId="{89327E46-2FA6-4BFD-8D0F-28AFAB55B779}" dt="2023-03-28T08:42:59.562" v="460"/>
        <pc:sldMkLst>
          <pc:docMk/>
          <pc:sldMk cId="1308164110" sldId="267"/>
        </pc:sldMkLst>
        <pc:picChg chg="add mod">
          <ac:chgData name="Nguyen Huy" userId="03e08db4-59cf-4cb4-b2d1-70d2dd8489fe" providerId="ADAL" clId="{89327E46-2FA6-4BFD-8D0F-28AFAB55B779}" dt="2023-03-28T08:21:19.103" v="94" actId="1076"/>
          <ac:picMkLst>
            <pc:docMk/>
            <pc:sldMk cId="1308164110" sldId="267"/>
            <ac:picMk id="3" creationId="{EFD918BC-74FC-1BE3-3CD3-22FEC9701CB6}"/>
          </ac:picMkLst>
        </pc:picChg>
      </pc:sldChg>
      <pc:sldChg chg="delSp modSp add mod setBg modAnim">
        <pc:chgData name="Nguyen Huy" userId="03e08db4-59cf-4cb4-b2d1-70d2dd8489fe" providerId="ADAL" clId="{89327E46-2FA6-4BFD-8D0F-28AFAB55B779}" dt="2023-03-28T08:40:51.529" v="436" actId="1036"/>
        <pc:sldMkLst>
          <pc:docMk/>
          <pc:sldMk cId="1953160436" sldId="268"/>
        </pc:sldMkLst>
        <pc:spChg chg="mod">
          <ac:chgData name="Nguyen Huy" userId="03e08db4-59cf-4cb4-b2d1-70d2dd8489fe" providerId="ADAL" clId="{89327E46-2FA6-4BFD-8D0F-28AFAB55B779}" dt="2023-03-28T08:40:51.529" v="436" actId="1036"/>
          <ac:spMkLst>
            <pc:docMk/>
            <pc:sldMk cId="1953160436" sldId="268"/>
            <ac:spMk id="16" creationId="{00000000-0000-0000-0000-000000000000}"/>
          </ac:spMkLst>
        </pc:spChg>
        <pc:spChg chg="mod">
          <ac:chgData name="Nguyen Huy" userId="03e08db4-59cf-4cb4-b2d1-70d2dd8489fe" providerId="ADAL" clId="{89327E46-2FA6-4BFD-8D0F-28AFAB55B779}" dt="2023-03-28T08:40:14.135" v="418" actId="1076"/>
          <ac:spMkLst>
            <pc:docMk/>
            <pc:sldMk cId="1953160436" sldId="268"/>
            <ac:spMk id="17" creationId="{00000000-0000-0000-0000-000000000000}"/>
          </ac:spMkLst>
        </pc:spChg>
        <pc:spChg chg="mod">
          <ac:chgData name="Nguyen Huy" userId="03e08db4-59cf-4cb4-b2d1-70d2dd8489fe" providerId="ADAL" clId="{89327E46-2FA6-4BFD-8D0F-28AFAB55B779}" dt="2023-03-28T08:40:14.135" v="418" actId="1076"/>
          <ac:spMkLst>
            <pc:docMk/>
            <pc:sldMk cId="1953160436" sldId="268"/>
            <ac:spMk id="18" creationId="{00000000-0000-0000-0000-000000000000}"/>
          </ac:spMkLst>
        </pc:spChg>
        <pc:spChg chg="mod">
          <ac:chgData name="Nguyen Huy" userId="03e08db4-59cf-4cb4-b2d1-70d2dd8489fe" providerId="ADAL" clId="{89327E46-2FA6-4BFD-8D0F-28AFAB55B779}" dt="2023-03-28T08:40:14.135" v="418" actId="1076"/>
          <ac:spMkLst>
            <pc:docMk/>
            <pc:sldMk cId="1953160436" sldId="268"/>
            <ac:spMk id="19" creationId="{00000000-0000-0000-0000-000000000000}"/>
          </ac:spMkLst>
        </pc:spChg>
        <pc:spChg chg="mod">
          <ac:chgData name="Nguyen Huy" userId="03e08db4-59cf-4cb4-b2d1-70d2dd8489fe" providerId="ADAL" clId="{89327E46-2FA6-4BFD-8D0F-28AFAB55B779}" dt="2023-03-28T08:40:14.135" v="418" actId="1076"/>
          <ac:spMkLst>
            <pc:docMk/>
            <pc:sldMk cId="1953160436" sldId="268"/>
            <ac:spMk id="24" creationId="{00000000-0000-0000-0000-000000000000}"/>
          </ac:spMkLst>
        </pc:spChg>
        <pc:spChg chg="mod">
          <ac:chgData name="Nguyen Huy" userId="03e08db4-59cf-4cb4-b2d1-70d2dd8489fe" providerId="ADAL" clId="{89327E46-2FA6-4BFD-8D0F-28AFAB55B779}" dt="2023-03-28T08:39:24.253" v="406" actId="1076"/>
          <ac:spMkLst>
            <pc:docMk/>
            <pc:sldMk cId="1953160436" sldId="268"/>
            <ac:spMk id="25" creationId="{00000000-0000-0000-0000-000000000000}"/>
          </ac:spMkLst>
        </pc:spChg>
        <pc:spChg chg="mod">
          <ac:chgData name="Nguyen Huy" userId="03e08db4-59cf-4cb4-b2d1-70d2dd8489fe" providerId="ADAL" clId="{89327E46-2FA6-4BFD-8D0F-28AFAB55B779}" dt="2023-03-28T08:40:14.135" v="418" actId="1076"/>
          <ac:spMkLst>
            <pc:docMk/>
            <pc:sldMk cId="1953160436" sldId="268"/>
            <ac:spMk id="26" creationId="{00000000-0000-0000-0000-000000000000}"/>
          </ac:spMkLst>
        </pc:spChg>
        <pc:spChg chg="mod">
          <ac:chgData name="Nguyen Huy" userId="03e08db4-59cf-4cb4-b2d1-70d2dd8489fe" providerId="ADAL" clId="{89327E46-2FA6-4BFD-8D0F-28AFAB55B779}" dt="2023-03-28T08:40:17.637" v="419" actId="1076"/>
          <ac:spMkLst>
            <pc:docMk/>
            <pc:sldMk cId="1953160436" sldId="268"/>
            <ac:spMk id="27" creationId="{00000000-0000-0000-0000-000000000000}"/>
          </ac:spMkLst>
        </pc:spChg>
        <pc:picChg chg="mod">
          <ac:chgData name="Nguyen Huy" userId="03e08db4-59cf-4cb4-b2d1-70d2dd8489fe" providerId="ADAL" clId="{89327E46-2FA6-4BFD-8D0F-28AFAB55B779}" dt="2023-03-28T08:40:14.135" v="418" actId="1076"/>
          <ac:picMkLst>
            <pc:docMk/>
            <pc:sldMk cId="1953160436" sldId="268"/>
            <ac:picMk id="4" creationId="{00000000-0000-0000-0000-000000000000}"/>
          </ac:picMkLst>
        </pc:picChg>
        <pc:picChg chg="mod">
          <ac:chgData name="Nguyen Huy" userId="03e08db4-59cf-4cb4-b2d1-70d2dd8489fe" providerId="ADAL" clId="{89327E46-2FA6-4BFD-8D0F-28AFAB55B779}" dt="2023-03-28T08:40:19.950" v="420" actId="1076"/>
          <ac:picMkLst>
            <pc:docMk/>
            <pc:sldMk cId="1953160436" sldId="268"/>
            <ac:picMk id="8" creationId="{00000000-0000-0000-0000-000000000000}"/>
          </ac:picMkLst>
        </pc:picChg>
        <pc:picChg chg="mod">
          <ac:chgData name="Nguyen Huy" userId="03e08db4-59cf-4cb4-b2d1-70d2dd8489fe" providerId="ADAL" clId="{89327E46-2FA6-4BFD-8D0F-28AFAB55B779}" dt="2023-03-28T08:40:14.135" v="418" actId="1076"/>
          <ac:picMkLst>
            <pc:docMk/>
            <pc:sldMk cId="1953160436" sldId="268"/>
            <ac:picMk id="9" creationId="{00000000-0000-0000-0000-000000000000}"/>
          </ac:picMkLst>
        </pc:picChg>
        <pc:picChg chg="mod">
          <ac:chgData name="Nguyen Huy" userId="03e08db4-59cf-4cb4-b2d1-70d2dd8489fe" providerId="ADAL" clId="{89327E46-2FA6-4BFD-8D0F-28AFAB55B779}" dt="2023-03-28T08:40:14.135" v="418" actId="1076"/>
          <ac:picMkLst>
            <pc:docMk/>
            <pc:sldMk cId="1953160436" sldId="268"/>
            <ac:picMk id="10" creationId="{00000000-0000-0000-0000-000000000000}"/>
          </ac:picMkLst>
        </pc:picChg>
        <pc:picChg chg="mod">
          <ac:chgData name="Nguyen Huy" userId="03e08db4-59cf-4cb4-b2d1-70d2dd8489fe" providerId="ADAL" clId="{89327E46-2FA6-4BFD-8D0F-28AFAB55B779}" dt="2023-03-28T08:40:14.135" v="418" actId="1076"/>
          <ac:picMkLst>
            <pc:docMk/>
            <pc:sldMk cId="1953160436" sldId="268"/>
            <ac:picMk id="11" creationId="{00000000-0000-0000-0000-000000000000}"/>
          </ac:picMkLst>
        </pc:picChg>
        <pc:picChg chg="del">
          <ac:chgData name="Nguyen Huy" userId="03e08db4-59cf-4cb4-b2d1-70d2dd8489fe" providerId="ADAL" clId="{89327E46-2FA6-4BFD-8D0F-28AFAB55B779}" dt="2023-03-28T08:40:05.007" v="417" actId="478"/>
          <ac:picMkLst>
            <pc:docMk/>
            <pc:sldMk cId="1953160436" sldId="268"/>
            <ac:picMk id="23" creationId="{A26CC379-35B4-43A2-9C82-4CD30F251F6F}"/>
          </ac:picMkLst>
        </pc:picChg>
      </pc:sldChg>
      <pc:sldChg chg="addSp delSp modSp add mod setBg">
        <pc:chgData name="Nguyen Huy" userId="03e08db4-59cf-4cb4-b2d1-70d2dd8489fe" providerId="ADAL" clId="{89327E46-2FA6-4BFD-8D0F-28AFAB55B779}" dt="2023-03-28T08:39:04.446" v="399" actId="14100"/>
        <pc:sldMkLst>
          <pc:docMk/>
          <pc:sldMk cId="4281231510" sldId="272"/>
        </pc:sldMkLst>
        <pc:spChg chg="add del">
          <ac:chgData name="Nguyen Huy" userId="03e08db4-59cf-4cb4-b2d1-70d2dd8489fe" providerId="ADAL" clId="{89327E46-2FA6-4BFD-8D0F-28AFAB55B779}" dt="2023-03-28T08:38:23.602" v="388" actId="22"/>
          <ac:spMkLst>
            <pc:docMk/>
            <pc:sldMk cId="4281231510" sldId="272"/>
            <ac:spMk id="3" creationId="{59A713A1-7F28-E123-8CC7-D4C70A068E63}"/>
          </ac:spMkLst>
        </pc:spChg>
        <pc:spChg chg="mod">
          <ac:chgData name="Nguyen Huy" userId="03e08db4-59cf-4cb4-b2d1-70d2dd8489fe" providerId="ADAL" clId="{89327E46-2FA6-4BFD-8D0F-28AFAB55B779}" dt="2023-03-28T08:39:01.585" v="398" actId="14100"/>
          <ac:spMkLst>
            <pc:docMk/>
            <pc:sldMk cId="4281231510" sldId="272"/>
            <ac:spMk id="16" creationId="{00000000-0000-0000-0000-000000000000}"/>
          </ac:spMkLst>
        </pc:spChg>
        <pc:spChg chg="mod">
          <ac:chgData name="Nguyen Huy" userId="03e08db4-59cf-4cb4-b2d1-70d2dd8489fe" providerId="ADAL" clId="{89327E46-2FA6-4BFD-8D0F-28AFAB55B779}" dt="2023-03-28T08:39:01.585" v="398" actId="14100"/>
          <ac:spMkLst>
            <pc:docMk/>
            <pc:sldMk cId="4281231510" sldId="272"/>
            <ac:spMk id="17" creationId="{00000000-0000-0000-0000-000000000000}"/>
          </ac:spMkLst>
        </pc:spChg>
        <pc:spChg chg="mod">
          <ac:chgData name="Nguyen Huy" userId="03e08db4-59cf-4cb4-b2d1-70d2dd8489fe" providerId="ADAL" clId="{89327E46-2FA6-4BFD-8D0F-28AFAB55B779}" dt="2023-03-28T08:39:04.446" v="399" actId="14100"/>
          <ac:spMkLst>
            <pc:docMk/>
            <pc:sldMk cId="4281231510" sldId="272"/>
            <ac:spMk id="18" creationId="{00000000-0000-0000-0000-000000000000}"/>
          </ac:spMkLst>
        </pc:spChg>
        <pc:spChg chg="mod">
          <ac:chgData name="Nguyen Huy" userId="03e08db4-59cf-4cb4-b2d1-70d2dd8489fe" providerId="ADAL" clId="{89327E46-2FA6-4BFD-8D0F-28AFAB55B779}" dt="2023-03-28T08:39:04.446" v="399" actId="14100"/>
          <ac:spMkLst>
            <pc:docMk/>
            <pc:sldMk cId="4281231510" sldId="272"/>
            <ac:spMk id="19" creationId="{00000000-0000-0000-0000-000000000000}"/>
          </ac:spMkLst>
        </pc:spChg>
        <pc:spChg chg="mod">
          <ac:chgData name="Nguyen Huy" userId="03e08db4-59cf-4cb4-b2d1-70d2dd8489fe" providerId="ADAL" clId="{89327E46-2FA6-4BFD-8D0F-28AFAB55B779}" dt="2023-03-28T08:38:29.576" v="391" actId="403"/>
          <ac:spMkLst>
            <pc:docMk/>
            <pc:sldMk cId="4281231510" sldId="272"/>
            <ac:spMk id="25" creationId="{00000000-0000-0000-0000-000000000000}"/>
          </ac:spMkLst>
        </pc:spChg>
      </pc:sldChg>
      <pc:sldChg chg="modSp add mod setBg">
        <pc:chgData name="Nguyen Huy" userId="03e08db4-59cf-4cb4-b2d1-70d2dd8489fe" providerId="ADAL" clId="{89327E46-2FA6-4BFD-8D0F-28AFAB55B779}" dt="2023-03-28T08:38:15.087" v="386" actId="14100"/>
        <pc:sldMkLst>
          <pc:docMk/>
          <pc:sldMk cId="3303663220" sldId="273"/>
        </pc:sldMkLst>
        <pc:spChg chg="mod">
          <ac:chgData name="Nguyen Huy" userId="03e08db4-59cf-4cb4-b2d1-70d2dd8489fe" providerId="ADAL" clId="{89327E46-2FA6-4BFD-8D0F-28AFAB55B779}" dt="2023-03-28T08:38:15.087" v="386" actId="14100"/>
          <ac:spMkLst>
            <pc:docMk/>
            <pc:sldMk cId="3303663220" sldId="273"/>
            <ac:spMk id="16" creationId="{00000000-0000-0000-0000-000000000000}"/>
          </ac:spMkLst>
        </pc:spChg>
        <pc:spChg chg="mod">
          <ac:chgData name="Nguyen Huy" userId="03e08db4-59cf-4cb4-b2d1-70d2dd8489fe" providerId="ADAL" clId="{89327E46-2FA6-4BFD-8D0F-28AFAB55B779}" dt="2023-03-28T08:38:08.481" v="384" actId="14100"/>
          <ac:spMkLst>
            <pc:docMk/>
            <pc:sldMk cId="3303663220" sldId="273"/>
            <ac:spMk id="17" creationId="{00000000-0000-0000-0000-000000000000}"/>
          </ac:spMkLst>
        </pc:spChg>
        <pc:spChg chg="mod">
          <ac:chgData name="Nguyen Huy" userId="03e08db4-59cf-4cb4-b2d1-70d2dd8489fe" providerId="ADAL" clId="{89327E46-2FA6-4BFD-8D0F-28AFAB55B779}" dt="2023-03-28T08:38:15.087" v="386" actId="14100"/>
          <ac:spMkLst>
            <pc:docMk/>
            <pc:sldMk cId="3303663220" sldId="273"/>
            <ac:spMk id="18" creationId="{00000000-0000-0000-0000-000000000000}"/>
          </ac:spMkLst>
        </pc:spChg>
        <pc:spChg chg="mod">
          <ac:chgData name="Nguyen Huy" userId="03e08db4-59cf-4cb4-b2d1-70d2dd8489fe" providerId="ADAL" clId="{89327E46-2FA6-4BFD-8D0F-28AFAB55B779}" dt="2023-03-28T08:38:08.481" v="384" actId="14100"/>
          <ac:spMkLst>
            <pc:docMk/>
            <pc:sldMk cId="3303663220" sldId="273"/>
            <ac:spMk id="19" creationId="{00000000-0000-0000-0000-000000000000}"/>
          </ac:spMkLst>
        </pc:spChg>
        <pc:spChg chg="mod">
          <ac:chgData name="Nguyen Huy" userId="03e08db4-59cf-4cb4-b2d1-70d2dd8489fe" providerId="ADAL" clId="{89327E46-2FA6-4BFD-8D0F-28AFAB55B779}" dt="2023-03-28T08:37:16.521" v="371"/>
          <ac:spMkLst>
            <pc:docMk/>
            <pc:sldMk cId="3303663220" sldId="273"/>
            <ac:spMk id="25" creationId="{00000000-0000-0000-0000-000000000000}"/>
          </ac:spMkLst>
        </pc:spChg>
        <pc:picChg chg="mod">
          <ac:chgData name="Nguyen Huy" userId="03e08db4-59cf-4cb4-b2d1-70d2dd8489fe" providerId="ADAL" clId="{89327E46-2FA6-4BFD-8D0F-28AFAB55B779}" dt="2023-03-28T08:38:11.837" v="385" actId="14100"/>
          <ac:picMkLst>
            <pc:docMk/>
            <pc:sldMk cId="3303663220" sldId="273"/>
            <ac:picMk id="23" creationId="{303ECCB2-A6EA-4718-86B8-83A5BE23CD33}"/>
          </ac:picMkLst>
        </pc:picChg>
      </pc:sldChg>
      <pc:sldChg chg="modSp add mod setBg">
        <pc:chgData name="Nguyen Huy" userId="03e08db4-59cf-4cb4-b2d1-70d2dd8489fe" providerId="ADAL" clId="{89327E46-2FA6-4BFD-8D0F-28AFAB55B779}" dt="2023-03-28T08:36:58.887" v="370" actId="1037"/>
        <pc:sldMkLst>
          <pc:docMk/>
          <pc:sldMk cId="10905153" sldId="274"/>
        </pc:sldMkLst>
        <pc:spChg chg="mod">
          <ac:chgData name="Nguyen Huy" userId="03e08db4-59cf-4cb4-b2d1-70d2dd8489fe" providerId="ADAL" clId="{89327E46-2FA6-4BFD-8D0F-28AFAB55B779}" dt="2023-03-28T08:36:58.887" v="370" actId="1037"/>
          <ac:spMkLst>
            <pc:docMk/>
            <pc:sldMk cId="10905153" sldId="274"/>
            <ac:spMk id="16" creationId="{00000000-0000-0000-0000-000000000000}"/>
          </ac:spMkLst>
        </pc:spChg>
        <pc:spChg chg="mod">
          <ac:chgData name="Nguyen Huy" userId="03e08db4-59cf-4cb4-b2d1-70d2dd8489fe" providerId="ADAL" clId="{89327E46-2FA6-4BFD-8D0F-28AFAB55B779}" dt="2023-03-28T08:36:58.887" v="370" actId="1037"/>
          <ac:spMkLst>
            <pc:docMk/>
            <pc:sldMk cId="10905153" sldId="274"/>
            <ac:spMk id="17" creationId="{00000000-0000-0000-0000-000000000000}"/>
          </ac:spMkLst>
        </pc:spChg>
        <pc:spChg chg="mod">
          <ac:chgData name="Nguyen Huy" userId="03e08db4-59cf-4cb4-b2d1-70d2dd8489fe" providerId="ADAL" clId="{89327E46-2FA6-4BFD-8D0F-28AFAB55B779}" dt="2023-03-28T08:36:58.887" v="370" actId="1037"/>
          <ac:spMkLst>
            <pc:docMk/>
            <pc:sldMk cId="10905153" sldId="274"/>
            <ac:spMk id="18" creationId="{00000000-0000-0000-0000-000000000000}"/>
          </ac:spMkLst>
        </pc:spChg>
        <pc:spChg chg="mod">
          <ac:chgData name="Nguyen Huy" userId="03e08db4-59cf-4cb4-b2d1-70d2dd8489fe" providerId="ADAL" clId="{89327E46-2FA6-4BFD-8D0F-28AFAB55B779}" dt="2023-03-28T08:36:58.887" v="370" actId="1037"/>
          <ac:spMkLst>
            <pc:docMk/>
            <pc:sldMk cId="10905153" sldId="274"/>
            <ac:spMk id="19" creationId="{00000000-0000-0000-0000-000000000000}"/>
          </ac:spMkLst>
        </pc:spChg>
        <pc:spChg chg="mod">
          <ac:chgData name="Nguyen Huy" userId="03e08db4-59cf-4cb4-b2d1-70d2dd8489fe" providerId="ADAL" clId="{89327E46-2FA6-4BFD-8D0F-28AFAB55B779}" dt="2023-03-28T08:36:58.887" v="370" actId="1037"/>
          <ac:spMkLst>
            <pc:docMk/>
            <pc:sldMk cId="10905153" sldId="274"/>
            <ac:spMk id="24" creationId="{00000000-0000-0000-0000-000000000000}"/>
          </ac:spMkLst>
        </pc:spChg>
        <pc:spChg chg="mod">
          <ac:chgData name="Nguyen Huy" userId="03e08db4-59cf-4cb4-b2d1-70d2dd8489fe" providerId="ADAL" clId="{89327E46-2FA6-4BFD-8D0F-28AFAB55B779}" dt="2023-03-28T08:35:12.890" v="327" actId="403"/>
          <ac:spMkLst>
            <pc:docMk/>
            <pc:sldMk cId="10905153" sldId="274"/>
            <ac:spMk id="25" creationId="{00000000-0000-0000-0000-000000000000}"/>
          </ac:spMkLst>
        </pc:spChg>
        <pc:spChg chg="mod">
          <ac:chgData name="Nguyen Huy" userId="03e08db4-59cf-4cb4-b2d1-70d2dd8489fe" providerId="ADAL" clId="{89327E46-2FA6-4BFD-8D0F-28AFAB55B779}" dt="2023-03-28T08:36:58.887" v="370" actId="1037"/>
          <ac:spMkLst>
            <pc:docMk/>
            <pc:sldMk cId="10905153" sldId="274"/>
            <ac:spMk id="27" creationId="{00000000-0000-0000-0000-000000000000}"/>
          </ac:spMkLst>
        </pc:spChg>
        <pc:picChg chg="mod">
          <ac:chgData name="Nguyen Huy" userId="03e08db4-59cf-4cb4-b2d1-70d2dd8489fe" providerId="ADAL" clId="{89327E46-2FA6-4BFD-8D0F-28AFAB55B779}" dt="2023-03-28T08:36:58.887" v="370" actId="1037"/>
          <ac:picMkLst>
            <pc:docMk/>
            <pc:sldMk cId="10905153" sldId="274"/>
            <ac:picMk id="4" creationId="{00000000-0000-0000-0000-000000000000}"/>
          </ac:picMkLst>
        </pc:picChg>
        <pc:picChg chg="mod">
          <ac:chgData name="Nguyen Huy" userId="03e08db4-59cf-4cb4-b2d1-70d2dd8489fe" providerId="ADAL" clId="{89327E46-2FA6-4BFD-8D0F-28AFAB55B779}" dt="2023-03-28T08:36:58.887" v="370" actId="1037"/>
          <ac:picMkLst>
            <pc:docMk/>
            <pc:sldMk cId="10905153" sldId="274"/>
            <ac:picMk id="8" creationId="{00000000-0000-0000-0000-000000000000}"/>
          </ac:picMkLst>
        </pc:picChg>
        <pc:picChg chg="mod">
          <ac:chgData name="Nguyen Huy" userId="03e08db4-59cf-4cb4-b2d1-70d2dd8489fe" providerId="ADAL" clId="{89327E46-2FA6-4BFD-8D0F-28AFAB55B779}" dt="2023-03-28T08:36:58.887" v="370" actId="1037"/>
          <ac:picMkLst>
            <pc:docMk/>
            <pc:sldMk cId="10905153" sldId="274"/>
            <ac:picMk id="9" creationId="{00000000-0000-0000-0000-000000000000}"/>
          </ac:picMkLst>
        </pc:picChg>
        <pc:picChg chg="mod">
          <ac:chgData name="Nguyen Huy" userId="03e08db4-59cf-4cb4-b2d1-70d2dd8489fe" providerId="ADAL" clId="{89327E46-2FA6-4BFD-8D0F-28AFAB55B779}" dt="2023-03-28T08:36:29.653" v="335" actId="1076"/>
          <ac:picMkLst>
            <pc:docMk/>
            <pc:sldMk cId="10905153" sldId="274"/>
            <ac:picMk id="23" creationId="{303ECCB2-A6EA-4718-86B8-83A5BE23CD33}"/>
          </ac:picMkLst>
        </pc:picChg>
      </pc:sldChg>
      <pc:sldChg chg="add del setBg">
        <pc:chgData name="Nguyen Huy" userId="03e08db4-59cf-4cb4-b2d1-70d2dd8489fe" providerId="ADAL" clId="{89327E46-2FA6-4BFD-8D0F-28AFAB55B779}" dt="2023-03-28T08:24:20.730" v="156" actId="47"/>
        <pc:sldMkLst>
          <pc:docMk/>
          <pc:sldMk cId="0" sldId="276"/>
        </pc:sldMkLst>
      </pc:sldChg>
      <pc:sldChg chg="add del setBg">
        <pc:chgData name="Nguyen Huy" userId="03e08db4-59cf-4cb4-b2d1-70d2dd8489fe" providerId="ADAL" clId="{89327E46-2FA6-4BFD-8D0F-28AFAB55B779}" dt="2023-03-28T08:26:03.940" v="208" actId="47"/>
        <pc:sldMkLst>
          <pc:docMk/>
          <pc:sldMk cId="0" sldId="277"/>
        </pc:sldMkLst>
      </pc:sldChg>
      <pc:sldChg chg="addSp delSp modSp mod modAnim">
        <pc:chgData name="Nguyen Huy" userId="03e08db4-59cf-4cb4-b2d1-70d2dd8489fe" providerId="ADAL" clId="{89327E46-2FA6-4BFD-8D0F-28AFAB55B779}" dt="2023-03-28T08:16:14.770" v="52" actId="1076"/>
        <pc:sldMkLst>
          <pc:docMk/>
          <pc:sldMk cId="1309629433" sldId="364"/>
        </pc:sldMkLst>
        <pc:spChg chg="add del">
          <ac:chgData name="Nguyen Huy" userId="03e08db4-59cf-4cb4-b2d1-70d2dd8489fe" providerId="ADAL" clId="{89327E46-2FA6-4BFD-8D0F-28AFAB55B779}" dt="2023-03-28T08:14:25.581" v="8" actId="22"/>
          <ac:spMkLst>
            <pc:docMk/>
            <pc:sldMk cId="1309629433" sldId="364"/>
            <ac:spMk id="4" creationId="{2492C066-B7DD-1606-F473-7DF2C0960D8D}"/>
          </ac:spMkLst>
        </pc:spChg>
        <pc:spChg chg="mod">
          <ac:chgData name="Nguyen Huy" userId="03e08db4-59cf-4cb4-b2d1-70d2dd8489fe" providerId="ADAL" clId="{89327E46-2FA6-4BFD-8D0F-28AFAB55B779}" dt="2023-03-28T08:15:22.959" v="29" actId="255"/>
          <ac:spMkLst>
            <pc:docMk/>
            <pc:sldMk cId="1309629433" sldId="364"/>
            <ac:spMk id="7" creationId="{AAEF9325-F4CA-5AAA-3580-FB32B824B3EC}"/>
          </ac:spMkLst>
        </pc:spChg>
        <pc:spChg chg="mod">
          <ac:chgData name="Nguyen Huy" userId="03e08db4-59cf-4cb4-b2d1-70d2dd8489fe" providerId="ADAL" clId="{89327E46-2FA6-4BFD-8D0F-28AFAB55B779}" dt="2023-03-28T08:16:05.389" v="49" actId="2710"/>
          <ac:spMkLst>
            <pc:docMk/>
            <pc:sldMk cId="1309629433" sldId="364"/>
            <ac:spMk id="9" creationId="{6FF45C65-9865-B803-AD33-BB4C8E3A9425}"/>
          </ac:spMkLst>
        </pc:spChg>
        <pc:spChg chg="mod">
          <ac:chgData name="Nguyen Huy" userId="03e08db4-59cf-4cb4-b2d1-70d2dd8489fe" providerId="ADAL" clId="{89327E46-2FA6-4BFD-8D0F-28AFAB55B779}" dt="2023-03-28T08:15:22.959" v="29" actId="255"/>
          <ac:spMkLst>
            <pc:docMk/>
            <pc:sldMk cId="1309629433" sldId="364"/>
            <ac:spMk id="10" creationId="{21988F2C-059F-F0F7-FF4B-36133941F2BC}"/>
          </ac:spMkLst>
        </pc:spChg>
        <pc:spChg chg="mod">
          <ac:chgData name="Nguyen Huy" userId="03e08db4-59cf-4cb4-b2d1-70d2dd8489fe" providerId="ADAL" clId="{89327E46-2FA6-4BFD-8D0F-28AFAB55B779}" dt="2023-03-28T08:16:09.232" v="50" actId="14100"/>
          <ac:spMkLst>
            <pc:docMk/>
            <pc:sldMk cId="1309629433" sldId="364"/>
            <ac:spMk id="11" creationId="{D5025C58-9EF5-DF38-0626-16DB08CC7701}"/>
          </ac:spMkLst>
        </pc:spChg>
        <pc:grpChg chg="add mod">
          <ac:chgData name="Nguyen Huy" userId="03e08db4-59cf-4cb4-b2d1-70d2dd8489fe" providerId="ADAL" clId="{89327E46-2FA6-4BFD-8D0F-28AFAB55B779}" dt="2023-03-28T08:14:56.079" v="22" actId="14100"/>
          <ac:grpSpMkLst>
            <pc:docMk/>
            <pc:sldMk cId="1309629433" sldId="364"/>
            <ac:grpSpMk id="6" creationId="{894D1882-6181-EF26-AD3F-BAE6D6B6F61F}"/>
          </ac:grpSpMkLst>
        </pc:grpChg>
        <pc:grpChg chg="mod">
          <ac:chgData name="Nguyen Huy" userId="03e08db4-59cf-4cb4-b2d1-70d2dd8489fe" providerId="ADAL" clId="{89327E46-2FA6-4BFD-8D0F-28AFAB55B779}" dt="2023-03-28T08:14:28.267" v="9"/>
          <ac:grpSpMkLst>
            <pc:docMk/>
            <pc:sldMk cId="1309629433" sldId="364"/>
            <ac:grpSpMk id="8" creationId="{FA4156A5-BBCE-B465-D038-2239EFA719C4}"/>
          </ac:grpSpMkLst>
        </pc:grpChg>
        <pc:grpChg chg="add mod">
          <ac:chgData name="Nguyen Huy" userId="03e08db4-59cf-4cb4-b2d1-70d2dd8489fe" providerId="ADAL" clId="{89327E46-2FA6-4BFD-8D0F-28AFAB55B779}" dt="2023-03-28T08:16:14.770" v="52" actId="1076"/>
          <ac:grpSpMkLst>
            <pc:docMk/>
            <pc:sldMk cId="1309629433" sldId="364"/>
            <ac:grpSpMk id="13" creationId="{3AB78EE6-E913-AC1F-9F1C-6151D122638E}"/>
          </ac:grpSpMkLst>
        </pc:grpChg>
        <pc:picChg chg="mod">
          <ac:chgData name="Nguyen Huy" userId="03e08db4-59cf-4cb4-b2d1-70d2dd8489fe" providerId="ADAL" clId="{89327E46-2FA6-4BFD-8D0F-28AFAB55B779}" dt="2023-03-28T08:15:39.944" v="38"/>
          <ac:picMkLst>
            <pc:docMk/>
            <pc:sldMk cId="1309629433" sldId="364"/>
            <ac:picMk id="2" creationId="{7B977749-A223-4BFC-BD4E-F0E55885B44F}"/>
          </ac:picMkLst>
        </pc:picChg>
        <pc:picChg chg="add mod">
          <ac:chgData name="Nguyen Huy" userId="03e08db4-59cf-4cb4-b2d1-70d2dd8489fe" providerId="ADAL" clId="{89327E46-2FA6-4BFD-8D0F-28AFAB55B779}" dt="2023-03-28T08:16:13.853" v="51" actId="164"/>
          <ac:picMkLst>
            <pc:docMk/>
            <pc:sldMk cId="1309629433" sldId="364"/>
            <ac:picMk id="5" creationId="{08D366AA-7140-99E9-AF89-0EC47E336489}"/>
          </ac:picMkLst>
        </pc:picChg>
        <pc:picChg chg="add mod">
          <ac:chgData name="Nguyen Huy" userId="03e08db4-59cf-4cb4-b2d1-70d2dd8489fe" providerId="ADAL" clId="{89327E46-2FA6-4BFD-8D0F-28AFAB55B779}" dt="2023-03-28T08:16:13.853" v="51" actId="164"/>
          <ac:picMkLst>
            <pc:docMk/>
            <pc:sldMk cId="1309629433" sldId="364"/>
            <ac:picMk id="12" creationId="{307C9D26-F40E-2A0F-206D-CAE861330A48}"/>
          </ac:picMkLst>
        </pc:picChg>
        <pc:picChg chg="mod">
          <ac:chgData name="Nguyen Huy" userId="03e08db4-59cf-4cb4-b2d1-70d2dd8489fe" providerId="ADAL" clId="{89327E46-2FA6-4BFD-8D0F-28AFAB55B779}" dt="2023-03-28T08:15:41.024" v="39"/>
          <ac:picMkLst>
            <pc:docMk/>
            <pc:sldMk cId="1309629433" sldId="364"/>
            <ac:picMk id="25" creationId="{B8CBC472-3806-4062-8CA0-726CA0C4826F}"/>
          </ac:picMkLst>
        </pc:picChg>
      </pc:sldChg>
      <pc:sldChg chg="addSp modSp add mod modAnim">
        <pc:chgData name="Nguyen Huy" userId="03e08db4-59cf-4cb4-b2d1-70d2dd8489fe" providerId="ADAL" clId="{89327E46-2FA6-4BFD-8D0F-28AFAB55B779}" dt="2023-03-28T08:16:57.848" v="57" actId="14100"/>
        <pc:sldMkLst>
          <pc:docMk/>
          <pc:sldMk cId="671797861" sldId="365"/>
        </pc:sldMkLst>
        <pc:picChg chg="add mod">
          <ac:chgData name="Nguyen Huy" userId="03e08db4-59cf-4cb4-b2d1-70d2dd8489fe" providerId="ADAL" clId="{89327E46-2FA6-4BFD-8D0F-28AFAB55B779}" dt="2023-03-28T08:16:57.848" v="57" actId="14100"/>
          <ac:picMkLst>
            <pc:docMk/>
            <pc:sldMk cId="671797861" sldId="365"/>
            <ac:picMk id="3" creationId="{B7DE4CEA-F8AE-8A2B-B1AF-AEA2699530BE}"/>
          </ac:picMkLst>
        </pc:picChg>
      </pc:sldChg>
      <pc:sldChg chg="addSp delSp modSp add mod modAnim">
        <pc:chgData name="Nguyen Huy" userId="03e08db4-59cf-4cb4-b2d1-70d2dd8489fe" providerId="ADAL" clId="{89327E46-2FA6-4BFD-8D0F-28AFAB55B779}" dt="2023-03-28T08:44:03.441" v="487" actId="20577"/>
        <pc:sldMkLst>
          <pc:docMk/>
          <pc:sldMk cId="1079869056" sldId="366"/>
        </pc:sldMkLst>
        <pc:spChg chg="mod">
          <ac:chgData name="Nguyen Huy" userId="03e08db4-59cf-4cb4-b2d1-70d2dd8489fe" providerId="ADAL" clId="{89327E46-2FA6-4BFD-8D0F-28AFAB55B779}" dt="2023-03-28T08:43:13.320" v="463" actId="165"/>
          <ac:spMkLst>
            <pc:docMk/>
            <pc:sldMk cId="1079869056" sldId="366"/>
            <ac:spMk id="4" creationId="{56CC9EAF-E527-1FFF-6FB2-5459288479A7}"/>
          </ac:spMkLst>
        </pc:spChg>
        <pc:spChg chg="mod">
          <ac:chgData name="Nguyen Huy" userId="03e08db4-59cf-4cb4-b2d1-70d2dd8489fe" providerId="ADAL" clId="{89327E46-2FA6-4BFD-8D0F-28AFAB55B779}" dt="2023-03-28T08:43:13.320" v="463" actId="165"/>
          <ac:spMkLst>
            <pc:docMk/>
            <pc:sldMk cId="1079869056" sldId="366"/>
            <ac:spMk id="6" creationId="{D5742E09-9BD4-4BCA-22B2-C989A900BA1D}"/>
          </ac:spMkLst>
        </pc:spChg>
        <pc:spChg chg="add mod topLvl">
          <ac:chgData name="Nguyen Huy" userId="03e08db4-59cf-4cb4-b2d1-70d2dd8489fe" providerId="ADAL" clId="{89327E46-2FA6-4BFD-8D0F-28AFAB55B779}" dt="2023-03-28T08:44:03.441" v="487" actId="20577"/>
          <ac:spMkLst>
            <pc:docMk/>
            <pc:sldMk cId="1079869056" sldId="366"/>
            <ac:spMk id="7" creationId="{B1768481-7C91-E4A0-5E89-78300BD5C0B4}"/>
          </ac:spMkLst>
        </pc:spChg>
        <pc:spChg chg="add mod">
          <ac:chgData name="Nguyen Huy" userId="03e08db4-59cf-4cb4-b2d1-70d2dd8489fe" providerId="ADAL" clId="{89327E46-2FA6-4BFD-8D0F-28AFAB55B779}" dt="2023-03-28T08:17:41.735" v="68" actId="1076"/>
          <ac:spMkLst>
            <pc:docMk/>
            <pc:sldMk cId="1079869056" sldId="366"/>
            <ac:spMk id="8" creationId="{EE8650AA-AA82-8219-C798-AC7A27DA21E1}"/>
          </ac:spMkLst>
        </pc:spChg>
        <pc:grpChg chg="add mod">
          <ac:chgData name="Nguyen Huy" userId="03e08db4-59cf-4cb4-b2d1-70d2dd8489fe" providerId="ADAL" clId="{89327E46-2FA6-4BFD-8D0F-28AFAB55B779}" dt="2023-03-28T08:43:13.320" v="463" actId="165"/>
          <ac:grpSpMkLst>
            <pc:docMk/>
            <pc:sldMk cId="1079869056" sldId="366"/>
            <ac:grpSpMk id="3" creationId="{EBB6DAC4-1D86-475C-AE08-D3C9396DE552}"/>
          </ac:grpSpMkLst>
        </pc:grpChg>
        <pc:grpChg chg="add mod">
          <ac:chgData name="Nguyen Huy" userId="03e08db4-59cf-4cb4-b2d1-70d2dd8489fe" providerId="ADAL" clId="{89327E46-2FA6-4BFD-8D0F-28AFAB55B779}" dt="2023-03-28T08:43:13.320" v="463" actId="165"/>
          <ac:grpSpMkLst>
            <pc:docMk/>
            <pc:sldMk cId="1079869056" sldId="366"/>
            <ac:grpSpMk id="5" creationId="{FE4FD640-3C82-8EC9-356A-3BA0333FF70D}"/>
          </ac:grpSpMkLst>
        </pc:grpChg>
        <pc:grpChg chg="add mod topLvl">
          <ac:chgData name="Nguyen Huy" userId="03e08db4-59cf-4cb4-b2d1-70d2dd8489fe" providerId="ADAL" clId="{89327E46-2FA6-4BFD-8D0F-28AFAB55B779}" dt="2023-03-28T08:43:13.320" v="463" actId="165"/>
          <ac:grpSpMkLst>
            <pc:docMk/>
            <pc:sldMk cId="1079869056" sldId="366"/>
            <ac:grpSpMk id="10" creationId="{A67FC895-3894-5CD7-4ACD-E884AFE3C14F}"/>
          </ac:grpSpMkLst>
        </pc:grpChg>
        <pc:grpChg chg="add del mod">
          <ac:chgData name="Nguyen Huy" userId="03e08db4-59cf-4cb4-b2d1-70d2dd8489fe" providerId="ADAL" clId="{89327E46-2FA6-4BFD-8D0F-28AFAB55B779}" dt="2023-03-28T08:43:13.320" v="463" actId="165"/>
          <ac:grpSpMkLst>
            <pc:docMk/>
            <pc:sldMk cId="1079869056" sldId="366"/>
            <ac:grpSpMk id="11" creationId="{E3190643-8EAE-958E-57F4-DF72A8B38A72}"/>
          </ac:grpSpMkLst>
        </pc:grpChg>
        <pc:picChg chg="mod">
          <ac:chgData name="Nguyen Huy" userId="03e08db4-59cf-4cb4-b2d1-70d2dd8489fe" providerId="ADAL" clId="{89327E46-2FA6-4BFD-8D0F-28AFAB55B779}" dt="2023-03-28T08:17:27.030" v="61" actId="255"/>
          <ac:picMkLst>
            <pc:docMk/>
            <pc:sldMk cId="1079869056" sldId="366"/>
            <ac:picMk id="2" creationId="{7B977749-A223-4BFC-BD4E-F0E55885B44F}"/>
          </ac:picMkLst>
        </pc:picChg>
        <pc:picChg chg="add mod">
          <ac:chgData name="Nguyen Huy" userId="03e08db4-59cf-4cb4-b2d1-70d2dd8489fe" providerId="ADAL" clId="{89327E46-2FA6-4BFD-8D0F-28AFAB55B779}" dt="2023-03-28T08:17:39.832" v="67" actId="1076"/>
          <ac:picMkLst>
            <pc:docMk/>
            <pc:sldMk cId="1079869056" sldId="366"/>
            <ac:picMk id="9" creationId="{391B7CFE-C21D-EF60-4C6F-F99B32846ABF}"/>
          </ac:picMkLst>
        </pc:picChg>
        <pc:picChg chg="mod">
          <ac:chgData name="Nguyen Huy" userId="03e08db4-59cf-4cb4-b2d1-70d2dd8489fe" providerId="ADAL" clId="{89327E46-2FA6-4BFD-8D0F-28AFAB55B779}" dt="2023-03-28T08:17:27.030" v="61" actId="255"/>
          <ac:picMkLst>
            <pc:docMk/>
            <pc:sldMk cId="1079869056" sldId="366"/>
            <ac:picMk id="15" creationId="{A9F7334A-D05B-4A20-A154-A384B206B623}"/>
          </ac:picMkLst>
        </pc:picChg>
        <pc:picChg chg="mod">
          <ac:chgData name="Nguyen Huy" userId="03e08db4-59cf-4cb4-b2d1-70d2dd8489fe" providerId="ADAL" clId="{89327E46-2FA6-4BFD-8D0F-28AFAB55B779}" dt="2023-03-28T08:17:27.030" v="61" actId="255"/>
          <ac:picMkLst>
            <pc:docMk/>
            <pc:sldMk cId="1079869056" sldId="366"/>
            <ac:picMk id="25" creationId="{B8CBC472-3806-4062-8CA0-726CA0C4826F}"/>
          </ac:picMkLst>
        </pc:picChg>
      </pc:sldChg>
      <pc:sldChg chg="modSp add del mod setBg">
        <pc:chgData name="Nguyen Huy" userId="03e08db4-59cf-4cb4-b2d1-70d2dd8489fe" providerId="ADAL" clId="{89327E46-2FA6-4BFD-8D0F-28AFAB55B779}" dt="2023-03-28T08:23:24.134" v="130" actId="47"/>
        <pc:sldMkLst>
          <pc:docMk/>
          <pc:sldMk cId="0" sldId="367"/>
        </pc:sldMkLst>
        <pc:picChg chg="mod">
          <ac:chgData name="Nguyen Huy" userId="03e08db4-59cf-4cb4-b2d1-70d2dd8489fe" providerId="ADAL" clId="{89327E46-2FA6-4BFD-8D0F-28AFAB55B779}" dt="2023-03-28T08:23:03.467" v="119" actId="1076"/>
          <ac:picMkLst>
            <pc:docMk/>
            <pc:sldMk cId="0" sldId="367"/>
            <ac:picMk id="14" creationId="{00000000-0000-0000-0000-000000000000}"/>
          </ac:picMkLst>
        </pc:picChg>
      </pc:sldChg>
      <pc:sldChg chg="add del setBg">
        <pc:chgData name="Nguyen Huy" userId="03e08db4-59cf-4cb4-b2d1-70d2dd8489fe" providerId="ADAL" clId="{89327E46-2FA6-4BFD-8D0F-28AFAB55B779}" dt="2023-03-28T08:25:05.833" v="178" actId="47"/>
        <pc:sldMkLst>
          <pc:docMk/>
          <pc:sldMk cId="0" sldId="368"/>
        </pc:sldMkLst>
      </pc:sldChg>
      <pc:sldChg chg="add del setBg">
        <pc:chgData name="Nguyen Huy" userId="03e08db4-59cf-4cb4-b2d1-70d2dd8489fe" providerId="ADAL" clId="{89327E46-2FA6-4BFD-8D0F-28AFAB55B779}" dt="2023-03-28T08:26:37.916" v="222" actId="47"/>
        <pc:sldMkLst>
          <pc:docMk/>
          <pc:sldMk cId="0" sldId="369"/>
        </pc:sldMkLst>
      </pc:sldChg>
      <pc:sldChg chg="addSp delSp modSp add mod addAnim delAnim modAnim">
        <pc:chgData name="Nguyen Huy" userId="03e08db4-59cf-4cb4-b2d1-70d2dd8489fe" providerId="ADAL" clId="{89327E46-2FA6-4BFD-8D0F-28AFAB55B779}" dt="2023-03-28T08:42:19.423" v="454"/>
        <pc:sldMkLst>
          <pc:docMk/>
          <pc:sldMk cId="2319508794" sldId="370"/>
        </pc:sldMkLst>
        <pc:spChg chg="mod topLvl">
          <ac:chgData name="Nguyen Huy" userId="03e08db4-59cf-4cb4-b2d1-70d2dd8489fe" providerId="ADAL" clId="{89327E46-2FA6-4BFD-8D0F-28AFAB55B779}" dt="2023-03-28T08:24:00.758" v="146" actId="1076"/>
          <ac:spMkLst>
            <pc:docMk/>
            <pc:sldMk cId="2319508794" sldId="370"/>
            <ac:spMk id="8" creationId="{6BE9C960-0A70-A765-0788-9DA21EA40720}"/>
          </ac:spMkLst>
        </pc:spChg>
        <pc:spChg chg="del mod topLvl">
          <ac:chgData name="Nguyen Huy" userId="03e08db4-59cf-4cb4-b2d1-70d2dd8489fe" providerId="ADAL" clId="{89327E46-2FA6-4BFD-8D0F-28AFAB55B779}" dt="2023-03-28T08:23:44.304" v="140" actId="478"/>
          <ac:spMkLst>
            <pc:docMk/>
            <pc:sldMk cId="2319508794" sldId="370"/>
            <ac:spMk id="9" creationId="{427B005A-3B53-1E30-18EC-0AD31000F0BD}"/>
          </ac:spMkLst>
        </pc:spChg>
        <pc:spChg chg="del">
          <ac:chgData name="Nguyen Huy" userId="03e08db4-59cf-4cb4-b2d1-70d2dd8489fe" providerId="ADAL" clId="{89327E46-2FA6-4BFD-8D0F-28AFAB55B779}" dt="2023-03-28T08:23:29.082" v="132" actId="478"/>
          <ac:spMkLst>
            <pc:docMk/>
            <pc:sldMk cId="2319508794" sldId="370"/>
            <ac:spMk id="13" creationId="{41884CEE-6777-1B8E-29BD-7F58172917C1}"/>
          </ac:spMkLst>
        </pc:spChg>
        <pc:spChg chg="del">
          <ac:chgData name="Nguyen Huy" userId="03e08db4-59cf-4cb4-b2d1-70d2dd8489fe" providerId="ADAL" clId="{89327E46-2FA6-4BFD-8D0F-28AFAB55B779}" dt="2023-03-28T08:23:29.082" v="132" actId="478"/>
          <ac:spMkLst>
            <pc:docMk/>
            <pc:sldMk cId="2319508794" sldId="370"/>
            <ac:spMk id="14" creationId="{19FE5C35-30FD-967E-1800-35D203D2CC30}"/>
          </ac:spMkLst>
        </pc:spChg>
        <pc:grpChg chg="add del mod">
          <ac:chgData name="Nguyen Huy" userId="03e08db4-59cf-4cb4-b2d1-70d2dd8489fe" providerId="ADAL" clId="{89327E46-2FA6-4BFD-8D0F-28AFAB55B779}" dt="2023-03-28T08:23:44.304" v="140" actId="478"/>
          <ac:grpSpMkLst>
            <pc:docMk/>
            <pc:sldMk cId="2319508794" sldId="370"/>
            <ac:grpSpMk id="4" creationId="{5441BD5B-D30A-BFC0-EEF5-A4D3A6CDD46A}"/>
          </ac:grpSpMkLst>
        </pc:grpChg>
        <pc:grpChg chg="del mod">
          <ac:chgData name="Nguyen Huy" userId="03e08db4-59cf-4cb4-b2d1-70d2dd8489fe" providerId="ADAL" clId="{89327E46-2FA6-4BFD-8D0F-28AFAB55B779}" dt="2023-03-28T08:23:44.304" v="140" actId="478"/>
          <ac:grpSpMkLst>
            <pc:docMk/>
            <pc:sldMk cId="2319508794" sldId="370"/>
            <ac:grpSpMk id="5" creationId="{BE04241B-4492-1114-E74F-FF432BE1C7C8}"/>
          </ac:grpSpMkLst>
        </pc:grpChg>
        <pc:grpChg chg="del">
          <ac:chgData name="Nguyen Huy" userId="03e08db4-59cf-4cb4-b2d1-70d2dd8489fe" providerId="ADAL" clId="{89327E46-2FA6-4BFD-8D0F-28AFAB55B779}" dt="2023-03-28T08:23:29.082" v="132" actId="478"/>
          <ac:grpSpMkLst>
            <pc:docMk/>
            <pc:sldMk cId="2319508794" sldId="370"/>
            <ac:grpSpMk id="6" creationId="{9DD0AF31-15AE-B367-BA77-FB3F108A5433}"/>
          </ac:grpSpMkLst>
        </pc:grpChg>
        <pc:picChg chg="add mod">
          <ac:chgData name="Nguyen Huy" userId="03e08db4-59cf-4cb4-b2d1-70d2dd8489fe" providerId="ADAL" clId="{89327E46-2FA6-4BFD-8D0F-28AFAB55B779}" dt="2023-03-28T08:24:15.546" v="154" actId="1076"/>
          <ac:picMkLst>
            <pc:docMk/>
            <pc:sldMk cId="2319508794" sldId="370"/>
            <ac:picMk id="2" creationId="{6CE3E14B-2D4E-E153-4B91-AD298F42B731}"/>
          </ac:picMkLst>
        </pc:picChg>
        <pc:picChg chg="add mod">
          <ac:chgData name="Nguyen Huy" userId="03e08db4-59cf-4cb4-b2d1-70d2dd8489fe" providerId="ADAL" clId="{89327E46-2FA6-4BFD-8D0F-28AFAB55B779}" dt="2023-03-28T08:24:16.606" v="155" actId="1076"/>
          <ac:picMkLst>
            <pc:docMk/>
            <pc:sldMk cId="2319508794" sldId="370"/>
            <ac:picMk id="3" creationId="{D57B5568-7503-B077-32C5-ECEDF8E59B9A}"/>
          </ac:picMkLst>
        </pc:picChg>
        <pc:picChg chg="del">
          <ac:chgData name="Nguyen Huy" userId="03e08db4-59cf-4cb4-b2d1-70d2dd8489fe" providerId="ADAL" clId="{89327E46-2FA6-4BFD-8D0F-28AFAB55B779}" dt="2023-03-28T08:23:29.082" v="132" actId="478"/>
          <ac:picMkLst>
            <pc:docMk/>
            <pc:sldMk cId="2319508794" sldId="370"/>
            <ac:picMk id="12" creationId="{29879682-EA8C-07F5-383C-7CD908B24AAD}"/>
          </ac:picMkLst>
        </pc:picChg>
        <pc:picChg chg="del">
          <ac:chgData name="Nguyen Huy" userId="03e08db4-59cf-4cb4-b2d1-70d2dd8489fe" providerId="ADAL" clId="{89327E46-2FA6-4BFD-8D0F-28AFAB55B779}" dt="2023-03-28T08:23:29.082" v="132" actId="478"/>
          <ac:picMkLst>
            <pc:docMk/>
            <pc:sldMk cId="2319508794" sldId="370"/>
            <ac:picMk id="37" creationId="{90F64AD6-DC2E-96AA-26CE-3023E9D87D2F}"/>
          </ac:picMkLst>
        </pc:picChg>
        <pc:picChg chg="del">
          <ac:chgData name="Nguyen Huy" userId="03e08db4-59cf-4cb4-b2d1-70d2dd8489fe" providerId="ADAL" clId="{89327E46-2FA6-4BFD-8D0F-28AFAB55B779}" dt="2023-03-28T08:23:29.082" v="132" actId="478"/>
          <ac:picMkLst>
            <pc:docMk/>
            <pc:sldMk cId="2319508794" sldId="370"/>
            <ac:picMk id="38" creationId="{46139B66-FD54-B1AA-E1C8-48F5AE9250D6}"/>
          </ac:picMkLst>
        </pc:picChg>
      </pc:sldChg>
      <pc:sldChg chg="addSp delSp modSp add mod delAnim modAnim">
        <pc:chgData name="Nguyen Huy" userId="03e08db4-59cf-4cb4-b2d1-70d2dd8489fe" providerId="ADAL" clId="{89327E46-2FA6-4BFD-8D0F-28AFAB55B779}" dt="2023-03-28T08:42:13.658" v="453"/>
        <pc:sldMkLst>
          <pc:docMk/>
          <pc:sldMk cId="2935541106" sldId="371"/>
        </pc:sldMkLst>
        <pc:spChg chg="del mod topLvl">
          <ac:chgData name="Nguyen Huy" userId="03e08db4-59cf-4cb4-b2d1-70d2dd8489fe" providerId="ADAL" clId="{89327E46-2FA6-4BFD-8D0F-28AFAB55B779}" dt="2023-03-28T08:24:30.344" v="161" actId="478"/>
          <ac:spMkLst>
            <pc:docMk/>
            <pc:sldMk cId="2935541106" sldId="371"/>
            <ac:spMk id="3" creationId="{AC0DBD65-BCC9-DA48-351E-9F7010AED18B}"/>
          </ac:spMkLst>
        </pc:spChg>
        <pc:spChg chg="del mod topLvl">
          <ac:chgData name="Nguyen Huy" userId="03e08db4-59cf-4cb4-b2d1-70d2dd8489fe" providerId="ADAL" clId="{89327E46-2FA6-4BFD-8D0F-28AFAB55B779}" dt="2023-03-28T08:24:28.633" v="160" actId="478"/>
          <ac:spMkLst>
            <pc:docMk/>
            <pc:sldMk cId="2935541106" sldId="371"/>
            <ac:spMk id="5" creationId="{3F942709-0A7A-C9AF-FCD5-7D2E8BA3AB74}"/>
          </ac:spMkLst>
        </pc:spChg>
        <pc:spChg chg="del mod topLvl">
          <ac:chgData name="Nguyen Huy" userId="03e08db4-59cf-4cb4-b2d1-70d2dd8489fe" providerId="ADAL" clId="{89327E46-2FA6-4BFD-8D0F-28AFAB55B779}" dt="2023-03-28T08:24:31.784" v="162" actId="478"/>
          <ac:spMkLst>
            <pc:docMk/>
            <pc:sldMk cId="2935541106" sldId="371"/>
            <ac:spMk id="7" creationId="{CCCE747E-3E00-3136-9016-2EF08C17F06D}"/>
          </ac:spMkLst>
        </pc:spChg>
        <pc:spChg chg="add mod">
          <ac:chgData name="Nguyen Huy" userId="03e08db4-59cf-4cb4-b2d1-70d2dd8489fe" providerId="ADAL" clId="{89327E46-2FA6-4BFD-8D0F-28AFAB55B779}" dt="2023-03-28T08:25:13.504" v="181" actId="255"/>
          <ac:spMkLst>
            <pc:docMk/>
            <pc:sldMk cId="2935541106" sldId="371"/>
            <ac:spMk id="8" creationId="{3065284A-64AF-3EB7-5CAB-76B29FC190F8}"/>
          </ac:spMkLst>
        </pc:spChg>
        <pc:spChg chg="mod">
          <ac:chgData name="Nguyen Huy" userId="03e08db4-59cf-4cb4-b2d1-70d2dd8489fe" providerId="ADAL" clId="{89327E46-2FA6-4BFD-8D0F-28AFAB55B779}" dt="2023-03-28T08:24:23.175" v="157"/>
          <ac:spMkLst>
            <pc:docMk/>
            <pc:sldMk cId="2935541106" sldId="371"/>
            <ac:spMk id="13" creationId="{C2792745-0B4C-9D55-5B71-E697E543D50A}"/>
          </ac:spMkLst>
        </pc:spChg>
        <pc:spChg chg="add mod">
          <ac:chgData name="Nguyen Huy" userId="03e08db4-59cf-4cb4-b2d1-70d2dd8489fe" providerId="ADAL" clId="{89327E46-2FA6-4BFD-8D0F-28AFAB55B779}" dt="2023-03-28T08:25:01.031" v="177" actId="255"/>
          <ac:spMkLst>
            <pc:docMk/>
            <pc:sldMk cId="2935541106" sldId="371"/>
            <ac:spMk id="14" creationId="{43DA22C4-4038-CF32-C0B4-32D39E5F8B33}"/>
          </ac:spMkLst>
        </pc:spChg>
        <pc:spChg chg="add mod">
          <ac:chgData name="Nguyen Huy" userId="03e08db4-59cf-4cb4-b2d1-70d2dd8489fe" providerId="ADAL" clId="{89327E46-2FA6-4BFD-8D0F-28AFAB55B779}" dt="2023-03-28T08:25:01.031" v="177" actId="255"/>
          <ac:spMkLst>
            <pc:docMk/>
            <pc:sldMk cId="2935541106" sldId="371"/>
            <ac:spMk id="15" creationId="{7751AB41-8B3D-2E54-5196-D0D3EBA89D07}"/>
          </ac:spMkLst>
        </pc:spChg>
        <pc:spChg chg="add mod">
          <ac:chgData name="Nguyen Huy" userId="03e08db4-59cf-4cb4-b2d1-70d2dd8489fe" providerId="ADAL" clId="{89327E46-2FA6-4BFD-8D0F-28AFAB55B779}" dt="2023-03-28T08:25:01.031" v="177" actId="255"/>
          <ac:spMkLst>
            <pc:docMk/>
            <pc:sldMk cId="2935541106" sldId="371"/>
            <ac:spMk id="16" creationId="{CE7FA5AA-DBE3-0932-2F7A-E4E5F2597D9E}"/>
          </ac:spMkLst>
        </pc:spChg>
        <pc:grpChg chg="add del mod">
          <ac:chgData name="Nguyen Huy" userId="03e08db4-59cf-4cb4-b2d1-70d2dd8489fe" providerId="ADAL" clId="{89327E46-2FA6-4BFD-8D0F-28AFAB55B779}" dt="2023-03-28T08:24:30.344" v="161" actId="478"/>
          <ac:grpSpMkLst>
            <pc:docMk/>
            <pc:sldMk cId="2935541106" sldId="371"/>
            <ac:grpSpMk id="2" creationId="{FD5D46CC-47A7-375B-720C-65467661C0D2}"/>
          </ac:grpSpMkLst>
        </pc:grpChg>
        <pc:grpChg chg="add del mod">
          <ac:chgData name="Nguyen Huy" userId="03e08db4-59cf-4cb4-b2d1-70d2dd8489fe" providerId="ADAL" clId="{89327E46-2FA6-4BFD-8D0F-28AFAB55B779}" dt="2023-03-28T08:24:28.633" v="160" actId="478"/>
          <ac:grpSpMkLst>
            <pc:docMk/>
            <pc:sldMk cId="2935541106" sldId="371"/>
            <ac:grpSpMk id="4" creationId="{62A8B656-82AE-74AD-27DC-A78D76DCC735}"/>
          </ac:grpSpMkLst>
        </pc:grpChg>
        <pc:grpChg chg="add del mod">
          <ac:chgData name="Nguyen Huy" userId="03e08db4-59cf-4cb4-b2d1-70d2dd8489fe" providerId="ADAL" clId="{89327E46-2FA6-4BFD-8D0F-28AFAB55B779}" dt="2023-03-28T08:24:31.784" v="162" actId="478"/>
          <ac:grpSpMkLst>
            <pc:docMk/>
            <pc:sldMk cId="2935541106" sldId="371"/>
            <ac:grpSpMk id="6" creationId="{3209D792-77CD-CDD8-3CE7-960A74221E6D}"/>
          </ac:grpSpMkLst>
        </pc:grpChg>
        <pc:grpChg chg="add del mod">
          <ac:chgData name="Nguyen Huy" userId="03e08db4-59cf-4cb4-b2d1-70d2dd8489fe" providerId="ADAL" clId="{89327E46-2FA6-4BFD-8D0F-28AFAB55B779}" dt="2023-03-28T08:24:24.564" v="158" actId="478"/>
          <ac:grpSpMkLst>
            <pc:docMk/>
            <pc:sldMk cId="2935541106" sldId="371"/>
            <ac:grpSpMk id="12" creationId="{A08F3B67-9FBF-F9D6-472A-E43C244C6979}"/>
          </ac:grpSpMkLst>
        </pc:grpChg>
        <pc:picChg chg="add mod">
          <ac:chgData name="Nguyen Huy" userId="03e08db4-59cf-4cb4-b2d1-70d2dd8489fe" providerId="ADAL" clId="{89327E46-2FA6-4BFD-8D0F-28AFAB55B779}" dt="2023-03-28T08:24:48.536" v="172" actId="1076"/>
          <ac:picMkLst>
            <pc:docMk/>
            <pc:sldMk cId="2935541106" sldId="371"/>
            <ac:picMk id="9" creationId="{17DFBA4B-347E-F739-7B5F-A92798A05549}"/>
          </ac:picMkLst>
        </pc:picChg>
        <pc:picChg chg="add mod">
          <ac:chgData name="Nguyen Huy" userId="03e08db4-59cf-4cb4-b2d1-70d2dd8489fe" providerId="ADAL" clId="{89327E46-2FA6-4BFD-8D0F-28AFAB55B779}" dt="2023-03-28T08:24:49.439" v="173" actId="1076"/>
          <ac:picMkLst>
            <pc:docMk/>
            <pc:sldMk cId="2935541106" sldId="371"/>
            <ac:picMk id="10" creationId="{6A7F885D-E23D-4768-B879-17DD80FC5D81}"/>
          </ac:picMkLst>
        </pc:picChg>
        <pc:picChg chg="add mod">
          <ac:chgData name="Nguyen Huy" userId="03e08db4-59cf-4cb4-b2d1-70d2dd8489fe" providerId="ADAL" clId="{89327E46-2FA6-4BFD-8D0F-28AFAB55B779}" dt="2023-03-28T08:24:40.391" v="168" actId="1076"/>
          <ac:picMkLst>
            <pc:docMk/>
            <pc:sldMk cId="2935541106" sldId="371"/>
            <ac:picMk id="11" creationId="{A3432FBA-F229-359C-2F0C-C4CF96D5DB0B}"/>
          </ac:picMkLst>
        </pc:picChg>
      </pc:sldChg>
      <pc:sldChg chg="addSp delSp modSp add mod delAnim modAnim">
        <pc:chgData name="Nguyen Huy" userId="03e08db4-59cf-4cb4-b2d1-70d2dd8489fe" providerId="ADAL" clId="{89327E46-2FA6-4BFD-8D0F-28AFAB55B779}" dt="2023-03-28T08:26:00.911" v="207" actId="1076"/>
        <pc:sldMkLst>
          <pc:docMk/>
          <pc:sldMk cId="2095973247" sldId="372"/>
        </pc:sldMkLst>
        <pc:spChg chg="mod">
          <ac:chgData name="Nguyen Huy" userId="03e08db4-59cf-4cb4-b2d1-70d2dd8489fe" providerId="ADAL" clId="{89327E46-2FA6-4BFD-8D0F-28AFAB55B779}" dt="2023-03-28T08:25:19.224" v="182"/>
          <ac:spMkLst>
            <pc:docMk/>
            <pc:sldMk cId="2095973247" sldId="372"/>
            <ac:spMk id="3" creationId="{82BF8D8A-5E5D-6E20-EC3D-5E9849041394}"/>
          </ac:spMkLst>
        </pc:spChg>
        <pc:spChg chg="mod">
          <ac:chgData name="Nguyen Huy" userId="03e08db4-59cf-4cb4-b2d1-70d2dd8489fe" providerId="ADAL" clId="{89327E46-2FA6-4BFD-8D0F-28AFAB55B779}" dt="2023-03-28T08:25:19.224" v="182"/>
          <ac:spMkLst>
            <pc:docMk/>
            <pc:sldMk cId="2095973247" sldId="372"/>
            <ac:spMk id="7" creationId="{10E60F55-6C2C-3AF8-EC0A-FFE7E3FAFE24}"/>
          </ac:spMkLst>
        </pc:spChg>
        <pc:spChg chg="add mod">
          <ac:chgData name="Nguyen Huy" userId="03e08db4-59cf-4cb4-b2d1-70d2dd8489fe" providerId="ADAL" clId="{89327E46-2FA6-4BFD-8D0F-28AFAB55B779}" dt="2023-03-28T08:26:00.911" v="207" actId="1076"/>
          <ac:spMkLst>
            <pc:docMk/>
            <pc:sldMk cId="2095973247" sldId="372"/>
            <ac:spMk id="13" creationId="{A9CE2526-893F-8DDC-B0FD-C798F0C9BB9B}"/>
          </ac:spMkLst>
        </pc:spChg>
        <pc:spChg chg="add mod">
          <ac:chgData name="Nguyen Huy" userId="03e08db4-59cf-4cb4-b2d1-70d2dd8489fe" providerId="ADAL" clId="{89327E46-2FA6-4BFD-8D0F-28AFAB55B779}" dt="2023-03-28T08:26:00.911" v="207" actId="1076"/>
          <ac:spMkLst>
            <pc:docMk/>
            <pc:sldMk cId="2095973247" sldId="372"/>
            <ac:spMk id="14" creationId="{3FFF3B50-3FBF-C72F-5103-C57C929ADFDB}"/>
          </ac:spMkLst>
        </pc:spChg>
        <pc:spChg chg="mod">
          <ac:chgData name="Nguyen Huy" userId="03e08db4-59cf-4cb4-b2d1-70d2dd8489fe" providerId="ADAL" clId="{89327E46-2FA6-4BFD-8D0F-28AFAB55B779}" dt="2023-03-28T08:25:19.224" v="182"/>
          <ac:spMkLst>
            <pc:docMk/>
            <pc:sldMk cId="2095973247" sldId="372"/>
            <ac:spMk id="16" creationId="{E6CDAED3-07E6-1642-5D5D-E6E63F60FDB6}"/>
          </ac:spMkLst>
        </pc:spChg>
        <pc:spChg chg="mod">
          <ac:chgData name="Nguyen Huy" userId="03e08db4-59cf-4cb4-b2d1-70d2dd8489fe" providerId="ADAL" clId="{89327E46-2FA6-4BFD-8D0F-28AFAB55B779}" dt="2023-03-28T08:25:19.224" v="182"/>
          <ac:spMkLst>
            <pc:docMk/>
            <pc:sldMk cId="2095973247" sldId="372"/>
            <ac:spMk id="17" creationId="{18355E4D-99BF-9358-5128-F6FE286F11D1}"/>
          </ac:spMkLst>
        </pc:spChg>
        <pc:spChg chg="mod">
          <ac:chgData name="Nguyen Huy" userId="03e08db4-59cf-4cb4-b2d1-70d2dd8489fe" providerId="ADAL" clId="{89327E46-2FA6-4BFD-8D0F-28AFAB55B779}" dt="2023-03-28T08:25:19.224" v="182"/>
          <ac:spMkLst>
            <pc:docMk/>
            <pc:sldMk cId="2095973247" sldId="372"/>
            <ac:spMk id="18" creationId="{C9D0598B-FA88-9762-5504-1F87054F3BDB}"/>
          </ac:spMkLst>
        </pc:spChg>
        <pc:spChg chg="mod">
          <ac:chgData name="Nguyen Huy" userId="03e08db4-59cf-4cb4-b2d1-70d2dd8489fe" providerId="ADAL" clId="{89327E46-2FA6-4BFD-8D0F-28AFAB55B779}" dt="2023-03-28T08:25:19.224" v="182"/>
          <ac:spMkLst>
            <pc:docMk/>
            <pc:sldMk cId="2095973247" sldId="372"/>
            <ac:spMk id="19" creationId="{D4A865C5-5DB2-59F7-7C09-21612573ACDF}"/>
          </ac:spMkLst>
        </pc:spChg>
        <pc:spChg chg="mod">
          <ac:chgData name="Nguyen Huy" userId="03e08db4-59cf-4cb4-b2d1-70d2dd8489fe" providerId="ADAL" clId="{89327E46-2FA6-4BFD-8D0F-28AFAB55B779}" dt="2023-03-28T08:25:19.224" v="182"/>
          <ac:spMkLst>
            <pc:docMk/>
            <pc:sldMk cId="2095973247" sldId="372"/>
            <ac:spMk id="20" creationId="{47981071-91B7-D09D-C0B4-A564B1A45723}"/>
          </ac:spMkLst>
        </pc:spChg>
        <pc:spChg chg="mod">
          <ac:chgData name="Nguyen Huy" userId="03e08db4-59cf-4cb4-b2d1-70d2dd8489fe" providerId="ADAL" clId="{89327E46-2FA6-4BFD-8D0F-28AFAB55B779}" dt="2023-03-28T08:25:19.224" v="182"/>
          <ac:spMkLst>
            <pc:docMk/>
            <pc:sldMk cId="2095973247" sldId="372"/>
            <ac:spMk id="21" creationId="{524D813C-6E2A-D73C-B486-43F0B4AF2B33}"/>
          </ac:spMkLst>
        </pc:spChg>
        <pc:spChg chg="mod">
          <ac:chgData name="Nguyen Huy" userId="03e08db4-59cf-4cb4-b2d1-70d2dd8489fe" providerId="ADAL" clId="{89327E46-2FA6-4BFD-8D0F-28AFAB55B779}" dt="2023-03-28T08:25:19.224" v="182"/>
          <ac:spMkLst>
            <pc:docMk/>
            <pc:sldMk cId="2095973247" sldId="372"/>
            <ac:spMk id="22" creationId="{8470D418-3487-C661-24E2-29557999C64E}"/>
          </ac:spMkLst>
        </pc:spChg>
        <pc:spChg chg="mod">
          <ac:chgData name="Nguyen Huy" userId="03e08db4-59cf-4cb4-b2d1-70d2dd8489fe" providerId="ADAL" clId="{89327E46-2FA6-4BFD-8D0F-28AFAB55B779}" dt="2023-03-28T08:25:19.224" v="182"/>
          <ac:spMkLst>
            <pc:docMk/>
            <pc:sldMk cId="2095973247" sldId="372"/>
            <ac:spMk id="23" creationId="{C4231661-B993-BCFD-0BE0-C31480881F1C}"/>
          </ac:spMkLst>
        </pc:spChg>
        <pc:spChg chg="mod">
          <ac:chgData name="Nguyen Huy" userId="03e08db4-59cf-4cb4-b2d1-70d2dd8489fe" providerId="ADAL" clId="{89327E46-2FA6-4BFD-8D0F-28AFAB55B779}" dt="2023-03-28T08:25:19.224" v="182"/>
          <ac:spMkLst>
            <pc:docMk/>
            <pc:sldMk cId="2095973247" sldId="372"/>
            <ac:spMk id="24" creationId="{8807BFD4-EDAF-B7FB-8C88-918FC0EAC8DC}"/>
          </ac:spMkLst>
        </pc:spChg>
        <pc:spChg chg="mod">
          <ac:chgData name="Nguyen Huy" userId="03e08db4-59cf-4cb4-b2d1-70d2dd8489fe" providerId="ADAL" clId="{89327E46-2FA6-4BFD-8D0F-28AFAB55B779}" dt="2023-03-28T08:25:19.224" v="182"/>
          <ac:spMkLst>
            <pc:docMk/>
            <pc:sldMk cId="2095973247" sldId="372"/>
            <ac:spMk id="25" creationId="{BEA60109-A7C8-653C-B1BD-9AEE57441570}"/>
          </ac:spMkLst>
        </pc:spChg>
        <pc:spChg chg="mod">
          <ac:chgData name="Nguyen Huy" userId="03e08db4-59cf-4cb4-b2d1-70d2dd8489fe" providerId="ADAL" clId="{89327E46-2FA6-4BFD-8D0F-28AFAB55B779}" dt="2023-03-28T08:25:19.224" v="182"/>
          <ac:spMkLst>
            <pc:docMk/>
            <pc:sldMk cId="2095973247" sldId="372"/>
            <ac:spMk id="26" creationId="{30C1BC0D-BE20-9E3F-1C0C-0105D543592B}"/>
          </ac:spMkLst>
        </pc:spChg>
        <pc:spChg chg="mod">
          <ac:chgData name="Nguyen Huy" userId="03e08db4-59cf-4cb4-b2d1-70d2dd8489fe" providerId="ADAL" clId="{89327E46-2FA6-4BFD-8D0F-28AFAB55B779}" dt="2023-03-28T08:25:19.224" v="182"/>
          <ac:spMkLst>
            <pc:docMk/>
            <pc:sldMk cId="2095973247" sldId="372"/>
            <ac:spMk id="27" creationId="{AC5986F3-486C-6E13-2F80-B22576775294}"/>
          </ac:spMkLst>
        </pc:spChg>
        <pc:spChg chg="mod">
          <ac:chgData name="Nguyen Huy" userId="03e08db4-59cf-4cb4-b2d1-70d2dd8489fe" providerId="ADAL" clId="{89327E46-2FA6-4BFD-8D0F-28AFAB55B779}" dt="2023-03-28T08:25:19.224" v="182"/>
          <ac:spMkLst>
            <pc:docMk/>
            <pc:sldMk cId="2095973247" sldId="372"/>
            <ac:spMk id="28" creationId="{B0231BA9-FB4C-2D9C-32A0-B1E724A6EE06}"/>
          </ac:spMkLst>
        </pc:spChg>
        <pc:spChg chg="mod">
          <ac:chgData name="Nguyen Huy" userId="03e08db4-59cf-4cb4-b2d1-70d2dd8489fe" providerId="ADAL" clId="{89327E46-2FA6-4BFD-8D0F-28AFAB55B779}" dt="2023-03-28T08:25:19.224" v="182"/>
          <ac:spMkLst>
            <pc:docMk/>
            <pc:sldMk cId="2095973247" sldId="372"/>
            <ac:spMk id="29" creationId="{0106A2D4-0462-1572-3CA1-D8FAE5CB887E}"/>
          </ac:spMkLst>
        </pc:spChg>
        <pc:spChg chg="mod">
          <ac:chgData name="Nguyen Huy" userId="03e08db4-59cf-4cb4-b2d1-70d2dd8489fe" providerId="ADAL" clId="{89327E46-2FA6-4BFD-8D0F-28AFAB55B779}" dt="2023-03-28T08:25:19.224" v="182"/>
          <ac:spMkLst>
            <pc:docMk/>
            <pc:sldMk cId="2095973247" sldId="372"/>
            <ac:spMk id="30" creationId="{93252769-E7E8-03B7-4985-734B4D29F6EE}"/>
          </ac:spMkLst>
        </pc:spChg>
        <pc:spChg chg="mod">
          <ac:chgData name="Nguyen Huy" userId="03e08db4-59cf-4cb4-b2d1-70d2dd8489fe" providerId="ADAL" clId="{89327E46-2FA6-4BFD-8D0F-28AFAB55B779}" dt="2023-03-28T08:25:19.224" v="182"/>
          <ac:spMkLst>
            <pc:docMk/>
            <pc:sldMk cId="2095973247" sldId="372"/>
            <ac:spMk id="31" creationId="{960D22FE-A360-3F54-F576-271BCB9771CC}"/>
          </ac:spMkLst>
        </pc:spChg>
        <pc:spChg chg="mod">
          <ac:chgData name="Nguyen Huy" userId="03e08db4-59cf-4cb4-b2d1-70d2dd8489fe" providerId="ADAL" clId="{89327E46-2FA6-4BFD-8D0F-28AFAB55B779}" dt="2023-03-28T08:25:19.224" v="182"/>
          <ac:spMkLst>
            <pc:docMk/>
            <pc:sldMk cId="2095973247" sldId="372"/>
            <ac:spMk id="32" creationId="{20D25846-ED34-DA48-4070-638A2739FBDE}"/>
          </ac:spMkLst>
        </pc:spChg>
        <pc:spChg chg="mod">
          <ac:chgData name="Nguyen Huy" userId="03e08db4-59cf-4cb4-b2d1-70d2dd8489fe" providerId="ADAL" clId="{89327E46-2FA6-4BFD-8D0F-28AFAB55B779}" dt="2023-03-28T08:25:19.224" v="182"/>
          <ac:spMkLst>
            <pc:docMk/>
            <pc:sldMk cId="2095973247" sldId="372"/>
            <ac:spMk id="33" creationId="{C1E62C04-1098-ED79-AF37-B03EE78B6879}"/>
          </ac:spMkLst>
        </pc:spChg>
        <pc:spChg chg="mod">
          <ac:chgData name="Nguyen Huy" userId="03e08db4-59cf-4cb4-b2d1-70d2dd8489fe" providerId="ADAL" clId="{89327E46-2FA6-4BFD-8D0F-28AFAB55B779}" dt="2023-03-28T08:25:19.224" v="182"/>
          <ac:spMkLst>
            <pc:docMk/>
            <pc:sldMk cId="2095973247" sldId="372"/>
            <ac:spMk id="34" creationId="{FF881AFE-A982-A73C-B163-9A5A795306AE}"/>
          </ac:spMkLst>
        </pc:spChg>
        <pc:spChg chg="mod">
          <ac:chgData name="Nguyen Huy" userId="03e08db4-59cf-4cb4-b2d1-70d2dd8489fe" providerId="ADAL" clId="{89327E46-2FA6-4BFD-8D0F-28AFAB55B779}" dt="2023-03-28T08:25:19.224" v="182"/>
          <ac:spMkLst>
            <pc:docMk/>
            <pc:sldMk cId="2095973247" sldId="372"/>
            <ac:spMk id="35" creationId="{8A283BB6-2052-A362-8B1D-DACD00161D42}"/>
          </ac:spMkLst>
        </pc:spChg>
        <pc:grpChg chg="add del mod">
          <ac:chgData name="Nguyen Huy" userId="03e08db4-59cf-4cb4-b2d1-70d2dd8489fe" providerId="ADAL" clId="{89327E46-2FA6-4BFD-8D0F-28AFAB55B779}" dt="2023-03-28T08:25:25.992" v="189" actId="478"/>
          <ac:grpSpMkLst>
            <pc:docMk/>
            <pc:sldMk cId="2095973247" sldId="372"/>
            <ac:grpSpMk id="2" creationId="{A7752A5B-790A-94ED-93F1-A6114F146FE2}"/>
          </ac:grpSpMkLst>
        </pc:grpChg>
        <pc:grpChg chg="add mod">
          <ac:chgData name="Nguyen Huy" userId="03e08db4-59cf-4cb4-b2d1-70d2dd8489fe" providerId="ADAL" clId="{89327E46-2FA6-4BFD-8D0F-28AFAB55B779}" dt="2023-03-28T08:25:28.644" v="190" actId="164"/>
          <ac:grpSpMkLst>
            <pc:docMk/>
            <pc:sldMk cId="2095973247" sldId="372"/>
            <ac:grpSpMk id="6" creationId="{2FA09550-2158-4051-8597-B85766842EAA}"/>
          </ac:grpSpMkLst>
        </pc:grpChg>
        <pc:grpChg chg="add del mod">
          <ac:chgData name="Nguyen Huy" userId="03e08db4-59cf-4cb4-b2d1-70d2dd8489fe" providerId="ADAL" clId="{89327E46-2FA6-4BFD-8D0F-28AFAB55B779}" dt="2023-03-28T08:25:24.457" v="188" actId="478"/>
          <ac:grpSpMkLst>
            <pc:docMk/>
            <pc:sldMk cId="2095973247" sldId="372"/>
            <ac:grpSpMk id="15" creationId="{008B47FE-558F-2D2C-F6BA-9CE537F05EDF}"/>
          </ac:grpSpMkLst>
        </pc:grpChg>
        <pc:grpChg chg="add mod ord">
          <ac:chgData name="Nguyen Huy" userId="03e08db4-59cf-4cb4-b2d1-70d2dd8489fe" providerId="ADAL" clId="{89327E46-2FA6-4BFD-8D0F-28AFAB55B779}" dt="2023-03-28T08:25:48.311" v="203" actId="167"/>
          <ac:grpSpMkLst>
            <pc:docMk/>
            <pc:sldMk cId="2095973247" sldId="372"/>
            <ac:grpSpMk id="38" creationId="{93B844A4-7026-B5C4-AF50-E86077714FF7}"/>
          </ac:grpSpMkLst>
        </pc:grpChg>
        <pc:picChg chg="add del mod">
          <ac:chgData name="Nguyen Huy" userId="03e08db4-59cf-4cb4-b2d1-70d2dd8489fe" providerId="ADAL" clId="{89327E46-2FA6-4BFD-8D0F-28AFAB55B779}" dt="2023-03-28T08:25:23.562" v="186" actId="478"/>
          <ac:picMkLst>
            <pc:docMk/>
            <pc:sldMk cId="2095973247" sldId="372"/>
            <ac:picMk id="4" creationId="{9120F378-E4D8-B169-C5FF-F46D20ACD888}"/>
          </ac:picMkLst>
        </pc:picChg>
        <pc:picChg chg="add mod">
          <ac:chgData name="Nguyen Huy" userId="03e08db4-59cf-4cb4-b2d1-70d2dd8489fe" providerId="ADAL" clId="{89327E46-2FA6-4BFD-8D0F-28AFAB55B779}" dt="2023-03-28T08:25:44.150" v="201" actId="1076"/>
          <ac:picMkLst>
            <pc:docMk/>
            <pc:sldMk cId="2095973247" sldId="372"/>
            <ac:picMk id="5" creationId="{BC091809-194F-EC80-96BB-C503FD687AB5}"/>
          </ac:picMkLst>
        </pc:picChg>
        <pc:picChg chg="add del mod">
          <ac:chgData name="Nguyen Huy" userId="03e08db4-59cf-4cb4-b2d1-70d2dd8489fe" providerId="ADAL" clId="{89327E46-2FA6-4BFD-8D0F-28AFAB55B779}" dt="2023-03-28T08:25:22.243" v="184" actId="478"/>
          <ac:picMkLst>
            <pc:docMk/>
            <pc:sldMk cId="2095973247" sldId="372"/>
            <ac:picMk id="8" creationId="{26D479C6-9907-2836-DBAB-B66893D70874}"/>
          </ac:picMkLst>
        </pc:picChg>
        <pc:picChg chg="add del mod">
          <ac:chgData name="Nguyen Huy" userId="03e08db4-59cf-4cb4-b2d1-70d2dd8489fe" providerId="ADAL" clId="{89327E46-2FA6-4BFD-8D0F-28AFAB55B779}" dt="2023-03-28T08:25:22.788" v="185" actId="478"/>
          <ac:picMkLst>
            <pc:docMk/>
            <pc:sldMk cId="2095973247" sldId="372"/>
            <ac:picMk id="9" creationId="{9BEB7B49-C758-A8C0-AE71-C9589CC91362}"/>
          </ac:picMkLst>
        </pc:picChg>
        <pc:picChg chg="add mod">
          <ac:chgData name="Nguyen Huy" userId="03e08db4-59cf-4cb4-b2d1-70d2dd8489fe" providerId="ADAL" clId="{89327E46-2FA6-4BFD-8D0F-28AFAB55B779}" dt="2023-03-28T08:25:45.935" v="202" actId="1076"/>
          <ac:picMkLst>
            <pc:docMk/>
            <pc:sldMk cId="2095973247" sldId="372"/>
            <ac:picMk id="10" creationId="{5239ADD9-70F4-A208-6ADC-F59C16355115}"/>
          </ac:picMkLst>
        </pc:picChg>
        <pc:picChg chg="add del mod">
          <ac:chgData name="Nguyen Huy" userId="03e08db4-59cf-4cb4-b2d1-70d2dd8489fe" providerId="ADAL" clId="{89327E46-2FA6-4BFD-8D0F-28AFAB55B779}" dt="2023-03-28T08:25:24.103" v="187" actId="478"/>
          <ac:picMkLst>
            <pc:docMk/>
            <pc:sldMk cId="2095973247" sldId="372"/>
            <ac:picMk id="11" creationId="{8C14DB2F-2680-48F5-288A-3060D2362E31}"/>
          </ac:picMkLst>
        </pc:picChg>
        <pc:picChg chg="add mod">
          <ac:chgData name="Nguyen Huy" userId="03e08db4-59cf-4cb4-b2d1-70d2dd8489fe" providerId="ADAL" clId="{89327E46-2FA6-4BFD-8D0F-28AFAB55B779}" dt="2023-03-28T08:25:19.224" v="182"/>
          <ac:picMkLst>
            <pc:docMk/>
            <pc:sldMk cId="2095973247" sldId="372"/>
            <ac:picMk id="12" creationId="{7EF4920F-0F8F-7674-7F24-855B60A3A084}"/>
          </ac:picMkLst>
        </pc:picChg>
        <pc:picChg chg="add del mod">
          <ac:chgData name="Nguyen Huy" userId="03e08db4-59cf-4cb4-b2d1-70d2dd8489fe" providerId="ADAL" clId="{89327E46-2FA6-4BFD-8D0F-28AFAB55B779}" dt="2023-03-28T08:25:21.357" v="183" actId="478"/>
          <ac:picMkLst>
            <pc:docMk/>
            <pc:sldMk cId="2095973247" sldId="372"/>
            <ac:picMk id="36" creationId="{E144DEB3-44ED-B05B-2F94-64A6B1244816}"/>
          </ac:picMkLst>
        </pc:picChg>
        <pc:picChg chg="add mod">
          <ac:chgData name="Nguyen Huy" userId="03e08db4-59cf-4cb4-b2d1-70d2dd8489fe" providerId="ADAL" clId="{89327E46-2FA6-4BFD-8D0F-28AFAB55B779}" dt="2023-03-28T08:25:28.644" v="190" actId="164"/>
          <ac:picMkLst>
            <pc:docMk/>
            <pc:sldMk cId="2095973247" sldId="372"/>
            <ac:picMk id="37" creationId="{93860266-52D9-5C08-7CFB-9A25C075AA70}"/>
          </ac:picMkLst>
        </pc:picChg>
      </pc:sldChg>
      <pc:sldChg chg="addSp delSp modSp add mod delAnim modAnim">
        <pc:chgData name="Nguyen Huy" userId="03e08db4-59cf-4cb4-b2d1-70d2dd8489fe" providerId="ADAL" clId="{89327E46-2FA6-4BFD-8D0F-28AFAB55B779}" dt="2023-03-28T08:41:56.609" v="449"/>
        <pc:sldMkLst>
          <pc:docMk/>
          <pc:sldMk cId="2719040374" sldId="373"/>
        </pc:sldMkLst>
        <pc:spChg chg="add mod">
          <ac:chgData name="Nguyen Huy" userId="03e08db4-59cf-4cb4-b2d1-70d2dd8489fe" providerId="ADAL" clId="{89327E46-2FA6-4BFD-8D0F-28AFAB55B779}" dt="2023-03-28T08:26:26.319" v="216" actId="1076"/>
          <ac:spMkLst>
            <pc:docMk/>
            <pc:sldMk cId="2719040374" sldId="373"/>
            <ac:spMk id="2" creationId="{BC9993D0-7B90-A6AB-8A2E-D7EFE10FF62F}"/>
          </ac:spMkLst>
        </pc:spChg>
        <pc:spChg chg="mod topLvl">
          <ac:chgData name="Nguyen Huy" userId="03e08db4-59cf-4cb4-b2d1-70d2dd8489fe" providerId="ADAL" clId="{89327E46-2FA6-4BFD-8D0F-28AFAB55B779}" dt="2023-03-28T08:26:24.166" v="215" actId="1076"/>
          <ac:spMkLst>
            <pc:docMk/>
            <pc:sldMk cId="2719040374" sldId="373"/>
            <ac:spMk id="5" creationId="{92735218-9198-BE61-7040-72E168FDEB0B}"/>
          </ac:spMkLst>
        </pc:spChg>
        <pc:spChg chg="del mod topLvl">
          <ac:chgData name="Nguyen Huy" userId="03e08db4-59cf-4cb4-b2d1-70d2dd8489fe" providerId="ADAL" clId="{89327E46-2FA6-4BFD-8D0F-28AFAB55B779}" dt="2023-03-28T08:26:11.060" v="211" actId="478"/>
          <ac:spMkLst>
            <pc:docMk/>
            <pc:sldMk cId="2719040374" sldId="373"/>
            <ac:spMk id="6" creationId="{92A853ED-EACE-0412-C191-F6DD1BD8E3AB}"/>
          </ac:spMkLst>
        </pc:spChg>
        <pc:spChg chg="mod">
          <ac:chgData name="Nguyen Huy" userId="03e08db4-59cf-4cb4-b2d1-70d2dd8489fe" providerId="ADAL" clId="{89327E46-2FA6-4BFD-8D0F-28AFAB55B779}" dt="2023-03-28T08:26:06.338" v="209"/>
          <ac:spMkLst>
            <pc:docMk/>
            <pc:sldMk cId="2719040374" sldId="373"/>
            <ac:spMk id="13" creationId="{B65C8CC1-A1DA-3C31-79AF-7331327B7568}"/>
          </ac:spMkLst>
        </pc:spChg>
        <pc:grpChg chg="add del mod">
          <ac:chgData name="Nguyen Huy" userId="03e08db4-59cf-4cb4-b2d1-70d2dd8489fe" providerId="ADAL" clId="{89327E46-2FA6-4BFD-8D0F-28AFAB55B779}" dt="2023-03-28T08:26:11.060" v="211" actId="478"/>
          <ac:grpSpMkLst>
            <pc:docMk/>
            <pc:sldMk cId="2719040374" sldId="373"/>
            <ac:grpSpMk id="3" creationId="{67EF7913-07F9-BF02-B936-8EA2F7BF23BF}"/>
          </ac:grpSpMkLst>
        </pc:grpChg>
        <pc:grpChg chg="del mod">
          <ac:chgData name="Nguyen Huy" userId="03e08db4-59cf-4cb4-b2d1-70d2dd8489fe" providerId="ADAL" clId="{89327E46-2FA6-4BFD-8D0F-28AFAB55B779}" dt="2023-03-28T08:26:11.060" v="211" actId="478"/>
          <ac:grpSpMkLst>
            <pc:docMk/>
            <pc:sldMk cId="2719040374" sldId="373"/>
            <ac:grpSpMk id="4" creationId="{EF1C8D02-794C-29E9-D08A-F5675C5BEE77}"/>
          </ac:grpSpMkLst>
        </pc:grpChg>
        <pc:grpChg chg="add del mod">
          <ac:chgData name="Nguyen Huy" userId="03e08db4-59cf-4cb4-b2d1-70d2dd8489fe" providerId="ADAL" clId="{89327E46-2FA6-4BFD-8D0F-28AFAB55B779}" dt="2023-03-28T08:26:08.657" v="210" actId="478"/>
          <ac:grpSpMkLst>
            <pc:docMk/>
            <pc:sldMk cId="2719040374" sldId="373"/>
            <ac:grpSpMk id="12" creationId="{21A52A22-87BC-6F23-EDF1-B1707990E160}"/>
          </ac:grpSpMkLst>
        </pc:grpChg>
        <pc:picChg chg="add mod">
          <ac:chgData name="Nguyen Huy" userId="03e08db4-59cf-4cb4-b2d1-70d2dd8489fe" providerId="ADAL" clId="{89327E46-2FA6-4BFD-8D0F-28AFAB55B779}" dt="2023-03-28T08:26:29.730" v="217" actId="14100"/>
          <ac:picMkLst>
            <pc:docMk/>
            <pc:sldMk cId="2719040374" sldId="373"/>
            <ac:picMk id="7" creationId="{509B4A88-E26B-8B7E-0093-7EE33A9BC1E4}"/>
          </ac:picMkLst>
        </pc:picChg>
        <pc:picChg chg="add mod">
          <ac:chgData name="Nguyen Huy" userId="03e08db4-59cf-4cb4-b2d1-70d2dd8489fe" providerId="ADAL" clId="{89327E46-2FA6-4BFD-8D0F-28AFAB55B779}" dt="2023-03-28T08:26:29.730" v="217" actId="14100"/>
          <ac:picMkLst>
            <pc:docMk/>
            <pc:sldMk cId="2719040374" sldId="373"/>
            <ac:picMk id="8" creationId="{A72849B4-6378-4B62-7E00-41668FC692F8}"/>
          </ac:picMkLst>
        </pc:picChg>
        <pc:picChg chg="add mod">
          <ac:chgData name="Nguyen Huy" userId="03e08db4-59cf-4cb4-b2d1-70d2dd8489fe" providerId="ADAL" clId="{89327E46-2FA6-4BFD-8D0F-28AFAB55B779}" dt="2023-03-28T08:26:29.730" v="217" actId="14100"/>
          <ac:picMkLst>
            <pc:docMk/>
            <pc:sldMk cId="2719040374" sldId="373"/>
            <ac:picMk id="9" creationId="{434C6A6B-48FD-B8E8-2D54-432DB6A88E9B}"/>
          </ac:picMkLst>
        </pc:picChg>
        <pc:picChg chg="add mod">
          <ac:chgData name="Nguyen Huy" userId="03e08db4-59cf-4cb4-b2d1-70d2dd8489fe" providerId="ADAL" clId="{89327E46-2FA6-4BFD-8D0F-28AFAB55B779}" dt="2023-03-28T08:26:35.720" v="221" actId="1076"/>
          <ac:picMkLst>
            <pc:docMk/>
            <pc:sldMk cId="2719040374" sldId="373"/>
            <ac:picMk id="10" creationId="{85B387CD-99A7-561B-A1D2-6FC34EFCE48A}"/>
          </ac:picMkLst>
        </pc:picChg>
        <pc:picChg chg="add mod">
          <ac:chgData name="Nguyen Huy" userId="03e08db4-59cf-4cb4-b2d1-70d2dd8489fe" providerId="ADAL" clId="{89327E46-2FA6-4BFD-8D0F-28AFAB55B779}" dt="2023-03-28T08:26:29.730" v="217" actId="14100"/>
          <ac:picMkLst>
            <pc:docMk/>
            <pc:sldMk cId="2719040374" sldId="373"/>
            <ac:picMk id="11" creationId="{8BB4E648-CF51-EBDC-EC75-6F7E605FDD40}"/>
          </ac:picMkLst>
        </pc:picChg>
      </pc:sldChg>
      <pc:sldChg chg="addSp delSp modSp add mod delAnim modAnim">
        <pc:chgData name="Nguyen Huy" userId="03e08db4-59cf-4cb4-b2d1-70d2dd8489fe" providerId="ADAL" clId="{89327E46-2FA6-4BFD-8D0F-28AFAB55B779}" dt="2023-03-28T08:41:37.457" v="442"/>
        <pc:sldMkLst>
          <pc:docMk/>
          <pc:sldMk cId="1725159794" sldId="374"/>
        </pc:sldMkLst>
        <pc:spChg chg="add mod">
          <ac:chgData name="Nguyen Huy" userId="03e08db4-59cf-4cb4-b2d1-70d2dd8489fe" providerId="ADAL" clId="{89327E46-2FA6-4BFD-8D0F-28AFAB55B779}" dt="2023-03-28T08:31:17.790" v="268" actId="14100"/>
          <ac:spMkLst>
            <pc:docMk/>
            <pc:sldMk cId="1725159794" sldId="374"/>
            <ac:spMk id="4" creationId="{B509745B-FEAC-D981-B8E2-150FFC7CD8DD}"/>
          </ac:spMkLst>
        </pc:spChg>
        <pc:picChg chg="add mod modCrop">
          <ac:chgData name="Nguyen Huy" userId="03e08db4-59cf-4cb4-b2d1-70d2dd8489fe" providerId="ADAL" clId="{89327E46-2FA6-4BFD-8D0F-28AFAB55B779}" dt="2023-03-28T08:31:35.570" v="280" actId="1036"/>
          <ac:picMkLst>
            <pc:docMk/>
            <pc:sldMk cId="1725159794" sldId="374"/>
            <ac:picMk id="2" creationId="{063D64AB-1F09-9AAE-E06B-CCC2E9971033}"/>
          </ac:picMkLst>
        </pc:picChg>
        <pc:picChg chg="del">
          <ac:chgData name="Nguyen Huy" userId="03e08db4-59cf-4cb4-b2d1-70d2dd8489fe" providerId="ADAL" clId="{89327E46-2FA6-4BFD-8D0F-28AFAB55B779}" dt="2023-03-28T08:28:38.737" v="247" actId="478"/>
          <ac:picMkLst>
            <pc:docMk/>
            <pc:sldMk cId="1725159794" sldId="374"/>
            <ac:picMk id="3" creationId="{160838EE-8085-A84A-97FF-EFF1FDE89A49}"/>
          </ac:picMkLst>
        </pc:picChg>
      </pc:sldChg>
      <pc:sldChg chg="delSp add del mod">
        <pc:chgData name="Nguyen Huy" userId="03e08db4-59cf-4cb4-b2d1-70d2dd8489fe" providerId="ADAL" clId="{89327E46-2FA6-4BFD-8D0F-28AFAB55B779}" dt="2023-03-28T08:41:04.783" v="437" actId="47"/>
        <pc:sldMkLst>
          <pc:docMk/>
          <pc:sldMk cId="3066896617" sldId="375"/>
        </pc:sldMkLst>
        <pc:picChg chg="del">
          <ac:chgData name="Nguyen Huy" userId="03e08db4-59cf-4cb4-b2d1-70d2dd8489fe" providerId="ADAL" clId="{89327E46-2FA6-4BFD-8D0F-28AFAB55B779}" dt="2023-03-28T08:33:58.491" v="310" actId="478"/>
          <ac:picMkLst>
            <pc:docMk/>
            <pc:sldMk cId="3066896617" sldId="375"/>
            <ac:picMk id="3" creationId="{5D31C063-6AA5-EE90-F53B-790378148481}"/>
          </ac:picMkLst>
        </pc:picChg>
      </pc:sldChg>
      <pc:sldChg chg="add del setBg">
        <pc:chgData name="Nguyen Huy" userId="03e08db4-59cf-4cb4-b2d1-70d2dd8489fe" providerId="ADAL" clId="{89327E46-2FA6-4BFD-8D0F-28AFAB55B779}" dt="2023-03-28T08:34:28.910" v="312" actId="47"/>
        <pc:sldMkLst>
          <pc:docMk/>
          <pc:sldMk cId="3742640051" sldId="376"/>
        </pc:sldMkLst>
      </pc:sldChg>
      <pc:sldMasterChg chg="modSldLayout">
        <pc:chgData name="Nguyen Huy" userId="03e08db4-59cf-4cb4-b2d1-70d2dd8489fe" providerId="ADAL" clId="{89327E46-2FA6-4BFD-8D0F-28AFAB55B779}" dt="2023-03-28T08:30:45.769" v="257" actId="735"/>
        <pc:sldMasterMkLst>
          <pc:docMk/>
          <pc:sldMasterMk cId="27313813" sldId="2147483648"/>
        </pc:sldMasterMkLst>
        <pc:sldLayoutChg chg="modSp">
          <pc:chgData name="Nguyen Huy" userId="03e08db4-59cf-4cb4-b2d1-70d2dd8489fe" providerId="ADAL" clId="{89327E46-2FA6-4BFD-8D0F-28AFAB55B779}" dt="2023-03-28T08:30:45.769" v="257" actId="735"/>
          <pc:sldLayoutMkLst>
            <pc:docMk/>
            <pc:sldMasterMk cId="27313813" sldId="2147483648"/>
            <pc:sldLayoutMk cId="2084784519" sldId="214748365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812D0E-5726-40B7-9E4B-15E2971D5A40}"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9FD73-32FC-4104-BAE6-FAC33DE57A48}" type="slidenum">
              <a:rPr lang="en-US" smtClean="0"/>
              <a:t>‹#›</a:t>
            </a:fld>
            <a:endParaRPr lang="en-US"/>
          </a:p>
        </p:txBody>
      </p:sp>
    </p:spTree>
    <p:extLst>
      <p:ext uri="{BB962C8B-B14F-4D97-AF65-F5344CB8AC3E}">
        <p14:creationId xmlns:p14="http://schemas.microsoft.com/office/powerpoint/2010/main" val="367968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18</a:t>
            </a:fld>
            <a:endParaRPr lang="en-US"/>
          </a:p>
        </p:txBody>
      </p:sp>
    </p:spTree>
    <p:extLst>
      <p:ext uri="{BB962C8B-B14F-4D97-AF65-F5344CB8AC3E}">
        <p14:creationId xmlns:p14="http://schemas.microsoft.com/office/powerpoint/2010/main" val="428054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19</a:t>
            </a:fld>
            <a:endParaRPr lang="en-US"/>
          </a:p>
        </p:txBody>
      </p:sp>
    </p:spTree>
    <p:extLst>
      <p:ext uri="{BB962C8B-B14F-4D97-AF65-F5344CB8AC3E}">
        <p14:creationId xmlns:p14="http://schemas.microsoft.com/office/powerpoint/2010/main" val="2959353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20</a:t>
            </a:fld>
            <a:endParaRPr lang="en-US"/>
          </a:p>
        </p:txBody>
      </p:sp>
    </p:spTree>
    <p:extLst>
      <p:ext uri="{BB962C8B-B14F-4D97-AF65-F5344CB8AC3E}">
        <p14:creationId xmlns:p14="http://schemas.microsoft.com/office/powerpoint/2010/main" val="2635619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21</a:t>
            </a:fld>
            <a:endParaRPr lang="en-US"/>
          </a:p>
        </p:txBody>
      </p:sp>
    </p:spTree>
    <p:extLst>
      <p:ext uri="{BB962C8B-B14F-4D97-AF65-F5344CB8AC3E}">
        <p14:creationId xmlns:p14="http://schemas.microsoft.com/office/powerpoint/2010/main" val="397128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66190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17635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03067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6167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58495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110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51957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05221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86863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45381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8768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2976466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2.xml"/><Relationship Id="rId7" Type="http://schemas.openxmlformats.org/officeDocument/2006/relationships/image" Target="../media/image6.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61/" TargetMode="External"/><Relationship Id="rId2" Type="http://schemas.openxmlformats.org/officeDocument/2006/relationships/image" Target="../media/image14.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hoat-dong-trai-nghiem-3/1/136/61/" TargetMode="External"/><Relationship Id="rId2" Type="http://schemas.openxmlformats.org/officeDocument/2006/relationships/image" Target="../media/image1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0.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5.jpeg"/><Relationship Id="rId7" Type="http://schemas.openxmlformats.org/officeDocument/2006/relationships/image" Target="../media/image37.sv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1.svg"/></Relationships>
</file>

<file path=ppt/slides/_rels/slide1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5.sv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41.svg"/><Relationship Id="rId11" Type="http://schemas.openxmlformats.org/officeDocument/2006/relationships/image" Target="../media/image44.png"/><Relationship Id="rId5" Type="http://schemas.openxmlformats.org/officeDocument/2006/relationships/image" Target="../media/image40.png"/><Relationship Id="rId10" Type="http://schemas.openxmlformats.org/officeDocument/2006/relationships/image" Target="../media/image32.svg"/><Relationship Id="rId4" Type="http://schemas.openxmlformats.org/officeDocument/2006/relationships/image" Target="../media/image39.sv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64/" TargetMode="External"/><Relationship Id="rId2" Type="http://schemas.openxmlformats.org/officeDocument/2006/relationships/image" Target="../media/image4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3/1/136/64/" TargetMode="External"/><Relationship Id="rId2" Type="http://schemas.openxmlformats.org/officeDocument/2006/relationships/image" Target="../media/image4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g"/><Relationship Id="rId4" Type="http://schemas.openxmlformats.org/officeDocument/2006/relationships/audio" Target="../media/audio2.wav"/></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g"/><Relationship Id="rId4" Type="http://schemas.openxmlformats.org/officeDocument/2006/relationships/audio" Target="../media/audio2.wav"/></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g"/><Relationship Id="rId4" Type="http://schemas.openxmlformats.org/officeDocument/2006/relationships/audio" Target="../media/audio2.wav"/></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g"/><Relationship Id="rId4" Type="http://schemas.openxmlformats.org/officeDocument/2006/relationships/audio" Target="../media/audio2.wav"/></Relationships>
</file>

<file path=ppt/slides/_rels/slide2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png"/><Relationship Id="rId7" Type="http://schemas.openxmlformats.org/officeDocument/2006/relationships/image" Target="../media/image55.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54.png"/><Relationship Id="rId11" Type="http://schemas.openxmlformats.org/officeDocument/2006/relationships/image" Target="../media/image30.svg"/><Relationship Id="rId5" Type="http://schemas.openxmlformats.org/officeDocument/2006/relationships/image" Target="../media/image6.svg"/><Relationship Id="rId10" Type="http://schemas.openxmlformats.org/officeDocument/2006/relationships/image" Target="../media/image29.png"/><Relationship Id="rId4" Type="http://schemas.openxmlformats.org/officeDocument/2006/relationships/image" Target="../media/image5.png"/><Relationship Id="rId9" Type="http://schemas.openxmlformats.org/officeDocument/2006/relationships/image" Target="../media/image57.svg"/></Relationships>
</file>

<file path=ppt/slides/_rels/slide2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6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6:</a:t>
            </a:r>
          </a:p>
          <a:p>
            <a:pPr>
              <a:lnSpc>
                <a:spcPct val="150000"/>
              </a:lnSpc>
            </a:pPr>
            <a:r>
              <a:rPr lang="en-US" sz="5200" b="1" dirty="0" err="1">
                <a:solidFill>
                  <a:srgbClr val="002060"/>
                </a:solidFill>
                <a:latin typeface="UTM Avo" panose="02040603050506020204" pitchFamily="18" charset="0"/>
              </a:rPr>
              <a:t>Nghề</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yêu</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thích</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22</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Grp="1" noRot="1" noChangeAspect="1" noMove="1" noResize="1" noEditPoints="1" noAdjustHandles="1" noChangeArrowheads="1" noChangeShapeType="1" noCrop="1"/>
          </p:cNvPicPr>
          <p:nvPr/>
        </p:nvPicPr>
        <p:blipFill>
          <a:blip r:embed="rId2"/>
          <a:stretch>
            <a:fillRect/>
          </a:stretch>
        </p:blipFill>
        <p:spPr>
          <a:xfrm>
            <a:off x="8086620" y="43525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Grp="1" noRot="1" noChangeAspect="1" noMove="1" noResize="1" noEditPoints="1" noAdjustHandles="1" noChangeArrowheads="1" noChangeShapeType="1" noCrop="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grpSp>
        <p:nvGrpSpPr>
          <p:cNvPr id="6" name="Group 7">
            <a:extLst>
              <a:ext uri="{FF2B5EF4-FFF2-40B4-BE49-F238E27FC236}">
                <a16:creationId xmlns:a16="http://schemas.microsoft.com/office/drawing/2014/main" id="{894D1882-6181-EF26-AD3F-BAE6D6B6F61F}"/>
              </a:ext>
            </a:extLst>
          </p:cNvPr>
          <p:cNvGrpSpPr/>
          <p:nvPr/>
        </p:nvGrpSpPr>
        <p:grpSpPr>
          <a:xfrm>
            <a:off x="4086796" y="1112881"/>
            <a:ext cx="6835204" cy="3509919"/>
            <a:chOff x="0" y="-19632"/>
            <a:chExt cx="10820400" cy="6128487"/>
          </a:xfrm>
        </p:grpSpPr>
        <p:sp>
          <p:nvSpPr>
            <p:cNvPr id="7" name="TextBox 8">
              <a:extLst>
                <a:ext uri="{FF2B5EF4-FFF2-40B4-BE49-F238E27FC236}">
                  <a16:creationId xmlns:a16="http://schemas.microsoft.com/office/drawing/2014/main" id="{AAEF9325-F4CA-5AAA-3580-FB32B824B3EC}"/>
                </a:ext>
              </a:extLst>
            </p:cNvPr>
            <p:cNvSpPr txBox="1"/>
            <p:nvPr/>
          </p:nvSpPr>
          <p:spPr>
            <a:xfrm>
              <a:off x="0" y="-19632"/>
              <a:ext cx="10820400" cy="1409312"/>
            </a:xfrm>
            <a:prstGeom prst="rect">
              <a:avLst/>
            </a:prstGeom>
          </p:spPr>
          <p:txBody>
            <a:bodyPr lIns="0" tIns="0" rIns="0" bIns="0" rtlCol="0" anchor="t">
              <a:spAutoFit/>
            </a:bodyPr>
            <a:lstStyle/>
            <a:p>
              <a:pPr algn="ctr">
                <a:lnSpc>
                  <a:spcPts val="7680"/>
                </a:lnSpc>
              </a:pPr>
              <a:r>
                <a:rPr lang="en-US" sz="2400" b="1" dirty="0">
                  <a:solidFill>
                    <a:srgbClr val="1C4F59"/>
                  </a:solidFill>
                  <a:latin typeface="UTM Avo" panose="02040603050506020204" pitchFamily="18" charset="0"/>
                  <a:cs typeface="Arial" panose="020B0604020202020204" pitchFamily="34" charset="0"/>
                </a:rPr>
                <a:t>KHỞI ĐỘNG</a:t>
              </a:r>
            </a:p>
          </p:txBody>
        </p:sp>
        <p:grpSp>
          <p:nvGrpSpPr>
            <p:cNvPr id="8" name="Group 9">
              <a:extLst>
                <a:ext uri="{FF2B5EF4-FFF2-40B4-BE49-F238E27FC236}">
                  <a16:creationId xmlns:a16="http://schemas.microsoft.com/office/drawing/2014/main" id="{FA4156A5-BBCE-B465-D038-2239EFA719C4}"/>
                </a:ext>
              </a:extLst>
            </p:cNvPr>
            <p:cNvGrpSpPr/>
            <p:nvPr/>
          </p:nvGrpSpPr>
          <p:grpSpPr>
            <a:xfrm>
              <a:off x="1760729" y="2101446"/>
              <a:ext cx="7298940" cy="4007409"/>
              <a:chOff x="710497" y="50195"/>
              <a:chExt cx="2945300" cy="1617087"/>
            </a:xfrm>
          </p:grpSpPr>
          <p:sp>
            <p:nvSpPr>
              <p:cNvPr id="11" name="Freeform 10">
                <a:extLst>
                  <a:ext uri="{FF2B5EF4-FFF2-40B4-BE49-F238E27FC236}">
                    <a16:creationId xmlns:a16="http://schemas.microsoft.com/office/drawing/2014/main" id="{D5025C58-9EF5-DF38-0626-16DB08CC7701}"/>
                  </a:ext>
                </a:extLst>
              </p:cNvPr>
              <p:cNvSpPr/>
              <p:nvPr/>
            </p:nvSpPr>
            <p:spPr>
              <a:xfrm>
                <a:off x="710497" y="50195"/>
                <a:ext cx="2945300" cy="1617087"/>
              </a:xfrm>
              <a:custGeom>
                <a:avLst/>
                <a:gdLst/>
                <a:ahLst/>
                <a:cxnLst/>
                <a:rect l="l" t="t" r="r" b="b"/>
                <a:pathLst>
                  <a:path w="4366295" h="2458038">
                    <a:moveTo>
                      <a:pt x="4241834" y="2458038"/>
                    </a:moveTo>
                    <a:lnTo>
                      <a:pt x="124460" y="2458038"/>
                    </a:lnTo>
                    <a:cubicBezTo>
                      <a:pt x="55880" y="2458038"/>
                      <a:pt x="0" y="2402158"/>
                      <a:pt x="0" y="2333578"/>
                    </a:cubicBezTo>
                    <a:lnTo>
                      <a:pt x="0" y="124460"/>
                    </a:lnTo>
                    <a:cubicBezTo>
                      <a:pt x="0" y="55880"/>
                      <a:pt x="55880" y="0"/>
                      <a:pt x="124460" y="0"/>
                    </a:cubicBezTo>
                    <a:lnTo>
                      <a:pt x="4241835" y="0"/>
                    </a:lnTo>
                    <a:cubicBezTo>
                      <a:pt x="4310415" y="0"/>
                      <a:pt x="4366295" y="55880"/>
                      <a:pt x="4366295" y="124460"/>
                    </a:cubicBezTo>
                    <a:lnTo>
                      <a:pt x="4366295" y="2333578"/>
                    </a:lnTo>
                    <a:cubicBezTo>
                      <a:pt x="4366295" y="2402158"/>
                      <a:pt x="4310415" y="2458038"/>
                      <a:pt x="4241835" y="2458038"/>
                    </a:cubicBezTo>
                    <a:close/>
                  </a:path>
                </a:pathLst>
              </a:custGeom>
              <a:solidFill>
                <a:srgbClr val="FFFFFF"/>
              </a:solidFill>
            </p:spPr>
            <p:txBody>
              <a:bodyPr/>
              <a:lstStyle/>
              <a:p>
                <a:endParaRPr lang="en-US"/>
              </a:p>
            </p:txBody>
          </p:sp>
        </p:grpSp>
        <p:sp>
          <p:nvSpPr>
            <p:cNvPr id="9" name="TextBox 11">
              <a:extLst>
                <a:ext uri="{FF2B5EF4-FFF2-40B4-BE49-F238E27FC236}">
                  <a16:creationId xmlns:a16="http://schemas.microsoft.com/office/drawing/2014/main" id="{6FF45C65-9865-B803-AD33-BB4C8E3A9425}"/>
                </a:ext>
              </a:extLst>
            </p:cNvPr>
            <p:cNvSpPr txBox="1"/>
            <p:nvPr/>
          </p:nvSpPr>
          <p:spPr>
            <a:xfrm>
              <a:off x="2192743" y="2130912"/>
              <a:ext cx="6866927" cy="3651583"/>
            </a:xfrm>
            <a:prstGeom prst="rect">
              <a:avLst/>
            </a:prstGeom>
          </p:spPr>
          <p:txBody>
            <a:bodyPr wrap="square" lIns="0" tIns="0" rIns="0" bIns="0" rtlCol="0" anchor="t">
              <a:spAutoFit/>
            </a:bodyPr>
            <a:lstStyle/>
            <a:p>
              <a:pPr algn="ctr">
                <a:lnSpc>
                  <a:spcPct val="200000"/>
                </a:lnSpc>
              </a:pPr>
              <a:r>
                <a:rPr lang="en-US" sz="2400" dirty="0">
                  <a:solidFill>
                    <a:srgbClr val="1C4F59"/>
                  </a:solidFill>
                  <a:latin typeface="UTM Avo" panose="02040603050506020204" pitchFamily="18" charset="0"/>
                  <a:cs typeface="Arial" panose="020B0604020202020204" pitchFamily="34" charset="0"/>
                </a:rPr>
                <a:t>Quan </a:t>
              </a:r>
              <a:r>
                <a:rPr lang="en-US" sz="2400" dirty="0" err="1">
                  <a:solidFill>
                    <a:srgbClr val="1C4F59"/>
                  </a:solidFill>
                  <a:latin typeface="UTM Avo" panose="02040603050506020204" pitchFamily="18" charset="0"/>
                  <a:cs typeface="Arial" panose="020B0604020202020204" pitchFamily="34" charset="0"/>
                </a:rPr>
                <a:t>sát</a:t>
              </a:r>
              <a:r>
                <a:rPr lang="en-US" sz="2400" dirty="0">
                  <a:solidFill>
                    <a:srgbClr val="1C4F59"/>
                  </a:solidFill>
                  <a:latin typeface="UTM Avo" panose="02040603050506020204" pitchFamily="18" charset="0"/>
                  <a:cs typeface="Arial" panose="020B0604020202020204" pitchFamily="34" charset="0"/>
                </a:rPr>
                <a:t> video </a:t>
              </a:r>
              <a:r>
                <a:rPr lang="en-US" sz="2400" dirty="0" err="1">
                  <a:solidFill>
                    <a:srgbClr val="1C4F59"/>
                  </a:solidFill>
                  <a:latin typeface="UTM Avo" panose="02040603050506020204" pitchFamily="18" charset="0"/>
                  <a:cs typeface="Arial" panose="020B0604020202020204" pitchFamily="34" charset="0"/>
                </a:rPr>
                <a:t>sau</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và</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liệt</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kê</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tên</a:t>
              </a:r>
              <a:r>
                <a:rPr lang="en-US" sz="2400" dirty="0">
                  <a:solidFill>
                    <a:srgbClr val="1C4F59"/>
                  </a:solidFill>
                  <a:latin typeface="UTM Avo" panose="02040603050506020204" pitchFamily="18" charset="0"/>
                  <a:cs typeface="Arial" panose="020B0604020202020204" pitchFamily="34" charset="0"/>
                </a:rPr>
                <a:t> của </a:t>
              </a:r>
              <a:r>
                <a:rPr lang="en-US" sz="2400" dirty="0" err="1">
                  <a:solidFill>
                    <a:srgbClr val="1C4F59"/>
                  </a:solidFill>
                  <a:latin typeface="UTM Avo" panose="02040603050506020204" pitchFamily="18" charset="0"/>
                  <a:cs typeface="Arial" panose="020B0604020202020204" pitchFamily="34" charset="0"/>
                </a:rPr>
                <a:t>các</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địa</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danh</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đã</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xuất</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hiện</a:t>
              </a:r>
              <a:r>
                <a:rPr lang="en-US" sz="2400" dirty="0">
                  <a:solidFill>
                    <a:srgbClr val="1C4F59"/>
                  </a:solidFill>
                  <a:latin typeface="UTM Avo" panose="02040603050506020204" pitchFamily="18" charset="0"/>
                  <a:cs typeface="Arial" panose="020B0604020202020204" pitchFamily="34" charset="0"/>
                </a:rPr>
                <a:t>.</a:t>
              </a:r>
            </a:p>
          </p:txBody>
        </p:sp>
        <p:sp>
          <p:nvSpPr>
            <p:cNvPr id="10" name="TextBox 12">
              <a:extLst>
                <a:ext uri="{FF2B5EF4-FFF2-40B4-BE49-F238E27FC236}">
                  <a16:creationId xmlns:a16="http://schemas.microsoft.com/office/drawing/2014/main" id="{21988F2C-059F-F0F7-FF4B-36133941F2BC}"/>
                </a:ext>
              </a:extLst>
            </p:cNvPr>
            <p:cNvSpPr txBox="1"/>
            <p:nvPr/>
          </p:nvSpPr>
          <p:spPr>
            <a:xfrm>
              <a:off x="1173319" y="4051795"/>
              <a:ext cx="8473760" cy="604567"/>
            </a:xfrm>
            <a:prstGeom prst="rect">
              <a:avLst/>
            </a:prstGeom>
          </p:spPr>
          <p:txBody>
            <a:bodyPr lIns="0" tIns="0" rIns="0" bIns="0" rtlCol="0" anchor="t">
              <a:spAutoFit/>
            </a:bodyPr>
            <a:lstStyle/>
            <a:p>
              <a:pPr marL="291465" lvl="1" indent="-146050">
                <a:lnSpc>
                  <a:spcPts val="2650"/>
                </a:lnSpc>
                <a:buFont typeface="Arial" panose="020B0604020202020204"/>
                <a:buChar char="•"/>
              </a:pPr>
              <a:endParaRPr lang="en-US" sz="2400">
                <a:solidFill>
                  <a:srgbClr val="1C4F59"/>
                </a:solidFill>
                <a:latin typeface="UTM Avo" panose="02040603050506020204" pitchFamily="18" charset="0"/>
              </a:endParaRPr>
            </a:p>
          </p:txBody>
        </p:sp>
      </p:grpSp>
      <p:grpSp>
        <p:nvGrpSpPr>
          <p:cNvPr id="13" name="Group 12">
            <a:extLst>
              <a:ext uri="{FF2B5EF4-FFF2-40B4-BE49-F238E27FC236}">
                <a16:creationId xmlns:a16="http://schemas.microsoft.com/office/drawing/2014/main" id="{3AB78EE6-E913-AC1F-9F1C-6151D122638E}"/>
              </a:ext>
            </a:extLst>
          </p:cNvPr>
          <p:cNvGrpSpPr/>
          <p:nvPr/>
        </p:nvGrpSpPr>
        <p:grpSpPr>
          <a:xfrm>
            <a:off x="1522293" y="1850494"/>
            <a:ext cx="3120151" cy="3157011"/>
            <a:chOff x="275740" y="1705486"/>
            <a:chExt cx="3120151" cy="3157011"/>
          </a:xfrm>
        </p:grpSpPr>
        <p:pic>
          <p:nvPicPr>
            <p:cNvPr id="5" name="Picture 2">
              <a:extLst>
                <a:ext uri="{FF2B5EF4-FFF2-40B4-BE49-F238E27FC236}">
                  <a16:creationId xmlns:a16="http://schemas.microsoft.com/office/drawing/2014/main" id="{08D366AA-7140-99E9-AF89-0EC47E33648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5740" y="1705486"/>
              <a:ext cx="2654300" cy="1862836"/>
            </a:xfrm>
            <a:prstGeom prst="rect">
              <a:avLst/>
            </a:prstGeom>
          </p:spPr>
        </p:pic>
        <p:pic>
          <p:nvPicPr>
            <p:cNvPr id="12" name="Picture 13">
              <a:extLst>
                <a:ext uri="{FF2B5EF4-FFF2-40B4-BE49-F238E27FC236}">
                  <a16:creationId xmlns:a16="http://schemas.microsoft.com/office/drawing/2014/main" id="{307C9D26-F40E-2A0F-206D-CAE861330A4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1321737" flipH="1">
              <a:off x="2464192" y="2797790"/>
              <a:ext cx="931699" cy="2064707"/>
            </a:xfrm>
            <a:prstGeom prst="rect">
              <a:avLst/>
            </a:prstGeom>
          </p:spPr>
        </p:pic>
      </p:grpSp>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012034" y="953399"/>
            <a:ext cx="1820539" cy="307837"/>
          </a:xfrm>
          <a:prstGeom prst="rect">
            <a:avLst/>
          </a:prstGeom>
        </p:spPr>
      </p:pic>
      <p:pic>
        <p:nvPicPr>
          <p:cNvPr id="3" name="Top 10 Danh lam thắng cảnh đẹp như tranh vẽ nổi tiếng nhất Việt Nam">
            <a:hlinkClick r:id="" action="ppaction://media"/>
            <a:extLst>
              <a:ext uri="{FF2B5EF4-FFF2-40B4-BE49-F238E27FC236}">
                <a16:creationId xmlns:a16="http://schemas.microsoft.com/office/drawing/2014/main" id="{B7DE4CEA-F8AE-8A2B-B1AF-AEA2699530B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608174"/>
            <a:ext cx="12192000" cy="6236494"/>
          </a:xfrm>
          <a:prstGeom prst="rect">
            <a:avLst/>
          </a:prstGeom>
        </p:spPr>
      </p:pic>
    </p:spTree>
    <p:extLst>
      <p:ext uri="{BB962C8B-B14F-4D97-AF65-F5344CB8AC3E}">
        <p14:creationId xmlns:p14="http://schemas.microsoft.com/office/powerpoint/2010/main" val="671797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0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p:cTn id="12"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grpSp>
        <p:nvGrpSpPr>
          <p:cNvPr id="10" name="Group 9">
            <a:extLst>
              <a:ext uri="{FF2B5EF4-FFF2-40B4-BE49-F238E27FC236}">
                <a16:creationId xmlns:a16="http://schemas.microsoft.com/office/drawing/2014/main" id="{A67FC895-3894-5CD7-4ACD-E884AFE3C14F}"/>
              </a:ext>
            </a:extLst>
          </p:cNvPr>
          <p:cNvGrpSpPr/>
          <p:nvPr/>
        </p:nvGrpSpPr>
        <p:grpSpPr>
          <a:xfrm>
            <a:off x="6238287" y="1062418"/>
            <a:ext cx="4270055" cy="4733164"/>
            <a:chOff x="6619240" y="5362369"/>
            <a:chExt cx="4086795" cy="4065475"/>
          </a:xfrm>
        </p:grpSpPr>
        <p:grpSp>
          <p:nvGrpSpPr>
            <p:cNvPr id="3" name="Group 9">
              <a:extLst>
                <a:ext uri="{FF2B5EF4-FFF2-40B4-BE49-F238E27FC236}">
                  <a16:creationId xmlns:a16="http://schemas.microsoft.com/office/drawing/2014/main" id="{EBB6DAC4-1D86-475C-AE08-D3C9396DE552}"/>
                </a:ext>
              </a:extLst>
            </p:cNvPr>
            <p:cNvGrpSpPr/>
            <p:nvPr/>
          </p:nvGrpSpPr>
          <p:grpSpPr>
            <a:xfrm rot="5400000">
              <a:off x="6629900" y="5351709"/>
              <a:ext cx="4065475" cy="4086795"/>
              <a:chOff x="0" y="0"/>
              <a:chExt cx="5180262" cy="7156940"/>
            </a:xfrm>
          </p:grpSpPr>
          <p:sp>
            <p:nvSpPr>
              <p:cNvPr id="4" name="Freeform 10">
                <a:extLst>
                  <a:ext uri="{FF2B5EF4-FFF2-40B4-BE49-F238E27FC236}">
                    <a16:creationId xmlns:a16="http://schemas.microsoft.com/office/drawing/2014/main" id="{56CC9EAF-E527-1FFF-6FB2-5459288479A7}"/>
                  </a:ext>
                </a:extLst>
              </p:cNvPr>
              <p:cNvSpPr/>
              <p:nvPr/>
            </p:nvSpPr>
            <p:spPr>
              <a:xfrm>
                <a:off x="-9098" y="-6509"/>
                <a:ext cx="5194593" cy="7188994"/>
              </a:xfrm>
              <a:custGeom>
                <a:avLst/>
                <a:gdLst/>
                <a:ahLst/>
                <a:cxnLst/>
                <a:rect l="l" t="t" r="r" b="b"/>
                <a:pathLst>
                  <a:path w="5194593" h="7188994">
                    <a:moveTo>
                      <a:pt x="63030" y="6595440"/>
                    </a:moveTo>
                    <a:cubicBezTo>
                      <a:pt x="63030" y="6595440"/>
                      <a:pt x="0" y="6348876"/>
                      <a:pt x="10218" y="1214762"/>
                    </a:cubicBezTo>
                    <a:cubicBezTo>
                      <a:pt x="18651" y="990971"/>
                      <a:pt x="65033" y="645332"/>
                      <a:pt x="65033" y="645332"/>
                    </a:cubicBezTo>
                    <a:cubicBezTo>
                      <a:pt x="82233" y="502466"/>
                      <a:pt x="56685" y="337866"/>
                      <a:pt x="181385" y="223925"/>
                    </a:cubicBezTo>
                    <a:cubicBezTo>
                      <a:pt x="346794" y="72788"/>
                      <a:pt x="621643" y="0"/>
                      <a:pt x="4301520" y="6965"/>
                    </a:cubicBezTo>
                    <a:lnTo>
                      <a:pt x="4301521" y="6965"/>
                    </a:lnTo>
                    <a:cubicBezTo>
                      <a:pt x="4518268" y="16819"/>
                      <a:pt x="4722583" y="36481"/>
                      <a:pt x="4856771" y="101690"/>
                    </a:cubicBezTo>
                    <a:cubicBezTo>
                      <a:pt x="5112817" y="226120"/>
                      <a:pt x="5194593" y="459160"/>
                      <a:pt x="5189105" y="704684"/>
                    </a:cubicBezTo>
                    <a:cubicBezTo>
                      <a:pt x="5189105" y="704684"/>
                      <a:pt x="5145817" y="1013073"/>
                      <a:pt x="5153250" y="1248607"/>
                    </a:cubicBezTo>
                    <a:cubicBezTo>
                      <a:pt x="5160374" y="6337241"/>
                      <a:pt x="5167530" y="6532844"/>
                      <a:pt x="5167530" y="6532844"/>
                    </a:cubicBezTo>
                    <a:cubicBezTo>
                      <a:pt x="5150849" y="6748577"/>
                      <a:pt x="5036205" y="6959188"/>
                      <a:pt x="4839336" y="7070813"/>
                    </a:cubicBezTo>
                    <a:cubicBezTo>
                      <a:pt x="4688984" y="7156061"/>
                      <a:pt x="4490953" y="7171159"/>
                      <a:pt x="3564545" y="7160417"/>
                    </a:cubicBezTo>
                    <a:lnTo>
                      <a:pt x="3564500" y="7160417"/>
                    </a:lnTo>
                    <a:cubicBezTo>
                      <a:pt x="645952" y="7155140"/>
                      <a:pt x="384604" y="7188994"/>
                      <a:pt x="254278" y="7079835"/>
                    </a:cubicBezTo>
                    <a:cubicBezTo>
                      <a:pt x="145767" y="6988951"/>
                      <a:pt x="81795" y="6795639"/>
                      <a:pt x="63030" y="6595440"/>
                    </a:cubicBezTo>
                    <a:close/>
                  </a:path>
                </a:pathLst>
              </a:custGeom>
              <a:solidFill>
                <a:srgbClr val="EEC51D"/>
              </a:solidFill>
            </p:spPr>
            <p:txBody>
              <a:bodyPr/>
              <a:lstStyle/>
              <a:p>
                <a:endParaRPr lang="en-US"/>
              </a:p>
            </p:txBody>
          </p:sp>
        </p:grpSp>
        <p:grpSp>
          <p:nvGrpSpPr>
            <p:cNvPr id="5" name="Group 11">
              <a:extLst>
                <a:ext uri="{FF2B5EF4-FFF2-40B4-BE49-F238E27FC236}">
                  <a16:creationId xmlns:a16="http://schemas.microsoft.com/office/drawing/2014/main" id="{FE4FD640-3C82-8EC9-356A-3BA0333FF70D}"/>
                </a:ext>
              </a:extLst>
            </p:cNvPr>
            <p:cNvGrpSpPr/>
            <p:nvPr/>
          </p:nvGrpSpPr>
          <p:grpSpPr>
            <a:xfrm rot="5400000">
              <a:off x="6766359" y="5547909"/>
              <a:ext cx="3781686" cy="3760124"/>
              <a:chOff x="0" y="0"/>
              <a:chExt cx="5097098" cy="6965804"/>
            </a:xfrm>
          </p:grpSpPr>
          <p:sp>
            <p:nvSpPr>
              <p:cNvPr id="6" name="Freeform 12">
                <a:extLst>
                  <a:ext uri="{FF2B5EF4-FFF2-40B4-BE49-F238E27FC236}">
                    <a16:creationId xmlns:a16="http://schemas.microsoft.com/office/drawing/2014/main" id="{D5742E09-9BD4-4BCA-22B2-C989A900BA1D}"/>
                  </a:ext>
                </a:extLst>
              </p:cNvPr>
              <p:cNvSpPr/>
              <p:nvPr/>
            </p:nvSpPr>
            <p:spPr>
              <a:xfrm>
                <a:off x="-9098" y="-6509"/>
                <a:ext cx="5111428" cy="6997857"/>
              </a:xfrm>
              <a:custGeom>
                <a:avLst/>
                <a:gdLst/>
                <a:ahLst/>
                <a:cxnLst/>
                <a:rect l="l" t="t" r="r" b="b"/>
                <a:pathLst>
                  <a:path w="5111428" h="6997857">
                    <a:moveTo>
                      <a:pt x="63030" y="6404304"/>
                    </a:moveTo>
                    <a:cubicBezTo>
                      <a:pt x="63030" y="6404304"/>
                      <a:pt x="0" y="6157740"/>
                      <a:pt x="10218" y="1214762"/>
                    </a:cubicBezTo>
                    <a:cubicBezTo>
                      <a:pt x="18651" y="990971"/>
                      <a:pt x="65033" y="645332"/>
                      <a:pt x="65033" y="645332"/>
                    </a:cubicBezTo>
                    <a:cubicBezTo>
                      <a:pt x="82233" y="502466"/>
                      <a:pt x="56685" y="337866"/>
                      <a:pt x="181385" y="223925"/>
                    </a:cubicBezTo>
                    <a:cubicBezTo>
                      <a:pt x="346794" y="72788"/>
                      <a:pt x="621643" y="0"/>
                      <a:pt x="4218355" y="6965"/>
                    </a:cubicBezTo>
                    <a:lnTo>
                      <a:pt x="4218357" y="6965"/>
                    </a:lnTo>
                    <a:cubicBezTo>
                      <a:pt x="4435103" y="16819"/>
                      <a:pt x="4639418" y="36481"/>
                      <a:pt x="4773607" y="101690"/>
                    </a:cubicBezTo>
                    <a:cubicBezTo>
                      <a:pt x="5029653" y="226120"/>
                      <a:pt x="5111428" y="459160"/>
                      <a:pt x="5105940" y="704684"/>
                    </a:cubicBezTo>
                    <a:cubicBezTo>
                      <a:pt x="5105940" y="704684"/>
                      <a:pt x="5062652" y="1013073"/>
                      <a:pt x="5070086" y="1248607"/>
                    </a:cubicBezTo>
                    <a:cubicBezTo>
                      <a:pt x="5077209" y="6146105"/>
                      <a:pt x="5084366" y="6341708"/>
                      <a:pt x="5084366" y="6341708"/>
                    </a:cubicBezTo>
                    <a:cubicBezTo>
                      <a:pt x="5067684" y="6557440"/>
                      <a:pt x="4953040" y="6768052"/>
                      <a:pt x="4756171" y="6879676"/>
                    </a:cubicBezTo>
                    <a:cubicBezTo>
                      <a:pt x="4605819" y="6964925"/>
                      <a:pt x="4407788" y="6980023"/>
                      <a:pt x="3498313" y="6969281"/>
                    </a:cubicBezTo>
                    <a:lnTo>
                      <a:pt x="3498269" y="6969281"/>
                    </a:lnTo>
                    <a:cubicBezTo>
                      <a:pt x="645952" y="6964004"/>
                      <a:pt x="384604" y="6997857"/>
                      <a:pt x="254278" y="6888700"/>
                    </a:cubicBezTo>
                    <a:cubicBezTo>
                      <a:pt x="145767" y="6797815"/>
                      <a:pt x="81795" y="6604503"/>
                      <a:pt x="63030" y="6404304"/>
                    </a:cubicBezTo>
                    <a:close/>
                  </a:path>
                </a:pathLst>
              </a:custGeom>
              <a:solidFill>
                <a:srgbClr val="FFFAEB"/>
              </a:solidFill>
            </p:spPr>
            <p:txBody>
              <a:bodyPr/>
              <a:lstStyle/>
              <a:p>
                <a:endParaRPr lang="en-US"/>
              </a:p>
            </p:txBody>
          </p:sp>
        </p:grpSp>
      </p:grpSp>
      <p:sp>
        <p:nvSpPr>
          <p:cNvPr id="7" name="Text Box 15">
            <a:extLst>
              <a:ext uri="{FF2B5EF4-FFF2-40B4-BE49-F238E27FC236}">
                <a16:creationId xmlns:a16="http://schemas.microsoft.com/office/drawing/2014/main" id="{B1768481-7C91-E4A0-5E89-78300BD5C0B4}"/>
              </a:ext>
            </a:extLst>
          </p:cNvPr>
          <p:cNvSpPr txBox="1"/>
          <p:nvPr/>
        </p:nvSpPr>
        <p:spPr>
          <a:xfrm>
            <a:off x="6748437" y="1516004"/>
            <a:ext cx="3587237" cy="3891835"/>
          </a:xfrm>
          <a:prstGeom prst="rect">
            <a:avLst/>
          </a:prstGeom>
          <a:noFill/>
          <a:ln w="9525">
            <a:noFill/>
          </a:ln>
        </p:spPr>
        <p:txBody>
          <a:bodyPr wrap="square">
            <a:spAutoFit/>
          </a:bodyPr>
          <a:lstStyle/>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Vịnh</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Hạ</a:t>
            </a:r>
            <a:r>
              <a:rPr lang="en-US" sz="2400" b="0" dirty="0">
                <a:latin typeface="UTM Avo" panose="02040603050506020204" pitchFamily="18" charset="0"/>
                <a:cs typeface="Arial" panose="020B0604020202020204" pitchFamily="34" charset="0"/>
              </a:rPr>
              <a:t> Long </a:t>
            </a:r>
          </a:p>
          <a:p>
            <a:pPr marL="742950" indent="-742950">
              <a:lnSpc>
                <a:spcPct val="150000"/>
              </a:lnSpc>
              <a:buAutoNum type="arabicPeriod"/>
            </a:pPr>
            <a:r>
              <a:rPr lang="en-US" sz="2400" b="0" dirty="0">
                <a:latin typeface="UTM Avo" panose="02040603050506020204" pitchFamily="18" charset="0"/>
                <a:cs typeface="Arial" panose="020B0604020202020204" pitchFamily="34" charset="0"/>
              </a:rPr>
              <a:t>Sa pa </a:t>
            </a:r>
          </a:p>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Nha</a:t>
            </a:r>
            <a:r>
              <a:rPr lang="en-US" sz="2400" b="0" dirty="0">
                <a:latin typeface="UTM Avo" panose="02040603050506020204" pitchFamily="18" charset="0"/>
                <a:cs typeface="Arial" panose="020B0604020202020204" pitchFamily="34" charset="0"/>
              </a:rPr>
              <a:t> Trang </a:t>
            </a:r>
          </a:p>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Cần</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Thơ</a:t>
            </a:r>
            <a:endParaRPr lang="en-US" sz="2400" b="0" dirty="0">
              <a:latin typeface="UTM Avo" panose="02040603050506020204" pitchFamily="18" charset="0"/>
              <a:cs typeface="Arial" panose="020B0604020202020204" pitchFamily="34" charset="0"/>
            </a:endParaRPr>
          </a:p>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Địa</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đạo</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Củ</a:t>
            </a:r>
            <a:r>
              <a:rPr lang="en-US" sz="2400" b="0" dirty="0">
                <a:latin typeface="UTM Avo" panose="02040603050506020204" pitchFamily="18" charset="0"/>
                <a:cs typeface="Arial" panose="020B0604020202020204" pitchFamily="34" charset="0"/>
              </a:rPr>
              <a:t> Chi</a:t>
            </a:r>
          </a:p>
          <a:p>
            <a:pPr marL="742950" indent="-742950">
              <a:lnSpc>
                <a:spcPct val="150000"/>
              </a:lnSpc>
              <a:buAutoNum type="arabicPeriod"/>
            </a:pPr>
            <a:r>
              <a:rPr lang="en-US" sz="2400" b="0" dirty="0">
                <a:latin typeface="UTM Avo" panose="02040603050506020204" pitchFamily="18" charset="0"/>
                <a:cs typeface="Arial" panose="020B0604020202020204" pitchFamily="34" charset="0"/>
              </a:rPr>
              <a:t>Hang </a:t>
            </a:r>
            <a:r>
              <a:rPr lang="en-US" sz="2400" b="0" dirty="0" err="1">
                <a:latin typeface="UTM Avo" panose="02040603050506020204" pitchFamily="18" charset="0"/>
                <a:cs typeface="Arial" panose="020B0604020202020204" pitchFamily="34" charset="0"/>
              </a:rPr>
              <a:t>Sơn</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Đoòng</a:t>
            </a:r>
            <a:endParaRPr lang="en-US" sz="2400" b="0" dirty="0">
              <a:latin typeface="UTM Avo" panose="02040603050506020204" pitchFamily="18" charset="0"/>
              <a:cs typeface="Arial" panose="020B0604020202020204" pitchFamily="34" charset="0"/>
            </a:endParaRPr>
          </a:p>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Đảo</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Phú</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Quốc</a:t>
            </a:r>
            <a:endParaRPr lang="en-US" sz="2400" b="0" dirty="0">
              <a:latin typeface="UTM Avo" panose="02040603050506020204" pitchFamily="18" charset="0"/>
              <a:cs typeface="Arial" panose="020B0604020202020204" pitchFamily="34" charset="0"/>
            </a:endParaRPr>
          </a:p>
        </p:txBody>
      </p:sp>
      <p:sp>
        <p:nvSpPr>
          <p:cNvPr id="8" name="Text Box 22">
            <a:extLst>
              <a:ext uri="{FF2B5EF4-FFF2-40B4-BE49-F238E27FC236}">
                <a16:creationId xmlns:a16="http://schemas.microsoft.com/office/drawing/2014/main" id="{EE8650AA-AA82-8219-C798-AC7A27DA21E1}"/>
              </a:ext>
            </a:extLst>
          </p:cNvPr>
          <p:cNvSpPr txBox="1"/>
          <p:nvPr/>
        </p:nvSpPr>
        <p:spPr>
          <a:xfrm>
            <a:off x="583900" y="1427253"/>
            <a:ext cx="3616688" cy="1121846"/>
          </a:xfrm>
          <a:prstGeom prst="rect">
            <a:avLst/>
          </a:prstGeom>
          <a:noFill/>
          <a:ln w="9525">
            <a:noFill/>
          </a:ln>
        </p:spPr>
        <p:txBody>
          <a:bodyPr wrap="square">
            <a:spAutoFit/>
          </a:bodyPr>
          <a:lstStyle/>
          <a:p>
            <a:pPr indent="0" algn="ctr">
              <a:lnSpc>
                <a:spcPct val="150000"/>
              </a:lnSpc>
              <a:buNone/>
            </a:pPr>
            <a:r>
              <a:rPr lang="en-US" sz="2400" b="0" dirty="0" err="1">
                <a:latin typeface="UTM Avo" panose="02040603050506020204" pitchFamily="18" charset="0"/>
                <a:cs typeface="Arial" panose="020B0604020202020204" pitchFamily="34" charset="0"/>
              </a:rPr>
              <a:t>Những</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cảnh</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đẹp</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xuất</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hiện</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trong</a:t>
            </a:r>
            <a:r>
              <a:rPr lang="en-US" sz="2400" b="0" dirty="0">
                <a:latin typeface="UTM Avo" panose="02040603050506020204" pitchFamily="18" charset="0"/>
                <a:cs typeface="Arial" panose="020B0604020202020204" pitchFamily="34" charset="0"/>
              </a:rPr>
              <a:t> video </a:t>
            </a:r>
            <a:r>
              <a:rPr lang="en-US" sz="2400" b="0" dirty="0" err="1">
                <a:latin typeface="UTM Avo" panose="02040603050506020204" pitchFamily="18" charset="0"/>
                <a:cs typeface="Arial" panose="020B0604020202020204" pitchFamily="34" charset="0"/>
              </a:rPr>
              <a:t>là</a:t>
            </a:r>
            <a:endParaRPr lang="en-US" sz="2400" b="0" dirty="0">
              <a:latin typeface="UTM Avo" panose="02040603050506020204" pitchFamily="18" charset="0"/>
              <a:cs typeface="Arial" panose="020B0604020202020204" pitchFamily="34" charset="0"/>
            </a:endParaRPr>
          </a:p>
        </p:txBody>
      </p:sp>
      <p:pic>
        <p:nvPicPr>
          <p:cNvPr id="9" name="Picture 11">
            <a:extLst>
              <a:ext uri="{FF2B5EF4-FFF2-40B4-BE49-F238E27FC236}">
                <a16:creationId xmlns:a16="http://schemas.microsoft.com/office/drawing/2014/main" id="{391B7CFE-C21D-EF60-4C6F-F99B32846AB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82963" y="3368179"/>
            <a:ext cx="2869340" cy="1994191"/>
          </a:xfrm>
          <a:prstGeom prst="rect">
            <a:avLst/>
          </a:prstGeom>
        </p:spPr>
      </p:pic>
    </p:spTree>
    <p:extLst>
      <p:ext uri="{BB962C8B-B14F-4D97-AF65-F5344CB8AC3E}">
        <p14:creationId xmlns:p14="http://schemas.microsoft.com/office/powerpoint/2010/main" val="10798690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fade">
                                      <p:cBhvr>
                                        <p:cTn id="24" dur="500"/>
                                        <p:tgtEl>
                                          <p:spTgt spid="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Effect transition="in" filter="fade">
                                      <p:cBhvr>
                                        <p:cTn id="29" dur="500"/>
                                        <p:tgtEl>
                                          <p:spTgt spid="7">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3" end="3"/>
                                            </p:txEl>
                                          </p:spTgt>
                                        </p:tgtEl>
                                        <p:attrNameLst>
                                          <p:attrName>style.visibility</p:attrName>
                                        </p:attrNameLst>
                                      </p:cBhvr>
                                      <p:to>
                                        <p:strVal val="visible"/>
                                      </p:to>
                                    </p:set>
                                    <p:animEffect transition="in" filter="fade">
                                      <p:cBhvr>
                                        <p:cTn id="34" dur="500"/>
                                        <p:tgtEl>
                                          <p:spTgt spid="7">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animEffect transition="in" filter="fade">
                                      <p:cBhvr>
                                        <p:cTn id="39" dur="500"/>
                                        <p:tgtEl>
                                          <p:spTgt spid="7">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
                                            <p:txEl>
                                              <p:pRg st="5" end="5"/>
                                            </p:txEl>
                                          </p:spTgt>
                                        </p:tgtEl>
                                        <p:attrNameLst>
                                          <p:attrName>style.visibility</p:attrName>
                                        </p:attrNameLst>
                                      </p:cBhvr>
                                      <p:to>
                                        <p:strVal val="visible"/>
                                      </p:to>
                                    </p:set>
                                    <p:animEffect transition="in" filter="fade">
                                      <p:cBhvr>
                                        <p:cTn id="44" dur="500"/>
                                        <p:tgtEl>
                                          <p:spTgt spid="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78113" y="313804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EFD918BC-74FC-1BE3-3CD3-22FEC9701C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199" y="1687500"/>
            <a:ext cx="11257601" cy="4466557"/>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78113" y="313804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6">
            <a:extLst>
              <a:ext uri="{FF2B5EF4-FFF2-40B4-BE49-F238E27FC236}">
                <a16:creationId xmlns:a16="http://schemas.microsoft.com/office/drawing/2014/main" id="{9DD0AF31-15AE-B367-BA77-FB3F108A5433}"/>
              </a:ext>
            </a:extLst>
          </p:cNvPr>
          <p:cNvGrpSpPr/>
          <p:nvPr/>
        </p:nvGrpSpPr>
        <p:grpSpPr>
          <a:xfrm rot="-5400000">
            <a:off x="2831604" y="2620507"/>
            <a:ext cx="3213311" cy="4624103"/>
            <a:chOff x="0" y="0"/>
            <a:chExt cx="3255989" cy="7221741"/>
          </a:xfrm>
          <a:solidFill>
            <a:schemeClr val="bg2"/>
          </a:solidFill>
        </p:grpSpPr>
        <p:sp>
          <p:nvSpPr>
            <p:cNvPr id="7" name="Freeform 7">
              <a:extLst>
                <a:ext uri="{FF2B5EF4-FFF2-40B4-BE49-F238E27FC236}">
                  <a16:creationId xmlns:a16="http://schemas.microsoft.com/office/drawing/2014/main" id="{4DAC8BC7-6F05-3236-B258-91ECF8BB9949}"/>
                </a:ext>
              </a:extLst>
            </p:cNvPr>
            <p:cNvSpPr/>
            <p:nvPr/>
          </p:nvSpPr>
          <p:spPr>
            <a:xfrm>
              <a:off x="-9098" y="-6509"/>
              <a:ext cx="3270320" cy="7253794"/>
            </a:xfrm>
            <a:custGeom>
              <a:avLst/>
              <a:gdLst/>
              <a:ahLst/>
              <a:cxnLst/>
              <a:rect l="l" t="t" r="r" b="b"/>
              <a:pathLst>
                <a:path w="3270320" h="7253794">
                  <a:moveTo>
                    <a:pt x="63030" y="6660241"/>
                  </a:moveTo>
                  <a:cubicBezTo>
                    <a:pt x="63030" y="6660241"/>
                    <a:pt x="0" y="6413677"/>
                    <a:pt x="10218" y="1214762"/>
                  </a:cubicBezTo>
                  <a:cubicBezTo>
                    <a:pt x="18651" y="990971"/>
                    <a:pt x="65033" y="645332"/>
                    <a:pt x="65033" y="645332"/>
                  </a:cubicBezTo>
                  <a:cubicBezTo>
                    <a:pt x="82233" y="502466"/>
                    <a:pt x="56685" y="337866"/>
                    <a:pt x="181385" y="223925"/>
                  </a:cubicBezTo>
                  <a:cubicBezTo>
                    <a:pt x="346794" y="72788"/>
                    <a:pt x="621643" y="0"/>
                    <a:pt x="2377247" y="6965"/>
                  </a:cubicBezTo>
                  <a:lnTo>
                    <a:pt x="2377248" y="6965"/>
                  </a:lnTo>
                  <a:cubicBezTo>
                    <a:pt x="2593995" y="16819"/>
                    <a:pt x="2798310" y="36481"/>
                    <a:pt x="2932498" y="101690"/>
                  </a:cubicBezTo>
                  <a:cubicBezTo>
                    <a:pt x="3188544" y="226120"/>
                    <a:pt x="3270319" y="459160"/>
                    <a:pt x="3264832" y="704684"/>
                  </a:cubicBezTo>
                  <a:cubicBezTo>
                    <a:pt x="3264832" y="704684"/>
                    <a:pt x="3221544" y="1013073"/>
                    <a:pt x="3228977" y="1248607"/>
                  </a:cubicBezTo>
                  <a:cubicBezTo>
                    <a:pt x="3236100" y="6402042"/>
                    <a:pt x="3243257" y="6597645"/>
                    <a:pt x="3243257" y="6597645"/>
                  </a:cubicBezTo>
                  <a:cubicBezTo>
                    <a:pt x="3226575" y="6813377"/>
                    <a:pt x="3111931" y="7023989"/>
                    <a:pt x="2915062" y="7135613"/>
                  </a:cubicBezTo>
                  <a:cubicBezTo>
                    <a:pt x="2764711" y="7220862"/>
                    <a:pt x="2566680" y="7235960"/>
                    <a:pt x="2032054" y="7225218"/>
                  </a:cubicBezTo>
                  <a:lnTo>
                    <a:pt x="2032034" y="7225218"/>
                  </a:lnTo>
                  <a:cubicBezTo>
                    <a:pt x="645952" y="7219942"/>
                    <a:pt x="384604" y="7253795"/>
                    <a:pt x="254278" y="7144637"/>
                  </a:cubicBezTo>
                  <a:cubicBezTo>
                    <a:pt x="145767" y="7053752"/>
                    <a:pt x="81795" y="6860440"/>
                    <a:pt x="63030" y="6660241"/>
                  </a:cubicBezTo>
                  <a:close/>
                </a:path>
              </a:pathLst>
            </a:custGeom>
            <a:grpFill/>
          </p:spPr>
          <p:txBody>
            <a:bodyPr/>
            <a:lstStyle/>
            <a:p>
              <a:endParaRPr lang="en-US"/>
            </a:p>
          </p:txBody>
        </p:sp>
      </p:grpSp>
      <p:pic>
        <p:nvPicPr>
          <p:cNvPr id="12" name="Picture 16">
            <a:extLst>
              <a:ext uri="{FF2B5EF4-FFF2-40B4-BE49-F238E27FC236}">
                <a16:creationId xmlns:a16="http://schemas.microsoft.com/office/drawing/2014/main" id="{29879682-EA8C-07F5-383C-7CD908B24AA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89171" flipH="1">
            <a:off x="8880048" y="299025"/>
            <a:ext cx="1567970" cy="484111"/>
          </a:xfrm>
          <a:prstGeom prst="rect">
            <a:avLst/>
          </a:prstGeom>
        </p:spPr>
      </p:pic>
      <p:sp>
        <p:nvSpPr>
          <p:cNvPr id="13" name="Google Shape;1573;p33">
            <a:extLst>
              <a:ext uri="{FF2B5EF4-FFF2-40B4-BE49-F238E27FC236}">
                <a16:creationId xmlns:a16="http://schemas.microsoft.com/office/drawing/2014/main" id="{41884CEE-6777-1B8E-29BD-7F58172917C1}"/>
              </a:ext>
            </a:extLst>
          </p:cNvPr>
          <p:cNvSpPr/>
          <p:nvPr/>
        </p:nvSpPr>
        <p:spPr>
          <a:xfrm>
            <a:off x="3748194" y="1163139"/>
            <a:ext cx="8107257" cy="1739053"/>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AEA"/>
          </a:solidFill>
          <a:ln>
            <a:noFill/>
          </a:ln>
        </p:spPr>
        <p:style>
          <a:lnRef idx="1">
            <a:schemeClr val="accent3"/>
          </a:lnRef>
          <a:fillRef idx="2">
            <a:schemeClr val="accent3"/>
          </a:fillRef>
          <a:effectRef idx="1">
            <a:schemeClr val="accent3"/>
          </a:effectRef>
          <a:fontRef idx="minor">
            <a:schemeClr val="dk1"/>
          </a:fontRef>
        </p:style>
        <p:txBody>
          <a:bodyPr spcFirstLastPara="1" wrap="square" lIns="60950" tIns="60950" rIns="60950" bIns="60950" anchor="ctr" anchorCtr="0">
            <a:noAutofit/>
          </a:bodyPr>
          <a:lstStyle/>
          <a:p>
            <a:endParaRPr sz="3200">
              <a:solidFill>
                <a:schemeClr val="tx1"/>
              </a:solidFill>
              <a:latin typeface="Arial" panose="020B0604020202020204" pitchFamily="34" charset="0"/>
              <a:cs typeface="Arial" panose="020B0604020202020204" pitchFamily="34" charset="0"/>
            </a:endParaRPr>
          </a:p>
        </p:txBody>
      </p:sp>
      <p:sp>
        <p:nvSpPr>
          <p:cNvPr id="14" name="Google Shape;1574;p33">
            <a:extLst>
              <a:ext uri="{FF2B5EF4-FFF2-40B4-BE49-F238E27FC236}">
                <a16:creationId xmlns:a16="http://schemas.microsoft.com/office/drawing/2014/main" id="{19FE5C35-30FD-967E-1800-35D203D2CC30}"/>
              </a:ext>
            </a:extLst>
          </p:cNvPr>
          <p:cNvSpPr txBox="1">
            <a:spLocks noGrp="1"/>
          </p:cNvSpPr>
          <p:nvPr/>
        </p:nvSpPr>
        <p:spPr>
          <a:xfrm>
            <a:off x="4108451" y="1375229"/>
            <a:ext cx="7389283" cy="1288627"/>
          </a:xfrm>
          <a:prstGeom prst="rect">
            <a:avLst/>
          </a:prstGeom>
          <a:noFill/>
          <a:ln>
            <a:noFill/>
          </a:ln>
          <a:extLst>
            <a:ext uri="{909E8E84-426E-40DD-AFC4-6F175D3DCCD1}">
              <a14:hiddenFill xmlns:a14="http://schemas.microsoft.com/office/drawing/2010/main">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14:hiddenFill>
            </a:ext>
          </a:extLst>
        </p:spPr>
        <p:style>
          <a:lnRef idx="1">
            <a:schemeClr val="accent3"/>
          </a:lnRef>
          <a:fillRef idx="2">
            <a:schemeClr val="accent3"/>
          </a:fillRef>
          <a:effectRef idx="1">
            <a:schemeClr val="accent3"/>
          </a:effectRef>
          <a:fontRef idx="minor">
            <a:schemeClr val="dk1"/>
          </a:fontRef>
        </p:style>
        <p:txBody>
          <a:bodyPr wrap="square" lIns="60950" tIns="60950" rIns="60950" bIns="609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Londrina Solid" panose="00000500000000000000"/>
              <a:buNone/>
              <a:defRPr sz="4400" b="0" i="0" u="none" strike="noStrike" cap="none">
                <a:solidFill>
                  <a:schemeClr val="lt2"/>
                </a:solidFill>
                <a:latin typeface="Londrina Solid" panose="00000500000000000000"/>
                <a:ea typeface="Londrina Solid" panose="00000500000000000000"/>
                <a:cs typeface="Londrina Solid" panose="00000500000000000000"/>
                <a:sym typeface="Londrina Solid" panose="00000500000000000000"/>
              </a:defRPr>
            </a:lvl1pPr>
            <a:lvl2pPr marR="0" lvl="1"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2pPr>
            <a:lvl3pPr marR="0" lvl="2"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3pPr>
            <a:lvl4pPr marR="0" lvl="3"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4pPr>
            <a:lvl5pPr marR="0" lvl="4"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5pPr>
            <a:lvl6pPr marR="0" lvl="5"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6pPr>
            <a:lvl7pPr marR="0" lvl="6"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7pPr>
            <a:lvl8pPr marR="0" lvl="7"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8pPr>
            <a:lvl9pPr marR="0" lvl="8"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9pPr>
          </a:lstStyle>
          <a:p>
            <a:pPr marL="0" lvl="1" algn="ctr">
              <a:lnSpc>
                <a:spcPct val="150000"/>
              </a:lnSpc>
            </a:pPr>
            <a:r>
              <a:rPr lang="en-US" altLang="vi-VN" sz="2800" b="1" dirty="0">
                <a:solidFill>
                  <a:srgbClr val="010101"/>
                </a:solidFill>
                <a:latin typeface="UTM Avo" panose="02040603050506020204" pitchFamily="18" charset="0"/>
                <a:cs typeface="Arial" panose="020B0604020202020204" pitchFamily="34" charset="0"/>
                <a:sym typeface="+mn-ea"/>
              </a:rPr>
              <a:t>3. </a:t>
            </a:r>
            <a:r>
              <a:rPr lang="en-US" altLang="vi-VN" sz="2800" b="1" dirty="0" err="1">
                <a:solidFill>
                  <a:srgbClr val="010101"/>
                </a:solidFill>
                <a:latin typeface="UTM Avo" panose="02040603050506020204" pitchFamily="18" charset="0"/>
                <a:cs typeface="Arial" panose="020B0604020202020204" pitchFamily="34" charset="0"/>
                <a:sym typeface="+mn-ea"/>
              </a:rPr>
              <a:t>Làm</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thông</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điệp</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chủ</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đề</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Bảo</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vệ</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cảnh</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đẹp</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quê</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hương</a:t>
            </a:r>
            <a:r>
              <a:rPr lang="en-US" altLang="vi-VN" sz="2800" b="1" dirty="0">
                <a:solidFill>
                  <a:srgbClr val="010101"/>
                </a:solidFill>
                <a:latin typeface="UTM Avo" panose="02040603050506020204" pitchFamily="18" charset="0"/>
                <a:cs typeface="Arial" panose="020B0604020202020204" pitchFamily="34" charset="0"/>
                <a:sym typeface="+mn-ea"/>
              </a:rPr>
              <a:t>”</a:t>
            </a:r>
            <a:endParaRPr lang="en-US" sz="2800" b="1" dirty="0">
              <a:solidFill>
                <a:schemeClr val="tx1"/>
              </a:solidFill>
              <a:latin typeface="UTM Avo" panose="02040603050506020204" pitchFamily="18" charset="0"/>
              <a:cs typeface="Arial" panose="020B0604020202020204" pitchFamily="34" charset="0"/>
            </a:endParaRPr>
          </a:p>
        </p:txBody>
      </p:sp>
      <p:pic>
        <p:nvPicPr>
          <p:cNvPr id="37" name="Picture 36">
            <a:extLst>
              <a:ext uri="{FF2B5EF4-FFF2-40B4-BE49-F238E27FC236}">
                <a16:creationId xmlns:a16="http://schemas.microsoft.com/office/drawing/2014/main" id="{90F64AD6-DC2E-96AA-26CE-3023E9D87D2F}"/>
              </a:ext>
            </a:extLst>
          </p:cNvPr>
          <p:cNvPicPr/>
          <p:nvPr/>
        </p:nvPicPr>
        <p:blipFill>
          <a:blip r:embed="rId5">
            <a:clrChange>
              <a:clrFrom>
                <a:srgbClr val="F6F6F6">
                  <a:alpha val="100000"/>
                </a:srgbClr>
              </a:clrFrom>
              <a:clrTo>
                <a:srgbClr val="F6F6F6">
                  <a:alpha val="100000"/>
                  <a:alpha val="0"/>
                </a:srgbClr>
              </a:clrTo>
            </a:clrChange>
          </a:blip>
          <a:stretch>
            <a:fillRect/>
          </a:stretch>
        </p:blipFill>
        <p:spPr>
          <a:xfrm>
            <a:off x="2669448" y="3429000"/>
            <a:ext cx="3193627" cy="2908723"/>
          </a:xfrm>
          <a:prstGeom prst="rect">
            <a:avLst/>
          </a:prstGeom>
          <a:noFill/>
          <a:ln w="9525">
            <a:noFill/>
          </a:ln>
        </p:spPr>
      </p:pic>
      <p:pic>
        <p:nvPicPr>
          <p:cNvPr id="38" name="Picture 5">
            <a:extLst>
              <a:ext uri="{FF2B5EF4-FFF2-40B4-BE49-F238E27FC236}">
                <a16:creationId xmlns:a16="http://schemas.microsoft.com/office/drawing/2014/main" id="{46139B66-FD54-B1AA-E1C8-48F5AE9250D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9657" y="5641885"/>
            <a:ext cx="1037637" cy="1049082"/>
          </a:xfrm>
          <a:prstGeom prst="rect">
            <a:avLst/>
          </a:prstGeom>
        </p:spPr>
      </p:pic>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par>
                          <p:cTn id="11" fill="hold">
                            <p:stCondLst>
                              <p:cond delay="500"/>
                            </p:stCondLst>
                            <p:childTnLst>
                              <p:par>
                                <p:cTn id="12" presetID="6"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CE3E14B-2D4E-E153-4B91-AD298F42B7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4717" y="2252052"/>
            <a:ext cx="3957454" cy="2208979"/>
          </a:xfrm>
          <a:prstGeom prst="rect">
            <a:avLst/>
          </a:prstGeom>
        </p:spPr>
      </p:pic>
      <p:pic>
        <p:nvPicPr>
          <p:cNvPr id="3" name="Picture 3">
            <a:extLst>
              <a:ext uri="{FF2B5EF4-FFF2-40B4-BE49-F238E27FC236}">
                <a16:creationId xmlns:a16="http://schemas.microsoft.com/office/drawing/2014/main" id="{D57B5568-7503-B077-32C5-ECEDF8E59B9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439048" y="2724000"/>
            <a:ext cx="1072644" cy="2396969"/>
          </a:xfrm>
          <a:prstGeom prst="rect">
            <a:avLst/>
          </a:prstGeom>
        </p:spPr>
      </p:pic>
      <p:sp>
        <p:nvSpPr>
          <p:cNvPr id="8" name="TextBox 8">
            <a:extLst>
              <a:ext uri="{FF2B5EF4-FFF2-40B4-BE49-F238E27FC236}">
                <a16:creationId xmlns:a16="http://schemas.microsoft.com/office/drawing/2014/main" id="{6BE9C960-0A70-A765-0788-9DA21EA40720}"/>
              </a:ext>
            </a:extLst>
          </p:cNvPr>
          <p:cNvSpPr txBox="1"/>
          <p:nvPr/>
        </p:nvSpPr>
        <p:spPr>
          <a:xfrm>
            <a:off x="5543628" y="1769525"/>
            <a:ext cx="5024544" cy="2691506"/>
          </a:xfrm>
          <a:prstGeom prst="rect">
            <a:avLst/>
          </a:prstGeom>
        </p:spPr>
        <p:txBody>
          <a:bodyPr wrap="square" lIns="0" tIns="0" rIns="0" bIns="0" rtlCol="0" anchor="t">
            <a:spAutoFit/>
          </a:bodyPr>
          <a:lstStyle/>
          <a:p>
            <a:pPr marL="0" lvl="1" algn="just">
              <a:lnSpc>
                <a:spcPct val="150000"/>
              </a:lnSpc>
              <a:spcBef>
                <a:spcPct val="0"/>
              </a:spcBef>
            </a:pP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thông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điệp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tuyên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truyền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mọi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người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đẹp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quê</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hương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theo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một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trong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thức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vẽ</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tranh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thiết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kế</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khẩu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hiệu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viết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đoạn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văn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ngắn</a:t>
            </a:r>
            <a:r>
              <a:rPr lang="en-US" sz="2400"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31950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16">
            <a:extLst>
              <a:ext uri="{FF2B5EF4-FFF2-40B4-BE49-F238E27FC236}">
                <a16:creationId xmlns:a16="http://schemas.microsoft.com/office/drawing/2014/main" id="{3065284A-64AF-3EB7-5CAB-76B29FC190F8}"/>
              </a:ext>
            </a:extLst>
          </p:cNvPr>
          <p:cNvSpPr txBox="1"/>
          <p:nvPr/>
        </p:nvSpPr>
        <p:spPr>
          <a:xfrm>
            <a:off x="1231900" y="1252753"/>
            <a:ext cx="9920347" cy="710772"/>
          </a:xfrm>
          <a:prstGeom prst="rect">
            <a:avLst/>
          </a:prstGeom>
        </p:spPr>
        <p:txBody>
          <a:bodyPr lIns="0" tIns="0" rIns="0" bIns="0" rtlCol="0" anchor="t">
            <a:spAutoFit/>
          </a:bodyPr>
          <a:lstStyle/>
          <a:p>
            <a:pPr algn="ctr">
              <a:lnSpc>
                <a:spcPts val="6454"/>
              </a:lnSpc>
            </a:pPr>
            <a:r>
              <a:rPr lang="en-US" sz="2600" b="1" dirty="0" err="1">
                <a:solidFill>
                  <a:srgbClr val="189F87"/>
                </a:solidFill>
                <a:latin typeface="UTM Avo" panose="02040603050506020204" pitchFamily="18" charset="0"/>
                <a:cs typeface="Arial" panose="020B0604020202020204" pitchFamily="34" charset="0"/>
              </a:rPr>
              <a:t>Một</a:t>
            </a:r>
            <a:r>
              <a:rPr lang="en-US" sz="2600" b="1" dirty="0">
                <a:solidFill>
                  <a:srgbClr val="189F87"/>
                </a:solidFill>
                <a:latin typeface="UTM Avo" panose="02040603050506020204" pitchFamily="18" charset="0"/>
                <a:cs typeface="Arial" panose="020B0604020202020204" pitchFamily="34" charset="0"/>
              </a:rPr>
              <a:t> </a:t>
            </a:r>
            <a:r>
              <a:rPr lang="en-US" sz="2600" b="1" dirty="0" err="1">
                <a:solidFill>
                  <a:srgbClr val="189F87"/>
                </a:solidFill>
                <a:latin typeface="UTM Avo" panose="02040603050506020204" pitchFamily="18" charset="0"/>
                <a:cs typeface="Arial" panose="020B0604020202020204" pitchFamily="34" charset="0"/>
              </a:rPr>
              <a:t>số</a:t>
            </a:r>
            <a:r>
              <a:rPr lang="en-US" sz="2600" b="1" dirty="0">
                <a:solidFill>
                  <a:srgbClr val="189F87"/>
                </a:solidFill>
                <a:latin typeface="UTM Avo" panose="02040603050506020204" pitchFamily="18" charset="0"/>
                <a:cs typeface="Arial" panose="020B0604020202020204" pitchFamily="34" charset="0"/>
              </a:rPr>
              <a:t> </a:t>
            </a:r>
            <a:r>
              <a:rPr lang="en-US" sz="2600" b="1" dirty="0" err="1">
                <a:solidFill>
                  <a:srgbClr val="189F87"/>
                </a:solidFill>
                <a:latin typeface="UTM Avo" panose="02040603050506020204" pitchFamily="18" charset="0"/>
                <a:cs typeface="Arial" panose="020B0604020202020204" pitchFamily="34" charset="0"/>
              </a:rPr>
              <a:t>thông</a:t>
            </a:r>
            <a:r>
              <a:rPr lang="en-US" sz="2600" b="1" dirty="0">
                <a:solidFill>
                  <a:srgbClr val="189F87"/>
                </a:solidFill>
                <a:latin typeface="UTM Avo" panose="02040603050506020204" pitchFamily="18" charset="0"/>
                <a:cs typeface="Arial" panose="020B0604020202020204" pitchFamily="34" charset="0"/>
              </a:rPr>
              <a:t> </a:t>
            </a:r>
            <a:r>
              <a:rPr lang="en-US" sz="2600" b="1" dirty="0" err="1">
                <a:solidFill>
                  <a:srgbClr val="189F87"/>
                </a:solidFill>
                <a:latin typeface="UTM Avo" panose="02040603050506020204" pitchFamily="18" charset="0"/>
                <a:cs typeface="Arial" panose="020B0604020202020204" pitchFamily="34" charset="0"/>
              </a:rPr>
              <a:t>điệp</a:t>
            </a:r>
            <a:r>
              <a:rPr lang="en-US" sz="2600" b="1" dirty="0">
                <a:solidFill>
                  <a:srgbClr val="189F87"/>
                </a:solidFill>
                <a:latin typeface="UTM Avo" panose="02040603050506020204" pitchFamily="18" charset="0"/>
                <a:cs typeface="Arial" panose="020B0604020202020204" pitchFamily="34" charset="0"/>
              </a:rPr>
              <a:t> </a:t>
            </a:r>
            <a:r>
              <a:rPr lang="en-US" sz="2600" b="1" dirty="0" err="1">
                <a:solidFill>
                  <a:srgbClr val="189F87"/>
                </a:solidFill>
                <a:latin typeface="UTM Avo" panose="02040603050506020204" pitchFamily="18" charset="0"/>
                <a:cs typeface="Arial" panose="020B0604020202020204" pitchFamily="34" charset="0"/>
              </a:rPr>
              <a:t>gợi</a:t>
            </a:r>
            <a:r>
              <a:rPr lang="en-US" sz="2600" b="1" dirty="0">
                <a:solidFill>
                  <a:srgbClr val="189F87"/>
                </a:solidFill>
                <a:latin typeface="UTM Avo" panose="02040603050506020204" pitchFamily="18" charset="0"/>
                <a:cs typeface="Arial" panose="020B0604020202020204" pitchFamily="34" charset="0"/>
              </a:rPr>
              <a:t> ý</a:t>
            </a:r>
          </a:p>
        </p:txBody>
      </p:sp>
      <p:pic>
        <p:nvPicPr>
          <p:cNvPr id="9" name="Picture 17">
            <a:extLst>
              <a:ext uri="{FF2B5EF4-FFF2-40B4-BE49-F238E27FC236}">
                <a16:creationId xmlns:a16="http://schemas.microsoft.com/office/drawing/2014/main" id="{17DFBA4B-347E-F739-7B5F-A92798A0554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243906" y="4167007"/>
            <a:ext cx="1043093" cy="1040130"/>
          </a:xfrm>
          <a:prstGeom prst="rect">
            <a:avLst/>
          </a:prstGeom>
        </p:spPr>
      </p:pic>
      <p:pic>
        <p:nvPicPr>
          <p:cNvPr id="10" name="Picture 18">
            <a:extLst>
              <a:ext uri="{FF2B5EF4-FFF2-40B4-BE49-F238E27FC236}">
                <a16:creationId xmlns:a16="http://schemas.microsoft.com/office/drawing/2014/main" id="{6A7F885D-E23D-4768-B879-17DD80FC5D8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60444" y="4218865"/>
            <a:ext cx="968587" cy="936413"/>
          </a:xfrm>
          <a:prstGeom prst="rect">
            <a:avLst/>
          </a:prstGeom>
        </p:spPr>
      </p:pic>
      <p:pic>
        <p:nvPicPr>
          <p:cNvPr id="11" name="Picture 19">
            <a:extLst>
              <a:ext uri="{FF2B5EF4-FFF2-40B4-BE49-F238E27FC236}">
                <a16:creationId xmlns:a16="http://schemas.microsoft.com/office/drawing/2014/main" id="{A3432FBA-F229-359C-2F0C-C4CF96D5DB0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308366">
            <a:off x="1759450" y="4243350"/>
            <a:ext cx="877570" cy="990177"/>
          </a:xfrm>
          <a:prstGeom prst="rect">
            <a:avLst/>
          </a:prstGeom>
        </p:spPr>
      </p:pic>
      <p:sp>
        <p:nvSpPr>
          <p:cNvPr id="14" name="TextBox 8">
            <a:extLst>
              <a:ext uri="{FF2B5EF4-FFF2-40B4-BE49-F238E27FC236}">
                <a16:creationId xmlns:a16="http://schemas.microsoft.com/office/drawing/2014/main" id="{43DA22C4-4038-CF32-C0B4-32D39E5F8B33}"/>
              </a:ext>
            </a:extLst>
          </p:cNvPr>
          <p:cNvSpPr txBox="1"/>
          <p:nvPr/>
        </p:nvSpPr>
        <p:spPr>
          <a:xfrm>
            <a:off x="1231900" y="2057543"/>
            <a:ext cx="2595033" cy="1583510"/>
          </a:xfrm>
          <a:prstGeom prst="rect">
            <a:avLst/>
          </a:prstGeom>
        </p:spPr>
        <p:txBody>
          <a:bodyPr wrap="square" lIns="0" tIns="0" rIns="0" bIns="0" rtlCol="0" anchor="t">
            <a:spAutoFit/>
          </a:bodyPr>
          <a:lstStyle/>
          <a:p>
            <a:pPr marL="0" lvl="1" algn="just">
              <a:lnSpc>
                <a:spcPct val="150000"/>
              </a:lnSpc>
              <a:spcBef>
                <a:spcPct val="0"/>
              </a:spcBef>
            </a:pP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chung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tay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đẹp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quê</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hương</a:t>
            </a:r>
            <a:r>
              <a:rPr lang="en-US" sz="2400" dirty="0">
                <a:latin typeface="UTM Avo" panose="02040603050506020204" pitchFamily="18" charset="0"/>
                <a:cs typeface="Arial" panose="020B0604020202020204" pitchFamily="34" charset="0"/>
              </a:rPr>
              <a:t>.</a:t>
            </a:r>
          </a:p>
        </p:txBody>
      </p:sp>
      <p:sp>
        <p:nvSpPr>
          <p:cNvPr id="15" name="TextBox 8">
            <a:extLst>
              <a:ext uri="{FF2B5EF4-FFF2-40B4-BE49-F238E27FC236}">
                <a16:creationId xmlns:a16="http://schemas.microsoft.com/office/drawing/2014/main" id="{7751AB41-8B3D-2E54-5196-D0D3EBA89D07}"/>
              </a:ext>
            </a:extLst>
          </p:cNvPr>
          <p:cNvSpPr txBox="1"/>
          <p:nvPr/>
        </p:nvSpPr>
        <p:spPr>
          <a:xfrm>
            <a:off x="4808220" y="2121747"/>
            <a:ext cx="3073037" cy="1583510"/>
          </a:xfrm>
          <a:prstGeom prst="rect">
            <a:avLst/>
          </a:prstGeom>
        </p:spPr>
        <p:txBody>
          <a:bodyPr wrap="square" lIns="0" tIns="0" rIns="0" bIns="0" rtlCol="0" anchor="t">
            <a:spAutoFit/>
          </a:bodyPr>
          <a:lstStyle/>
          <a:p>
            <a:pPr marL="0" lvl="1" algn="just">
              <a:lnSpc>
                <a:spcPct val="150000"/>
              </a:lnSpc>
              <a:spcBef>
                <a:spcPct val="0"/>
              </a:spcBef>
            </a:pP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quan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thiên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nhiên</a:t>
            </a:r>
            <a:r>
              <a:rPr lang="en-US" sz="2400" dirty="0">
                <a:latin typeface="UTM Avo" panose="02040603050506020204" pitchFamily="18" charset="0"/>
                <a:cs typeface="Arial" panose="020B0604020202020204" pitchFamily="34" charset="0"/>
              </a:rPr>
              <a:t> – </a:t>
            </a:r>
            <a:r>
              <a:rPr lang="en-US" sz="2400" dirty="0" err="1">
                <a:latin typeface="UTM Avo" panose="02040603050506020204" pitchFamily="18" charset="0"/>
                <a:cs typeface="Arial" panose="020B0604020202020204" pitchFamily="34" charset="0"/>
              </a:rPr>
              <a:t>Giữ</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nét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đẹp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dân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tộc</a:t>
            </a:r>
            <a:r>
              <a:rPr lang="en-US" sz="2400" dirty="0">
                <a:latin typeface="UTM Avo" panose="02040603050506020204" pitchFamily="18" charset="0"/>
                <a:cs typeface="Arial" panose="020B0604020202020204" pitchFamily="34" charset="0"/>
              </a:rPr>
              <a:t>.</a:t>
            </a:r>
          </a:p>
        </p:txBody>
      </p:sp>
      <p:sp>
        <p:nvSpPr>
          <p:cNvPr id="16" name="TextBox 8">
            <a:extLst>
              <a:ext uri="{FF2B5EF4-FFF2-40B4-BE49-F238E27FC236}">
                <a16:creationId xmlns:a16="http://schemas.microsoft.com/office/drawing/2014/main" id="{CE7FA5AA-DBE3-0932-2F7A-E4E5F2597D9E}"/>
              </a:ext>
            </a:extLst>
          </p:cNvPr>
          <p:cNvSpPr txBox="1"/>
          <p:nvPr/>
        </p:nvSpPr>
        <p:spPr>
          <a:xfrm>
            <a:off x="8570807" y="2121747"/>
            <a:ext cx="2389293" cy="1583510"/>
          </a:xfrm>
          <a:prstGeom prst="rect">
            <a:avLst/>
          </a:prstGeom>
        </p:spPr>
        <p:txBody>
          <a:bodyPr wrap="square" lIns="0" tIns="0" rIns="0" bIns="0" rtlCol="0" anchor="t">
            <a:spAutoFit/>
          </a:bodyPr>
          <a:lstStyle/>
          <a:p>
            <a:pPr marL="0" lvl="1" algn="just">
              <a:lnSpc>
                <a:spcPct val="150000"/>
              </a:lnSpc>
              <a:spcBef>
                <a:spcPct val="0"/>
              </a:spcBef>
            </a:pP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quan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ưu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phiền</a:t>
            </a:r>
            <a:r>
              <a:rPr lang="en-US" sz="2400" dirty="0">
                <a:latin typeface="UTM Avo" panose="02040603050506020204" pitchFamily="18" charset="0"/>
                <a:cs typeface="Arial" panose="020B0604020202020204" pitchFamily="34" charset="0"/>
              </a:rPr>
              <a:t> tan </a:t>
            </a:r>
            <a:r>
              <a:rPr lang="en-US" sz="2400" dirty="0" err="1">
                <a:latin typeface="UTM Avo" panose="02040603050506020204" pitchFamily="18" charset="0"/>
                <a:cs typeface="Arial" panose="020B0604020202020204" pitchFamily="34" charset="0"/>
              </a:rPr>
              <a:t>biến</a:t>
            </a:r>
            <a:r>
              <a:rPr lang="en-US" sz="2400"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93554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93B844A4-7026-B5C4-AF50-E86077714FF7}"/>
              </a:ext>
            </a:extLst>
          </p:cNvPr>
          <p:cNvGrpSpPr/>
          <p:nvPr/>
        </p:nvGrpSpPr>
        <p:grpSpPr>
          <a:xfrm>
            <a:off x="3596616" y="3711895"/>
            <a:ext cx="5261106" cy="2636156"/>
            <a:chOff x="3736340" y="2806701"/>
            <a:chExt cx="6875357" cy="3365923"/>
          </a:xfrm>
        </p:grpSpPr>
        <p:grpSp>
          <p:nvGrpSpPr>
            <p:cNvPr id="6" name="Group 6">
              <a:extLst>
                <a:ext uri="{FF2B5EF4-FFF2-40B4-BE49-F238E27FC236}">
                  <a16:creationId xmlns:a16="http://schemas.microsoft.com/office/drawing/2014/main" id="{2FA09550-2158-4051-8597-B85766842EAA}"/>
                </a:ext>
              </a:extLst>
            </p:cNvPr>
            <p:cNvGrpSpPr/>
            <p:nvPr/>
          </p:nvGrpSpPr>
          <p:grpSpPr>
            <a:xfrm rot="-5400000">
              <a:off x="5491057" y="1051984"/>
              <a:ext cx="3365923" cy="6875357"/>
              <a:chOff x="0" y="0"/>
              <a:chExt cx="3255989" cy="7221741"/>
            </a:xfrm>
            <a:solidFill>
              <a:schemeClr val="bg2"/>
            </a:solidFill>
          </p:grpSpPr>
          <p:sp>
            <p:nvSpPr>
              <p:cNvPr id="7" name="Freeform 7">
                <a:extLst>
                  <a:ext uri="{FF2B5EF4-FFF2-40B4-BE49-F238E27FC236}">
                    <a16:creationId xmlns:a16="http://schemas.microsoft.com/office/drawing/2014/main" id="{10E60F55-6C2C-3AF8-EC0A-FFE7E3FAFE24}"/>
                  </a:ext>
                </a:extLst>
              </p:cNvPr>
              <p:cNvSpPr/>
              <p:nvPr/>
            </p:nvSpPr>
            <p:spPr>
              <a:xfrm>
                <a:off x="-9098" y="-6509"/>
                <a:ext cx="3270320" cy="7253794"/>
              </a:xfrm>
              <a:custGeom>
                <a:avLst/>
                <a:gdLst/>
                <a:ahLst/>
                <a:cxnLst/>
                <a:rect l="l" t="t" r="r" b="b"/>
                <a:pathLst>
                  <a:path w="3270320" h="7253794">
                    <a:moveTo>
                      <a:pt x="63030" y="6660241"/>
                    </a:moveTo>
                    <a:cubicBezTo>
                      <a:pt x="63030" y="6660241"/>
                      <a:pt x="0" y="6413677"/>
                      <a:pt x="10218" y="1214762"/>
                    </a:cubicBezTo>
                    <a:cubicBezTo>
                      <a:pt x="18651" y="990971"/>
                      <a:pt x="65033" y="645332"/>
                      <a:pt x="65033" y="645332"/>
                    </a:cubicBezTo>
                    <a:cubicBezTo>
                      <a:pt x="82233" y="502466"/>
                      <a:pt x="56685" y="337866"/>
                      <a:pt x="181385" y="223925"/>
                    </a:cubicBezTo>
                    <a:cubicBezTo>
                      <a:pt x="346794" y="72788"/>
                      <a:pt x="621643" y="0"/>
                      <a:pt x="2377247" y="6965"/>
                    </a:cubicBezTo>
                    <a:lnTo>
                      <a:pt x="2377248" y="6965"/>
                    </a:lnTo>
                    <a:cubicBezTo>
                      <a:pt x="2593995" y="16819"/>
                      <a:pt x="2798310" y="36481"/>
                      <a:pt x="2932498" y="101690"/>
                    </a:cubicBezTo>
                    <a:cubicBezTo>
                      <a:pt x="3188544" y="226120"/>
                      <a:pt x="3270319" y="459160"/>
                      <a:pt x="3264832" y="704684"/>
                    </a:cubicBezTo>
                    <a:cubicBezTo>
                      <a:pt x="3264832" y="704684"/>
                      <a:pt x="3221544" y="1013073"/>
                      <a:pt x="3228977" y="1248607"/>
                    </a:cubicBezTo>
                    <a:cubicBezTo>
                      <a:pt x="3236100" y="6402042"/>
                      <a:pt x="3243257" y="6597645"/>
                      <a:pt x="3243257" y="6597645"/>
                    </a:cubicBezTo>
                    <a:cubicBezTo>
                      <a:pt x="3226575" y="6813377"/>
                      <a:pt x="3111931" y="7023989"/>
                      <a:pt x="2915062" y="7135613"/>
                    </a:cubicBezTo>
                    <a:cubicBezTo>
                      <a:pt x="2764711" y="7220862"/>
                      <a:pt x="2566680" y="7235960"/>
                      <a:pt x="2032054" y="7225218"/>
                    </a:cubicBezTo>
                    <a:lnTo>
                      <a:pt x="2032034" y="7225218"/>
                    </a:lnTo>
                    <a:cubicBezTo>
                      <a:pt x="645952" y="7219942"/>
                      <a:pt x="384604" y="7253795"/>
                      <a:pt x="254278" y="7144637"/>
                    </a:cubicBezTo>
                    <a:cubicBezTo>
                      <a:pt x="145767" y="7053752"/>
                      <a:pt x="81795" y="6860440"/>
                      <a:pt x="63030" y="6660241"/>
                    </a:cubicBezTo>
                    <a:close/>
                  </a:path>
                </a:pathLst>
              </a:custGeom>
              <a:grpFill/>
            </p:spPr>
            <p:txBody>
              <a:bodyPr/>
              <a:lstStyle/>
              <a:p>
                <a:endParaRPr lang="en-US"/>
              </a:p>
            </p:txBody>
          </p:sp>
        </p:grpSp>
        <p:pic>
          <p:nvPicPr>
            <p:cNvPr id="37" name="Picture 36">
              <a:extLst>
                <a:ext uri="{FF2B5EF4-FFF2-40B4-BE49-F238E27FC236}">
                  <a16:creationId xmlns:a16="http://schemas.microsoft.com/office/drawing/2014/main" id="{93860266-52D9-5C08-7CFB-9A25C075AA70}"/>
                </a:ext>
              </a:extLst>
            </p:cNvPr>
            <p:cNvPicPr/>
            <p:nvPr/>
          </p:nvPicPr>
          <p:blipFill>
            <a:blip r:embed="rId3">
              <a:clrChange>
                <a:clrFrom>
                  <a:srgbClr val="FFFFFF">
                    <a:alpha val="100000"/>
                  </a:srgbClr>
                </a:clrFrom>
                <a:clrTo>
                  <a:srgbClr val="FFFFFF">
                    <a:alpha val="100000"/>
                    <a:alpha val="0"/>
                  </a:srgbClr>
                </a:clrTo>
              </a:clrChange>
            </a:blip>
            <a:stretch>
              <a:fillRect/>
            </a:stretch>
          </p:blipFill>
          <p:spPr>
            <a:xfrm>
              <a:off x="4851823" y="2842260"/>
              <a:ext cx="4722707" cy="3121237"/>
            </a:xfrm>
            <a:prstGeom prst="rect">
              <a:avLst/>
            </a:prstGeom>
            <a:noFill/>
            <a:ln w="9525">
              <a:noFill/>
            </a:ln>
          </p:spPr>
        </p:pic>
      </p:grpSp>
      <p:pic>
        <p:nvPicPr>
          <p:cNvPr id="5" name="Picture 5">
            <a:extLst>
              <a:ext uri="{FF2B5EF4-FFF2-40B4-BE49-F238E27FC236}">
                <a16:creationId xmlns:a16="http://schemas.microsoft.com/office/drawing/2014/main" id="{BC091809-194F-EC80-96BB-C503FD687AB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20294" y="4542874"/>
            <a:ext cx="1906792" cy="1927823"/>
          </a:xfrm>
          <a:prstGeom prst="rect">
            <a:avLst/>
          </a:prstGeom>
        </p:spPr>
      </p:pic>
      <p:pic>
        <p:nvPicPr>
          <p:cNvPr id="10" name="Picture 14">
            <a:extLst>
              <a:ext uri="{FF2B5EF4-FFF2-40B4-BE49-F238E27FC236}">
                <a16:creationId xmlns:a16="http://schemas.microsoft.com/office/drawing/2014/main" id="{5239ADD9-70F4-A208-6ADC-F59C1635511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1153990" flipH="1">
            <a:off x="4158301" y="4051085"/>
            <a:ext cx="235350" cy="295531"/>
          </a:xfrm>
          <a:prstGeom prst="rect">
            <a:avLst/>
          </a:prstGeom>
        </p:spPr>
      </p:pic>
      <p:pic>
        <p:nvPicPr>
          <p:cNvPr id="12" name="Picture 16">
            <a:extLst>
              <a:ext uri="{FF2B5EF4-FFF2-40B4-BE49-F238E27FC236}">
                <a16:creationId xmlns:a16="http://schemas.microsoft.com/office/drawing/2014/main" id="{7EF4920F-0F8F-7674-7F24-855B60A3A08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89171" flipH="1">
            <a:off x="8880048" y="299025"/>
            <a:ext cx="1567970" cy="484111"/>
          </a:xfrm>
          <a:prstGeom prst="rect">
            <a:avLst/>
          </a:prstGeom>
        </p:spPr>
      </p:pic>
      <p:sp>
        <p:nvSpPr>
          <p:cNvPr id="13" name="Google Shape;1573;p33">
            <a:extLst>
              <a:ext uri="{FF2B5EF4-FFF2-40B4-BE49-F238E27FC236}">
                <a16:creationId xmlns:a16="http://schemas.microsoft.com/office/drawing/2014/main" id="{A9CE2526-893F-8DDC-B0FD-C798F0C9BB9B}"/>
              </a:ext>
            </a:extLst>
          </p:cNvPr>
          <p:cNvSpPr/>
          <p:nvPr/>
        </p:nvSpPr>
        <p:spPr>
          <a:xfrm>
            <a:off x="1925915" y="1815414"/>
            <a:ext cx="8544429" cy="999423"/>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AEA"/>
          </a:solidFill>
          <a:ln>
            <a:noFill/>
          </a:ln>
        </p:spPr>
        <p:style>
          <a:lnRef idx="1">
            <a:schemeClr val="accent3"/>
          </a:lnRef>
          <a:fillRef idx="2">
            <a:schemeClr val="accent3"/>
          </a:fillRef>
          <a:effectRef idx="1">
            <a:schemeClr val="accent3"/>
          </a:effectRef>
          <a:fontRef idx="minor">
            <a:schemeClr val="dk1"/>
          </a:fontRef>
        </p:style>
        <p:txBody>
          <a:bodyPr spcFirstLastPara="1" wrap="square" lIns="60950" tIns="60950" rIns="60950" bIns="60950" anchor="ctr" anchorCtr="0">
            <a:noAutofit/>
          </a:bodyPr>
          <a:lstStyle/>
          <a:p>
            <a:endParaRPr sz="3200">
              <a:solidFill>
                <a:schemeClr val="tx1"/>
              </a:solidFill>
              <a:latin typeface="Arial" panose="020B0604020202020204" pitchFamily="34" charset="0"/>
              <a:cs typeface="Arial" panose="020B0604020202020204" pitchFamily="34" charset="0"/>
            </a:endParaRPr>
          </a:p>
        </p:txBody>
      </p:sp>
      <p:sp>
        <p:nvSpPr>
          <p:cNvPr id="14" name="Google Shape;1574;p33">
            <a:extLst>
              <a:ext uri="{FF2B5EF4-FFF2-40B4-BE49-F238E27FC236}">
                <a16:creationId xmlns:a16="http://schemas.microsoft.com/office/drawing/2014/main" id="{3FFF3B50-3FBF-C72F-5103-C57C929ADFDB}"/>
              </a:ext>
            </a:extLst>
          </p:cNvPr>
          <p:cNvSpPr txBox="1">
            <a:spLocks noGrp="1"/>
          </p:cNvSpPr>
          <p:nvPr/>
        </p:nvSpPr>
        <p:spPr>
          <a:xfrm>
            <a:off x="2742477" y="1526210"/>
            <a:ext cx="5573485" cy="1288627"/>
          </a:xfrm>
          <a:prstGeom prst="rect">
            <a:avLst/>
          </a:prstGeom>
          <a:noFill/>
          <a:ln>
            <a:noFill/>
          </a:ln>
          <a:extLst>
            <a:ext uri="{909E8E84-426E-40DD-AFC4-6F175D3DCCD1}">
              <a14:hiddenFill xmlns:a14="http://schemas.microsoft.com/office/drawing/2010/main">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14:hiddenFill>
            </a:ext>
          </a:extLst>
        </p:spPr>
        <p:style>
          <a:lnRef idx="1">
            <a:schemeClr val="accent3"/>
          </a:lnRef>
          <a:fillRef idx="2">
            <a:schemeClr val="accent3"/>
          </a:fillRef>
          <a:effectRef idx="1">
            <a:schemeClr val="accent3"/>
          </a:effectRef>
          <a:fontRef idx="minor">
            <a:schemeClr val="dk1"/>
          </a:fontRef>
        </p:style>
        <p:txBody>
          <a:bodyPr wrap="square" lIns="60950" tIns="60950" rIns="60950" bIns="609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Londrina Solid" panose="00000500000000000000"/>
              <a:buNone/>
              <a:defRPr sz="4400" b="0" i="0" u="none" strike="noStrike" cap="none">
                <a:solidFill>
                  <a:schemeClr val="lt2"/>
                </a:solidFill>
                <a:latin typeface="Londrina Solid" panose="00000500000000000000"/>
                <a:ea typeface="Londrina Solid" panose="00000500000000000000"/>
                <a:cs typeface="Londrina Solid" panose="00000500000000000000"/>
                <a:sym typeface="Londrina Solid" panose="00000500000000000000"/>
              </a:defRPr>
            </a:lvl1pPr>
            <a:lvl2pPr marR="0" lvl="1"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2pPr>
            <a:lvl3pPr marR="0" lvl="2"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3pPr>
            <a:lvl4pPr marR="0" lvl="3"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4pPr>
            <a:lvl5pPr marR="0" lvl="4"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5pPr>
            <a:lvl6pPr marR="0" lvl="5"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6pPr>
            <a:lvl7pPr marR="0" lvl="6"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7pPr>
            <a:lvl8pPr marR="0" lvl="7"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8pPr>
            <a:lvl9pPr marR="0" lvl="8"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9pPr>
          </a:lstStyle>
          <a:p>
            <a:pPr marL="0" lvl="1" algn="ctr">
              <a:lnSpc>
                <a:spcPct val="150000"/>
              </a:lnSpc>
              <a:spcBef>
                <a:spcPct val="0"/>
              </a:spcBef>
            </a:pPr>
            <a:r>
              <a:rPr lang="en-US" altLang="vi-VN" sz="2800" b="1" dirty="0">
                <a:solidFill>
                  <a:srgbClr val="010101"/>
                </a:solidFill>
                <a:latin typeface="UTM Avo" panose="02040603050506020204" pitchFamily="18" charset="0"/>
                <a:cs typeface="Arial" panose="020B0604020202020204" pitchFamily="34" charset="0"/>
                <a:sym typeface="+mn-ea"/>
              </a:rPr>
              <a:t>4. </a:t>
            </a:r>
            <a:r>
              <a:rPr lang="en-US" altLang="vi-VN" sz="2800" b="1" dirty="0" err="1">
                <a:solidFill>
                  <a:srgbClr val="010101"/>
                </a:solidFill>
                <a:latin typeface="UTM Avo" panose="02040603050506020204" pitchFamily="18" charset="0"/>
                <a:cs typeface="Arial" panose="020B0604020202020204" pitchFamily="34" charset="0"/>
                <a:sym typeface="+mn-ea"/>
              </a:rPr>
              <a:t>Tập</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làm</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tuyên</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truyền</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viên</a:t>
            </a:r>
            <a:endParaRPr lang="en-US" sz="2800" b="1" dirty="0">
              <a:solidFill>
                <a:schemeClr val="tx1"/>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09597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BC9993D0-7B90-A6AB-8A2E-D7EFE10FF62F}"/>
              </a:ext>
            </a:extLst>
          </p:cNvPr>
          <p:cNvSpPr txBox="1"/>
          <p:nvPr/>
        </p:nvSpPr>
        <p:spPr>
          <a:xfrm>
            <a:off x="1729616" y="1672675"/>
            <a:ext cx="8732765" cy="562655"/>
          </a:xfrm>
          <a:prstGeom prst="rect">
            <a:avLst/>
          </a:prstGeom>
        </p:spPr>
        <p:txBody>
          <a:bodyPr lIns="0" tIns="0" rIns="0" bIns="0" rtlCol="0" anchor="t">
            <a:spAutoFit/>
          </a:bodyPr>
          <a:lstStyle/>
          <a:p>
            <a:pPr algn="ctr">
              <a:lnSpc>
                <a:spcPts val="5120"/>
              </a:lnSpc>
            </a:pPr>
            <a:r>
              <a:rPr lang="en-US" sz="2600" b="1" dirty="0" err="1">
                <a:solidFill>
                  <a:srgbClr val="1C4F59"/>
                </a:solidFill>
                <a:latin typeface="UTM Avo" panose="02040603050506020204" pitchFamily="18" charset="0"/>
                <a:cs typeface="Arial" panose="020B0604020202020204" pitchFamily="34" charset="0"/>
              </a:rPr>
              <a:t>Thực</a:t>
            </a:r>
            <a:r>
              <a:rPr lang="en-US" sz="2600" b="1" dirty="0">
                <a:solidFill>
                  <a:srgbClr val="1C4F59"/>
                </a:solidFill>
                <a:latin typeface="UTM Avo" panose="02040603050506020204" pitchFamily="18" charset="0"/>
                <a:cs typeface="Arial" panose="020B0604020202020204" pitchFamily="34" charset="0"/>
              </a:rPr>
              <a:t> </a:t>
            </a:r>
            <a:r>
              <a:rPr lang="en-US" sz="2600" b="1" dirty="0" err="1">
                <a:solidFill>
                  <a:srgbClr val="1C4F59"/>
                </a:solidFill>
                <a:latin typeface="UTM Avo" panose="02040603050506020204" pitchFamily="18" charset="0"/>
                <a:cs typeface="Arial" panose="020B0604020202020204" pitchFamily="34" charset="0"/>
              </a:rPr>
              <a:t>hành</a:t>
            </a:r>
            <a:r>
              <a:rPr lang="en-US" sz="2600" b="1" dirty="0">
                <a:solidFill>
                  <a:srgbClr val="1C4F59"/>
                </a:solidFill>
                <a:latin typeface="UTM Avo" panose="02040603050506020204" pitchFamily="18" charset="0"/>
                <a:cs typeface="Arial" panose="020B0604020202020204" pitchFamily="34" charset="0"/>
              </a:rPr>
              <a:t> </a:t>
            </a:r>
            <a:r>
              <a:rPr lang="en-US" sz="2600" b="1" dirty="0" err="1">
                <a:solidFill>
                  <a:srgbClr val="1C4F59"/>
                </a:solidFill>
                <a:latin typeface="UTM Avo" panose="02040603050506020204" pitchFamily="18" charset="0"/>
                <a:cs typeface="Arial" panose="020B0604020202020204" pitchFamily="34" charset="0"/>
              </a:rPr>
              <a:t>tuyên</a:t>
            </a:r>
            <a:r>
              <a:rPr lang="en-US" sz="2600" b="1" dirty="0">
                <a:solidFill>
                  <a:srgbClr val="1C4F59"/>
                </a:solidFill>
                <a:latin typeface="UTM Avo" panose="02040603050506020204" pitchFamily="18" charset="0"/>
                <a:cs typeface="Arial" panose="020B0604020202020204" pitchFamily="34" charset="0"/>
              </a:rPr>
              <a:t> </a:t>
            </a:r>
            <a:r>
              <a:rPr lang="en-US" sz="2600" b="1" dirty="0" err="1">
                <a:solidFill>
                  <a:srgbClr val="1C4F59"/>
                </a:solidFill>
                <a:latin typeface="UTM Avo" panose="02040603050506020204" pitchFamily="18" charset="0"/>
                <a:cs typeface="Arial" panose="020B0604020202020204" pitchFamily="34" charset="0"/>
              </a:rPr>
              <a:t>truyền</a:t>
            </a:r>
            <a:endParaRPr lang="en-US" sz="2600" b="1" dirty="0">
              <a:solidFill>
                <a:srgbClr val="1C4F59"/>
              </a:solidFill>
              <a:latin typeface="UTM Avo" panose="02040603050506020204" pitchFamily="18" charset="0"/>
              <a:cs typeface="Arial" panose="020B0604020202020204" pitchFamily="34" charset="0"/>
            </a:endParaRPr>
          </a:p>
        </p:txBody>
      </p:sp>
      <p:sp>
        <p:nvSpPr>
          <p:cNvPr id="5" name="TextBox 6">
            <a:extLst>
              <a:ext uri="{FF2B5EF4-FFF2-40B4-BE49-F238E27FC236}">
                <a16:creationId xmlns:a16="http://schemas.microsoft.com/office/drawing/2014/main" id="{92735218-9198-BE61-7040-72E168FDEB0B}"/>
              </a:ext>
            </a:extLst>
          </p:cNvPr>
          <p:cNvSpPr txBox="1"/>
          <p:nvPr/>
        </p:nvSpPr>
        <p:spPr>
          <a:xfrm>
            <a:off x="1923290" y="2637245"/>
            <a:ext cx="8345419" cy="1583510"/>
          </a:xfrm>
          <a:prstGeom prst="rect">
            <a:avLst/>
          </a:prstGeom>
        </p:spPr>
        <p:txBody>
          <a:bodyPr lIns="0" tIns="0" rIns="0" bIns="0" rtlCol="0" anchor="t">
            <a:spAutoFit/>
          </a:bodyPr>
          <a:lstStyle/>
          <a:p>
            <a:pPr algn="ctr">
              <a:lnSpc>
                <a:spcPct val="150000"/>
              </a:lnSpc>
            </a:pPr>
            <a:r>
              <a:rPr lang="en-US" sz="2400" dirty="0" err="1">
                <a:solidFill>
                  <a:srgbClr val="1C4F59"/>
                </a:solidFill>
                <a:latin typeface="UTM Avo" panose="02040603050506020204" pitchFamily="18" charset="0"/>
                <a:cs typeface="Arial" panose="020B0604020202020204" pitchFamily="34" charset="0"/>
              </a:rPr>
              <a:t>Hãy</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sử</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dụng</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thông</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điệp</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đã</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làm</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được</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để</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tập</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luyện</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tuyên</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truyền</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mọi</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người</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chung</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tay</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bảo</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vệ</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cảnh</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đẹp</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thiên</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nhiên</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quê</a:t>
            </a:r>
            <a:r>
              <a:rPr lang="en-US" sz="2400" dirty="0">
                <a:solidFill>
                  <a:srgbClr val="1C4F59"/>
                </a:solidFill>
                <a:latin typeface="UTM Avo" panose="02040603050506020204" pitchFamily="18" charset="0"/>
                <a:cs typeface="Arial" panose="020B0604020202020204" pitchFamily="34" charset="0"/>
              </a:rPr>
              <a:t> </a:t>
            </a:r>
            <a:r>
              <a:rPr lang="en-US" sz="2400" dirty="0" err="1">
                <a:solidFill>
                  <a:srgbClr val="1C4F59"/>
                </a:solidFill>
                <a:latin typeface="UTM Avo" panose="02040603050506020204" pitchFamily="18" charset="0"/>
                <a:cs typeface="Arial" panose="020B0604020202020204" pitchFamily="34" charset="0"/>
              </a:rPr>
              <a:t>hương</a:t>
            </a:r>
            <a:r>
              <a:rPr lang="en-US" sz="2400" dirty="0">
                <a:solidFill>
                  <a:srgbClr val="1C4F59"/>
                </a:solidFill>
                <a:latin typeface="UTM Avo" panose="02040603050506020204" pitchFamily="18" charset="0"/>
                <a:cs typeface="Arial" panose="020B0604020202020204" pitchFamily="34" charset="0"/>
              </a:rPr>
              <a:t>.</a:t>
            </a:r>
          </a:p>
        </p:txBody>
      </p:sp>
      <p:pic>
        <p:nvPicPr>
          <p:cNvPr id="7" name="Picture 7">
            <a:extLst>
              <a:ext uri="{FF2B5EF4-FFF2-40B4-BE49-F238E27FC236}">
                <a16:creationId xmlns:a16="http://schemas.microsoft.com/office/drawing/2014/main" id="{509B4A88-E26B-8B7E-0093-7EE33A9BC1E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505686">
            <a:off x="5557952" y="5373346"/>
            <a:ext cx="688324" cy="708948"/>
          </a:xfrm>
          <a:prstGeom prst="rect">
            <a:avLst/>
          </a:prstGeom>
        </p:spPr>
      </p:pic>
      <p:pic>
        <p:nvPicPr>
          <p:cNvPr id="8" name="Picture 8">
            <a:extLst>
              <a:ext uri="{FF2B5EF4-FFF2-40B4-BE49-F238E27FC236}">
                <a16:creationId xmlns:a16="http://schemas.microsoft.com/office/drawing/2014/main" id="{A72849B4-6378-4B62-7E00-41668FC692F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1162098">
            <a:off x="3167010" y="4911360"/>
            <a:ext cx="714057" cy="646546"/>
          </a:xfrm>
          <a:prstGeom prst="rect">
            <a:avLst/>
          </a:prstGeom>
        </p:spPr>
      </p:pic>
      <p:pic>
        <p:nvPicPr>
          <p:cNvPr id="9" name="Picture 9">
            <a:extLst>
              <a:ext uri="{FF2B5EF4-FFF2-40B4-BE49-F238E27FC236}">
                <a16:creationId xmlns:a16="http://schemas.microsoft.com/office/drawing/2014/main" id="{434C6A6B-48FD-B8E8-2D54-432DB6A88E9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6343">
            <a:off x="7595521" y="4976590"/>
            <a:ext cx="623040" cy="686717"/>
          </a:xfrm>
          <a:prstGeom prst="rect">
            <a:avLst/>
          </a:prstGeom>
        </p:spPr>
      </p:pic>
      <p:pic>
        <p:nvPicPr>
          <p:cNvPr id="10" name="Picture 10">
            <a:extLst>
              <a:ext uri="{FF2B5EF4-FFF2-40B4-BE49-F238E27FC236}">
                <a16:creationId xmlns:a16="http://schemas.microsoft.com/office/drawing/2014/main" id="{85B387CD-99A7-561B-A1D2-6FC34EFCE48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977776">
            <a:off x="9119491" y="4697683"/>
            <a:ext cx="709327" cy="838989"/>
          </a:xfrm>
          <a:prstGeom prst="rect">
            <a:avLst/>
          </a:prstGeom>
        </p:spPr>
      </p:pic>
      <p:pic>
        <p:nvPicPr>
          <p:cNvPr id="11" name="Picture 11">
            <a:extLst>
              <a:ext uri="{FF2B5EF4-FFF2-40B4-BE49-F238E27FC236}">
                <a16:creationId xmlns:a16="http://schemas.microsoft.com/office/drawing/2014/main" id="{8BB4E648-CF51-EBDC-EC75-6F7E605FDD4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85801" y="5281507"/>
            <a:ext cx="761506" cy="675664"/>
          </a:xfrm>
          <a:prstGeom prst="rect">
            <a:avLst/>
          </a:prstGeom>
        </p:spPr>
      </p:pic>
    </p:spTree>
    <p:extLst>
      <p:ext uri="{BB962C8B-B14F-4D97-AF65-F5344CB8AC3E}">
        <p14:creationId xmlns:p14="http://schemas.microsoft.com/office/powerpoint/2010/main" val="271904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78113" y="313804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160838EE-8085-A84A-97FF-EFF1FDE89A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678" y="1710941"/>
            <a:ext cx="9865293" cy="5005667"/>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Graphical user interface, website&#10;&#10;Description automatically generated">
            <a:extLst>
              <a:ext uri="{FF2B5EF4-FFF2-40B4-BE49-F238E27FC236}">
                <a16:creationId xmlns:a16="http://schemas.microsoft.com/office/drawing/2014/main" id="{063D64AB-1F09-9AAE-E06B-CCC2E9971033}"/>
              </a:ext>
            </a:extLst>
          </p:cNvPr>
          <p:cNvPicPr>
            <a:picLocks noChangeAspect="1"/>
          </p:cNvPicPr>
          <p:nvPr/>
        </p:nvPicPr>
        <p:blipFill rotWithShape="1">
          <a:blip r:embed="rId3">
            <a:extLst>
              <a:ext uri="{28A0092B-C50C-407E-A947-70E740481C1C}">
                <a14:useLocalDpi xmlns:a14="http://schemas.microsoft.com/office/drawing/2010/main" val="0"/>
              </a:ext>
            </a:extLst>
          </a:blip>
          <a:srcRect t="7573" b="18197"/>
          <a:stretch/>
        </p:blipFill>
        <p:spPr>
          <a:xfrm>
            <a:off x="5655790" y="1640113"/>
            <a:ext cx="8340764" cy="3446700"/>
          </a:xfrm>
          <a:prstGeom prst="rect">
            <a:avLst/>
          </a:prstGeom>
        </p:spPr>
      </p:pic>
      <p:sp>
        <p:nvSpPr>
          <p:cNvPr id="4" name="TextBox 3">
            <a:extLst>
              <a:ext uri="{FF2B5EF4-FFF2-40B4-BE49-F238E27FC236}">
                <a16:creationId xmlns:a16="http://schemas.microsoft.com/office/drawing/2014/main" id="{B509745B-FEAC-D981-B8E2-150FFC7CD8DD}"/>
              </a:ext>
            </a:extLst>
          </p:cNvPr>
          <p:cNvSpPr txBox="1"/>
          <p:nvPr/>
        </p:nvSpPr>
        <p:spPr>
          <a:xfrm>
            <a:off x="624114" y="1553029"/>
            <a:ext cx="6415315" cy="4999830"/>
          </a:xfrm>
          <a:prstGeom prst="rect">
            <a:avLst/>
          </a:prstGeom>
          <a:noFill/>
        </p:spPr>
        <p:txBody>
          <a:bodyPr wrap="square" rtlCol="0">
            <a:spAutoFit/>
          </a:bodyPr>
          <a:lstStyle/>
          <a:p>
            <a:pPr algn="just">
              <a:lnSpc>
                <a:spcPct val="150000"/>
              </a:lnSpc>
            </a:pPr>
            <a:r>
              <a:rPr lang="vi-VN" sz="2400" b="0" i="0" dirty="0">
                <a:solidFill>
                  <a:srgbClr val="000000"/>
                </a:solidFill>
                <a:effectLst/>
                <a:latin typeface="+mj-lt"/>
              </a:rPr>
              <a:t>Cô giáo dẫn học sinh lớp 3A đi tham quan một cảnh đẹp quê hương. Cô giáo giới thiệu cho cả lớp về cảnh đẹp nơi đây và những thông tin liên quan đến cảnh đẹp. Trong khi các bạn đang chăm chú lắng nghe cô nói thì bạn Thủy nhìn thấy Lâm lấy bút vẽ lên bức tượng cạnh đó, không quan tâm đến những điều cô đang chia sẻ. Nếu là Thủy, em sẽ làm gì?</a:t>
            </a:r>
            <a:endParaRPr lang="en-US" sz="2400" dirty="0">
              <a:latin typeface="+mj-lt"/>
            </a:endParaRPr>
          </a:p>
        </p:txBody>
      </p:sp>
    </p:spTree>
    <p:extLst>
      <p:ext uri="{BB962C8B-B14F-4D97-AF65-F5344CB8AC3E}">
        <p14:creationId xmlns:p14="http://schemas.microsoft.com/office/powerpoint/2010/main" val="172515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0" presetClass="entr" presetSubtype="0" fill="hold" grpId="0" nodeType="withEffect">
                                  <p:stCondLst>
                                    <p:cond delay="0"/>
                                  </p:stCondLst>
                                  <p:iterate type="lt">
                                    <p:tmPct val="4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78113" y="313804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31C063-6AA5-EE90-F53B-7903781484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245" y="1993826"/>
            <a:ext cx="12802489" cy="1562173"/>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5000" r="-5000"/>
          </a:stretch>
        </a:blipFill>
        <a:effectLst/>
      </p:bgPr>
    </p:bg>
    <p:spTree>
      <p:nvGrpSpPr>
        <p:cNvPr id="1" name=""/>
        <p:cNvGrpSpPr/>
        <p:nvPr/>
      </p:nvGrpSpPr>
      <p:grpSpPr>
        <a:xfrm>
          <a:off x="0" y="0"/>
          <a:ext cx="0" cy="0"/>
          <a:chOff x="0" y="0"/>
          <a:chExt cx="0" cy="0"/>
        </a:xfrm>
      </p:grpSpPr>
      <p:sp>
        <p:nvSpPr>
          <p:cNvPr id="16" name="danana"/>
          <p:cNvSpPr txBox="1"/>
          <p:nvPr/>
        </p:nvSpPr>
        <p:spPr>
          <a:xfrm>
            <a:off x="2587483" y="5509519"/>
            <a:ext cx="676287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vi-VN" sz="2000" dirty="0">
                <a:latin typeface="+mj-lt"/>
              </a:rPr>
              <a:t>Bảo vệ cảnh quan thiên nhiên. </a:t>
            </a:r>
            <a:endParaRPr lang="en-US" sz="2000" dirty="0">
              <a:latin typeface="+mj-lt"/>
              <a:cs typeface="Times New Roman" pitchFamily="18" charset="0"/>
            </a:endParaRPr>
          </a:p>
        </p:txBody>
      </p:sp>
      <p:sp>
        <p:nvSpPr>
          <p:cNvPr id="17" name="dapanb"/>
          <p:cNvSpPr txBox="1"/>
          <p:nvPr/>
        </p:nvSpPr>
        <p:spPr>
          <a:xfrm>
            <a:off x="2587483" y="3762224"/>
            <a:ext cx="676287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 </a:t>
            </a:r>
            <a:r>
              <a:rPr lang="vi-VN" sz="2000" dirty="0">
                <a:latin typeface="+mj-lt"/>
              </a:rPr>
              <a:t>Hủy hoại cảnh quan thiên nhiên.</a:t>
            </a:r>
            <a:endParaRPr lang="en-US" sz="2000" dirty="0">
              <a:latin typeface="+mj-lt"/>
              <a:cs typeface="Times New Roman" pitchFamily="18" charset="0"/>
            </a:endParaRPr>
          </a:p>
        </p:txBody>
      </p:sp>
      <p:sp>
        <p:nvSpPr>
          <p:cNvPr id="18" name="dapanc"/>
          <p:cNvSpPr txBox="1"/>
          <p:nvPr/>
        </p:nvSpPr>
        <p:spPr>
          <a:xfrm>
            <a:off x="2587483" y="4635871"/>
            <a:ext cx="676287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vi-VN" sz="2000" dirty="0">
                <a:latin typeface="+mj-lt"/>
              </a:rPr>
              <a:t>Phá hoại cảnh quan thiên nhiên.</a:t>
            </a:r>
            <a:endParaRPr lang="en-US" sz="2000" dirty="0">
              <a:latin typeface="+mj-lt"/>
              <a:cs typeface="Times New Roman" pitchFamily="18" charset="0"/>
            </a:endParaRPr>
          </a:p>
        </p:txBody>
      </p:sp>
      <p:sp>
        <p:nvSpPr>
          <p:cNvPr id="19" name="dapand"/>
          <p:cNvSpPr txBox="1"/>
          <p:nvPr/>
        </p:nvSpPr>
        <p:spPr>
          <a:xfrm>
            <a:off x="2587483" y="2888577"/>
            <a:ext cx="676287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vi-VN" sz="2000" dirty="0">
                <a:latin typeface="+mj-lt"/>
              </a:rPr>
              <a:t>Vừa bảo vệ vừa phá hoại cảnh quan thiên nhiên.</a:t>
            </a:r>
            <a:endParaRPr lang="en-US" sz="2000" dirty="0">
              <a:latin typeface="+mj-lt"/>
              <a:cs typeface="Times New Roman" pitchFamily="18" charset="0"/>
            </a:endParaRPr>
          </a:p>
        </p:txBody>
      </p:sp>
      <p:sp>
        <p:nvSpPr>
          <p:cNvPr id="22" name="cauhoi"/>
          <p:cNvSpPr/>
          <p:nvPr/>
        </p:nvSpPr>
        <p:spPr>
          <a:xfrm>
            <a:off x="2993745" y="533400"/>
            <a:ext cx="6019800" cy="1582044"/>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624346" y="855149"/>
            <a:ext cx="4724400" cy="830997"/>
          </a:xfrm>
          <a:prstGeom prst="rect">
            <a:avLst/>
          </a:prstGeom>
          <a:noFill/>
        </p:spPr>
        <p:txBody>
          <a:bodyPr wrap="square" rtlCol="0">
            <a:spAutoFit/>
          </a:bodyPr>
          <a:lstStyle/>
          <a:p>
            <a:pPr algn="ctr"/>
            <a:r>
              <a:rPr lang="vi-VN" sz="2400" dirty="0"/>
              <a:t>Câu hỏi 1: Với các cảnh quan thiên nhiên, em cần làm gì?</a:t>
            </a:r>
            <a:endParaRPr lang="en-US" sz="40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296634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FF000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5000" r="-5000"/>
          </a:stretch>
        </a:blipFill>
        <a:effectLst/>
      </p:bgPr>
    </p:bg>
    <p:spTree>
      <p:nvGrpSpPr>
        <p:cNvPr id="1" name=""/>
        <p:cNvGrpSpPr/>
        <p:nvPr/>
      </p:nvGrpSpPr>
      <p:grpSpPr>
        <a:xfrm>
          <a:off x="0" y="0"/>
          <a:ext cx="0" cy="0"/>
          <a:chOff x="0" y="0"/>
          <a:chExt cx="0" cy="0"/>
        </a:xfrm>
      </p:grpSpPr>
      <p:sp>
        <p:nvSpPr>
          <p:cNvPr id="16" name="danana"/>
          <p:cNvSpPr txBox="1"/>
          <p:nvPr/>
        </p:nvSpPr>
        <p:spPr>
          <a:xfrm>
            <a:off x="2783113" y="5645956"/>
            <a:ext cx="662577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vi-VN" sz="2000" dirty="0">
                <a:latin typeface="+mj-lt"/>
              </a:rPr>
              <a:t>Nhặt rác bỏ vào thùng.</a:t>
            </a:r>
            <a:endParaRPr lang="en-US" sz="2000" dirty="0">
              <a:latin typeface="+mj-lt"/>
              <a:cs typeface="Times New Roman" pitchFamily="18" charset="0"/>
            </a:endParaRPr>
          </a:p>
        </p:txBody>
      </p:sp>
      <p:sp>
        <p:nvSpPr>
          <p:cNvPr id="17" name="dapanb"/>
          <p:cNvSpPr txBox="1"/>
          <p:nvPr/>
        </p:nvSpPr>
        <p:spPr>
          <a:xfrm>
            <a:off x="2783112" y="3865637"/>
            <a:ext cx="6625775"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a:t>
            </a:r>
            <a:r>
              <a:rPr lang="vi-VN" sz="2000" dirty="0">
                <a:latin typeface="+mj-lt"/>
                <a:cs typeface="Times New Roman" pitchFamily="18" charset="0"/>
              </a:rPr>
              <a:t>. </a:t>
            </a:r>
            <a:r>
              <a:rPr lang="vi-VN" sz="2000" dirty="0">
                <a:latin typeface="+mj-lt"/>
              </a:rPr>
              <a:t>Vẽ bậy lên tường.</a:t>
            </a:r>
            <a:endParaRPr lang="en-US" sz="2000" dirty="0">
              <a:latin typeface="+mj-lt"/>
              <a:cs typeface="Times New Roman" pitchFamily="18" charset="0"/>
            </a:endParaRPr>
          </a:p>
        </p:txBody>
      </p:sp>
      <p:sp>
        <p:nvSpPr>
          <p:cNvPr id="18" name="dapanc"/>
          <p:cNvSpPr txBox="1"/>
          <p:nvPr/>
        </p:nvSpPr>
        <p:spPr>
          <a:xfrm>
            <a:off x="2783113" y="4755797"/>
            <a:ext cx="662577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vi-VN" sz="2000" dirty="0">
                <a:latin typeface="+mj-lt"/>
              </a:rPr>
              <a:t>Vứt rác bừa bãi.</a:t>
            </a:r>
            <a:endParaRPr lang="en-US" sz="2000" dirty="0">
              <a:latin typeface="+mj-lt"/>
              <a:cs typeface="Times New Roman" pitchFamily="18" charset="0"/>
            </a:endParaRPr>
          </a:p>
        </p:txBody>
      </p:sp>
      <p:sp>
        <p:nvSpPr>
          <p:cNvPr id="19" name="dapand"/>
          <p:cNvSpPr txBox="1"/>
          <p:nvPr/>
        </p:nvSpPr>
        <p:spPr>
          <a:xfrm>
            <a:off x="2783112" y="2975477"/>
            <a:ext cx="6625775"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vi-VN" sz="2000" dirty="0">
                <a:latin typeface="+mj-lt"/>
              </a:rPr>
              <a:t>Giẫm lên thảm cỏ, bẻ cây, hái hoa ở khu di tích.</a:t>
            </a:r>
            <a:endParaRPr lang="en-US" sz="2000" dirty="0">
              <a:latin typeface="+mj-lt"/>
              <a:cs typeface="Times New Roman" pitchFamily="18" charset="0"/>
            </a:endParaRPr>
          </a:p>
        </p:txBody>
      </p:sp>
      <p:sp>
        <p:nvSpPr>
          <p:cNvPr id="22" name="cauhoi"/>
          <p:cNvSpPr/>
          <p:nvPr/>
        </p:nvSpPr>
        <p:spPr>
          <a:xfrm>
            <a:off x="2711930" y="441835"/>
            <a:ext cx="6410984" cy="206381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17087" y="873575"/>
            <a:ext cx="4800669" cy="1200329"/>
          </a:xfrm>
          <a:prstGeom prst="rect">
            <a:avLst/>
          </a:prstGeom>
          <a:noFill/>
        </p:spPr>
        <p:txBody>
          <a:bodyPr wrap="square" rtlCol="0">
            <a:spAutoFit/>
          </a:bodyPr>
          <a:lstStyle/>
          <a:p>
            <a:pPr algn="ctr"/>
            <a:r>
              <a:rPr lang="vi-VN" sz="2400" dirty="0"/>
              <a:t>Câu hỏi 2: Đâu là việc em nên làm để bảo vệ cảnh quan thiên nhiên?</a:t>
            </a:r>
            <a:endParaRPr lang="en-US" sz="40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30366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FF000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5000" r="-5000"/>
          </a:stretch>
        </a:blipFill>
        <a:effectLst/>
      </p:bgPr>
    </p:bg>
    <p:spTree>
      <p:nvGrpSpPr>
        <p:cNvPr id="1" name=""/>
        <p:cNvGrpSpPr/>
        <p:nvPr/>
      </p:nvGrpSpPr>
      <p:grpSpPr>
        <a:xfrm>
          <a:off x="0" y="0"/>
          <a:ext cx="0" cy="0"/>
          <a:chOff x="0" y="0"/>
          <a:chExt cx="0" cy="0"/>
        </a:xfrm>
      </p:grpSpPr>
      <p:sp>
        <p:nvSpPr>
          <p:cNvPr id="16" name="danana"/>
          <p:cNvSpPr txBox="1"/>
          <p:nvPr/>
        </p:nvSpPr>
        <p:spPr>
          <a:xfrm>
            <a:off x="3603458" y="2754087"/>
            <a:ext cx="516956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vi-VN" sz="2000" dirty="0">
                <a:latin typeface="+mj-lt"/>
              </a:rPr>
              <a:t>Để bảo vệ cảnh quan.</a:t>
            </a:r>
            <a:endParaRPr lang="en-US" sz="2000" dirty="0">
              <a:latin typeface="+mj-lt"/>
              <a:cs typeface="Times New Roman" pitchFamily="18" charset="0"/>
            </a:endParaRPr>
          </a:p>
        </p:txBody>
      </p:sp>
      <p:sp>
        <p:nvSpPr>
          <p:cNvPr id="17" name="dapanb"/>
          <p:cNvSpPr txBox="1"/>
          <p:nvPr/>
        </p:nvSpPr>
        <p:spPr>
          <a:xfrm>
            <a:off x="3603458" y="3694917"/>
            <a:ext cx="516956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a:latin typeface="+mj-lt"/>
                <a:cs typeface="Times New Roman" pitchFamily="18" charset="0"/>
              </a:rPr>
              <a:t>B. Vì cây</a:t>
            </a:r>
            <a:r>
              <a:rPr lang="vi-VN" sz="2000">
                <a:latin typeface="+mj-lt"/>
              </a:rPr>
              <a:t> </a:t>
            </a:r>
            <a:r>
              <a:rPr lang="vi-VN" sz="2000" dirty="0">
                <a:latin typeface="+mj-lt"/>
              </a:rPr>
              <a:t>cũng biết đau.</a:t>
            </a:r>
            <a:endParaRPr lang="en-US" sz="2000" dirty="0">
              <a:latin typeface="+mj-lt"/>
              <a:cs typeface="Times New Roman" pitchFamily="18" charset="0"/>
            </a:endParaRPr>
          </a:p>
        </p:txBody>
      </p:sp>
      <p:sp>
        <p:nvSpPr>
          <p:cNvPr id="18" name="dapanc"/>
          <p:cNvSpPr txBox="1"/>
          <p:nvPr/>
        </p:nvSpPr>
        <p:spPr>
          <a:xfrm>
            <a:off x="3603460" y="4635747"/>
            <a:ext cx="516956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vi-VN" sz="2000" dirty="0">
                <a:latin typeface="+mj-lt"/>
              </a:rPr>
              <a:t>Vì cây khó khắc.</a:t>
            </a:r>
            <a:endParaRPr lang="en-US" sz="2000" dirty="0">
              <a:latin typeface="+mj-lt"/>
              <a:cs typeface="Times New Roman" pitchFamily="18" charset="0"/>
            </a:endParaRPr>
          </a:p>
        </p:txBody>
      </p:sp>
      <p:sp>
        <p:nvSpPr>
          <p:cNvPr id="19" name="dapand"/>
          <p:cNvSpPr txBox="1"/>
          <p:nvPr/>
        </p:nvSpPr>
        <p:spPr>
          <a:xfrm>
            <a:off x="3603460" y="5576577"/>
            <a:ext cx="516956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a:t>
            </a:r>
            <a:r>
              <a:rPr lang="en-US" sz="2000">
                <a:latin typeface="+mj-lt"/>
                <a:cs typeface="Times New Roman" pitchFamily="18" charset="0"/>
              </a:rPr>
              <a:t>. Vì sợ </a:t>
            </a:r>
            <a:r>
              <a:rPr lang="vi-VN" sz="2000">
                <a:latin typeface="+mj-lt"/>
              </a:rPr>
              <a:t>đau </a:t>
            </a:r>
            <a:r>
              <a:rPr lang="vi-VN" sz="2000" dirty="0">
                <a:latin typeface="+mj-lt"/>
              </a:rPr>
              <a:t>tay.</a:t>
            </a:r>
            <a:endParaRPr lang="en-US" sz="2000" dirty="0">
              <a:latin typeface="+mj-lt"/>
              <a:cs typeface="Times New Roman" pitchFamily="18" charset="0"/>
            </a:endParaRPr>
          </a:p>
        </p:txBody>
      </p:sp>
      <p:sp>
        <p:nvSpPr>
          <p:cNvPr id="22" name="cauhoi"/>
          <p:cNvSpPr/>
          <p:nvPr/>
        </p:nvSpPr>
        <p:spPr>
          <a:xfrm>
            <a:off x="2870735" y="481515"/>
            <a:ext cx="6019800" cy="1582044"/>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80309" y="733928"/>
            <a:ext cx="4724400" cy="83099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vi-VN" sz="2400" dirty="0"/>
              <a:t>Câu hỏi 3: Vì sao chúng ta không nên khắc lên cây?</a:t>
            </a:r>
            <a:endParaRPr lang="en-US" sz="4000" dirty="0">
              <a:latin typeface="UTM Avo" panose="02040603050506020204" pitchFamily="18" charset="0"/>
              <a:cs typeface="Times New Roman" pitchFamily="18" charset="0"/>
            </a:endParaRPr>
          </a:p>
        </p:txBody>
      </p:sp>
      <p:pic>
        <p:nvPicPr>
          <p:cNvPr id="20" name="Picture 19">
            <a:extLst>
              <a:ext uri="{FF2B5EF4-FFF2-40B4-BE49-F238E27FC236}">
                <a16:creationId xmlns:a16="http://schemas.microsoft.com/office/drawing/2014/main" id="{E45997B1-1714-4ED1-9087-70955DE512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428123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6"/>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withEffect">
                                  <p:stCondLst>
                                    <p:cond delay="0"/>
                                  </p:stCondLst>
                                  <p:childTnLst>
                                    <p:animClr clrSpc="rgb" dir="cw">
                                      <p:cBhvr>
                                        <p:cTn id="35" dur="2000" fill="hold"/>
                                        <p:tgtEl>
                                          <p:spTgt spid="16"/>
                                        </p:tgtEl>
                                        <p:attrNameLst>
                                          <p:attrName>fillcolor</p:attrName>
                                        </p:attrNameLst>
                                      </p:cBhvr>
                                      <p:to>
                                        <a:srgbClr val="00B050"/>
                                      </p:to>
                                    </p:animClr>
                                    <p:set>
                                      <p:cBhvr>
                                        <p:cTn id="36" dur="2000" fill="hold"/>
                                        <p:tgtEl>
                                          <p:spTgt spid="16"/>
                                        </p:tgtEl>
                                        <p:attrNameLst>
                                          <p:attrName>fill.type</p:attrName>
                                        </p:attrNameLst>
                                      </p:cBhvr>
                                      <p:to>
                                        <p:strVal val="solid"/>
                                      </p:to>
                                    </p:set>
                                    <p:set>
                                      <p:cBhvr>
                                        <p:cTn id="37" dur="2000" fill="hold"/>
                                        <p:tgtEl>
                                          <p:spTgt spid="16"/>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000" fill="hold"/>
                                        <p:tgtEl>
                                          <p:spTgt spid="17"/>
                                        </p:tgtEl>
                                        <p:attrNameLst>
                                          <p:attrName>fillcolor</p:attrName>
                                        </p:attrNameLst>
                                      </p:cBhvr>
                                      <p:to>
                                        <a:srgbClr val="FF0000"/>
                                      </p:to>
                                    </p:animClr>
                                    <p:set>
                                      <p:cBhvr>
                                        <p:cTn id="43" dur="2000" fill="hold"/>
                                        <p:tgtEl>
                                          <p:spTgt spid="17"/>
                                        </p:tgtEl>
                                        <p:attrNameLst>
                                          <p:attrName>fill.type</p:attrName>
                                        </p:attrNameLst>
                                      </p:cBhvr>
                                      <p:to>
                                        <p:strVal val="solid"/>
                                      </p:to>
                                    </p:set>
                                    <p:set>
                                      <p:cBhvr>
                                        <p:cTn id="44" dur="2000" fill="hold"/>
                                        <p:tgtEl>
                                          <p:spTgt spid="17"/>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5" restart="whenNotActive" fill="hold" evtFilter="cancelBubble" nodeType="interactiveSeq">
                <p:stCondLst>
                  <p:cond evt="onClick" delay="0">
                    <p:tgtEl>
                      <p:spTgt spid="18"/>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2000" fill="hold"/>
                                        <p:tgtEl>
                                          <p:spTgt spid="18"/>
                                        </p:tgtEl>
                                        <p:attrNameLst>
                                          <p:attrName>fillcolor</p:attrName>
                                        </p:attrNameLst>
                                      </p:cBhvr>
                                      <p:to>
                                        <a:srgbClr val="FF0000"/>
                                      </p:to>
                                    </p:animClr>
                                    <p:set>
                                      <p:cBhvr>
                                        <p:cTn id="50" dur="2000" fill="hold"/>
                                        <p:tgtEl>
                                          <p:spTgt spid="18"/>
                                        </p:tgtEl>
                                        <p:attrNameLst>
                                          <p:attrName>fill.type</p:attrName>
                                        </p:attrNameLst>
                                      </p:cBhvr>
                                      <p:to>
                                        <p:strVal val="solid"/>
                                      </p:to>
                                    </p:set>
                                    <p:set>
                                      <p:cBhvr>
                                        <p:cTn id="51" dur="2000" fill="hold"/>
                                        <p:tgtEl>
                                          <p:spTgt spid="18"/>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9"/>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2000" fill="hold"/>
                                        <p:tgtEl>
                                          <p:spTgt spid="19"/>
                                        </p:tgtEl>
                                        <p:attrNameLst>
                                          <p:attrName>fillcolor</p:attrName>
                                        </p:attrNameLst>
                                      </p:cBhvr>
                                      <p:to>
                                        <a:srgbClr val="FF0000"/>
                                      </p:to>
                                    </p:animClr>
                                    <p:set>
                                      <p:cBhvr>
                                        <p:cTn id="57" dur="2000" fill="hold"/>
                                        <p:tgtEl>
                                          <p:spTgt spid="19"/>
                                        </p:tgtEl>
                                        <p:attrNameLst>
                                          <p:attrName>fill.type</p:attrName>
                                        </p:attrNameLst>
                                      </p:cBhvr>
                                      <p:to>
                                        <p:strVal val="solid"/>
                                      </p:to>
                                    </p:set>
                                    <p:set>
                                      <p:cBhvr>
                                        <p:cTn id="58" dur="2000" fill="hold"/>
                                        <p:tgtEl>
                                          <p:spTgt spid="19"/>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5000" r="-5000"/>
          </a:stretch>
        </a:blipFill>
        <a:effectLst/>
      </p:bgPr>
    </p:bg>
    <p:spTree>
      <p:nvGrpSpPr>
        <p:cNvPr id="1" name=""/>
        <p:cNvGrpSpPr/>
        <p:nvPr/>
      </p:nvGrpSpPr>
      <p:grpSpPr>
        <a:xfrm>
          <a:off x="0" y="0"/>
          <a:ext cx="0" cy="0"/>
          <a:chOff x="0" y="0"/>
          <a:chExt cx="0" cy="0"/>
        </a:xfrm>
      </p:grpSpPr>
      <p:sp>
        <p:nvSpPr>
          <p:cNvPr id="16" name="danana"/>
          <p:cNvSpPr txBox="1"/>
          <p:nvPr/>
        </p:nvSpPr>
        <p:spPr>
          <a:xfrm>
            <a:off x="2403949" y="4534823"/>
            <a:ext cx="8001007"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C</a:t>
            </a:r>
            <a:r>
              <a:rPr lang="en-US" sz="2000">
                <a:latin typeface="+mj-lt"/>
                <a:cs typeface="Times New Roman" pitchFamily="18" charset="0"/>
              </a:rPr>
              <a:t>. </a:t>
            </a:r>
            <a:r>
              <a:rPr lang="en-US" sz="2000">
                <a:latin typeface="+mj-lt"/>
              </a:rPr>
              <a:t>Tuân thủ quy tắc ở những nơi tham quan cảnh quan.</a:t>
            </a:r>
            <a:endParaRPr lang="en-US" sz="2000" dirty="0">
              <a:latin typeface="+mj-lt"/>
              <a:cs typeface="Times New Roman" pitchFamily="18" charset="0"/>
            </a:endParaRPr>
          </a:p>
        </p:txBody>
      </p:sp>
      <p:sp>
        <p:nvSpPr>
          <p:cNvPr id="17" name="dapanb"/>
          <p:cNvSpPr txBox="1"/>
          <p:nvPr/>
        </p:nvSpPr>
        <p:spPr>
          <a:xfrm>
            <a:off x="2403948" y="3648566"/>
            <a:ext cx="800100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B. </a:t>
            </a:r>
            <a:r>
              <a:rPr lang="vi-VN" sz="2000" dirty="0">
                <a:latin typeface="+mj-lt"/>
              </a:rPr>
              <a:t>Viết</a:t>
            </a:r>
            <a:r>
              <a:rPr lang="vi-VN" sz="2000">
                <a:latin typeface="+mj-lt"/>
              </a:rPr>
              <a:t>, v</a:t>
            </a:r>
            <a:r>
              <a:rPr lang="en-US" sz="2000">
                <a:latin typeface="+mj-lt"/>
              </a:rPr>
              <a:t>ẽ</a:t>
            </a:r>
            <a:r>
              <a:rPr lang="vi-VN" sz="2000">
                <a:latin typeface="+mj-lt"/>
              </a:rPr>
              <a:t> </a:t>
            </a:r>
            <a:r>
              <a:rPr lang="vi-VN" sz="2000" dirty="0">
                <a:latin typeface="+mj-lt"/>
              </a:rPr>
              <a:t>bậy lên </a:t>
            </a:r>
            <a:r>
              <a:rPr lang="vi-VN" sz="2000">
                <a:latin typeface="+mj-lt"/>
              </a:rPr>
              <a:t>đồ vậ</a:t>
            </a:r>
            <a:r>
              <a:rPr lang="en-US" sz="2000">
                <a:latin typeface="+mj-lt"/>
              </a:rPr>
              <a:t>t ở</a:t>
            </a:r>
            <a:r>
              <a:rPr lang="vi-VN" sz="2000">
                <a:latin typeface="+mj-lt"/>
              </a:rPr>
              <a:t> </a:t>
            </a:r>
            <a:r>
              <a:rPr lang="vi-VN" sz="2000" dirty="0">
                <a:latin typeface="+mj-lt"/>
              </a:rPr>
              <a:t>khu </a:t>
            </a:r>
            <a:r>
              <a:rPr lang="vi-VN" sz="2000">
                <a:latin typeface="+mj-lt"/>
              </a:rPr>
              <a:t>di </a:t>
            </a:r>
            <a:r>
              <a:rPr lang="en-US" sz="2000">
                <a:latin typeface="+mj-lt"/>
              </a:rPr>
              <a:t>tích</a:t>
            </a:r>
            <a:r>
              <a:rPr lang="vi-VN" sz="2000">
                <a:latin typeface="+mj-lt"/>
              </a:rPr>
              <a:t>.</a:t>
            </a:r>
            <a:endParaRPr lang="en-US" sz="2000" dirty="0">
              <a:latin typeface="+mj-lt"/>
              <a:cs typeface="Times New Roman" pitchFamily="18" charset="0"/>
            </a:endParaRPr>
          </a:p>
        </p:txBody>
      </p:sp>
      <p:sp>
        <p:nvSpPr>
          <p:cNvPr id="18" name="dapanc"/>
          <p:cNvSpPr txBox="1"/>
          <p:nvPr/>
        </p:nvSpPr>
        <p:spPr>
          <a:xfrm>
            <a:off x="2403948" y="2762309"/>
            <a:ext cx="800100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A. </a:t>
            </a:r>
            <a:r>
              <a:rPr lang="vi-VN" sz="2000" dirty="0">
                <a:latin typeface="+mj-lt"/>
              </a:rPr>
              <a:t>Hái hoa, bẻ cành, nhổ cây ở nơi có cảnh quan thiên nhiên.</a:t>
            </a:r>
            <a:endParaRPr lang="en-US" sz="2000" dirty="0">
              <a:latin typeface="+mj-lt"/>
              <a:cs typeface="Times New Roman" pitchFamily="18" charset="0"/>
            </a:endParaRPr>
          </a:p>
        </p:txBody>
      </p:sp>
      <p:sp>
        <p:nvSpPr>
          <p:cNvPr id="19" name="dapand"/>
          <p:cNvSpPr txBox="1"/>
          <p:nvPr/>
        </p:nvSpPr>
        <p:spPr>
          <a:xfrm>
            <a:off x="2403947" y="5421079"/>
            <a:ext cx="8001007"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D</a:t>
            </a:r>
            <a:r>
              <a:rPr lang="en-US" sz="2000">
                <a:latin typeface="+mj-lt"/>
                <a:cs typeface="Times New Roman" pitchFamily="18" charset="0"/>
              </a:rPr>
              <a:t>. Khắc </a:t>
            </a:r>
            <a:r>
              <a:rPr lang="vi-VN" sz="2000">
                <a:latin typeface="+mj-lt"/>
              </a:rPr>
              <a:t>tên </a:t>
            </a:r>
            <a:r>
              <a:rPr lang="vi-VN" sz="2000" dirty="0">
                <a:latin typeface="+mj-lt"/>
              </a:rPr>
              <a:t>lên cây, </a:t>
            </a:r>
            <a:r>
              <a:rPr lang="vi-VN" sz="2000">
                <a:latin typeface="+mj-lt"/>
              </a:rPr>
              <a:t>lên bia</a:t>
            </a:r>
            <a:r>
              <a:rPr lang="en-US" sz="2000">
                <a:latin typeface="+mj-lt"/>
              </a:rPr>
              <a:t> đá.</a:t>
            </a:r>
            <a:endParaRPr lang="en-US" sz="2000" dirty="0">
              <a:latin typeface="+mj-lt"/>
              <a:cs typeface="Times New Roman" pitchFamily="18" charset="0"/>
            </a:endParaRPr>
          </a:p>
        </p:txBody>
      </p:sp>
      <p:sp>
        <p:nvSpPr>
          <p:cNvPr id="22" name="cauhoi"/>
          <p:cNvSpPr/>
          <p:nvPr/>
        </p:nvSpPr>
        <p:spPr>
          <a:xfrm>
            <a:off x="2685326" y="349128"/>
            <a:ext cx="6263388" cy="2081556"/>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373277" y="911580"/>
            <a:ext cx="5491745" cy="830997"/>
          </a:xfrm>
          <a:prstGeom prst="rect">
            <a:avLst/>
          </a:prstGeom>
          <a:noFill/>
        </p:spPr>
        <p:txBody>
          <a:bodyPr wrap="square" rtlCol="0">
            <a:spAutoFit/>
          </a:bodyPr>
          <a:lstStyle/>
          <a:p>
            <a:pPr algn="ctr"/>
            <a:r>
              <a:rPr lang="vi-VN" sz="2400" dirty="0"/>
              <a:t>Câu hỏi 4: Đâu là việc em nên làm để bảo vệ cảnh quan thiên nhiên?</a:t>
            </a:r>
            <a:endParaRPr lang="en-US" sz="40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95316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18"/>
                                        </p:tgtEl>
                                        <p:attrNameLst>
                                          <p:attrName>fillcolor</p:attrName>
                                        </p:attrNameLst>
                                      </p:cBhvr>
                                      <p:to>
                                        <a:srgbClr val="FF0000"/>
                                      </p:to>
                                    </p:animClr>
                                    <p:set>
                                      <p:cBhvr>
                                        <p:cTn id="39" dur="2000" fill="hold"/>
                                        <p:tgtEl>
                                          <p:spTgt spid="18"/>
                                        </p:tgtEl>
                                        <p:attrNameLst>
                                          <p:attrName>fill.type</p:attrName>
                                        </p:attrNameLst>
                                      </p:cBhvr>
                                      <p:to>
                                        <p:strVal val="solid"/>
                                      </p:to>
                                    </p:set>
                                    <p:set>
                                      <p:cBhvr>
                                        <p:cTn id="40" dur="2000" fill="hold"/>
                                        <p:tgtEl>
                                          <p:spTgt spid="1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2000" fill="hold"/>
                                        <p:tgtEl>
                                          <p:spTgt spid="17"/>
                                        </p:tgtEl>
                                        <p:attrNameLst>
                                          <p:attrName>fillcolor</p:attrName>
                                        </p:attrNameLst>
                                      </p:cBhvr>
                                      <p:to>
                                        <a:srgbClr val="FF0000"/>
                                      </p:to>
                                    </p:animClr>
                                    <p:set>
                                      <p:cBhvr>
                                        <p:cTn id="46" dur="2000" fill="hold"/>
                                        <p:tgtEl>
                                          <p:spTgt spid="17"/>
                                        </p:tgtEl>
                                        <p:attrNameLst>
                                          <p:attrName>fill.type</p:attrName>
                                        </p:attrNameLst>
                                      </p:cBhvr>
                                      <p:to>
                                        <p:strVal val="solid"/>
                                      </p:to>
                                    </p:set>
                                    <p:set>
                                      <p:cBhvr>
                                        <p:cTn id="47" dur="2000" fill="hold"/>
                                        <p:tgtEl>
                                          <p:spTgt spid="1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Grp="1" noRot="1" noChangeAspect="1" noMove="1" noResize="1" noEditPoints="1" noAdjustHandles="1" noChangeArrowheads="1" noChangeShapeType="1" noCrop="1"/>
          </p:cNvPicPr>
          <p:nvPr/>
        </p:nvPicPr>
        <p:blipFill>
          <a:blip r:embed="rId2"/>
          <a:stretch>
            <a:fillRect/>
          </a:stretch>
        </p:blipFill>
        <p:spPr>
          <a:xfrm>
            <a:off x="8086620" y="43525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Grp="1" noRot="1" noChangeAspect="1" noMove="1" noResize="1" noEditPoints="1" noAdjustHandles="1" noChangeArrowheads="1" noChangeShapeType="1" noCrop="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pic>
        <p:nvPicPr>
          <p:cNvPr id="3" name="Picture 16">
            <a:extLst>
              <a:ext uri="{FF2B5EF4-FFF2-40B4-BE49-F238E27FC236}">
                <a16:creationId xmlns:a16="http://schemas.microsoft.com/office/drawing/2014/main" id="{61363741-5686-4E7C-D946-38FF2A0FA7A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196655" flipH="1">
            <a:off x="7961491" y="1701432"/>
            <a:ext cx="1147803" cy="759637"/>
          </a:xfrm>
          <a:prstGeom prst="rect">
            <a:avLst/>
          </a:prstGeom>
        </p:spPr>
      </p:pic>
      <p:sp>
        <p:nvSpPr>
          <p:cNvPr id="4" name="TextBox 14">
            <a:extLst>
              <a:ext uri="{FF2B5EF4-FFF2-40B4-BE49-F238E27FC236}">
                <a16:creationId xmlns:a16="http://schemas.microsoft.com/office/drawing/2014/main" id="{0F329C94-94B1-CC6A-150B-4CB88B6104AF}"/>
              </a:ext>
            </a:extLst>
          </p:cNvPr>
          <p:cNvSpPr txBox="1"/>
          <p:nvPr/>
        </p:nvSpPr>
        <p:spPr>
          <a:xfrm>
            <a:off x="3733800" y="1290675"/>
            <a:ext cx="4399172" cy="932178"/>
          </a:xfrm>
          <a:prstGeom prst="rect">
            <a:avLst/>
          </a:prstGeom>
        </p:spPr>
        <p:txBody>
          <a:bodyPr wrap="square" lIns="0" tIns="0" rIns="0" bIns="0" rtlCol="0" anchor="t">
            <a:spAutoFit/>
          </a:bodyPr>
          <a:lstStyle/>
          <a:p>
            <a:pPr algn="ctr">
              <a:lnSpc>
                <a:spcPts val="9020"/>
              </a:lnSpc>
            </a:pPr>
            <a:r>
              <a:rPr lang="en-US" sz="2600" b="1" dirty="0">
                <a:solidFill>
                  <a:srgbClr val="1D1D1B"/>
                </a:solidFill>
                <a:latin typeface="+mj-lt"/>
                <a:cs typeface="Arial" panose="020B0604020202020204" pitchFamily="34" charset="0"/>
              </a:rPr>
              <a:t>HƯỚNG DẪN VỀ NHÀ</a:t>
            </a:r>
          </a:p>
        </p:txBody>
      </p:sp>
      <p:grpSp>
        <p:nvGrpSpPr>
          <p:cNvPr id="14" name="Group 13">
            <a:extLst>
              <a:ext uri="{FF2B5EF4-FFF2-40B4-BE49-F238E27FC236}">
                <a16:creationId xmlns:a16="http://schemas.microsoft.com/office/drawing/2014/main" id="{C261BE49-977A-15DD-609F-76C608B3E420}"/>
              </a:ext>
            </a:extLst>
          </p:cNvPr>
          <p:cNvGrpSpPr/>
          <p:nvPr/>
        </p:nvGrpSpPr>
        <p:grpSpPr>
          <a:xfrm>
            <a:off x="2495429" y="3032641"/>
            <a:ext cx="3437957" cy="2326366"/>
            <a:chOff x="3276593" y="5225143"/>
            <a:chExt cx="4053682" cy="3270018"/>
          </a:xfrm>
        </p:grpSpPr>
        <p:grpSp>
          <p:nvGrpSpPr>
            <p:cNvPr id="16" name="Group 2">
              <a:extLst>
                <a:ext uri="{FF2B5EF4-FFF2-40B4-BE49-F238E27FC236}">
                  <a16:creationId xmlns:a16="http://schemas.microsoft.com/office/drawing/2014/main" id="{2A8488B9-9298-FAD5-E524-82A7EA3B6E8C}"/>
                </a:ext>
              </a:extLst>
            </p:cNvPr>
            <p:cNvGrpSpPr/>
            <p:nvPr/>
          </p:nvGrpSpPr>
          <p:grpSpPr>
            <a:xfrm>
              <a:off x="3276593" y="5225143"/>
              <a:ext cx="3385464" cy="3062584"/>
              <a:chOff x="0" y="0"/>
              <a:chExt cx="2393585" cy="2798786"/>
            </a:xfrm>
          </p:grpSpPr>
          <p:sp>
            <p:nvSpPr>
              <p:cNvPr id="19" name="Freeform 3">
                <a:extLst>
                  <a:ext uri="{FF2B5EF4-FFF2-40B4-BE49-F238E27FC236}">
                    <a16:creationId xmlns:a16="http://schemas.microsoft.com/office/drawing/2014/main" id="{C0508A3F-7367-9AC2-98CE-C7AEF9B81BAC}"/>
                  </a:ext>
                </a:extLst>
              </p:cNvPr>
              <p:cNvSpPr/>
              <p:nvPr/>
            </p:nvSpPr>
            <p:spPr>
              <a:xfrm>
                <a:off x="0" y="0"/>
                <a:ext cx="2393585" cy="2798786"/>
              </a:xfrm>
              <a:custGeom>
                <a:avLst/>
                <a:gdLst/>
                <a:ahLst/>
                <a:cxnLst/>
                <a:rect l="l" t="t" r="r" b="b"/>
                <a:pathLst>
                  <a:path w="2393585" h="2798786">
                    <a:moveTo>
                      <a:pt x="2269125" y="2798786"/>
                    </a:moveTo>
                    <a:lnTo>
                      <a:pt x="124460" y="2798786"/>
                    </a:lnTo>
                    <a:cubicBezTo>
                      <a:pt x="55880" y="2798786"/>
                      <a:pt x="0" y="2742906"/>
                      <a:pt x="0" y="2674326"/>
                    </a:cubicBezTo>
                    <a:lnTo>
                      <a:pt x="0" y="124460"/>
                    </a:lnTo>
                    <a:cubicBezTo>
                      <a:pt x="0" y="55880"/>
                      <a:pt x="55880" y="0"/>
                      <a:pt x="124460" y="0"/>
                    </a:cubicBezTo>
                    <a:lnTo>
                      <a:pt x="2269125" y="0"/>
                    </a:lnTo>
                    <a:cubicBezTo>
                      <a:pt x="2337705" y="0"/>
                      <a:pt x="2393585" y="55880"/>
                      <a:pt x="2393585" y="124460"/>
                    </a:cubicBezTo>
                    <a:lnTo>
                      <a:pt x="2393585" y="2674326"/>
                    </a:lnTo>
                    <a:cubicBezTo>
                      <a:pt x="2393585" y="2742906"/>
                      <a:pt x="2337705" y="2798786"/>
                      <a:pt x="2269125" y="2798786"/>
                    </a:cubicBezTo>
                    <a:close/>
                  </a:path>
                </a:pathLst>
              </a:custGeom>
              <a:solidFill>
                <a:schemeClr val="accent6">
                  <a:lumMod val="60000"/>
                  <a:lumOff val="40000"/>
                </a:schemeClr>
              </a:solidFill>
            </p:spPr>
            <p:txBody>
              <a:bodyPr/>
              <a:lstStyle/>
              <a:p>
                <a:endParaRPr lang="en-US"/>
              </a:p>
            </p:txBody>
          </p:sp>
        </p:grpSp>
        <p:pic>
          <p:nvPicPr>
            <p:cNvPr id="17" name="Picture 15">
              <a:extLst>
                <a:ext uri="{FF2B5EF4-FFF2-40B4-BE49-F238E27FC236}">
                  <a16:creationId xmlns:a16="http://schemas.microsoft.com/office/drawing/2014/main" id="{B9F20C9F-8FFA-20CD-1EA3-3180D78B56E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4914919">
              <a:off x="6377037" y="7541924"/>
              <a:ext cx="839169" cy="1067306"/>
            </a:xfrm>
            <a:prstGeom prst="rect">
              <a:avLst/>
            </a:prstGeom>
          </p:spPr>
        </p:pic>
        <p:sp>
          <p:nvSpPr>
            <p:cNvPr id="18" name="TextBox 5">
              <a:extLst>
                <a:ext uri="{FF2B5EF4-FFF2-40B4-BE49-F238E27FC236}">
                  <a16:creationId xmlns:a16="http://schemas.microsoft.com/office/drawing/2014/main" id="{3CB49CDF-ED9A-8D44-9274-41D1384C7639}"/>
                </a:ext>
              </a:extLst>
            </p:cNvPr>
            <p:cNvSpPr txBox="1"/>
            <p:nvPr/>
          </p:nvSpPr>
          <p:spPr>
            <a:xfrm>
              <a:off x="3564585" y="5618221"/>
              <a:ext cx="2880036" cy="1574277"/>
            </a:xfrm>
            <a:prstGeom prst="rect">
              <a:avLst/>
            </a:prstGeom>
            <a:noFill/>
          </p:spPr>
          <p:txBody>
            <a:bodyPr wrap="square" rtlCol="0">
              <a:spAutoFit/>
            </a:bodyPr>
            <a:lstStyle/>
            <a:p>
              <a:pPr algn="ctr">
                <a:lnSpc>
                  <a:spcPct val="140000"/>
                </a:lnSpc>
                <a:spcBef>
                  <a:spcPts val="0"/>
                </a:spcBef>
                <a:spcAft>
                  <a:spcPts val="0"/>
                </a:spcAft>
              </a:pPr>
              <a:r>
                <a:rPr lang="vi-VN" altLang="en-US" sz="2400" dirty="0">
                  <a:latin typeface="+mj-lt"/>
                  <a:cs typeface="Arial" panose="020B0604020202020204" pitchFamily="34" charset="0"/>
                  <a:sym typeface="+mn-ea"/>
                </a:rPr>
                <a:t>Tự đánh giá phần </a:t>
              </a:r>
              <a:r>
                <a:rPr lang="en-US" altLang="vi-VN" sz="2400" dirty="0">
                  <a:latin typeface="+mj-lt"/>
                  <a:cs typeface="Arial" panose="020B0604020202020204" pitchFamily="34" charset="0"/>
                  <a:sym typeface="+mn-ea"/>
                </a:rPr>
                <a:t>làm việc</a:t>
              </a:r>
              <a:r>
                <a:rPr lang="vi-VN" altLang="en-US" sz="2400" dirty="0">
                  <a:latin typeface="+mj-lt"/>
                  <a:cs typeface="Arial" panose="020B0604020202020204" pitchFamily="34" charset="0"/>
                  <a:sym typeface="+mn-ea"/>
                </a:rPr>
                <a:t> của nhóm</a:t>
              </a:r>
              <a:endParaRPr lang="en-US" sz="2400" dirty="0">
                <a:latin typeface="+mj-lt"/>
              </a:endParaRPr>
            </a:p>
          </p:txBody>
        </p:sp>
      </p:grpSp>
      <p:grpSp>
        <p:nvGrpSpPr>
          <p:cNvPr id="20" name="Group 19">
            <a:extLst>
              <a:ext uri="{FF2B5EF4-FFF2-40B4-BE49-F238E27FC236}">
                <a16:creationId xmlns:a16="http://schemas.microsoft.com/office/drawing/2014/main" id="{C66F34F0-F2A4-7608-4FA3-A333679DB32D}"/>
              </a:ext>
            </a:extLst>
          </p:cNvPr>
          <p:cNvGrpSpPr/>
          <p:nvPr/>
        </p:nvGrpSpPr>
        <p:grpSpPr>
          <a:xfrm>
            <a:off x="6322958" y="3090250"/>
            <a:ext cx="3620028" cy="2150583"/>
            <a:chOff x="10414018" y="5306065"/>
            <a:chExt cx="3916281" cy="3062584"/>
          </a:xfrm>
        </p:grpSpPr>
        <p:grpSp>
          <p:nvGrpSpPr>
            <p:cNvPr id="21" name="Group 4">
              <a:extLst>
                <a:ext uri="{FF2B5EF4-FFF2-40B4-BE49-F238E27FC236}">
                  <a16:creationId xmlns:a16="http://schemas.microsoft.com/office/drawing/2014/main" id="{CB6A0F1F-AAFC-05C2-6137-8761BE3D605E}"/>
                </a:ext>
              </a:extLst>
            </p:cNvPr>
            <p:cNvGrpSpPr/>
            <p:nvPr/>
          </p:nvGrpSpPr>
          <p:grpSpPr>
            <a:xfrm>
              <a:off x="10414018" y="5306065"/>
              <a:ext cx="3385464" cy="3062584"/>
              <a:chOff x="0" y="0"/>
              <a:chExt cx="2393585" cy="2798786"/>
            </a:xfrm>
          </p:grpSpPr>
          <p:sp>
            <p:nvSpPr>
              <p:cNvPr id="24" name="Freeform 5">
                <a:extLst>
                  <a:ext uri="{FF2B5EF4-FFF2-40B4-BE49-F238E27FC236}">
                    <a16:creationId xmlns:a16="http://schemas.microsoft.com/office/drawing/2014/main" id="{63EE4278-2C93-5C1A-8F8D-44D87811F239}"/>
                  </a:ext>
                </a:extLst>
              </p:cNvPr>
              <p:cNvSpPr/>
              <p:nvPr/>
            </p:nvSpPr>
            <p:spPr>
              <a:xfrm>
                <a:off x="0" y="0"/>
                <a:ext cx="2393585" cy="2798786"/>
              </a:xfrm>
              <a:custGeom>
                <a:avLst/>
                <a:gdLst/>
                <a:ahLst/>
                <a:cxnLst/>
                <a:rect l="l" t="t" r="r" b="b"/>
                <a:pathLst>
                  <a:path w="2393585" h="2798786">
                    <a:moveTo>
                      <a:pt x="2269125" y="2798786"/>
                    </a:moveTo>
                    <a:lnTo>
                      <a:pt x="124460" y="2798786"/>
                    </a:lnTo>
                    <a:cubicBezTo>
                      <a:pt x="55880" y="2798786"/>
                      <a:pt x="0" y="2742906"/>
                      <a:pt x="0" y="2674326"/>
                    </a:cubicBezTo>
                    <a:lnTo>
                      <a:pt x="0" y="124460"/>
                    </a:lnTo>
                    <a:cubicBezTo>
                      <a:pt x="0" y="55880"/>
                      <a:pt x="55880" y="0"/>
                      <a:pt x="124460" y="0"/>
                    </a:cubicBezTo>
                    <a:lnTo>
                      <a:pt x="2269125" y="0"/>
                    </a:lnTo>
                    <a:cubicBezTo>
                      <a:pt x="2337705" y="0"/>
                      <a:pt x="2393585" y="55880"/>
                      <a:pt x="2393585" y="124460"/>
                    </a:cubicBezTo>
                    <a:lnTo>
                      <a:pt x="2393585" y="2674326"/>
                    </a:lnTo>
                    <a:cubicBezTo>
                      <a:pt x="2393585" y="2742906"/>
                      <a:pt x="2337705" y="2798786"/>
                      <a:pt x="2269125" y="2798786"/>
                    </a:cubicBezTo>
                    <a:close/>
                  </a:path>
                </a:pathLst>
              </a:custGeom>
              <a:solidFill>
                <a:schemeClr val="accent4">
                  <a:lumMod val="60000"/>
                  <a:lumOff val="40000"/>
                </a:schemeClr>
              </a:solidFill>
            </p:spPr>
            <p:txBody>
              <a:bodyPr/>
              <a:lstStyle/>
              <a:p>
                <a:endParaRPr lang="en-US"/>
              </a:p>
            </p:txBody>
          </p:sp>
        </p:grpSp>
        <p:sp>
          <p:nvSpPr>
            <p:cNvPr id="22" name="TextBox 5">
              <a:extLst>
                <a:ext uri="{FF2B5EF4-FFF2-40B4-BE49-F238E27FC236}">
                  <a16:creationId xmlns:a16="http://schemas.microsoft.com/office/drawing/2014/main" id="{28558677-F276-E7A0-4CD9-10B01A23BC8E}"/>
                </a:ext>
              </a:extLst>
            </p:cNvPr>
            <p:cNvSpPr txBox="1"/>
            <p:nvPr/>
          </p:nvSpPr>
          <p:spPr>
            <a:xfrm>
              <a:off x="10792357" y="5642911"/>
              <a:ext cx="3007124" cy="1574277"/>
            </a:xfrm>
            <a:prstGeom prst="rect">
              <a:avLst/>
            </a:prstGeom>
            <a:noFill/>
          </p:spPr>
          <p:txBody>
            <a:bodyPr wrap="square" rtlCol="0">
              <a:spAutoFit/>
            </a:bodyPr>
            <a:lstStyle/>
            <a:p>
              <a:pPr algn="ctr">
                <a:lnSpc>
                  <a:spcPct val="140000"/>
                </a:lnSpc>
                <a:spcBef>
                  <a:spcPts val="0"/>
                </a:spcBef>
                <a:spcAft>
                  <a:spcPts val="0"/>
                </a:spcAft>
              </a:pPr>
              <a:r>
                <a:rPr lang="en-US" sz="2400" dirty="0" err="1">
                  <a:latin typeface="+mj-lt"/>
                  <a:cs typeface="Arial" panose="020B0604020202020204" pitchFamily="34" charset="0"/>
                  <a:sym typeface="+mn-ea"/>
                </a:rPr>
                <a:t>Chuẩn</a:t>
              </a:r>
              <a:r>
                <a:rPr lang="en-US" sz="2400" dirty="0">
                  <a:latin typeface="+mj-lt"/>
                  <a:cs typeface="Arial" panose="020B0604020202020204" pitchFamily="34" charset="0"/>
                  <a:sym typeface="+mn-ea"/>
                </a:rPr>
                <a:t> </a:t>
              </a:r>
              <a:r>
                <a:rPr lang="en-US" sz="2400" dirty="0" err="1">
                  <a:latin typeface="+mj-lt"/>
                  <a:cs typeface="Arial" panose="020B0604020202020204" pitchFamily="34" charset="0"/>
                  <a:sym typeface="+mn-ea"/>
                </a:rPr>
                <a:t>bị</a:t>
              </a:r>
              <a:r>
                <a:rPr lang="en-US" sz="2400" dirty="0">
                  <a:latin typeface="+mj-lt"/>
                  <a:cs typeface="Arial" panose="020B0604020202020204" pitchFamily="34" charset="0"/>
                  <a:sym typeface="+mn-ea"/>
                </a:rPr>
                <a:t> </a:t>
              </a:r>
              <a:r>
                <a:rPr lang="en-US" sz="2400" dirty="0" err="1">
                  <a:latin typeface="+mj-lt"/>
                  <a:cs typeface="Arial" panose="020B0604020202020204" pitchFamily="34" charset="0"/>
                  <a:sym typeface="+mn-ea"/>
                </a:rPr>
                <a:t>tiết</a:t>
              </a:r>
              <a:r>
                <a:rPr lang="en-US" sz="2400" dirty="0">
                  <a:latin typeface="+mj-lt"/>
                  <a:cs typeface="Arial" panose="020B0604020202020204" pitchFamily="34" charset="0"/>
                  <a:sym typeface="+mn-ea"/>
                </a:rPr>
                <a:t> </a:t>
              </a:r>
              <a:r>
                <a:rPr lang="en-US" sz="2400" dirty="0" err="1">
                  <a:latin typeface="+mj-lt"/>
                  <a:cs typeface="Arial" panose="020B0604020202020204" pitchFamily="34" charset="0"/>
                  <a:sym typeface="+mn-ea"/>
                </a:rPr>
                <a:t>sinh</a:t>
              </a:r>
              <a:r>
                <a:rPr lang="en-US" sz="2400" dirty="0">
                  <a:latin typeface="+mj-lt"/>
                  <a:cs typeface="Arial" panose="020B0604020202020204" pitchFamily="34" charset="0"/>
                  <a:sym typeface="+mn-ea"/>
                </a:rPr>
                <a:t> </a:t>
              </a:r>
              <a:r>
                <a:rPr lang="en-US" sz="2400" dirty="0" err="1">
                  <a:latin typeface="+mj-lt"/>
                  <a:cs typeface="Arial" panose="020B0604020202020204" pitchFamily="34" charset="0"/>
                  <a:sym typeface="+mn-ea"/>
                </a:rPr>
                <a:t>hoạt</a:t>
              </a:r>
              <a:r>
                <a:rPr lang="en-US" sz="2400" dirty="0">
                  <a:latin typeface="+mj-lt"/>
                  <a:cs typeface="Arial" panose="020B0604020202020204" pitchFamily="34" charset="0"/>
                  <a:sym typeface="+mn-ea"/>
                </a:rPr>
                <a:t> lớp theo hướng dẫn</a:t>
              </a:r>
              <a:endParaRPr lang="en-US" sz="2400" dirty="0">
                <a:latin typeface="+mj-lt"/>
                <a:cs typeface="Arial" panose="020B0604020202020204" pitchFamily="34" charset="0"/>
              </a:endParaRPr>
            </a:p>
          </p:txBody>
        </p:sp>
        <p:pic>
          <p:nvPicPr>
            <p:cNvPr id="23" name="Picture 16">
              <a:extLst>
                <a:ext uri="{FF2B5EF4-FFF2-40B4-BE49-F238E27FC236}">
                  <a16:creationId xmlns:a16="http://schemas.microsoft.com/office/drawing/2014/main" id="{C8A65766-94F2-A2FB-1D90-43D0C7427EC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3411200" y="7217188"/>
              <a:ext cx="919099" cy="1070832"/>
            </a:xfrm>
            <a:prstGeom prst="rect">
              <a:avLst/>
            </a:prstGeom>
          </p:spPr>
        </p:pic>
      </p:grpSp>
    </p:spTree>
    <p:extLst>
      <p:ext uri="{BB962C8B-B14F-4D97-AF65-F5344CB8AC3E}">
        <p14:creationId xmlns:p14="http://schemas.microsoft.com/office/powerpoint/2010/main" val="36344493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66</TotalTime>
  <Words>654</Words>
  <Application>Microsoft Office PowerPoint</Application>
  <PresentationFormat>Widescreen</PresentationFormat>
  <Paragraphs>64</Paragraphs>
  <Slides>24</Slides>
  <Notes>4</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Arial</vt:lpstr>
      <vt:lpstr>Calibri</vt:lpstr>
      <vt:lpstr>Calibri Light</vt:lpstr>
      <vt:lpstr>Londrina Solid</vt:lpstr>
      <vt:lpstr>UTM Avo</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6</cp:revision>
  <dcterms:created xsi:type="dcterms:W3CDTF">2023-03-28T03:35:09Z</dcterms:created>
  <dcterms:modified xsi:type="dcterms:W3CDTF">2023-08-21T03:02:41Z</dcterms:modified>
</cp:coreProperties>
</file>