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28"/>
  </p:notesMasterIdLst>
  <p:sldIdLst>
    <p:sldId id="257" r:id="rId4"/>
    <p:sldId id="364" r:id="rId5"/>
    <p:sldId id="376" r:id="rId6"/>
    <p:sldId id="256" r:id="rId7"/>
    <p:sldId id="267" r:id="rId8"/>
    <p:sldId id="260" r:id="rId9"/>
    <p:sldId id="373" r:id="rId10"/>
    <p:sldId id="388" r:id="rId11"/>
    <p:sldId id="379" r:id="rId12"/>
    <p:sldId id="261" r:id="rId13"/>
    <p:sldId id="258" r:id="rId14"/>
    <p:sldId id="259" r:id="rId15"/>
    <p:sldId id="263" r:id="rId16"/>
    <p:sldId id="380" r:id="rId17"/>
    <p:sldId id="381" r:id="rId18"/>
    <p:sldId id="382" r:id="rId19"/>
    <p:sldId id="383" r:id="rId20"/>
    <p:sldId id="384" r:id="rId21"/>
    <p:sldId id="385" r:id="rId22"/>
    <p:sldId id="387" r:id="rId23"/>
    <p:sldId id="386" r:id="rId24"/>
    <p:sldId id="374" r:id="rId25"/>
    <p:sldId id="266" r:id="rId26"/>
    <p:sldId id="38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  <p14:sldId id="376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373"/>
            <p14:sldId id="388"/>
            <p14:sldId id="379"/>
          </p14:sldIdLst>
        </p14:section>
        <p14:section name="SHL" id="{A13DB347-C564-4436-BE85-EF03CBD32C2D}">
          <p14:sldIdLst>
            <p14:sldId id="261"/>
            <p14:sldId id="258"/>
            <p14:sldId id="259"/>
            <p14:sldId id="263"/>
          </p14:sldIdLst>
        </p14:section>
        <p14:section name="HĐ nối tiếp" id="{3ADF448C-8E95-45D1-860C-1D3CE70BC927}">
          <p14:sldIdLst>
            <p14:sldId id="380"/>
            <p14:sldId id="381"/>
            <p14:sldId id="382"/>
            <p14:sldId id="383"/>
            <p14:sldId id="384"/>
            <p14:sldId id="385"/>
          </p14:sldIdLst>
        </p14:section>
        <p14:section name="Tự đánh giá" id="{7E3EA2DB-4ECA-46C4-AE99-1BDB6E5D3586}">
          <p14:sldIdLst>
            <p14:sldId id="387"/>
            <p14:sldId id="386"/>
          </p14:sldIdLst>
        </p14:section>
        <p14:section name="END" id="{09D271F4-F85F-46E8-ACF3-54DB7682D3DB}">
          <p14:sldIdLst>
            <p14:sldId id="374"/>
            <p14:sldId id="266"/>
            <p14:sldId id="3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57" autoAdjust="0"/>
    <p:restoredTop sz="85731" autoAdjust="0"/>
  </p:normalViewPr>
  <p:slideViewPr>
    <p:cSldViewPr snapToGrid="0">
      <p:cViewPr varScale="1">
        <p:scale>
          <a:sx n="59" d="100"/>
          <a:sy n="59" d="100"/>
        </p:scale>
        <p:origin x="67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BA909-F5CF-4DE9-A3E7-14FB4E140E36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26ECCA-5FA0-4D3D-BC36-B7BDEB389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54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vi-VN" dirty="0"/>
              <a:t>vào tên con vật để</a:t>
            </a:r>
            <a:r>
              <a:rPr lang="en-US" dirty="0"/>
              <a:t> </a:t>
            </a:r>
            <a:r>
              <a:rPr lang="en-US" dirty="0" err="1"/>
              <a:t>xuất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vi-VN" dirty="0"/>
              <a:t>câu hỏi</a:t>
            </a:r>
            <a:r>
              <a:rPr lang="en-US" dirty="0"/>
              <a:t> </a:t>
            </a:r>
            <a:r>
              <a:rPr lang="en-US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vi-VN" dirty="0"/>
          </a:p>
          <a:p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HS </a:t>
            </a:r>
            <a:r>
              <a:rPr lang="en-US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</a:t>
            </a:r>
            <a:r>
              <a:rPr lang="vi-VN" dirty="0"/>
              <a:t> </a:t>
            </a:r>
            <a:r>
              <a:rPr lang="en-US" dirty="0"/>
              <a:t>click </a:t>
            </a:r>
            <a:r>
              <a:rPr lang="vi-VN" dirty="0"/>
              <a:t>vào khinh khí cầu để bay lên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5FB2E-D286-4D44-B87F-A1D86D5E0C7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85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5FB2E-D286-4D44-B87F-A1D86D5E0C7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527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5FB2E-D286-4D44-B87F-A1D86D5E0C7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26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5FB2E-D286-4D44-B87F-A1D86D5E0C7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265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khinh khí cầu chứa con vật để quay về slide chính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E5FB2E-D286-4D44-B87F-A1D86D5E0C7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744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26ECCA-5FA0-4D3D-BC36-B7BDEB389B5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85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19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324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821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324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765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725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2031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797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106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92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0542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675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453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8988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7197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500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399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7152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4751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904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4821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31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046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969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2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65/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66/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15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5.sv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11" Type="http://schemas.openxmlformats.org/officeDocument/2006/relationships/image" Target="../media/image44.png"/><Relationship Id="rId5" Type="http://schemas.openxmlformats.org/officeDocument/2006/relationships/image" Target="../media/image40.png"/><Relationship Id="rId10" Type="http://schemas.openxmlformats.org/officeDocument/2006/relationships/image" Target="../media/image33.svg"/><Relationship Id="rId4" Type="http://schemas.openxmlformats.org/officeDocument/2006/relationships/image" Target="../media/image39.svg"/><Relationship Id="rId9" Type="http://schemas.openxmlformats.org/officeDocument/2006/relationships/image" Target="../media/image32.png"/><Relationship Id="rId1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66/" TargetMode="Externa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67/" TargetMode="External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18" Type="http://schemas.openxmlformats.org/officeDocument/2006/relationships/image" Target="../media/image62.png"/><Relationship Id="rId3" Type="http://schemas.openxmlformats.org/officeDocument/2006/relationships/slideLayout" Target="../slideLayouts/slideLayout1.xml"/><Relationship Id="rId7" Type="http://schemas.microsoft.com/office/2007/relationships/hdphoto" Target="../media/hdphoto3.wdp"/><Relationship Id="rId12" Type="http://schemas.openxmlformats.org/officeDocument/2006/relationships/image" Target="../media/image58.png"/><Relationship Id="rId17" Type="http://schemas.openxmlformats.org/officeDocument/2006/relationships/image" Target="../media/image61.png"/><Relationship Id="rId2" Type="http://schemas.openxmlformats.org/officeDocument/2006/relationships/audio" Target="../media/media1.mp3"/><Relationship Id="rId16" Type="http://schemas.openxmlformats.org/officeDocument/2006/relationships/slide" Target="slide15.xml"/><Relationship Id="rId1" Type="http://schemas.microsoft.com/office/2007/relationships/media" Target="../media/media1.mp3"/><Relationship Id="rId6" Type="http://schemas.openxmlformats.org/officeDocument/2006/relationships/image" Target="../media/image53.png"/><Relationship Id="rId11" Type="http://schemas.openxmlformats.org/officeDocument/2006/relationships/image" Target="../media/image57.png"/><Relationship Id="rId5" Type="http://schemas.microsoft.com/office/2007/relationships/hdphoto" Target="../media/hdphoto2.wdp"/><Relationship Id="rId15" Type="http://schemas.openxmlformats.org/officeDocument/2006/relationships/image" Target="../media/image60.png"/><Relationship Id="rId10" Type="http://schemas.openxmlformats.org/officeDocument/2006/relationships/image" Target="../media/image56.png"/><Relationship Id="rId19" Type="http://schemas.openxmlformats.org/officeDocument/2006/relationships/image" Target="../media/image63.jpeg"/><Relationship Id="rId4" Type="http://schemas.openxmlformats.org/officeDocument/2006/relationships/image" Target="../media/image52.png"/><Relationship Id="rId9" Type="http://schemas.openxmlformats.org/officeDocument/2006/relationships/image" Target="../media/image55.png"/><Relationship Id="rId1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3.jpeg"/><Relationship Id="rId3" Type="http://schemas.openxmlformats.org/officeDocument/2006/relationships/image" Target="../media/image64.jpg"/><Relationship Id="rId7" Type="http://schemas.openxmlformats.org/officeDocument/2006/relationships/image" Target="../media/image66.png"/><Relationship Id="rId12" Type="http://schemas.openxmlformats.org/officeDocument/2006/relationships/slide" Target="slide1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11" Type="http://schemas.openxmlformats.org/officeDocument/2006/relationships/slide" Target="slide18.xml"/><Relationship Id="rId5" Type="http://schemas.microsoft.com/office/2007/relationships/hdphoto" Target="../media/hdphoto3.wdp"/><Relationship Id="rId10" Type="http://schemas.openxmlformats.org/officeDocument/2006/relationships/slide" Target="slide17.xml"/><Relationship Id="rId4" Type="http://schemas.openxmlformats.org/officeDocument/2006/relationships/image" Target="../media/image53.png"/><Relationship Id="rId9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audio" Target="../media/audio1.wav"/><Relationship Id="rId7" Type="http://schemas.openxmlformats.org/officeDocument/2006/relationships/image" Target="../media/image6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63.jpeg"/><Relationship Id="rId5" Type="http://schemas.openxmlformats.org/officeDocument/2006/relationships/image" Target="../media/image67.jpg"/><Relationship Id="rId10" Type="http://schemas.microsoft.com/office/2007/relationships/hdphoto" Target="../media/hdphoto3.wdp"/><Relationship Id="rId4" Type="http://schemas.openxmlformats.org/officeDocument/2006/relationships/audio" Target="../media/audio2.wav"/><Relationship Id="rId9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audio" Target="../media/audio2.wav"/><Relationship Id="rId7" Type="http://schemas.openxmlformats.org/officeDocument/2006/relationships/image" Target="../media/image6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jpg"/><Relationship Id="rId10" Type="http://schemas.openxmlformats.org/officeDocument/2006/relationships/image" Target="../media/image63.jpeg"/><Relationship Id="rId4" Type="http://schemas.openxmlformats.org/officeDocument/2006/relationships/audio" Target="../media/audio1.wav"/><Relationship Id="rId9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audio" Target="../media/audio2.wav"/><Relationship Id="rId7" Type="http://schemas.openxmlformats.org/officeDocument/2006/relationships/image" Target="../media/image6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jpg"/><Relationship Id="rId10" Type="http://schemas.openxmlformats.org/officeDocument/2006/relationships/image" Target="../media/image63.jpeg"/><Relationship Id="rId4" Type="http://schemas.openxmlformats.org/officeDocument/2006/relationships/audio" Target="../media/audio1.wav"/><Relationship Id="rId9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audio" Target="../media/audio2.wav"/><Relationship Id="rId7" Type="http://schemas.openxmlformats.org/officeDocument/2006/relationships/image" Target="../media/image6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jpg"/><Relationship Id="rId10" Type="http://schemas.openxmlformats.org/officeDocument/2006/relationships/image" Target="../media/image63.jpeg"/><Relationship Id="rId4" Type="http://schemas.openxmlformats.org/officeDocument/2006/relationships/audio" Target="../media/audio1.wav"/><Relationship Id="rId9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svg"/><Relationship Id="rId3" Type="http://schemas.openxmlformats.org/officeDocument/2006/relationships/image" Target="../media/image4.png"/><Relationship Id="rId7" Type="http://schemas.openxmlformats.org/officeDocument/2006/relationships/image" Target="../media/image74.svg"/><Relationship Id="rId12" Type="http://schemas.openxmlformats.org/officeDocument/2006/relationships/image" Target="../media/image7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3.png"/><Relationship Id="rId11" Type="http://schemas.openxmlformats.org/officeDocument/2006/relationships/image" Target="../media/image78.svg"/><Relationship Id="rId5" Type="http://schemas.openxmlformats.org/officeDocument/2006/relationships/image" Target="../media/image10.svg"/><Relationship Id="rId15" Type="http://schemas.openxmlformats.org/officeDocument/2006/relationships/image" Target="../media/image82.svg"/><Relationship Id="rId10" Type="http://schemas.openxmlformats.org/officeDocument/2006/relationships/image" Target="../media/image77.png"/><Relationship Id="rId4" Type="http://schemas.openxmlformats.org/officeDocument/2006/relationships/image" Target="../media/image9.png"/><Relationship Id="rId9" Type="http://schemas.openxmlformats.org/officeDocument/2006/relationships/image" Target="../media/image76.svg"/><Relationship Id="rId14" Type="http://schemas.openxmlformats.org/officeDocument/2006/relationships/image" Target="../media/image8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4.xml"/><Relationship Id="rId6" Type="http://schemas.microsoft.com/office/2007/relationships/hdphoto" Target="../media/hdphoto5.wdp"/><Relationship Id="rId5" Type="http://schemas.openxmlformats.org/officeDocument/2006/relationships/image" Target="../media/image86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6: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yêu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quê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h</a:t>
            </a: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ư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ơng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24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9595BA4E-CA5C-4AEE-B37A-E32703EB3A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9357"/>
          <a:stretch>
            <a:fillRect/>
          </a:stretch>
        </p:blipFill>
        <p:spPr>
          <a:xfrm flipH="1">
            <a:off x="1912415" y="1063463"/>
            <a:ext cx="8367171" cy="5235903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86AE4256-1FFC-48CA-A498-30FB2BBCA4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447594">
            <a:off x="1291661" y="3828927"/>
            <a:ext cx="1535556" cy="1852097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C98E28AF-5BA9-4278-B2FA-B579CF6434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068060">
            <a:off x="2114049" y="814873"/>
            <a:ext cx="713747" cy="1397013"/>
          </a:xfrm>
          <a:prstGeom prst="rect">
            <a:avLst/>
          </a:prstGeom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A9E92CA7-1DA2-479F-BD8E-22A9BF913E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9358582" y="3182700"/>
            <a:ext cx="1003257" cy="2338097"/>
          </a:xfrm>
          <a:prstGeom prst="rect">
            <a:avLst/>
          </a:prstGeom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12EFD679-777A-4508-8115-0B36F54835B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flipH="1">
            <a:off x="9748636" y="4351748"/>
            <a:ext cx="1757564" cy="1820452"/>
          </a:xfrm>
          <a:prstGeom prst="rect">
            <a:avLst/>
          </a:prstGeom>
        </p:spPr>
      </p:pic>
      <p:sp>
        <p:nvSpPr>
          <p:cNvPr id="9" name="Text Box 335">
            <a:extLst>
              <a:ext uri="{FF2B5EF4-FFF2-40B4-BE49-F238E27FC236}">
                <a16:creationId xmlns:a16="http://schemas.microsoft.com/office/drawing/2014/main" id="{AF55A7A1-ECA4-44F6-BF9D-DD5DE81F9B67}"/>
              </a:ext>
            </a:extLst>
          </p:cNvPr>
          <p:cNvSpPr txBox="1"/>
          <p:nvPr/>
        </p:nvSpPr>
        <p:spPr>
          <a:xfrm>
            <a:off x="2844800" y="2819400"/>
            <a:ext cx="6557010" cy="16758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Nêu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dạng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ô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nhiễm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môi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trường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từ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trước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biểu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dạng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ô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nhiễm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môi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trường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0B232504-8A6D-4FB3-A7B3-D2663F3DF546}"/>
              </a:ext>
            </a:extLst>
          </p:cNvPr>
          <p:cNvGrpSpPr/>
          <p:nvPr/>
        </p:nvGrpSpPr>
        <p:grpSpPr>
          <a:xfrm>
            <a:off x="3254587" y="999913"/>
            <a:ext cx="5866130" cy="1272540"/>
            <a:chOff x="0" y="0"/>
            <a:chExt cx="5078243" cy="1884184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B71FA093-4503-4667-9A69-55E5058668B5}"/>
                </a:ext>
              </a:extLst>
            </p:cNvPr>
            <p:cNvSpPr/>
            <p:nvPr/>
          </p:nvSpPr>
          <p:spPr>
            <a:xfrm>
              <a:off x="-4213" y="0"/>
              <a:ext cx="5082455" cy="1884183"/>
            </a:xfrm>
            <a:custGeom>
              <a:avLst/>
              <a:gdLst/>
              <a:ahLst/>
              <a:cxnLst/>
              <a:rect l="l" t="t" r="r" b="b"/>
              <a:pathLst>
                <a:path w="5082455" h="1884183">
                  <a:moveTo>
                    <a:pt x="278431" y="16918"/>
                  </a:moveTo>
                  <a:cubicBezTo>
                    <a:pt x="278431" y="16918"/>
                    <a:pt x="604014" y="12258"/>
                    <a:pt x="960586" y="12454"/>
                  </a:cubicBezTo>
                  <a:cubicBezTo>
                    <a:pt x="3801218" y="12671"/>
                    <a:pt x="4808387" y="0"/>
                    <a:pt x="4808387" y="0"/>
                  </a:cubicBezTo>
                  <a:cubicBezTo>
                    <a:pt x="4875851" y="0"/>
                    <a:pt x="4951788" y="0"/>
                    <a:pt x="5030561" y="85073"/>
                  </a:cubicBezTo>
                  <a:cubicBezTo>
                    <a:pt x="5073539" y="131488"/>
                    <a:pt x="5074607" y="240224"/>
                    <a:pt x="5075012" y="320281"/>
                  </a:cubicBezTo>
                  <a:cubicBezTo>
                    <a:pt x="5075012" y="320281"/>
                    <a:pt x="5073308" y="936483"/>
                    <a:pt x="5073308" y="1121599"/>
                  </a:cubicBezTo>
                  <a:cubicBezTo>
                    <a:pt x="5073308" y="1335758"/>
                    <a:pt x="5082456" y="1634937"/>
                    <a:pt x="5082456" y="1634937"/>
                  </a:cubicBezTo>
                  <a:cubicBezTo>
                    <a:pt x="5082456" y="1763606"/>
                    <a:pt x="5078286" y="1884183"/>
                    <a:pt x="4825448" y="1876049"/>
                  </a:cubicBezTo>
                  <a:cubicBezTo>
                    <a:pt x="4825448" y="1876049"/>
                    <a:pt x="4448976" y="1855751"/>
                    <a:pt x="3902950" y="1863349"/>
                  </a:cubicBezTo>
                  <a:cubicBezTo>
                    <a:pt x="1504539" y="1871483"/>
                    <a:pt x="304023" y="1884183"/>
                    <a:pt x="304023" y="1884183"/>
                  </a:cubicBezTo>
                  <a:cubicBezTo>
                    <a:pt x="132548" y="1884183"/>
                    <a:pt x="4213" y="1783114"/>
                    <a:pt x="8532" y="1580567"/>
                  </a:cubicBezTo>
                  <a:cubicBezTo>
                    <a:pt x="8532" y="1580567"/>
                    <a:pt x="9630" y="1082026"/>
                    <a:pt x="4815" y="933265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9AC6A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5">
            <a:extLst>
              <a:ext uri="{FF2B5EF4-FFF2-40B4-BE49-F238E27FC236}">
                <a16:creationId xmlns:a16="http://schemas.microsoft.com/office/drawing/2014/main" id="{973207CD-ED05-477D-B258-EA6644A00C61}"/>
              </a:ext>
            </a:extLst>
          </p:cNvPr>
          <p:cNvGrpSpPr/>
          <p:nvPr/>
        </p:nvGrpSpPr>
        <p:grpSpPr>
          <a:xfrm>
            <a:off x="3403600" y="1092200"/>
            <a:ext cx="5566833" cy="1069340"/>
            <a:chOff x="0" y="0"/>
            <a:chExt cx="6356331" cy="2115014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0BD8D895-4454-4FCC-A108-C8FE78DC7033}"/>
                </a:ext>
              </a:extLst>
            </p:cNvPr>
            <p:cNvSpPr/>
            <p:nvPr/>
          </p:nvSpPr>
          <p:spPr>
            <a:xfrm>
              <a:off x="-4213" y="0"/>
              <a:ext cx="6360543" cy="2115014"/>
            </a:xfrm>
            <a:custGeom>
              <a:avLst/>
              <a:gdLst/>
              <a:ahLst/>
              <a:cxnLst/>
              <a:rect l="l" t="t" r="r" b="b"/>
              <a:pathLst>
                <a:path w="6360543" h="2115014">
                  <a:moveTo>
                    <a:pt x="278431" y="16918"/>
                  </a:moveTo>
                  <a:cubicBezTo>
                    <a:pt x="278431" y="16918"/>
                    <a:pt x="604014" y="12258"/>
                    <a:pt x="983341" y="12454"/>
                  </a:cubicBezTo>
                  <a:cubicBezTo>
                    <a:pt x="4917651" y="12671"/>
                    <a:pt x="6086475" y="0"/>
                    <a:pt x="6086475" y="0"/>
                  </a:cubicBezTo>
                  <a:cubicBezTo>
                    <a:pt x="6153939" y="0"/>
                    <a:pt x="6229876" y="0"/>
                    <a:pt x="6308649" y="85073"/>
                  </a:cubicBezTo>
                  <a:cubicBezTo>
                    <a:pt x="6351627" y="131488"/>
                    <a:pt x="6352695" y="240224"/>
                    <a:pt x="6353100" y="320281"/>
                  </a:cubicBezTo>
                  <a:cubicBezTo>
                    <a:pt x="6353100" y="320281"/>
                    <a:pt x="6351396" y="1127467"/>
                    <a:pt x="6351396" y="1352430"/>
                  </a:cubicBezTo>
                  <a:cubicBezTo>
                    <a:pt x="6351396" y="1566589"/>
                    <a:pt x="6360544" y="1865768"/>
                    <a:pt x="6360544" y="1865768"/>
                  </a:cubicBezTo>
                  <a:cubicBezTo>
                    <a:pt x="6360544" y="1994436"/>
                    <a:pt x="6356374" y="2115014"/>
                    <a:pt x="6103536" y="2106880"/>
                  </a:cubicBezTo>
                  <a:cubicBezTo>
                    <a:pt x="6103536" y="2106880"/>
                    <a:pt x="5727064" y="2086581"/>
                    <a:pt x="5058550" y="2094180"/>
                  </a:cubicBezTo>
                  <a:cubicBezTo>
                    <a:pt x="1736723" y="2102314"/>
                    <a:pt x="304023" y="2115014"/>
                    <a:pt x="304023" y="2115014"/>
                  </a:cubicBezTo>
                  <a:cubicBezTo>
                    <a:pt x="132548" y="2115014"/>
                    <a:pt x="4213" y="2013945"/>
                    <a:pt x="8532" y="1811398"/>
                  </a:cubicBezTo>
                  <a:cubicBezTo>
                    <a:pt x="8532" y="1811398"/>
                    <a:pt x="9630" y="1312857"/>
                    <a:pt x="4815" y="965787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8E2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4" name="Picture 7">
            <a:extLst>
              <a:ext uri="{FF2B5EF4-FFF2-40B4-BE49-F238E27FC236}">
                <a16:creationId xmlns:a16="http://schemas.microsoft.com/office/drawing/2014/main" id="{67AADAE3-4B53-4034-A614-D277B728A37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5840754" y="898471"/>
            <a:ext cx="1084603" cy="363342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BE632B43-15F5-492F-997B-1ECE4B5E498C}"/>
              </a:ext>
            </a:extLst>
          </p:cNvPr>
          <p:cNvSpPr txBox="1"/>
          <p:nvPr/>
        </p:nvSpPr>
        <p:spPr>
          <a:xfrm>
            <a:off x="2640488" y="1132311"/>
            <a:ext cx="7161639" cy="7220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</a:pPr>
            <a:r>
              <a:rPr lang="en-US" sz="2800" b="1" spc="84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Khởi</a:t>
            </a:r>
            <a:r>
              <a:rPr lang="en-US" sz="2800" b="1" spc="84" dirty="0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spc="84" dirty="0" err="1">
                <a:solidFill>
                  <a:srgbClr val="253140"/>
                </a:solidFill>
                <a:latin typeface="+mj-lt"/>
                <a:cs typeface="Arial" panose="020B0604020202020204" pitchFamily="34" charset="0"/>
              </a:rPr>
              <a:t>động</a:t>
            </a:r>
            <a:endParaRPr lang="en-US" sz="2800" b="1" spc="84" dirty="0">
              <a:solidFill>
                <a:srgbClr val="25314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CBC703C8-CCAA-42C0-83A8-6278FFE802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9357"/>
          <a:stretch>
            <a:fillRect/>
          </a:stretch>
        </p:blipFill>
        <p:spPr>
          <a:xfrm flipH="1">
            <a:off x="965071" y="778995"/>
            <a:ext cx="10457671" cy="5880949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B7B4441C-92DE-46E1-990C-39D3E61CD1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0" y="5096945"/>
            <a:ext cx="1657449" cy="1739689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372ECA9B-11FA-4B63-8743-E819114DB0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6097570">
            <a:off x="10102241" y="1969067"/>
            <a:ext cx="1658616" cy="1637507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E09072A9-60BF-42EB-8E0A-55A106010E0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1185768">
            <a:off x="390814" y="953828"/>
            <a:ext cx="875821" cy="1770963"/>
          </a:xfrm>
          <a:prstGeom prst="rect">
            <a:avLst/>
          </a:prstGeom>
        </p:spPr>
      </p:pic>
      <p:sp>
        <p:nvSpPr>
          <p:cNvPr id="8" name="Text Box 12">
            <a:extLst>
              <a:ext uri="{FF2B5EF4-FFF2-40B4-BE49-F238E27FC236}">
                <a16:creationId xmlns:a16="http://schemas.microsoft.com/office/drawing/2014/main" id="{59A29E70-B5AF-47A6-BF23-96366FEDB788}"/>
              </a:ext>
            </a:extLst>
          </p:cNvPr>
          <p:cNvSpPr txBox="1"/>
          <p:nvPr/>
        </p:nvSpPr>
        <p:spPr>
          <a:xfrm>
            <a:off x="1470108" y="1251859"/>
            <a:ext cx="9384030" cy="44458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95325" indent="-495325">
              <a:lnSpc>
                <a:spcPct val="150000"/>
              </a:lnSpc>
              <a:buAutoNum type="arabicPeriod"/>
            </a:pPr>
            <a:r>
              <a:rPr lang="en-US" sz="2400" b="1">
                <a:latin typeface="+mj-lt"/>
                <a:cs typeface="Arial" panose="020B0604020202020204" pitchFamily="34" charset="0"/>
                <a:sym typeface="+mn-ea"/>
              </a:rPr>
              <a:t>Ô nhiễm MT đất: </a:t>
            </a:r>
            <a:r>
              <a:rPr lang="en-US" sz="2400">
                <a:latin typeface="+mj-lt"/>
                <a:cs typeface="Arial" panose="020B0604020202020204" pitchFamily="34" charset="0"/>
                <a:sym typeface="+mn-ea"/>
              </a:rPr>
              <a:t>đất khô cằn, có màu xám (đỏ) không đồng đều,...</a:t>
            </a:r>
            <a:endParaRPr lang="en-US" sz="2400">
              <a:latin typeface="+mj-lt"/>
              <a:cs typeface="Arial" panose="020B0604020202020204" pitchFamily="34" charset="0"/>
            </a:endParaRPr>
          </a:p>
          <a:p>
            <a:pPr marL="495325" indent="-495325">
              <a:lnSpc>
                <a:spcPct val="150000"/>
              </a:lnSpc>
              <a:buAutoNum type="arabicPeriod"/>
            </a:pPr>
            <a:r>
              <a:rPr lang="en-US" sz="2400" b="1">
                <a:latin typeface="+mj-lt"/>
                <a:cs typeface="Arial" panose="020B0604020202020204" pitchFamily="34" charset="0"/>
                <a:sym typeface="+mn-ea"/>
              </a:rPr>
              <a:t>Ô nhiễm MT nước:</a:t>
            </a:r>
            <a:r>
              <a:rPr lang="en-US" sz="2400">
                <a:latin typeface="+mj-lt"/>
                <a:cs typeface="Arial" panose="020B0604020202020204" pitchFamily="34" charset="0"/>
                <a:sym typeface="+mn-ea"/>
              </a:rPr>
              <a:t> nước có màu lạ, mùi lạ, xuất hiện váng, bọt khí, sinh vật chết hàng loạt,...</a:t>
            </a:r>
            <a:endParaRPr lang="en-US" sz="2400">
              <a:latin typeface="+mj-lt"/>
              <a:cs typeface="Arial" panose="020B0604020202020204" pitchFamily="34" charset="0"/>
            </a:endParaRPr>
          </a:p>
          <a:p>
            <a:pPr marL="495325" indent="-495325">
              <a:lnSpc>
                <a:spcPct val="150000"/>
              </a:lnSpc>
              <a:buAutoNum type="arabicPeriod"/>
            </a:pPr>
            <a:r>
              <a:rPr lang="en-US" sz="2400" b="1">
                <a:latin typeface="+mj-lt"/>
                <a:cs typeface="Arial" panose="020B0604020202020204" pitchFamily="34" charset="0"/>
                <a:sym typeface="+mn-ea"/>
              </a:rPr>
              <a:t>Ô nhiễm MT không khí:</a:t>
            </a:r>
            <a:r>
              <a:rPr lang="en-US" sz="2400">
                <a:latin typeface="+mj-lt"/>
                <a:cs typeface="Arial" panose="020B0604020202020204" pitchFamily="34" charset="0"/>
                <a:sym typeface="+mn-ea"/>
              </a:rPr>
              <a:t> khói, bụi mịn dày đặc, không khí có mùi lạ,...</a:t>
            </a:r>
            <a:endParaRPr lang="en-US" sz="2400">
              <a:latin typeface="+mj-lt"/>
              <a:cs typeface="Arial" panose="020B0604020202020204" pitchFamily="34" charset="0"/>
            </a:endParaRPr>
          </a:p>
          <a:p>
            <a:pPr marL="495325" indent="-495325">
              <a:lnSpc>
                <a:spcPct val="150000"/>
              </a:lnSpc>
              <a:buAutoNum type="arabicPeriod"/>
            </a:pPr>
            <a:r>
              <a:rPr lang="en-US" sz="2400" b="1">
                <a:latin typeface="+mj-lt"/>
                <a:cs typeface="Arial" panose="020B0604020202020204" pitchFamily="34" charset="0"/>
                <a:sym typeface="+mn-ea"/>
              </a:rPr>
              <a:t>Ô nhiễm tiếng ồn:</a:t>
            </a:r>
            <a:r>
              <a:rPr lang="en-US" sz="2400">
                <a:latin typeface="+mj-lt"/>
                <a:cs typeface="Arial" panose="020B0604020202020204" pitchFamily="34" charset="0"/>
                <a:sym typeface="+mn-ea"/>
              </a:rPr>
              <a:t> tiếng ồn trong môi trường vượt quá ngưỡng nhất định gây khó chịu cho người hoặc động vật.</a:t>
            </a:r>
          </a:p>
        </p:txBody>
      </p:sp>
    </p:spTree>
    <p:extLst>
      <p:ext uri="{BB962C8B-B14F-4D97-AF65-F5344CB8AC3E}">
        <p14:creationId xmlns:p14="http://schemas.microsoft.com/office/powerpoint/2010/main" val="366897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36074" y="29776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41838C-F023-9C06-FD24-AA01812AA1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128" y="2549898"/>
            <a:ext cx="5585825" cy="44156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7D809F-2F5C-5939-0F24-BB59CB9A3DD7}"/>
              </a:ext>
            </a:extLst>
          </p:cNvPr>
          <p:cNvSpPr txBox="1"/>
          <p:nvPr/>
        </p:nvSpPr>
        <p:spPr>
          <a:xfrm>
            <a:off x="914400" y="1428052"/>
            <a:ext cx="10210799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Tham</a:t>
            </a:r>
            <a:r>
              <a:rPr lang="en-US" sz="2400" dirty="0"/>
              <a:t> </a:t>
            </a:r>
            <a:r>
              <a:rPr lang="en-US" sz="2400" dirty="0" err="1"/>
              <a:t>gia</a:t>
            </a:r>
            <a:r>
              <a:rPr lang="en-US" sz="2400" dirty="0"/>
              <a:t> </a:t>
            </a:r>
            <a:r>
              <a:rPr lang="en-US" sz="2400" dirty="0" err="1"/>
              <a:t>biểu</a:t>
            </a:r>
            <a:r>
              <a:rPr lang="en-US" sz="2400" dirty="0"/>
              <a:t> </a:t>
            </a:r>
            <a:r>
              <a:rPr lang="en-US" sz="2400" dirty="0" err="1"/>
              <a:t>diễn</a:t>
            </a:r>
            <a:r>
              <a:rPr lang="en-US" sz="2400" dirty="0"/>
              <a:t> </a:t>
            </a:r>
            <a:r>
              <a:rPr lang="en-US" sz="2400" dirty="0" err="1"/>
              <a:t>văn</a:t>
            </a:r>
            <a:r>
              <a:rPr lang="en-US" sz="2400" dirty="0"/>
              <a:t> </a:t>
            </a:r>
            <a:r>
              <a:rPr lang="en-US" sz="2400" dirty="0" err="1"/>
              <a:t>nghệ</a:t>
            </a:r>
            <a:r>
              <a:rPr lang="en-US" sz="2400" dirty="0"/>
              <a:t> </a:t>
            </a:r>
            <a:r>
              <a:rPr lang="en-US" sz="2400" dirty="0" err="1"/>
              <a:t>về</a:t>
            </a:r>
            <a:r>
              <a:rPr lang="en-US" sz="2400" dirty="0"/>
              <a:t> </a:t>
            </a:r>
            <a:r>
              <a:rPr lang="en-US" sz="2400" dirty="0" err="1"/>
              <a:t>chủ</a:t>
            </a:r>
            <a:r>
              <a:rPr lang="en-US" sz="2400" dirty="0"/>
              <a:t> </a:t>
            </a:r>
            <a:r>
              <a:rPr lang="en-US" sz="2400" dirty="0" err="1"/>
              <a:t>đề</a:t>
            </a:r>
            <a:r>
              <a:rPr lang="en-US" sz="2400" dirty="0"/>
              <a:t> </a:t>
            </a:r>
            <a:r>
              <a:rPr lang="en-US" sz="2400" i="1" dirty="0" err="1"/>
              <a:t>Bảo</a:t>
            </a:r>
            <a:r>
              <a:rPr lang="en-US" sz="2400" i="1" dirty="0"/>
              <a:t> </a:t>
            </a:r>
            <a:r>
              <a:rPr lang="en-US" sz="2400" i="1" dirty="0" err="1"/>
              <a:t>vệ</a:t>
            </a:r>
            <a:r>
              <a:rPr lang="en-US" sz="2400" i="1" dirty="0"/>
              <a:t> </a:t>
            </a:r>
            <a:r>
              <a:rPr lang="en-US" sz="2400" i="1" dirty="0" err="1"/>
              <a:t>môi</a:t>
            </a:r>
            <a:r>
              <a:rPr lang="en-US" sz="2400" i="1" dirty="0"/>
              <a:t> </a:t>
            </a:r>
            <a:r>
              <a:rPr lang="en-US" sz="2400" i="1" dirty="0" err="1"/>
              <a:t>trường</a:t>
            </a:r>
            <a:r>
              <a:rPr lang="en-US" sz="2400" i="1" dirty="0"/>
              <a:t>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Chia </a:t>
            </a:r>
            <a:r>
              <a:rPr lang="en-US" sz="2400" dirty="0" err="1"/>
              <a:t>sẻ</a:t>
            </a:r>
            <a:r>
              <a:rPr lang="en-US" sz="2400" dirty="0"/>
              <a:t> </a:t>
            </a:r>
            <a:r>
              <a:rPr lang="en-US" sz="2400" dirty="0" err="1"/>
              <a:t>cảm</a:t>
            </a:r>
            <a:r>
              <a:rPr lang="en-US" sz="2400" dirty="0"/>
              <a:t> </a:t>
            </a:r>
            <a:r>
              <a:rPr lang="en-US" sz="2400" dirty="0" err="1"/>
              <a:t>xúc</a:t>
            </a:r>
            <a:r>
              <a:rPr lang="en-US" sz="2400" dirty="0"/>
              <a:t> của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về</a:t>
            </a:r>
            <a:r>
              <a:rPr lang="en-US" sz="2400" dirty="0"/>
              <a:t> </a:t>
            </a:r>
            <a:r>
              <a:rPr lang="en-US" sz="2400" dirty="0" err="1"/>
              <a:t>buổi</a:t>
            </a:r>
            <a:r>
              <a:rPr lang="en-US" sz="2400" dirty="0"/>
              <a:t> </a:t>
            </a:r>
            <a:r>
              <a:rPr lang="en-US" sz="2400" dirty="0" err="1"/>
              <a:t>biểu</a:t>
            </a:r>
            <a:r>
              <a:rPr lang="en-US" sz="2400" dirty="0"/>
              <a:t> </a:t>
            </a:r>
            <a:r>
              <a:rPr lang="en-US" sz="2400" dirty="0" err="1"/>
              <a:t>diễn</a:t>
            </a:r>
            <a:r>
              <a:rPr lang="en-US" sz="2400" dirty="0"/>
              <a:t>.</a:t>
            </a:r>
            <a:r>
              <a:rPr lang="en-US" sz="24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362198" y="29776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2C31B7-F609-5E2F-2776-B88945A13D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8" t="22619" r="7434" b="2858"/>
          <a:stretch/>
        </p:blipFill>
        <p:spPr>
          <a:xfrm>
            <a:off x="1711777" y="1632857"/>
            <a:ext cx="6818718" cy="5045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1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2AD6609-6CDD-4053-847A-D27E69ACB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9357"/>
          <a:stretch>
            <a:fillRect/>
          </a:stretch>
        </p:blipFill>
        <p:spPr>
          <a:xfrm flipH="1">
            <a:off x="1399567" y="1766478"/>
            <a:ext cx="8790612" cy="5058747"/>
          </a:xfrm>
          <a:prstGeom prst="rect">
            <a:avLst/>
          </a:prstGeom>
        </p:spPr>
      </p:pic>
      <p:pic>
        <p:nvPicPr>
          <p:cNvPr id="3" name="Picture 5">
            <a:extLst>
              <a:ext uri="{FF2B5EF4-FFF2-40B4-BE49-F238E27FC236}">
                <a16:creationId xmlns:a16="http://schemas.microsoft.com/office/drawing/2014/main" id="{085E9E68-28C3-4DA0-B46F-C25926DDC0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36496">
            <a:off x="9279788" y="1067971"/>
            <a:ext cx="932189" cy="1397013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33CF18FE-F4A7-4B5B-AD36-6955392128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77721" y="5499934"/>
            <a:ext cx="1270455" cy="1208087"/>
          </a:xfrm>
          <a:prstGeom prst="rect">
            <a:avLst/>
          </a:prstGeom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0C2DCD42-EFE5-4339-AA6A-8E6D40E11DEB}"/>
              </a:ext>
            </a:extLst>
          </p:cNvPr>
          <p:cNvSpPr txBox="1"/>
          <p:nvPr/>
        </p:nvSpPr>
        <p:spPr>
          <a:xfrm>
            <a:off x="2976387" y="1756747"/>
            <a:ext cx="5636971" cy="759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2400" b="1" dirty="0" err="1">
                <a:solidFill>
                  <a:srgbClr val="39484F"/>
                </a:solidFill>
                <a:latin typeface="+mj-lt"/>
                <a:cs typeface="Arial" panose="020B0604020202020204" pitchFamily="34" charset="0"/>
              </a:rPr>
              <a:t>Thực</a:t>
            </a:r>
            <a:r>
              <a:rPr lang="en-US" sz="2400" b="1" dirty="0">
                <a:solidFill>
                  <a:srgbClr val="39484F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39484F"/>
                </a:solidFill>
                <a:latin typeface="+mj-lt"/>
                <a:cs typeface="Arial" panose="020B0604020202020204" pitchFamily="34" charset="0"/>
              </a:rPr>
              <a:t>hành</a:t>
            </a:r>
            <a:endParaRPr lang="en-US" sz="2400" b="1" dirty="0">
              <a:solidFill>
                <a:srgbClr val="39484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ext Box 335">
            <a:extLst>
              <a:ext uri="{FF2B5EF4-FFF2-40B4-BE49-F238E27FC236}">
                <a16:creationId xmlns:a16="http://schemas.microsoft.com/office/drawing/2014/main" id="{B2DEC1D9-9641-43DB-9AE9-C751EF5C0694}"/>
              </a:ext>
            </a:extLst>
          </p:cNvPr>
          <p:cNvSpPr txBox="1"/>
          <p:nvPr/>
        </p:nvSpPr>
        <p:spPr>
          <a:xfrm>
            <a:off x="1848176" y="2725117"/>
            <a:ext cx="7897707" cy="279037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495325" indent="-495325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tổ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kiểm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chuẩn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bị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cụ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hoạch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 </a:t>
            </a:r>
          </a:p>
          <a:p>
            <a:pPr marL="495325" indent="-495325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tổ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phòng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chống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ô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nhiễm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môi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trường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nhiệm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vụ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phân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công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   </a:t>
            </a:r>
            <a:r>
              <a:rPr lang="en-US" sz="2400" b="1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Chú</a:t>
            </a:r>
            <a:r>
              <a:rPr lang="en-US" sz="2400" b="1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ý </a:t>
            </a:r>
            <a:r>
              <a:rPr lang="en-US" sz="2400" b="1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đảm</a:t>
            </a:r>
            <a:r>
              <a:rPr lang="en-US" sz="2400" b="1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bảo</a:t>
            </a:r>
            <a:r>
              <a:rPr lang="en-US" sz="2400" b="1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an </a:t>
            </a:r>
            <a:r>
              <a:rPr lang="en-US" sz="2400" b="1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toàn</a:t>
            </a:r>
            <a:r>
              <a:rPr lang="en-US" sz="2400" b="1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khi</a:t>
            </a:r>
            <a:r>
              <a:rPr lang="en-US" sz="2400" b="1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thực</a:t>
            </a:r>
            <a:r>
              <a:rPr lang="en-US" sz="2400" b="1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hiện</a:t>
            </a:r>
            <a:r>
              <a:rPr lang="en-US" sz="2400" b="1" i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6564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1A48D07-1CC2-4D05-A988-B51AD085F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658501" y="5504011"/>
            <a:ext cx="1811909" cy="1686723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91D4DEF1-4227-4C51-A990-6A0015793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540226" y="4728632"/>
            <a:ext cx="1808923" cy="2201123"/>
          </a:xfrm>
          <a:prstGeom prst="rect">
            <a:avLst/>
          </a:prstGeo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E4685A08-EC4B-4DF3-A15B-C39FAEB33C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944936" y="6485662"/>
            <a:ext cx="1480308" cy="888185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9AC68E0B-AAA4-4AFB-AFB0-258F1B3A9982}"/>
              </a:ext>
            </a:extLst>
          </p:cNvPr>
          <p:cNvGrpSpPr/>
          <p:nvPr/>
        </p:nvGrpSpPr>
        <p:grpSpPr>
          <a:xfrm>
            <a:off x="5683494" y="1183449"/>
            <a:ext cx="6236123" cy="2823633"/>
            <a:chOff x="5208513" y="1726959"/>
            <a:chExt cx="6236123" cy="2823633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FE539F9C-6EF2-40E2-A382-8D15B772D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t="39357"/>
            <a:stretch>
              <a:fillRect/>
            </a:stretch>
          </p:blipFill>
          <p:spPr>
            <a:xfrm flipH="1">
              <a:off x="5208513" y="1726959"/>
              <a:ext cx="6236123" cy="2823633"/>
            </a:xfrm>
            <a:prstGeom prst="rect">
              <a:avLst/>
            </a:prstGeom>
          </p:spPr>
        </p:pic>
        <p:sp>
          <p:nvSpPr>
            <p:cNvPr id="7" name="Text Box 335">
              <a:extLst>
                <a:ext uri="{FF2B5EF4-FFF2-40B4-BE49-F238E27FC236}">
                  <a16:creationId xmlns:a16="http://schemas.microsoft.com/office/drawing/2014/main" id="{428A4777-2EEF-4C60-8657-BD582F5C0004}"/>
                </a:ext>
              </a:extLst>
            </p:cNvPr>
            <p:cNvSpPr txBox="1"/>
            <p:nvPr/>
          </p:nvSpPr>
          <p:spPr>
            <a:xfrm>
              <a:off x="6219433" y="2333172"/>
              <a:ext cx="4214283" cy="16758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Đánh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giá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kết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quả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thực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hiện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nhiệm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vụ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tổ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483D856-0887-45BE-9756-A50BEA8E0485}"/>
              </a:ext>
            </a:extLst>
          </p:cNvPr>
          <p:cNvGrpSpPr/>
          <p:nvPr/>
        </p:nvGrpSpPr>
        <p:grpSpPr>
          <a:xfrm>
            <a:off x="225879" y="3701399"/>
            <a:ext cx="5567680" cy="2784263"/>
            <a:chOff x="673766" y="4589963"/>
            <a:chExt cx="5567680" cy="2784263"/>
          </a:xfrm>
        </p:grpSpPr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9C3969A5-44BD-42FD-9035-C840E6256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 t="39357"/>
            <a:stretch>
              <a:fillRect/>
            </a:stretch>
          </p:blipFill>
          <p:spPr>
            <a:xfrm flipH="1">
              <a:off x="673766" y="4589963"/>
              <a:ext cx="5567680" cy="2784263"/>
            </a:xfrm>
            <a:prstGeom prst="rect">
              <a:avLst/>
            </a:prstGeom>
          </p:spPr>
        </p:pic>
        <p:sp>
          <p:nvSpPr>
            <p:cNvPr id="8" name="Text Box 11">
              <a:extLst>
                <a:ext uri="{FF2B5EF4-FFF2-40B4-BE49-F238E27FC236}">
                  <a16:creationId xmlns:a16="http://schemas.microsoft.com/office/drawing/2014/main" id="{C7541C31-2E8A-42A1-BC58-29A0CE1CDF0F}"/>
                </a:ext>
              </a:extLst>
            </p:cNvPr>
            <p:cNvSpPr txBox="1"/>
            <p:nvPr/>
          </p:nvSpPr>
          <p:spPr>
            <a:xfrm>
              <a:off x="1214786" y="4923972"/>
              <a:ext cx="4485640" cy="16758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Những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việc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đã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được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để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tham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gia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phòng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chống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ô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nhiếm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môi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</a:rPr>
                <a:t>trường</a:t>
              </a:r>
              <a:r>
                <a:rPr lang="en-US" sz="2400" dirty="0">
                  <a:latin typeface="+mj-lt"/>
                  <a:cs typeface="Arial" panose="020B0604020202020204" pitchFamily="34" charset="0"/>
                </a:rPr>
                <a:t>. </a:t>
              </a:r>
            </a:p>
          </p:txBody>
        </p:sp>
      </p:grpSp>
      <p:pic>
        <p:nvPicPr>
          <p:cNvPr id="9" name="Picture 14">
            <a:extLst>
              <a:ext uri="{FF2B5EF4-FFF2-40B4-BE49-F238E27FC236}">
                <a16:creationId xmlns:a16="http://schemas.microsoft.com/office/drawing/2014/main" id="{D59B04BA-E193-4C08-A834-B8740410FB4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33272" t="32416"/>
          <a:stretch>
            <a:fillRect/>
          </a:stretch>
        </p:blipFill>
        <p:spPr>
          <a:xfrm rot="9627462">
            <a:off x="669897" y="1651357"/>
            <a:ext cx="613412" cy="596431"/>
          </a:xfrm>
          <a:prstGeom prst="rect">
            <a:avLst/>
          </a:prstGeom>
        </p:spPr>
      </p:pic>
      <p:grpSp>
        <p:nvGrpSpPr>
          <p:cNvPr id="10" name="Group 3">
            <a:extLst>
              <a:ext uri="{FF2B5EF4-FFF2-40B4-BE49-F238E27FC236}">
                <a16:creationId xmlns:a16="http://schemas.microsoft.com/office/drawing/2014/main" id="{90E221AA-717A-45EA-834B-8907D63E6EF1}"/>
              </a:ext>
            </a:extLst>
          </p:cNvPr>
          <p:cNvGrpSpPr/>
          <p:nvPr/>
        </p:nvGrpSpPr>
        <p:grpSpPr>
          <a:xfrm>
            <a:off x="1086940" y="2079172"/>
            <a:ext cx="3110653" cy="1201057"/>
            <a:chOff x="0" y="0"/>
            <a:chExt cx="5078243" cy="1884184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91E2A73-166F-40BC-BE07-EBB5A81E773F}"/>
                </a:ext>
              </a:extLst>
            </p:cNvPr>
            <p:cNvSpPr/>
            <p:nvPr/>
          </p:nvSpPr>
          <p:spPr>
            <a:xfrm>
              <a:off x="-4213" y="0"/>
              <a:ext cx="5082455" cy="1884183"/>
            </a:xfrm>
            <a:custGeom>
              <a:avLst/>
              <a:gdLst/>
              <a:ahLst/>
              <a:cxnLst/>
              <a:rect l="l" t="t" r="r" b="b"/>
              <a:pathLst>
                <a:path w="5082455" h="1884183">
                  <a:moveTo>
                    <a:pt x="278431" y="16918"/>
                  </a:moveTo>
                  <a:cubicBezTo>
                    <a:pt x="278431" y="16918"/>
                    <a:pt x="604014" y="12258"/>
                    <a:pt x="960586" y="12454"/>
                  </a:cubicBezTo>
                  <a:cubicBezTo>
                    <a:pt x="3801218" y="12671"/>
                    <a:pt x="4808387" y="0"/>
                    <a:pt x="4808387" y="0"/>
                  </a:cubicBezTo>
                  <a:cubicBezTo>
                    <a:pt x="4875851" y="0"/>
                    <a:pt x="4951788" y="0"/>
                    <a:pt x="5030561" y="85073"/>
                  </a:cubicBezTo>
                  <a:cubicBezTo>
                    <a:pt x="5073539" y="131488"/>
                    <a:pt x="5074607" y="240224"/>
                    <a:pt x="5075012" y="320281"/>
                  </a:cubicBezTo>
                  <a:cubicBezTo>
                    <a:pt x="5075012" y="320281"/>
                    <a:pt x="5073308" y="936483"/>
                    <a:pt x="5073308" y="1121599"/>
                  </a:cubicBezTo>
                  <a:cubicBezTo>
                    <a:pt x="5073308" y="1335758"/>
                    <a:pt x="5082456" y="1634937"/>
                    <a:pt x="5082456" y="1634937"/>
                  </a:cubicBezTo>
                  <a:cubicBezTo>
                    <a:pt x="5082456" y="1763606"/>
                    <a:pt x="5078286" y="1884183"/>
                    <a:pt x="4825448" y="1876049"/>
                  </a:cubicBezTo>
                  <a:cubicBezTo>
                    <a:pt x="4825448" y="1876049"/>
                    <a:pt x="4448976" y="1855751"/>
                    <a:pt x="3902950" y="1863349"/>
                  </a:cubicBezTo>
                  <a:cubicBezTo>
                    <a:pt x="1504539" y="1871483"/>
                    <a:pt x="304023" y="1884183"/>
                    <a:pt x="304023" y="1884183"/>
                  </a:cubicBezTo>
                  <a:cubicBezTo>
                    <a:pt x="132548" y="1884183"/>
                    <a:pt x="4213" y="1783114"/>
                    <a:pt x="8532" y="1580567"/>
                  </a:cubicBezTo>
                  <a:cubicBezTo>
                    <a:pt x="8532" y="1580567"/>
                    <a:pt x="9630" y="1082026"/>
                    <a:pt x="4815" y="933265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9AC6AF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2" name="Picture 7">
            <a:extLst>
              <a:ext uri="{FF2B5EF4-FFF2-40B4-BE49-F238E27FC236}">
                <a16:creationId xmlns:a16="http://schemas.microsoft.com/office/drawing/2014/main" id="{3BC96E68-7DFB-4AE0-B3AD-97A417171D6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2467429" y="1825172"/>
            <a:ext cx="1084580" cy="436033"/>
          </a:xfrm>
          <a:prstGeom prst="rect">
            <a:avLst/>
          </a:prstGeom>
        </p:spPr>
      </p:pic>
      <p:sp>
        <p:nvSpPr>
          <p:cNvPr id="13" name="TextBox 11">
            <a:extLst>
              <a:ext uri="{FF2B5EF4-FFF2-40B4-BE49-F238E27FC236}">
                <a16:creationId xmlns:a16="http://schemas.microsoft.com/office/drawing/2014/main" id="{2D2E0160-B808-4726-ABFE-23D55CA5D3B0}"/>
              </a:ext>
            </a:extLst>
          </p:cNvPr>
          <p:cNvSpPr txBox="1"/>
          <p:nvPr/>
        </p:nvSpPr>
        <p:spPr>
          <a:xfrm>
            <a:off x="565831" y="2426185"/>
            <a:ext cx="4153413" cy="482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rgbClr val="39484F"/>
                </a:solidFill>
                <a:latin typeface="+mj-lt"/>
                <a:cs typeface="Arial" panose="020B0604020202020204" pitchFamily="34" charset="0"/>
              </a:rPr>
              <a:t>Góc</a:t>
            </a:r>
            <a:r>
              <a:rPr lang="en-US" sz="2400" b="1" dirty="0">
                <a:solidFill>
                  <a:srgbClr val="39484F"/>
                </a:solidFill>
                <a:latin typeface="+mj-lt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solidFill>
                  <a:srgbClr val="39484F"/>
                </a:solidFill>
                <a:latin typeface="+mj-lt"/>
                <a:cs typeface="Arial" panose="020B0604020202020204" pitchFamily="34" charset="0"/>
              </a:rPr>
              <a:t>sẻ</a:t>
            </a:r>
            <a:endParaRPr lang="en-US" sz="2400" b="1" dirty="0">
              <a:solidFill>
                <a:srgbClr val="39484F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16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362198" y="29776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8D29E3-F5F7-670D-40AF-E5BC1B5462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4336" r="10536" b="5818"/>
          <a:stretch/>
        </p:blipFill>
        <p:spPr>
          <a:xfrm>
            <a:off x="1485902" y="1567542"/>
            <a:ext cx="8490856" cy="4302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362198" y="29776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A3A9D3-051A-26F7-3E43-739BCE9B88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76" y="1575448"/>
            <a:ext cx="7269666" cy="526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117150" y="3301202"/>
            <a:ext cx="1806431" cy="3432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02559" y="336945"/>
            <a:ext cx="1244391" cy="2502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 flipH="1">
            <a:off x="318130" y="46898"/>
            <a:ext cx="943432" cy="1935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67812" y="2432585"/>
            <a:ext cx="3073042" cy="4782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576830" y="-1397428"/>
            <a:ext cx="1921689" cy="31028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8073984" y="-2074053"/>
            <a:ext cx="2397137" cy="4119794"/>
          </a:xfrm>
          <a:prstGeom prst="rect">
            <a:avLst/>
          </a:prstGeom>
        </p:spPr>
      </p:pic>
      <p:pic>
        <p:nvPicPr>
          <p:cNvPr id="2050" name="Picture 2" descr="Káº¿t quáº£ hÃ¬nh áº£nh cho frame cloud cartoon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870" y="280265"/>
            <a:ext cx="4956730" cy="299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7612986" y="3210735"/>
            <a:ext cx="1393654" cy="2318590"/>
          </a:xfrm>
          <a:prstGeom prst="rect">
            <a:avLst/>
          </a:prstGeom>
        </p:spPr>
      </p:pic>
      <p:pic>
        <p:nvPicPr>
          <p:cNvPr id="14" name="Picture 10" descr="C:\Users\ADMIN\Desktop\Tai nguyen thiet ke tro choi\Angry birds epic birds\1505573783630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25" y="3538423"/>
            <a:ext cx="1152193" cy="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198317" y="1362846"/>
            <a:ext cx="40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BAY LÊN NÀO</a:t>
            </a:r>
          </a:p>
        </p:txBody>
      </p:sp>
      <p:pic>
        <p:nvPicPr>
          <p:cNvPr id="2" name="Nhac Gunb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603516" y="5981700"/>
            <a:ext cx="609600" cy="609600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5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34"/>
            <a:ext cx="12192000" cy="6858000"/>
          </a:xfrm>
          <a:prstGeom prst="rect">
            <a:avLst/>
          </a:prstGeom>
        </p:spPr>
      </p:pic>
      <p:sp>
        <p:nvSpPr>
          <p:cNvPr id="5" name="Pentagon 4">
            <a:hlinkClick r:id="" action="ppaction://noaction"/>
          </p:cNvPr>
          <p:cNvSpPr/>
          <p:nvPr/>
        </p:nvSpPr>
        <p:spPr>
          <a:xfrm>
            <a:off x="10098958" y="209550"/>
            <a:ext cx="2038386" cy="462479"/>
          </a:xfrm>
          <a:prstGeom prst="homePlate">
            <a:avLst>
              <a:gd name="adj" fmla="val 142903"/>
            </a:avLst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22" y="2834333"/>
            <a:ext cx="1806431" cy="34322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59" y="1758302"/>
            <a:ext cx="1702671" cy="342443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071" y="2235406"/>
            <a:ext cx="1732044" cy="377351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265" y="1590046"/>
            <a:ext cx="2175133" cy="3385256"/>
          </a:xfrm>
          <a:prstGeom prst="rect">
            <a:avLst/>
          </a:prstGeom>
        </p:spPr>
      </p:pic>
      <p:sp>
        <p:nvSpPr>
          <p:cNvPr id="28" name="Rounded Rectangle 27">
            <a:hlinkClick r:id="rId9" action="ppaction://hlinksldjump"/>
          </p:cNvPr>
          <p:cNvSpPr/>
          <p:nvPr/>
        </p:nvSpPr>
        <p:spPr>
          <a:xfrm>
            <a:off x="478970" y="6008922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Khỉ</a:t>
            </a:r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sp>
        <p:nvSpPr>
          <p:cNvPr id="29" name="Rounded Rectangle 28">
            <a:hlinkClick r:id="rId10" action="ppaction://hlinksldjump"/>
          </p:cNvPr>
          <p:cNvSpPr/>
          <p:nvPr/>
        </p:nvSpPr>
        <p:spPr>
          <a:xfrm>
            <a:off x="3276216" y="5193629"/>
            <a:ext cx="139618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Tê</a:t>
            </a:r>
            <a:r>
              <a:rPr lang="en-US" sz="2400" b="1" dirty="0">
                <a:solidFill>
                  <a:srgbClr val="008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giác</a:t>
            </a:r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sp>
        <p:nvSpPr>
          <p:cNvPr id="30" name="Rounded Rectangle 29">
            <a:hlinkClick r:id="rId11" action="ppaction://hlinksldjump"/>
          </p:cNvPr>
          <p:cNvSpPr/>
          <p:nvPr/>
        </p:nvSpPr>
        <p:spPr>
          <a:xfrm>
            <a:off x="5759196" y="5994408"/>
            <a:ext cx="1931388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Ngựa</a:t>
            </a:r>
            <a:r>
              <a:rPr lang="en-US" sz="2200" b="1" dirty="0">
                <a:solidFill>
                  <a:srgbClr val="008000"/>
                </a:solidFill>
                <a:latin typeface="UTM Avo" panose="02040603050506020204" pitchFamily="18" charset="0"/>
              </a:rPr>
              <a:t> </a:t>
            </a:r>
            <a:r>
              <a:rPr lang="en-US" sz="22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vằn</a:t>
            </a:r>
            <a:endParaRPr lang="en-US" sz="22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sp>
        <p:nvSpPr>
          <p:cNvPr id="31" name="Rounded Rectangle 30">
            <a:hlinkClick r:id="rId12" action="ppaction://hlinksldjump"/>
          </p:cNvPr>
          <p:cNvSpPr/>
          <p:nvPr/>
        </p:nvSpPr>
        <p:spPr>
          <a:xfrm>
            <a:off x="9491284" y="4975915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  <a:latin typeface="UTM Avo" panose="02040603050506020204" pitchFamily="18" charset="0"/>
              </a:rPr>
              <a:t>Hổ</a:t>
            </a:r>
            <a:endParaRPr lang="en-US" sz="2400" b="1" dirty="0">
              <a:solidFill>
                <a:srgbClr val="008000"/>
              </a:solidFill>
              <a:latin typeface="UTM Avo" panose="02040603050506020204" pitchFamily="18" charset="0"/>
            </a:endParaRPr>
          </a:p>
        </p:txBody>
      </p:sp>
      <p:pic>
        <p:nvPicPr>
          <p:cNvPr id="35" name="Picture 3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87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0.01237 -1.02107 " pathEditMode="relative" rAng="0" ptsTypes="AA">
                                      <p:cBhvr>
                                        <p:cTn id="33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48148E-6 L -0.00234 -0.7882 " pathEditMode="relative" rAng="0" ptsTypes="AA">
                                      <p:cBhvr>
                                        <p:cTn id="38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07407E-6 L -0.0108 -0.98866 " pathEditMode="relative" rAng="0" ptsTypes="AA">
                                      <p:cBhvr>
                                        <p:cTn id="43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7" y="-4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6 L -0.01445 -0.73819 " pathEditMode="relative" rAng="0" ptsTypes="AA">
                                      <p:cBhvr>
                                        <p:cTn id="48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333DD8-41D0-4D08-BF7A-733B57E370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69DEFAEA-01C1-4421-8271-3BA2633E3EDF}"/>
              </a:ext>
            </a:extLst>
          </p:cNvPr>
          <p:cNvSpPr/>
          <p:nvPr/>
        </p:nvSpPr>
        <p:spPr>
          <a:xfrm>
            <a:off x="6852746" y="2626772"/>
            <a:ext cx="2504922" cy="1968498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2BA789A2-0C71-43E0-BF33-B8805069E497}"/>
              </a:ext>
            </a:extLst>
          </p:cNvPr>
          <p:cNvSpPr/>
          <p:nvPr/>
        </p:nvSpPr>
        <p:spPr>
          <a:xfrm>
            <a:off x="3181699" y="4715564"/>
            <a:ext cx="2543521" cy="1971660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F78464DA-938C-4C2F-A880-CE3EC45491F5}"/>
              </a:ext>
            </a:extLst>
          </p:cNvPr>
          <p:cNvSpPr/>
          <p:nvPr/>
        </p:nvSpPr>
        <p:spPr>
          <a:xfrm>
            <a:off x="6768128" y="4677464"/>
            <a:ext cx="2744172" cy="1997060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069D077-826D-456E-B024-6DB5DA0589E5}"/>
              </a:ext>
            </a:extLst>
          </p:cNvPr>
          <p:cNvGrpSpPr/>
          <p:nvPr/>
        </p:nvGrpSpPr>
        <p:grpSpPr>
          <a:xfrm>
            <a:off x="1728521" y="170776"/>
            <a:ext cx="7701816" cy="2404175"/>
            <a:chOff x="1728521" y="170776"/>
            <a:chExt cx="7701816" cy="2404175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CC400F3-B41B-4324-9D92-0D23C9E73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669035-5A5E-496D-BA16-CB52DB4702AF}"/>
                </a:ext>
              </a:extLst>
            </p:cNvPr>
            <p:cNvSpPr txBox="1"/>
            <p:nvPr/>
          </p:nvSpPr>
          <p:spPr>
            <a:xfrm>
              <a:off x="2388524" y="465053"/>
              <a:ext cx="641567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3200" dirty="0"/>
                <a:t>Câu hỏi 1: Khi thấy rác trong sân trường em nên làm gì?</a:t>
              </a:r>
              <a:endParaRPr lang="en-US" sz="4400" dirty="0">
                <a:latin typeface="+mj-lt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5443C920-A8C0-445D-90E1-6E185A48120D}"/>
              </a:ext>
            </a:extLst>
          </p:cNvPr>
          <p:cNvSpPr txBox="1"/>
          <p:nvPr/>
        </p:nvSpPr>
        <p:spPr>
          <a:xfrm>
            <a:off x="7252542" y="3069173"/>
            <a:ext cx="19145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latin typeface="UTM Avo" panose="02040603050506020204" pitchFamily="18" charset="0"/>
            </a:endParaRPr>
          </a:p>
          <a:p>
            <a:pPr algn="ctr"/>
            <a:r>
              <a:rPr lang="vi-VN" dirty="0">
                <a:latin typeface="UTM Avo" panose="02040603050506020204" pitchFamily="18" charset="0"/>
              </a:rPr>
              <a:t>B</a:t>
            </a:r>
            <a:r>
              <a:rPr lang="en-US" dirty="0">
                <a:latin typeface="UTM Avo" panose="02040603050506020204" pitchFamily="18" charset="0"/>
              </a:rPr>
              <a:t>. </a:t>
            </a:r>
            <a:r>
              <a:rPr lang="en-US" dirty="0" err="1"/>
              <a:t>Mặc</a:t>
            </a:r>
            <a:r>
              <a:rPr lang="en-US" dirty="0"/>
              <a:t> </a:t>
            </a:r>
            <a:r>
              <a:rPr lang="en-US" dirty="0" err="1"/>
              <a:t>kệ</a:t>
            </a:r>
            <a:r>
              <a:rPr lang="en-US" dirty="0"/>
              <a:t>.</a:t>
            </a:r>
          </a:p>
          <a:p>
            <a:pPr algn="ctr"/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326CD38-727A-44DB-A380-06B09B14E866}"/>
              </a:ext>
            </a:extLst>
          </p:cNvPr>
          <p:cNvSpPr txBox="1"/>
          <p:nvPr/>
        </p:nvSpPr>
        <p:spPr>
          <a:xfrm>
            <a:off x="7221068" y="5199724"/>
            <a:ext cx="1838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  <a:p>
            <a:pPr algn="ctr"/>
            <a:r>
              <a:rPr lang="vi-VN" dirty="0">
                <a:latin typeface="UTM Avo" panose="02040603050506020204" pitchFamily="18" charset="0"/>
              </a:rPr>
              <a:t>D. </a:t>
            </a:r>
            <a:r>
              <a:rPr lang="en-US" dirty="0" err="1"/>
              <a:t>Chụp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.</a:t>
            </a:r>
          </a:p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500D87-3D14-4EB8-8415-878F91BA0432}"/>
              </a:ext>
            </a:extLst>
          </p:cNvPr>
          <p:cNvSpPr txBox="1"/>
          <p:nvPr/>
        </p:nvSpPr>
        <p:spPr>
          <a:xfrm>
            <a:off x="3449294" y="5302230"/>
            <a:ext cx="2008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/>
              <a:t>C. Coi như không nhìn thấy</a:t>
            </a:r>
            <a:r>
              <a:rPr lang="en-US" dirty="0"/>
              <a:t>.</a:t>
            </a:r>
            <a:endParaRPr lang="en-US" dirty="0">
              <a:latin typeface="UTM Avo" panose="02040603050506020204" pitchFamily="18" charset="0"/>
            </a:endParaRPr>
          </a:p>
        </p:txBody>
      </p:sp>
      <p:pic>
        <p:nvPicPr>
          <p:cNvPr id="7" name="Picture 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290319" y="1"/>
            <a:ext cx="1806431" cy="3432220"/>
          </a:xfrm>
          <a:prstGeom prst="rect">
            <a:avLst/>
          </a:prstGeom>
        </p:spPr>
      </p:pic>
      <p:sp>
        <p:nvSpPr>
          <p:cNvPr id="25" name="Star: 7 Points 10">
            <a:extLst>
              <a:ext uri="{FF2B5EF4-FFF2-40B4-BE49-F238E27FC236}">
                <a16:creationId xmlns:a16="http://schemas.microsoft.com/office/drawing/2014/main" id="{9645F9C9-5EDD-4D45-82BD-321879D40A78}"/>
              </a:ext>
            </a:extLst>
          </p:cNvPr>
          <p:cNvSpPr/>
          <p:nvPr/>
        </p:nvSpPr>
        <p:spPr>
          <a:xfrm>
            <a:off x="3210407" y="2745728"/>
            <a:ext cx="2514814" cy="1769034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7A7A097-5BE5-4034-A565-E246B01211D2}"/>
              </a:ext>
            </a:extLst>
          </p:cNvPr>
          <p:cNvSpPr txBox="1"/>
          <p:nvPr/>
        </p:nvSpPr>
        <p:spPr>
          <a:xfrm>
            <a:off x="3337506" y="3118376"/>
            <a:ext cx="22319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lphaUcPeriod"/>
            </a:pPr>
            <a:endParaRPr lang="en-US" dirty="0"/>
          </a:p>
          <a:p>
            <a:pPr marL="342900" indent="-342900" algn="ctr">
              <a:buAutoNum type="alphaUcPeriod"/>
            </a:pPr>
            <a:r>
              <a:rPr lang="en-US" dirty="0" err="1"/>
              <a:t>Nhặt</a:t>
            </a:r>
            <a:r>
              <a:rPr lang="en-US" dirty="0"/>
              <a:t> </a:t>
            </a:r>
            <a:r>
              <a:rPr lang="en-US" dirty="0" err="1"/>
              <a:t>rác</a:t>
            </a:r>
            <a:r>
              <a:rPr lang="en-US" dirty="0"/>
              <a:t>.</a:t>
            </a:r>
          </a:p>
          <a:p>
            <a:pPr marL="457200" indent="-457200" algn="ctr">
              <a:buAutoNum type="alphaUcPeriod"/>
            </a:pP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8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8" grpId="0"/>
      <p:bldP spid="18" grpId="1"/>
      <p:bldP spid="19" grpId="0"/>
      <p:bldP spid="19" grpId="1"/>
      <p:bldP spid="20" grpId="0"/>
      <p:bldP spid="20" grpId="1"/>
      <p:bldP spid="25" grpId="0" animBg="1"/>
      <p:bldP spid="2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E5D1BAC-7754-4167-AABC-4AA0ACD5D3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689"/>
            <a:ext cx="12192000" cy="6858000"/>
          </a:xfrm>
          <a:prstGeom prst="rect">
            <a:avLst/>
          </a:prstGeom>
        </p:spPr>
      </p:pic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F3370027-EA2D-4DB3-9E24-C94F122CADF5}"/>
              </a:ext>
            </a:extLst>
          </p:cNvPr>
          <p:cNvSpPr/>
          <p:nvPr/>
        </p:nvSpPr>
        <p:spPr>
          <a:xfrm>
            <a:off x="3579274" y="4609819"/>
            <a:ext cx="2309336" cy="159607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957077CA-1890-4684-9D73-E201E866B6CA}"/>
              </a:ext>
            </a:extLst>
          </p:cNvPr>
          <p:cNvSpPr/>
          <p:nvPr/>
        </p:nvSpPr>
        <p:spPr>
          <a:xfrm>
            <a:off x="7149128" y="2721664"/>
            <a:ext cx="2103284" cy="1426085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64086D83-8EFC-489D-9FCF-DC7A38D5E32D}"/>
              </a:ext>
            </a:extLst>
          </p:cNvPr>
          <p:cNvSpPr/>
          <p:nvPr/>
        </p:nvSpPr>
        <p:spPr>
          <a:xfrm>
            <a:off x="3659842" y="2608999"/>
            <a:ext cx="2309337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Star: 7 Points 14">
            <a:extLst>
              <a:ext uri="{FF2B5EF4-FFF2-40B4-BE49-F238E27FC236}">
                <a16:creationId xmlns:a16="http://schemas.microsoft.com/office/drawing/2014/main" id="{61694107-243C-4978-9679-C906B8617DDA}"/>
              </a:ext>
            </a:extLst>
          </p:cNvPr>
          <p:cNvSpPr/>
          <p:nvPr/>
        </p:nvSpPr>
        <p:spPr>
          <a:xfrm>
            <a:off x="7149128" y="4690164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355D77-B85C-475F-9788-A6063EE22F2A}"/>
              </a:ext>
            </a:extLst>
          </p:cNvPr>
          <p:cNvGrpSpPr/>
          <p:nvPr/>
        </p:nvGrpSpPr>
        <p:grpSpPr>
          <a:xfrm>
            <a:off x="955952" y="204824"/>
            <a:ext cx="7701816" cy="2404175"/>
            <a:chOff x="1728521" y="170776"/>
            <a:chExt cx="7701816" cy="2404175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887E4531-31B6-4E3B-901D-F64F61998F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78303A7-1051-49B5-B9DE-2669AFE89EB1}"/>
                </a:ext>
              </a:extLst>
            </p:cNvPr>
            <p:cNvSpPr txBox="1"/>
            <p:nvPr/>
          </p:nvSpPr>
          <p:spPr>
            <a:xfrm>
              <a:off x="2165113" y="265741"/>
              <a:ext cx="686209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3200" dirty="0"/>
                <a:t>Câu hỏi 2: Việc nào dưới đây phù hợp với em để phòng, chống ô nhiễm môi trường?</a:t>
              </a:r>
              <a:endParaRPr lang="en-US" sz="4400" dirty="0">
                <a:latin typeface="+mj-lt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25158F95-C3FC-4A94-BA4C-DFE0A87492C0}"/>
              </a:ext>
            </a:extLst>
          </p:cNvPr>
          <p:cNvSpPr txBox="1"/>
          <p:nvPr/>
        </p:nvSpPr>
        <p:spPr>
          <a:xfrm>
            <a:off x="3768315" y="4971117"/>
            <a:ext cx="1922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>
                <a:latin typeface="+mj-lt"/>
              </a:rPr>
              <a:t>C. </a:t>
            </a:r>
            <a:r>
              <a:rPr lang="vi-VN" dirty="0"/>
              <a:t>Vứt rác đúng nơi quy định</a:t>
            </a:r>
            <a:r>
              <a:rPr lang="en-US" dirty="0"/>
              <a:t>.</a:t>
            </a:r>
            <a:endParaRPr lang="en-US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98103B-B3C8-47ED-AAC5-BF2FDF42FE08}"/>
              </a:ext>
            </a:extLst>
          </p:cNvPr>
          <p:cNvSpPr txBox="1"/>
          <p:nvPr/>
        </p:nvSpPr>
        <p:spPr>
          <a:xfrm>
            <a:off x="7420948" y="3121824"/>
            <a:ext cx="1646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>
                <a:latin typeface="+mj-lt"/>
              </a:rPr>
              <a:t>B. </a:t>
            </a:r>
            <a:r>
              <a:rPr lang="vi-VN" dirty="0"/>
              <a:t>Vớt rác dưới biển</a:t>
            </a:r>
            <a:r>
              <a:rPr lang="en-US" dirty="0"/>
              <a:t>.</a:t>
            </a:r>
            <a:endParaRPr lang="en-US" dirty="0"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03CF19-3E61-45B3-9757-E911618F0F04}"/>
              </a:ext>
            </a:extLst>
          </p:cNvPr>
          <p:cNvSpPr txBox="1"/>
          <p:nvPr/>
        </p:nvSpPr>
        <p:spPr>
          <a:xfrm>
            <a:off x="7292952" y="5087025"/>
            <a:ext cx="1815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>
                <a:latin typeface="+mj-lt"/>
              </a:rPr>
              <a:t>D. </a:t>
            </a:r>
            <a:r>
              <a:rPr lang="vi-VN" dirty="0"/>
              <a:t>Vớt rác dưới sông, hồ</a:t>
            </a:r>
            <a:r>
              <a:rPr lang="en-US" dirty="0"/>
              <a:t>.</a:t>
            </a:r>
            <a:endParaRPr lang="en-US" dirty="0"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794BC6C-B35B-44F5-97B5-8DACBCFC6C22}"/>
              </a:ext>
            </a:extLst>
          </p:cNvPr>
          <p:cNvSpPr txBox="1"/>
          <p:nvPr/>
        </p:nvSpPr>
        <p:spPr>
          <a:xfrm>
            <a:off x="3919778" y="2970674"/>
            <a:ext cx="1789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dirty="0">
                <a:latin typeface="+mj-lt"/>
              </a:rPr>
              <a:t>A. </a:t>
            </a:r>
            <a:r>
              <a:rPr lang="en-US" dirty="0" err="1"/>
              <a:t>Xử</a:t>
            </a:r>
            <a:r>
              <a:rPr lang="en-US" dirty="0"/>
              <a:t> </a:t>
            </a:r>
            <a:r>
              <a:rPr lang="en-US" dirty="0" err="1"/>
              <a:t>lý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rác</a:t>
            </a:r>
            <a:r>
              <a:rPr lang="en-US" dirty="0"/>
              <a:t> </a:t>
            </a:r>
            <a:r>
              <a:rPr lang="en-US" dirty="0" err="1"/>
              <a:t>thải</a:t>
            </a:r>
            <a:r>
              <a:rPr lang="en-US" dirty="0"/>
              <a:t> </a:t>
            </a:r>
            <a:r>
              <a:rPr lang="en-US" dirty="0" err="1"/>
              <a:t>nhựa</a:t>
            </a:r>
            <a:r>
              <a:rPr lang="en-US" dirty="0"/>
              <a:t>.</a:t>
            </a:r>
            <a:endParaRPr lang="en-US" dirty="0">
              <a:latin typeface="+mj-lt"/>
            </a:endParaRPr>
          </a:p>
        </p:txBody>
      </p:sp>
      <p:pic>
        <p:nvPicPr>
          <p:cNvPr id="8" name="Picture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029011" y="13057"/>
            <a:ext cx="1769764" cy="3559369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859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7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9" grpId="0"/>
      <p:bldP spid="20" grpId="0"/>
      <p:bldP spid="20" grpId="1"/>
      <p:bldP spid="21" grpId="0"/>
      <p:bldP spid="21" grpId="1"/>
      <p:bldP spid="22" grpId="0"/>
      <p:bldP spid="2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12EB861-8C64-4509-B386-404F9B3B4D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011"/>
            <a:ext cx="12192000" cy="6858000"/>
          </a:xfrm>
          <a:prstGeom prst="rect">
            <a:avLst/>
          </a:prstGeom>
        </p:spPr>
      </p:pic>
      <p:sp>
        <p:nvSpPr>
          <p:cNvPr id="11" name="Star: 7 Points 10">
            <a:extLst>
              <a:ext uri="{FF2B5EF4-FFF2-40B4-BE49-F238E27FC236}">
                <a16:creationId xmlns:a16="http://schemas.microsoft.com/office/drawing/2014/main" id="{9645F9C9-5EDD-4D45-82BD-321879D40A78}"/>
              </a:ext>
            </a:extLst>
          </p:cNvPr>
          <p:cNvSpPr/>
          <p:nvPr/>
        </p:nvSpPr>
        <p:spPr>
          <a:xfrm>
            <a:off x="3287623" y="2760211"/>
            <a:ext cx="2629872" cy="1943100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0D04D822-A2A4-4287-99B4-4D17A355B895}"/>
              </a:ext>
            </a:extLst>
          </p:cNvPr>
          <p:cNvSpPr/>
          <p:nvPr/>
        </p:nvSpPr>
        <p:spPr>
          <a:xfrm>
            <a:off x="7101834" y="2945826"/>
            <a:ext cx="2103284" cy="1426085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82D4C7FC-2035-4E2A-A7A7-5F2EB810B5C4}"/>
              </a:ext>
            </a:extLst>
          </p:cNvPr>
          <p:cNvSpPr/>
          <p:nvPr/>
        </p:nvSpPr>
        <p:spPr>
          <a:xfrm>
            <a:off x="3570488" y="4718873"/>
            <a:ext cx="2103284" cy="1426085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EA7DB27B-1AFC-4243-979B-669CAE1C80BE}"/>
              </a:ext>
            </a:extLst>
          </p:cNvPr>
          <p:cNvSpPr/>
          <p:nvPr/>
        </p:nvSpPr>
        <p:spPr>
          <a:xfrm>
            <a:off x="7149127" y="4690164"/>
            <a:ext cx="2338855" cy="1645322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04BEE51-9B90-4915-8D9F-966E3744E036}"/>
              </a:ext>
            </a:extLst>
          </p:cNvPr>
          <p:cNvGrpSpPr/>
          <p:nvPr/>
        </p:nvGrpSpPr>
        <p:grpSpPr>
          <a:xfrm>
            <a:off x="1728521" y="170776"/>
            <a:ext cx="7701816" cy="2404175"/>
            <a:chOff x="1728521" y="170776"/>
            <a:chExt cx="7701816" cy="2404175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31DB8B8-A84B-4FC1-8866-494A25453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3754E4-92D1-4A5F-9138-674F453FC2C7}"/>
                </a:ext>
              </a:extLst>
            </p:cNvPr>
            <p:cNvSpPr txBox="1"/>
            <p:nvPr/>
          </p:nvSpPr>
          <p:spPr>
            <a:xfrm>
              <a:off x="2093680" y="286606"/>
              <a:ext cx="671175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3200" dirty="0"/>
                <a:t>Câu hỏi 3: Đồ dùng nào dưới đây em nên dùng để bảo vệ môi trường?</a:t>
              </a:r>
              <a:endParaRPr lang="en-US" sz="4400" dirty="0">
                <a:latin typeface="+mj-lt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47A7A097-5BE5-4034-A565-E246B01211D2}"/>
              </a:ext>
            </a:extLst>
          </p:cNvPr>
          <p:cNvSpPr txBox="1"/>
          <p:nvPr/>
        </p:nvSpPr>
        <p:spPr>
          <a:xfrm>
            <a:off x="3570488" y="3207754"/>
            <a:ext cx="20641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  <a:p>
            <a:pPr marL="342900" indent="-342900" algn="ctr">
              <a:buAutoNum type="alphaUcPeriod"/>
            </a:pPr>
            <a:r>
              <a:rPr lang="en-US" dirty="0" err="1"/>
              <a:t>Túi</a:t>
            </a:r>
            <a:r>
              <a:rPr lang="en-US" dirty="0"/>
              <a:t> </a:t>
            </a:r>
            <a:r>
              <a:rPr lang="en-US" dirty="0" err="1"/>
              <a:t>nilong</a:t>
            </a:r>
            <a:r>
              <a:rPr lang="en-US" dirty="0"/>
              <a:t> </a:t>
            </a:r>
            <a:r>
              <a:rPr lang="en-US" dirty="0" err="1"/>
              <a:t>tự</a:t>
            </a:r>
            <a:r>
              <a:rPr lang="en-US" dirty="0"/>
              <a:t> </a:t>
            </a:r>
            <a:r>
              <a:rPr lang="en-US" dirty="0" err="1"/>
              <a:t>phân</a:t>
            </a:r>
            <a:r>
              <a:rPr lang="en-US" dirty="0"/>
              <a:t> </a:t>
            </a:r>
            <a:r>
              <a:rPr lang="en-US" dirty="0" err="1"/>
              <a:t>hủy</a:t>
            </a:r>
            <a:r>
              <a:rPr lang="en-US" dirty="0"/>
              <a:t>.</a:t>
            </a:r>
          </a:p>
          <a:p>
            <a:pPr marL="342900" indent="-342900" algn="ctr">
              <a:buAutoNum type="alphaUcPeriod"/>
            </a:pPr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84F106-EB43-47A6-AAFE-3F326062D032}"/>
              </a:ext>
            </a:extLst>
          </p:cNvPr>
          <p:cNvSpPr txBox="1"/>
          <p:nvPr/>
        </p:nvSpPr>
        <p:spPr>
          <a:xfrm>
            <a:off x="7095231" y="3211567"/>
            <a:ext cx="21571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  <a:p>
            <a:pPr algn="ctr"/>
            <a:r>
              <a:rPr lang="vi-VN" dirty="0">
                <a:latin typeface="UTM Avo" panose="02040603050506020204" pitchFamily="18" charset="0"/>
              </a:rPr>
              <a:t>B</a:t>
            </a:r>
            <a:r>
              <a:rPr lang="en-US" dirty="0">
                <a:latin typeface="UTM Avo" panose="02040603050506020204" pitchFamily="18" charset="0"/>
              </a:rPr>
              <a:t>.</a:t>
            </a:r>
            <a:r>
              <a:rPr lang="en-US" dirty="0"/>
              <a:t> </a:t>
            </a:r>
            <a:r>
              <a:rPr lang="en-US" dirty="0" err="1"/>
              <a:t>Hộp</a:t>
            </a:r>
            <a:r>
              <a:rPr lang="en-US" dirty="0"/>
              <a:t> </a:t>
            </a:r>
            <a:r>
              <a:rPr lang="en-US" dirty="0" err="1"/>
              <a:t>xốp</a:t>
            </a:r>
            <a:r>
              <a:rPr lang="en-US" dirty="0"/>
              <a:t>.</a:t>
            </a:r>
          </a:p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2D4894-146A-4404-AA89-86119AA395DE}"/>
              </a:ext>
            </a:extLst>
          </p:cNvPr>
          <p:cNvSpPr txBox="1"/>
          <p:nvPr/>
        </p:nvSpPr>
        <p:spPr>
          <a:xfrm>
            <a:off x="7487811" y="4941541"/>
            <a:ext cx="1810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  <a:p>
            <a:pPr algn="ctr"/>
            <a:r>
              <a:rPr lang="vi-VN" dirty="0">
                <a:latin typeface="UTM Avo" panose="02040603050506020204" pitchFamily="18" charset="0"/>
              </a:rPr>
              <a:t>D. </a:t>
            </a:r>
            <a:r>
              <a:rPr lang="en-US" dirty="0" err="1"/>
              <a:t>Ống</a:t>
            </a:r>
            <a:r>
              <a:rPr lang="en-US" dirty="0"/>
              <a:t> </a:t>
            </a:r>
            <a:r>
              <a:rPr lang="en-US" dirty="0" err="1"/>
              <a:t>hút</a:t>
            </a:r>
            <a:r>
              <a:rPr lang="en-US" dirty="0"/>
              <a:t> </a:t>
            </a:r>
            <a:r>
              <a:rPr lang="en-US" dirty="0" err="1"/>
              <a:t>bằng</a:t>
            </a:r>
            <a:r>
              <a:rPr lang="en-US" dirty="0"/>
              <a:t> </a:t>
            </a:r>
            <a:r>
              <a:rPr lang="en-US" dirty="0" err="1"/>
              <a:t>nhựa</a:t>
            </a:r>
            <a:r>
              <a:rPr lang="en-US" dirty="0"/>
              <a:t>.</a:t>
            </a:r>
          </a:p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D8D74C-8C10-4D91-89B5-E6E23FDD17A8}"/>
              </a:ext>
            </a:extLst>
          </p:cNvPr>
          <p:cNvSpPr txBox="1"/>
          <p:nvPr/>
        </p:nvSpPr>
        <p:spPr>
          <a:xfrm>
            <a:off x="3570488" y="4941541"/>
            <a:ext cx="21571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  <a:p>
            <a:pPr algn="ctr"/>
            <a:r>
              <a:rPr lang="vi-VN" dirty="0">
                <a:latin typeface="UTM Avo" panose="02040603050506020204" pitchFamily="18" charset="0"/>
              </a:rPr>
              <a:t>C. </a:t>
            </a:r>
            <a:r>
              <a:rPr lang="en-US" dirty="0" err="1"/>
              <a:t>Túi</a:t>
            </a:r>
            <a:r>
              <a:rPr lang="en-US" dirty="0"/>
              <a:t> </a:t>
            </a:r>
            <a:r>
              <a:rPr lang="en-US" dirty="0" err="1"/>
              <a:t>nilong</a:t>
            </a:r>
            <a:r>
              <a:rPr lang="en-US" dirty="0"/>
              <a:t>.</a:t>
            </a:r>
          </a:p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>
            <a:off x="10383756" y="1"/>
            <a:ext cx="1732044" cy="3773516"/>
          </a:xfrm>
          <a:prstGeom prst="rect">
            <a:avLst/>
          </a:prstGeom>
        </p:spPr>
      </p:pic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2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8" grpId="0"/>
      <p:bldP spid="19" grpId="0"/>
      <p:bldP spid="19" grpId="1"/>
      <p:bldP spid="20" grpId="0"/>
      <p:bldP spid="20" grpId="1"/>
      <p:bldP spid="21" grpId="0"/>
      <p:bldP spid="2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D683B85-E4FC-4025-9773-8492BB0B5A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Star: 7 Points 11">
            <a:extLst>
              <a:ext uri="{FF2B5EF4-FFF2-40B4-BE49-F238E27FC236}">
                <a16:creationId xmlns:a16="http://schemas.microsoft.com/office/drawing/2014/main" id="{A72CA289-8D07-43B4-B28A-7373234CD650}"/>
              </a:ext>
            </a:extLst>
          </p:cNvPr>
          <p:cNvSpPr/>
          <p:nvPr/>
        </p:nvSpPr>
        <p:spPr>
          <a:xfrm>
            <a:off x="7122178" y="2747064"/>
            <a:ext cx="2339761" cy="1720088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id="{EC9ACDE8-699C-4D76-A867-841736211C27}"/>
              </a:ext>
            </a:extLst>
          </p:cNvPr>
          <p:cNvSpPr/>
          <p:nvPr/>
        </p:nvSpPr>
        <p:spPr>
          <a:xfrm>
            <a:off x="3466127" y="2715957"/>
            <a:ext cx="2360187" cy="1662614"/>
          </a:xfrm>
          <a:prstGeom prst="star7">
            <a:avLst>
              <a:gd name="adj" fmla="val 37140"/>
              <a:gd name="hf" fmla="val 102572"/>
              <a:gd name="vf" fmla="val 10521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id="{8D4C3E65-9F44-40D7-9241-11706F575833}"/>
              </a:ext>
            </a:extLst>
          </p:cNvPr>
          <p:cNvSpPr/>
          <p:nvPr/>
        </p:nvSpPr>
        <p:spPr>
          <a:xfrm>
            <a:off x="3317290" y="4378572"/>
            <a:ext cx="2778710" cy="2142436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Star: 7 Points 14">
            <a:extLst>
              <a:ext uri="{FF2B5EF4-FFF2-40B4-BE49-F238E27FC236}">
                <a16:creationId xmlns:a16="http://schemas.microsoft.com/office/drawing/2014/main" id="{0B62E5D9-EDE2-4E97-8EAF-36327EE7C0C1}"/>
              </a:ext>
            </a:extLst>
          </p:cNvPr>
          <p:cNvSpPr/>
          <p:nvPr/>
        </p:nvSpPr>
        <p:spPr>
          <a:xfrm>
            <a:off x="6968366" y="4661136"/>
            <a:ext cx="2778710" cy="1859872"/>
          </a:xfrm>
          <a:prstGeom prst="star7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ysClr val="windowText" lastClr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14926F7-051F-47BA-BFC9-324B298CB7B8}"/>
              </a:ext>
            </a:extLst>
          </p:cNvPr>
          <p:cNvGrpSpPr/>
          <p:nvPr/>
        </p:nvGrpSpPr>
        <p:grpSpPr>
          <a:xfrm>
            <a:off x="1728521" y="170776"/>
            <a:ext cx="7701816" cy="2404175"/>
            <a:chOff x="1728521" y="170776"/>
            <a:chExt cx="7701816" cy="2404175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426C6B1-7ECE-4325-B1BF-CE0560192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28521" y="170776"/>
              <a:ext cx="7701816" cy="240417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467209C-D308-43F0-95A0-C3C5BAA57B7B}"/>
                </a:ext>
              </a:extLst>
            </p:cNvPr>
            <p:cNvSpPr txBox="1"/>
            <p:nvPr/>
          </p:nvSpPr>
          <p:spPr>
            <a:xfrm>
              <a:off x="2105316" y="307964"/>
              <a:ext cx="690533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3200" dirty="0"/>
                <a:t>Câu hỏi 4: Em có thể làm những gì để tuyên truyền bảo vệ môi trường?</a:t>
              </a:r>
              <a:endParaRPr lang="en-US" sz="4400" dirty="0">
                <a:latin typeface="+mj-lt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1C231AD-DDD0-4F76-BE31-1EEABC1A0703}"/>
              </a:ext>
            </a:extLst>
          </p:cNvPr>
          <p:cNvSpPr txBox="1"/>
          <p:nvPr/>
        </p:nvSpPr>
        <p:spPr>
          <a:xfrm>
            <a:off x="7528976" y="2898597"/>
            <a:ext cx="17634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+mj-lt"/>
            </a:endParaRPr>
          </a:p>
          <a:p>
            <a:pPr algn="ctr"/>
            <a:r>
              <a:rPr lang="vi-VN" dirty="0">
                <a:latin typeface="+mj-lt"/>
              </a:rPr>
              <a:t>B. </a:t>
            </a:r>
            <a:r>
              <a:rPr lang="en-US" dirty="0" err="1"/>
              <a:t>Vẽ</a:t>
            </a:r>
            <a:r>
              <a:rPr lang="en-US" dirty="0"/>
              <a:t> </a:t>
            </a:r>
            <a:r>
              <a:rPr lang="en-US" dirty="0" err="1"/>
              <a:t>tranh</a:t>
            </a:r>
            <a:r>
              <a:rPr lang="en-US" dirty="0"/>
              <a:t> </a:t>
            </a:r>
            <a:r>
              <a:rPr lang="en-US" dirty="0" err="1"/>
              <a:t>tuyên</a:t>
            </a:r>
            <a:r>
              <a:rPr lang="en-US" dirty="0"/>
              <a:t> </a:t>
            </a:r>
            <a:r>
              <a:rPr lang="en-US" dirty="0" err="1"/>
              <a:t>truyền</a:t>
            </a:r>
            <a:r>
              <a:rPr lang="en-US" dirty="0"/>
              <a:t>.</a:t>
            </a:r>
          </a:p>
          <a:p>
            <a:pPr algn="ctr"/>
            <a:endParaRPr lang="en-US" dirty="0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99A796-22C8-40B8-AAA6-3EB99DC59084}"/>
              </a:ext>
            </a:extLst>
          </p:cNvPr>
          <p:cNvSpPr txBox="1"/>
          <p:nvPr/>
        </p:nvSpPr>
        <p:spPr>
          <a:xfrm>
            <a:off x="3635626" y="2614943"/>
            <a:ext cx="18657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latin typeface="UTM Avo" panose="02040603050506020204" pitchFamily="18" charset="0"/>
            </a:endParaRPr>
          </a:p>
          <a:p>
            <a:pPr marL="342900" indent="-342900" algn="ctr">
              <a:buAutoNum type="alphaUcPeriod"/>
            </a:pPr>
            <a:r>
              <a:rPr lang="vi-VN" dirty="0"/>
              <a:t>Tuyên truyền bằng lời nói trước lớp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7D0EC1-9867-453C-A861-26C0C950F59C}"/>
              </a:ext>
            </a:extLst>
          </p:cNvPr>
          <p:cNvSpPr txBox="1"/>
          <p:nvPr/>
        </p:nvSpPr>
        <p:spPr>
          <a:xfrm>
            <a:off x="7285106" y="4755416"/>
            <a:ext cx="21452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+mj-lt"/>
            </a:endParaRPr>
          </a:p>
          <a:p>
            <a:pPr algn="ctr"/>
            <a:r>
              <a:rPr lang="vi-VN" dirty="0">
                <a:latin typeface="+mj-lt"/>
              </a:rPr>
              <a:t>D. </a:t>
            </a:r>
            <a:r>
              <a:rPr lang="vi-VN" dirty="0"/>
              <a:t>Tuyên truyền bằng lời nói với mọi người xung quanh em</a:t>
            </a:r>
            <a:endParaRPr lang="en-US" dirty="0"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3D7FE8-1BC6-4797-BCFA-3083168A9716}"/>
              </a:ext>
            </a:extLst>
          </p:cNvPr>
          <p:cNvSpPr txBox="1"/>
          <p:nvPr/>
        </p:nvSpPr>
        <p:spPr>
          <a:xfrm>
            <a:off x="3635626" y="4517868"/>
            <a:ext cx="21032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+mj-lt"/>
            </a:endParaRPr>
          </a:p>
          <a:p>
            <a:pPr algn="ctr"/>
            <a:r>
              <a:rPr lang="vi-VN" dirty="0">
                <a:latin typeface="+mj-lt"/>
              </a:rPr>
              <a:t>C. </a:t>
            </a:r>
            <a:r>
              <a:rPr lang="en-US" dirty="0" err="1"/>
              <a:t>Em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cần</a:t>
            </a:r>
            <a:r>
              <a:rPr lang="en-US" dirty="0"/>
              <a:t> </a:t>
            </a:r>
            <a:r>
              <a:rPr lang="en-US" dirty="0" err="1"/>
              <a:t>làm</a:t>
            </a:r>
            <a:r>
              <a:rPr lang="en-US" dirty="0"/>
              <a:t> </a:t>
            </a:r>
            <a:r>
              <a:rPr lang="en-US" dirty="0" err="1"/>
              <a:t>gì</a:t>
            </a:r>
            <a:r>
              <a:rPr lang="en-US" dirty="0"/>
              <a:t> </a:t>
            </a:r>
            <a:r>
              <a:rPr lang="en-US" dirty="0" err="1"/>
              <a:t>vì</a:t>
            </a:r>
            <a:r>
              <a:rPr lang="en-US" dirty="0"/>
              <a:t> </a:t>
            </a:r>
            <a:r>
              <a:rPr lang="en-US" dirty="0" err="1"/>
              <a:t>đó</a:t>
            </a:r>
            <a:r>
              <a:rPr lang="en-US" dirty="0"/>
              <a:t>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nhiệm</a:t>
            </a:r>
            <a:r>
              <a:rPr lang="en-US" dirty="0"/>
              <a:t> </a:t>
            </a:r>
            <a:r>
              <a:rPr lang="en-US" dirty="0" err="1"/>
              <a:t>vụ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em</a:t>
            </a:r>
            <a:endParaRPr lang="en-US" dirty="0">
              <a:latin typeface="+mj-lt"/>
            </a:endParaRPr>
          </a:p>
        </p:txBody>
      </p:sp>
      <p:pic>
        <p:nvPicPr>
          <p:cNvPr id="5" name="Picture 4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0071291" y="259163"/>
            <a:ext cx="2175133" cy="3385256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91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4" grpId="1" animBg="1"/>
      <p:bldP spid="15" grpId="0" animBg="1"/>
      <p:bldP spid="19" grpId="0"/>
      <p:bldP spid="20" grpId="0"/>
      <p:bldP spid="21" grpId="0"/>
      <p:bldP spid="22" grpId="0"/>
      <p:bldP spid="2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6937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3309F5C-4224-9DED-2C9A-BDF66ECD78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90" y="1626373"/>
            <a:ext cx="10097689" cy="476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014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4" name="Picture 13">
            <a:extLst>
              <a:ext uri="{FF2B5EF4-FFF2-40B4-BE49-F238E27FC236}">
                <a16:creationId xmlns:a16="http://schemas.microsoft.com/office/drawing/2014/main" id="{04D1A244-C004-4C9A-A277-9BF67D9FC1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11034599" y="1384194"/>
            <a:ext cx="713747" cy="1397013"/>
          </a:xfrm>
          <a:prstGeom prst="rect">
            <a:avLst/>
          </a:prstGeom>
        </p:spPr>
      </p:pic>
      <p:grpSp>
        <p:nvGrpSpPr>
          <p:cNvPr id="5" name="Group 2">
            <a:extLst>
              <a:ext uri="{FF2B5EF4-FFF2-40B4-BE49-F238E27FC236}">
                <a16:creationId xmlns:a16="http://schemas.microsoft.com/office/drawing/2014/main" id="{3AEA14EA-AD8D-41A0-B520-ADF8EBB8FFE3}"/>
              </a:ext>
            </a:extLst>
          </p:cNvPr>
          <p:cNvGrpSpPr/>
          <p:nvPr/>
        </p:nvGrpSpPr>
        <p:grpSpPr>
          <a:xfrm>
            <a:off x="2209372" y="2311225"/>
            <a:ext cx="2965849" cy="3467927"/>
            <a:chOff x="0" y="0"/>
            <a:chExt cx="2393585" cy="2798786"/>
          </a:xfrm>
          <a:solidFill>
            <a:srgbClr val="FCE4DE"/>
          </a:solidFill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95536416-2C04-4AD2-B349-1B816D9D5148}"/>
                </a:ext>
              </a:extLst>
            </p:cNvPr>
            <p:cNvSpPr/>
            <p:nvPr/>
          </p:nvSpPr>
          <p:spPr>
            <a:xfrm>
              <a:off x="0" y="0"/>
              <a:ext cx="2393585" cy="2798786"/>
            </a:xfrm>
            <a:custGeom>
              <a:avLst/>
              <a:gdLst/>
              <a:ahLst/>
              <a:cxnLst/>
              <a:rect l="l" t="t" r="r" b="b"/>
              <a:pathLst>
                <a:path w="2393585" h="2798786">
                  <a:moveTo>
                    <a:pt x="2269125" y="2798786"/>
                  </a:moveTo>
                  <a:lnTo>
                    <a:pt x="124460" y="2798786"/>
                  </a:lnTo>
                  <a:cubicBezTo>
                    <a:pt x="55880" y="2798786"/>
                    <a:pt x="0" y="2742906"/>
                    <a:pt x="0" y="267432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69125" y="0"/>
                  </a:lnTo>
                  <a:cubicBezTo>
                    <a:pt x="2337705" y="0"/>
                    <a:pt x="2393585" y="55880"/>
                    <a:pt x="2393585" y="124460"/>
                  </a:cubicBezTo>
                  <a:lnTo>
                    <a:pt x="2393585" y="2674326"/>
                  </a:lnTo>
                  <a:cubicBezTo>
                    <a:pt x="2393585" y="2742906"/>
                    <a:pt x="2337705" y="2798786"/>
                    <a:pt x="2269125" y="2798786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4">
            <a:extLst>
              <a:ext uri="{FF2B5EF4-FFF2-40B4-BE49-F238E27FC236}">
                <a16:creationId xmlns:a16="http://schemas.microsoft.com/office/drawing/2014/main" id="{B3A1F8D0-9904-4670-BE56-5DC84ED17E38}"/>
              </a:ext>
            </a:extLst>
          </p:cNvPr>
          <p:cNvGrpSpPr/>
          <p:nvPr/>
        </p:nvGrpSpPr>
        <p:grpSpPr>
          <a:xfrm>
            <a:off x="6967656" y="2311225"/>
            <a:ext cx="2965849" cy="3467927"/>
            <a:chOff x="0" y="0"/>
            <a:chExt cx="2393585" cy="2798786"/>
          </a:xfrm>
          <a:solidFill>
            <a:srgbClr val="C0D6E1"/>
          </a:solidFill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07644336-D8B0-4E48-9399-B74388D43949}"/>
                </a:ext>
              </a:extLst>
            </p:cNvPr>
            <p:cNvSpPr/>
            <p:nvPr/>
          </p:nvSpPr>
          <p:spPr>
            <a:xfrm>
              <a:off x="0" y="0"/>
              <a:ext cx="2393585" cy="2798786"/>
            </a:xfrm>
            <a:custGeom>
              <a:avLst/>
              <a:gdLst/>
              <a:ahLst/>
              <a:cxnLst/>
              <a:rect l="l" t="t" r="r" b="b"/>
              <a:pathLst>
                <a:path w="2393585" h="2798786">
                  <a:moveTo>
                    <a:pt x="2269125" y="2798786"/>
                  </a:moveTo>
                  <a:lnTo>
                    <a:pt x="124460" y="2798786"/>
                  </a:lnTo>
                  <a:cubicBezTo>
                    <a:pt x="55880" y="2798786"/>
                    <a:pt x="0" y="2742906"/>
                    <a:pt x="0" y="267432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269125" y="0"/>
                  </a:lnTo>
                  <a:cubicBezTo>
                    <a:pt x="2337705" y="0"/>
                    <a:pt x="2393585" y="55880"/>
                    <a:pt x="2393585" y="124460"/>
                  </a:cubicBezTo>
                  <a:lnTo>
                    <a:pt x="2393585" y="2674326"/>
                  </a:lnTo>
                  <a:cubicBezTo>
                    <a:pt x="2393585" y="2742906"/>
                    <a:pt x="2337705" y="2798786"/>
                    <a:pt x="2269125" y="2798786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" name="Picture 16">
            <a:extLst>
              <a:ext uri="{FF2B5EF4-FFF2-40B4-BE49-F238E27FC236}">
                <a16:creationId xmlns:a16="http://schemas.microsoft.com/office/drawing/2014/main" id="{207961F3-609E-4E22-8B19-F65E0CFA260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196655" flipH="1">
            <a:off x="9678283" y="895032"/>
            <a:ext cx="1662713" cy="1100413"/>
          </a:xfrm>
          <a:prstGeom prst="rect">
            <a:avLst/>
          </a:prstGeom>
        </p:spPr>
      </p:pic>
      <p:sp>
        <p:nvSpPr>
          <p:cNvPr id="10" name="TextBox 14">
            <a:extLst>
              <a:ext uri="{FF2B5EF4-FFF2-40B4-BE49-F238E27FC236}">
                <a16:creationId xmlns:a16="http://schemas.microsoft.com/office/drawing/2014/main" id="{DA1593B2-54AD-4653-AFA2-E5A58C072860}"/>
              </a:ext>
            </a:extLst>
          </p:cNvPr>
          <p:cNvSpPr txBox="1"/>
          <p:nvPr/>
        </p:nvSpPr>
        <p:spPr>
          <a:xfrm>
            <a:off x="1524151" y="1041305"/>
            <a:ext cx="9193653" cy="649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14"/>
              </a:lnSpc>
            </a:pPr>
            <a:r>
              <a:rPr lang="en-US" sz="2600" b="1" dirty="0">
                <a:solidFill>
                  <a:srgbClr val="1D1D1B"/>
                </a:solidFill>
                <a:latin typeface="+mj-lt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11" name="Picture 13">
            <a:extLst>
              <a:ext uri="{FF2B5EF4-FFF2-40B4-BE49-F238E27FC236}">
                <a16:creationId xmlns:a16="http://schemas.microsoft.com/office/drawing/2014/main" id="{03714FB0-B820-4AE7-8B18-4444597FC97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33272" t="32416"/>
          <a:stretch>
            <a:fillRect/>
          </a:stretch>
        </p:blipFill>
        <p:spPr>
          <a:xfrm rot="8800367">
            <a:off x="1781558" y="2345251"/>
            <a:ext cx="632976" cy="615453"/>
          </a:xfrm>
          <a:prstGeom prst="rect">
            <a:avLst/>
          </a:prstGeom>
        </p:spPr>
      </p:pic>
      <p:pic>
        <p:nvPicPr>
          <p:cNvPr id="12" name="Picture 15">
            <a:extLst>
              <a:ext uri="{FF2B5EF4-FFF2-40B4-BE49-F238E27FC236}">
                <a16:creationId xmlns:a16="http://schemas.microsoft.com/office/drawing/2014/main" id="{FB42AA7D-55A2-404D-AA2F-91F5B36C262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4914919">
            <a:off x="3408131" y="4842784"/>
            <a:ext cx="735158" cy="935018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9A0CA769-F3FE-40E5-ACF3-51D861D31CC5}"/>
              </a:ext>
            </a:extLst>
          </p:cNvPr>
          <p:cNvSpPr txBox="1"/>
          <p:nvPr/>
        </p:nvSpPr>
        <p:spPr>
          <a:xfrm>
            <a:off x="2514177" y="2921000"/>
            <a:ext cx="2523067" cy="1574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vi-VN" altLang="en-US" sz="2400" dirty="0">
                <a:latin typeface="+mj-lt"/>
                <a:cs typeface="Arial" panose="020B0604020202020204" pitchFamily="34" charset="0"/>
                <a:sym typeface="+mn-ea"/>
              </a:rPr>
              <a:t>Tự đánh giá phần </a:t>
            </a:r>
            <a:r>
              <a:rPr lang="en-US" altLang="vi-VN" sz="2400" dirty="0">
                <a:latin typeface="+mj-lt"/>
                <a:cs typeface="Arial" panose="020B0604020202020204" pitchFamily="34" charset="0"/>
                <a:sym typeface="+mn-ea"/>
              </a:rPr>
              <a:t>làm việc</a:t>
            </a:r>
            <a:r>
              <a:rPr lang="vi-VN" altLang="en-US" sz="2400" dirty="0">
                <a:latin typeface="+mj-lt"/>
                <a:cs typeface="Arial" panose="020B0604020202020204" pitchFamily="34" charset="0"/>
                <a:sym typeface="+mn-ea"/>
              </a:rPr>
              <a:t> của nhóm</a:t>
            </a:r>
            <a:endParaRPr lang="en-US" sz="2400" dirty="0">
              <a:latin typeface="+mj-lt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1EFDA57C-287B-40A5-BD04-D9C9693CDBCB}"/>
              </a:ext>
            </a:extLst>
          </p:cNvPr>
          <p:cNvSpPr txBox="1"/>
          <p:nvPr/>
        </p:nvSpPr>
        <p:spPr>
          <a:xfrm>
            <a:off x="7187777" y="2921000"/>
            <a:ext cx="2634403" cy="1574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Chuẩn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bị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tiết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sinh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  <a:sym typeface="+mn-ea"/>
              </a:rPr>
              <a:t>hoạt</a:t>
            </a:r>
            <a:r>
              <a:rPr lang="en-US" sz="2400" dirty="0">
                <a:latin typeface="+mj-lt"/>
                <a:cs typeface="Arial" panose="020B0604020202020204" pitchFamily="34" charset="0"/>
                <a:sym typeface="+mn-ea"/>
              </a:rPr>
              <a:t> lớp theo hướng dẫn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634F0547-5D11-4F15-A3C1-C7B46B1C3AD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8965777" y="4841240"/>
            <a:ext cx="805180" cy="938107"/>
          </a:xfrm>
          <a:prstGeom prst="rect">
            <a:avLst/>
          </a:prstGeom>
        </p:spPr>
      </p:pic>
      <p:pic>
        <p:nvPicPr>
          <p:cNvPr id="17" name="Picture 15">
            <a:extLst>
              <a:ext uri="{FF2B5EF4-FFF2-40B4-BE49-F238E27FC236}">
                <a16:creationId xmlns:a16="http://schemas.microsoft.com/office/drawing/2014/main" id="{0A3F42A6-8E76-4007-A942-CCF1A120DD7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508180" y="380872"/>
            <a:ext cx="1415023" cy="131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16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97</TotalTime>
  <Words>634</Words>
  <Application>Microsoft Office PowerPoint</Application>
  <PresentationFormat>Widescreen</PresentationFormat>
  <Paragraphs>78</Paragraphs>
  <Slides>24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UTM Avo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11</cp:revision>
  <dcterms:created xsi:type="dcterms:W3CDTF">2023-03-28T03:35:09Z</dcterms:created>
  <dcterms:modified xsi:type="dcterms:W3CDTF">2023-08-21T03:16:49Z</dcterms:modified>
</cp:coreProperties>
</file>