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3" r:id="rId3"/>
  </p:sldMasterIdLst>
  <p:notesMasterIdLst>
    <p:notesMasterId r:id="rId27"/>
  </p:notesMasterIdLst>
  <p:sldIdLst>
    <p:sldId id="257" r:id="rId4"/>
    <p:sldId id="364" r:id="rId5"/>
    <p:sldId id="256" r:id="rId6"/>
    <p:sldId id="267" r:id="rId7"/>
    <p:sldId id="260" r:id="rId8"/>
    <p:sldId id="373" r:id="rId9"/>
    <p:sldId id="377" r:id="rId10"/>
    <p:sldId id="382" r:id="rId11"/>
    <p:sldId id="379" r:id="rId12"/>
    <p:sldId id="380" r:id="rId13"/>
    <p:sldId id="381" r:id="rId14"/>
    <p:sldId id="383" r:id="rId15"/>
    <p:sldId id="261" r:id="rId16"/>
    <p:sldId id="258" r:id="rId17"/>
    <p:sldId id="259" r:id="rId18"/>
    <p:sldId id="263" r:id="rId19"/>
    <p:sldId id="273" r:id="rId20"/>
    <p:sldId id="278" r:id="rId21"/>
    <p:sldId id="274" r:id="rId22"/>
    <p:sldId id="384" r:id="rId23"/>
    <p:sldId id="374" r:id="rId24"/>
    <p:sldId id="266" r:id="rId25"/>
    <p:sldId id="385"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FA20E497-9D87-493A-88EB-972A2648A7B0}">
          <p14:sldIdLst>
            <p14:sldId id="257"/>
            <p14:sldId id="364"/>
          </p14:sldIdLst>
        </p14:section>
        <p14:section name="Sinh hoạt dưới cờ" id="{6883FF74-4500-40CE-9A00-E61B6F61929D}">
          <p14:sldIdLst>
            <p14:sldId id="256"/>
            <p14:sldId id="267"/>
          </p14:sldIdLst>
        </p14:section>
        <p14:section name="HĐ GD theo Chủ đề" id="{8E330746-F22F-416C-890D-C385F09B691D}">
          <p14:sldIdLst>
            <p14:sldId id="260"/>
            <p14:sldId id="373"/>
            <p14:sldId id="377"/>
            <p14:sldId id="382"/>
            <p14:sldId id="379"/>
            <p14:sldId id="380"/>
            <p14:sldId id="381"/>
            <p14:sldId id="383"/>
          </p14:sldIdLst>
        </p14:section>
        <p14:section name="SHL" id="{A13DB347-C564-4436-BE85-EF03CBD32C2D}">
          <p14:sldIdLst>
            <p14:sldId id="261"/>
            <p14:sldId id="258"/>
            <p14:sldId id="259"/>
            <p14:sldId id="263"/>
          </p14:sldIdLst>
        </p14:section>
        <p14:section name="HĐ nối tiếp" id="{3ADF448C-8E95-45D1-860C-1D3CE70BC927}">
          <p14:sldIdLst>
            <p14:sldId id="273"/>
            <p14:sldId id="278"/>
            <p14:sldId id="274"/>
            <p14:sldId id="384"/>
          </p14:sldIdLst>
        </p14:section>
        <p14:section name="Tự đánh giá" id="{7E3EA2DB-4ECA-46C4-AE99-1BDB6E5D3586}">
          <p14:sldIdLst/>
        </p14:section>
        <p14:section name="END" id="{09D271F4-F85F-46E8-ACF3-54DB7682D3DB}">
          <p14:sldIdLst>
            <p14:sldId id="374"/>
            <p14:sldId id="266"/>
            <p14:sldId id="38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757" autoAdjust="0"/>
    <p:restoredTop sz="94660"/>
  </p:normalViewPr>
  <p:slideViewPr>
    <p:cSldViewPr snapToGrid="0">
      <p:cViewPr varScale="1">
        <p:scale>
          <a:sx n="65" d="100"/>
          <a:sy n="65" d="100"/>
        </p:scale>
        <p:origin x="103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1A729D-3290-4728-8335-434FBCFAE40A}" type="datetimeFigureOut">
              <a:rPr lang="en-US" smtClean="0"/>
              <a:t>8/21/2023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0CC8F3-9C4E-497E-B1DF-24F239CCD784}" type="slidenum">
              <a:rPr lang="en-US" smtClean="0"/>
              <a:t>‹#›</a:t>
            </a:fld>
            <a:endParaRPr lang="en-US"/>
          </a:p>
        </p:txBody>
      </p:sp>
    </p:spTree>
    <p:extLst>
      <p:ext uri="{BB962C8B-B14F-4D97-AF65-F5344CB8AC3E}">
        <p14:creationId xmlns:p14="http://schemas.microsoft.com/office/powerpoint/2010/main" val="850056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-GV click</a:t>
            </a:r>
            <a:r>
              <a:rPr lang="en-US" baseline="0"/>
              <a:t> vào khung đá</a:t>
            </a:r>
            <a:r>
              <a:rPr lang="en-US" sz="1200">
                <a:solidFill>
                  <a:schemeClr val="bg2">
                    <a:lumMod val="10000"/>
                  </a:schemeClr>
                </a:solidFill>
              </a:rPr>
              <a:t>p án</a:t>
            </a:r>
            <a:r>
              <a:rPr lang="en-US" sz="1200" baseline="0">
                <a:solidFill>
                  <a:schemeClr val="bg2">
                    <a:lumMod val="10000"/>
                  </a:schemeClr>
                </a:solidFill>
              </a:rPr>
              <a:t> để chọn</a:t>
            </a:r>
            <a:endParaRPr lang="en-US"/>
          </a:p>
        </p:txBody>
      </p:sp>
      <p:sp>
        <p:nvSpPr>
          <p:cNvPr id="4" name="Slide Number Placeholder 3"/>
          <p:cNvSpPr>
            <a:spLocks noGrp="1"/>
          </p:cNvSpPr>
          <p:nvPr>
            <p:ph type="sldNum" sz="quarter" idx="10"/>
          </p:nvPr>
        </p:nvSpPr>
        <p:spPr/>
        <p:txBody>
          <a:bodyPr/>
          <a:lstStyle/>
          <a:p>
            <a:fld id="{A40CC8F3-9C4E-497E-B1DF-24F239CCD784}" type="slidenum">
              <a:rPr lang="en-US" smtClean="0"/>
              <a:t>17</a:t>
            </a:fld>
            <a:endParaRPr lang="en-US"/>
          </a:p>
        </p:txBody>
      </p:sp>
    </p:spTree>
    <p:extLst>
      <p:ext uri="{BB962C8B-B14F-4D97-AF65-F5344CB8AC3E}">
        <p14:creationId xmlns:p14="http://schemas.microsoft.com/office/powerpoint/2010/main" val="2960803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-GV click</a:t>
            </a:r>
            <a:r>
              <a:rPr lang="en-US" baseline="0"/>
              <a:t> vào khung đá</a:t>
            </a:r>
            <a:r>
              <a:rPr lang="en-US" sz="1200">
                <a:solidFill>
                  <a:schemeClr val="bg2">
                    <a:lumMod val="10000"/>
                  </a:schemeClr>
                </a:solidFill>
              </a:rPr>
              <a:t>p án</a:t>
            </a:r>
            <a:r>
              <a:rPr lang="en-US" sz="1200" baseline="0">
                <a:solidFill>
                  <a:schemeClr val="bg2">
                    <a:lumMod val="10000"/>
                  </a:schemeClr>
                </a:solidFill>
              </a:rPr>
              <a:t> để chọn</a:t>
            </a:r>
            <a:endParaRPr lang="en-US"/>
          </a:p>
          <a:p>
            <a:endParaRPr lang="en-US"/>
          </a:p>
        </p:txBody>
      </p:sp>
      <p:sp>
        <p:nvSpPr>
          <p:cNvPr id="4" name="Slide Number Placeholder 3"/>
          <p:cNvSpPr>
            <a:spLocks noGrp="1"/>
          </p:cNvSpPr>
          <p:nvPr>
            <p:ph type="sldNum" sz="quarter" idx="10"/>
          </p:nvPr>
        </p:nvSpPr>
        <p:spPr/>
        <p:txBody>
          <a:bodyPr/>
          <a:lstStyle/>
          <a:p>
            <a:fld id="{A40CC8F3-9C4E-497E-B1DF-24F239CCD784}" type="slidenum">
              <a:rPr lang="en-US" smtClean="0"/>
              <a:t>18</a:t>
            </a:fld>
            <a:endParaRPr lang="en-US"/>
          </a:p>
        </p:txBody>
      </p:sp>
    </p:spTree>
    <p:extLst>
      <p:ext uri="{BB962C8B-B14F-4D97-AF65-F5344CB8AC3E}">
        <p14:creationId xmlns:p14="http://schemas.microsoft.com/office/powerpoint/2010/main" val="2611475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-GV click</a:t>
            </a:r>
            <a:r>
              <a:rPr lang="en-US" baseline="0"/>
              <a:t> vào khung đá</a:t>
            </a:r>
            <a:r>
              <a:rPr lang="en-US" sz="1200">
                <a:solidFill>
                  <a:schemeClr val="bg2">
                    <a:lumMod val="10000"/>
                  </a:schemeClr>
                </a:solidFill>
              </a:rPr>
              <a:t>p án</a:t>
            </a:r>
            <a:r>
              <a:rPr lang="en-US" sz="1200" baseline="0">
                <a:solidFill>
                  <a:schemeClr val="bg2">
                    <a:lumMod val="10000"/>
                  </a:schemeClr>
                </a:solidFill>
              </a:rPr>
              <a:t> để chọn</a:t>
            </a:r>
            <a:endParaRPr lang="en-US"/>
          </a:p>
          <a:p>
            <a:endParaRPr lang="en-US"/>
          </a:p>
        </p:txBody>
      </p:sp>
      <p:sp>
        <p:nvSpPr>
          <p:cNvPr id="4" name="Slide Number Placeholder 3"/>
          <p:cNvSpPr>
            <a:spLocks noGrp="1"/>
          </p:cNvSpPr>
          <p:nvPr>
            <p:ph type="sldNum" sz="quarter" idx="10"/>
          </p:nvPr>
        </p:nvSpPr>
        <p:spPr/>
        <p:txBody>
          <a:bodyPr/>
          <a:lstStyle/>
          <a:p>
            <a:fld id="{A40CC8F3-9C4E-497E-B1DF-24F239CCD784}" type="slidenum">
              <a:rPr lang="en-US" smtClean="0"/>
              <a:t>19</a:t>
            </a:fld>
            <a:endParaRPr lang="en-US"/>
          </a:p>
        </p:txBody>
      </p:sp>
    </p:spTree>
    <p:extLst>
      <p:ext uri="{BB962C8B-B14F-4D97-AF65-F5344CB8AC3E}">
        <p14:creationId xmlns:p14="http://schemas.microsoft.com/office/powerpoint/2010/main" val="3761766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-GV click</a:t>
            </a:r>
            <a:r>
              <a:rPr lang="en-US" baseline="0"/>
              <a:t> vào khung đá</a:t>
            </a:r>
            <a:r>
              <a:rPr lang="en-US" sz="1200">
                <a:solidFill>
                  <a:schemeClr val="bg2">
                    <a:lumMod val="10000"/>
                  </a:schemeClr>
                </a:solidFill>
              </a:rPr>
              <a:t>p án</a:t>
            </a:r>
            <a:r>
              <a:rPr lang="en-US" sz="1200" baseline="0">
                <a:solidFill>
                  <a:schemeClr val="bg2">
                    <a:lumMod val="10000"/>
                  </a:schemeClr>
                </a:solidFill>
              </a:rPr>
              <a:t> để chọn</a:t>
            </a:r>
            <a:endParaRPr lang="en-US"/>
          </a:p>
          <a:p>
            <a:endParaRPr lang="en-US"/>
          </a:p>
        </p:txBody>
      </p:sp>
      <p:sp>
        <p:nvSpPr>
          <p:cNvPr id="4" name="Slide Number Placeholder 3"/>
          <p:cNvSpPr>
            <a:spLocks noGrp="1"/>
          </p:cNvSpPr>
          <p:nvPr>
            <p:ph type="sldNum" sz="quarter" idx="10"/>
          </p:nvPr>
        </p:nvSpPr>
        <p:spPr/>
        <p:txBody>
          <a:bodyPr/>
          <a:lstStyle/>
          <a:p>
            <a:fld id="{A40CC8F3-9C4E-497E-B1DF-24F239CCD784}" type="slidenum">
              <a:rPr lang="en-US" smtClean="0"/>
              <a:t>20</a:t>
            </a:fld>
            <a:endParaRPr lang="en-US"/>
          </a:p>
        </p:txBody>
      </p:sp>
    </p:spTree>
    <p:extLst>
      <p:ext uri="{BB962C8B-B14F-4D97-AF65-F5344CB8AC3E}">
        <p14:creationId xmlns:p14="http://schemas.microsoft.com/office/powerpoint/2010/main" val="4732211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8/21/2023</a:t>
            </a:fld>
            <a:endParaRPr lang="en-US"/>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261570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9614470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85436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468133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4084102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172144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21110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8082351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884949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9323469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209144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5289438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724988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225531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412026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666116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662158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192535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47470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313970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96208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123818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39728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13085772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52698903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hyperlink" Target="https://hoc10.vn/doc-sach/hoat-dong-trai-nghiem-3/1/136/71/" TargetMode="External"/><Relationship Id="rId2" Type="http://schemas.openxmlformats.org/officeDocument/2006/relationships/image" Target="../media/image6.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hoat-dong-trai-nghiem-3/1/136/71/" TargetMode="External"/><Relationship Id="rId2" Type="http://schemas.openxmlformats.org/officeDocument/2006/relationships/image" Target="../media/image10.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image" Target="../media/image13.sv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jp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5.png"/><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jpg"/><Relationship Id="rId1" Type="http://schemas.openxmlformats.org/officeDocument/2006/relationships/slideLayout" Target="../slideLayouts/slideLayout7.xml"/><Relationship Id="rId5" Type="http://schemas.openxmlformats.org/officeDocument/2006/relationships/image" Target="../media/image18.png"/><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hoc10.vn/doc-sach/hoat-dong-trai-nghiem-3/1/136/72/" TargetMode="External"/><Relationship Id="rId2" Type="http://schemas.openxmlformats.org/officeDocument/2006/relationships/image" Target="../media/image19.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hoat-dong-trai-nghiem-3/1/136/72/" TargetMode="External"/><Relationship Id="rId2" Type="http://schemas.openxmlformats.org/officeDocument/2006/relationships/image" Target="../media/image22.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29.png"/><Relationship Id="rId3" Type="http://schemas.openxmlformats.org/officeDocument/2006/relationships/audio" Target="../media/audio1.wav"/><Relationship Id="rId7" Type="http://schemas.openxmlformats.org/officeDocument/2006/relationships/image" Target="../media/image26.png"/><Relationship Id="rId12" Type="http://schemas.microsoft.com/office/2007/relationships/hdphoto" Target="../media/hdphoto6.wdp"/><Relationship Id="rId2" Type="http://schemas.openxmlformats.org/officeDocument/2006/relationships/notesSlide" Target="../notesSlides/notesSlide1.xml"/><Relationship Id="rId16" Type="http://schemas.openxmlformats.org/officeDocument/2006/relationships/image" Target="../media/image32.jpeg"/><Relationship Id="rId1" Type="http://schemas.openxmlformats.org/officeDocument/2006/relationships/slideLayout" Target="../slideLayouts/slideLayout1.xml"/><Relationship Id="rId6" Type="http://schemas.openxmlformats.org/officeDocument/2006/relationships/image" Target="../media/image25.jpg"/><Relationship Id="rId11" Type="http://schemas.openxmlformats.org/officeDocument/2006/relationships/image" Target="../media/image28.png"/><Relationship Id="rId5" Type="http://schemas.openxmlformats.org/officeDocument/2006/relationships/audio" Target="../media/audio3.wav"/><Relationship Id="rId15" Type="http://schemas.openxmlformats.org/officeDocument/2006/relationships/image" Target="../media/image31.png"/><Relationship Id="rId10" Type="http://schemas.microsoft.com/office/2007/relationships/hdphoto" Target="../media/hdphoto5.wdp"/><Relationship Id="rId4" Type="http://schemas.openxmlformats.org/officeDocument/2006/relationships/audio" Target="../media/audio2.wav"/><Relationship Id="rId9" Type="http://schemas.openxmlformats.org/officeDocument/2006/relationships/image" Target="../media/image27.png"/><Relationship Id="rId14" Type="http://schemas.openxmlformats.org/officeDocument/2006/relationships/image" Target="../media/image30.png"/></Relationships>
</file>

<file path=ppt/slides/_rels/slide18.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29.png"/><Relationship Id="rId3" Type="http://schemas.openxmlformats.org/officeDocument/2006/relationships/audio" Target="../media/audio1.wav"/><Relationship Id="rId7" Type="http://schemas.openxmlformats.org/officeDocument/2006/relationships/image" Target="../media/image26.png"/><Relationship Id="rId12" Type="http://schemas.microsoft.com/office/2007/relationships/hdphoto" Target="../media/hdphoto6.wdp"/><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5.jpg"/><Relationship Id="rId11" Type="http://schemas.openxmlformats.org/officeDocument/2006/relationships/image" Target="../media/image28.png"/><Relationship Id="rId5" Type="http://schemas.openxmlformats.org/officeDocument/2006/relationships/audio" Target="../media/audio3.wav"/><Relationship Id="rId15" Type="http://schemas.openxmlformats.org/officeDocument/2006/relationships/image" Target="../media/image32.jpeg"/><Relationship Id="rId10" Type="http://schemas.microsoft.com/office/2007/relationships/hdphoto" Target="../media/hdphoto5.wdp"/><Relationship Id="rId4" Type="http://schemas.openxmlformats.org/officeDocument/2006/relationships/audio" Target="../media/audio2.wav"/><Relationship Id="rId9" Type="http://schemas.openxmlformats.org/officeDocument/2006/relationships/image" Target="../media/image27.png"/><Relationship Id="rId14" Type="http://schemas.openxmlformats.org/officeDocument/2006/relationships/image" Target="../media/image31.png"/></Relationships>
</file>

<file path=ppt/slides/_rels/slide19.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30.png"/><Relationship Id="rId3" Type="http://schemas.openxmlformats.org/officeDocument/2006/relationships/audio" Target="../media/audio1.wav"/><Relationship Id="rId7" Type="http://schemas.openxmlformats.org/officeDocument/2006/relationships/image" Target="../media/image26.png"/><Relationship Id="rId12" Type="http://schemas.microsoft.com/office/2007/relationships/hdphoto" Target="../media/hdphoto6.wdp"/><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5.jpg"/><Relationship Id="rId11" Type="http://schemas.openxmlformats.org/officeDocument/2006/relationships/image" Target="../media/image28.png"/><Relationship Id="rId5" Type="http://schemas.openxmlformats.org/officeDocument/2006/relationships/audio" Target="../media/audio3.wav"/><Relationship Id="rId15" Type="http://schemas.openxmlformats.org/officeDocument/2006/relationships/image" Target="../media/image32.jpeg"/><Relationship Id="rId10" Type="http://schemas.microsoft.com/office/2007/relationships/hdphoto" Target="../media/hdphoto5.wdp"/><Relationship Id="rId4" Type="http://schemas.openxmlformats.org/officeDocument/2006/relationships/audio" Target="../media/audio2.wav"/><Relationship Id="rId9" Type="http://schemas.openxmlformats.org/officeDocument/2006/relationships/image" Target="../media/image27.png"/><Relationship Id="rId14" Type="http://schemas.openxmlformats.org/officeDocument/2006/relationships/image" Target="../media/image33.png"/></Relationships>
</file>

<file path=ppt/slides/_rels/slide20.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29.png"/><Relationship Id="rId3" Type="http://schemas.openxmlformats.org/officeDocument/2006/relationships/audio" Target="../media/audio1.wav"/><Relationship Id="rId7" Type="http://schemas.openxmlformats.org/officeDocument/2006/relationships/image" Target="../media/image26.png"/><Relationship Id="rId12" Type="http://schemas.microsoft.com/office/2007/relationships/hdphoto" Target="../media/hdphoto6.wdp"/><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5.jpg"/><Relationship Id="rId11" Type="http://schemas.openxmlformats.org/officeDocument/2006/relationships/image" Target="../media/image28.png"/><Relationship Id="rId5" Type="http://schemas.openxmlformats.org/officeDocument/2006/relationships/audio" Target="../media/audio3.wav"/><Relationship Id="rId15" Type="http://schemas.openxmlformats.org/officeDocument/2006/relationships/image" Target="../media/image32.jpeg"/><Relationship Id="rId10" Type="http://schemas.microsoft.com/office/2007/relationships/hdphoto" Target="../media/hdphoto5.wdp"/><Relationship Id="rId4" Type="http://schemas.openxmlformats.org/officeDocument/2006/relationships/audio" Target="../media/audio2.wav"/><Relationship Id="rId9" Type="http://schemas.openxmlformats.org/officeDocument/2006/relationships/image" Target="../media/image27.png"/><Relationship Id="rId1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24.xml"/><Relationship Id="rId6" Type="http://schemas.microsoft.com/office/2007/relationships/hdphoto" Target="../media/hdphoto7.wdp"/><Relationship Id="rId5" Type="http://schemas.openxmlformats.org/officeDocument/2006/relationships/image" Target="../media/image38.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355833"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7:</a:t>
            </a:r>
          </a:p>
          <a:p>
            <a:pPr>
              <a:lnSpc>
                <a:spcPct val="150000"/>
              </a:lnSpc>
            </a:pPr>
            <a:r>
              <a:rPr lang="en-US" sz="5200" b="1" dirty="0">
                <a:solidFill>
                  <a:srgbClr val="002060"/>
                </a:solidFill>
                <a:latin typeface="UTM Avo" panose="02040603050506020204" pitchFamily="18" charset="0"/>
              </a:rPr>
              <a:t>Gia </a:t>
            </a:r>
            <a:r>
              <a:rPr lang="en-US" sz="5200" b="1" dirty="0" err="1">
                <a:solidFill>
                  <a:srgbClr val="002060"/>
                </a:solidFill>
                <a:latin typeface="UTM Avo" panose="02040603050506020204" pitchFamily="18" charset="0"/>
              </a:rPr>
              <a:t>đình</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yêu</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th</a:t>
            </a:r>
            <a:r>
              <a:rPr lang="vi-VN" sz="5200" b="1" dirty="0">
                <a:solidFill>
                  <a:srgbClr val="002060"/>
                </a:solidFill>
                <a:latin typeface="UTM Avo" panose="02040603050506020204" pitchFamily="18" charset="0"/>
              </a:rPr>
              <a:t>ư</a:t>
            </a:r>
            <a:r>
              <a:rPr lang="en-US" sz="5200" b="1" dirty="0" err="1">
                <a:solidFill>
                  <a:srgbClr val="002060"/>
                </a:solidFill>
                <a:latin typeface="UTM Avo" panose="02040603050506020204" pitchFamily="18" charset="0"/>
              </a:rPr>
              <a:t>ơng</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86033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26</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3</a:t>
            </a:r>
          </a:p>
        </p:txBody>
      </p:sp>
    </p:spTree>
    <p:extLst>
      <p:ext uri="{BB962C8B-B14F-4D97-AF65-F5344CB8AC3E}">
        <p14:creationId xmlns:p14="http://schemas.microsoft.com/office/powerpoint/2010/main" val="3011046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sp>
        <p:nvSpPr>
          <p:cNvPr id="12" name="Rectangle 11">
            <a:extLst>
              <a:ext uri="{FF2B5EF4-FFF2-40B4-BE49-F238E27FC236}">
                <a16:creationId xmlns:a16="http://schemas.microsoft.com/office/drawing/2014/main" id="{60425FB4-E067-4433-A831-B36EE28486AA}"/>
              </a:ext>
            </a:extLst>
          </p:cNvPr>
          <p:cNvSpPr/>
          <p:nvPr/>
        </p:nvSpPr>
        <p:spPr>
          <a:xfrm>
            <a:off x="4650896" y="635000"/>
            <a:ext cx="3179075" cy="952056"/>
          </a:xfrm>
          <a:prstGeom prst="rect">
            <a:avLst/>
          </a:prstGeom>
        </p:spPr>
        <p:txBody>
          <a:bodyPr wrap="none">
            <a:spAutoFit/>
          </a:bodyPr>
          <a:lstStyle/>
          <a:p>
            <a:pPr algn="ctr">
              <a:lnSpc>
                <a:spcPts val="7858"/>
              </a:lnSpc>
              <a:defRPr/>
            </a:pPr>
            <a:r>
              <a:rPr lang="en-US" sz="3600" b="1" dirty="0">
                <a:solidFill>
                  <a:srgbClr val="1F497D"/>
                </a:solidFill>
                <a:latin typeface="+mj-lt"/>
                <a:cs typeface="Arial" panose="020B0604020202020204" pitchFamily="34" charset="0"/>
              </a:rPr>
              <a:t>KHỞI ĐỘNG </a:t>
            </a:r>
          </a:p>
        </p:txBody>
      </p:sp>
      <p:pic>
        <p:nvPicPr>
          <p:cNvPr id="13" name="Picture 22">
            <a:extLst>
              <a:ext uri="{FF2B5EF4-FFF2-40B4-BE49-F238E27FC236}">
                <a16:creationId xmlns:a16="http://schemas.microsoft.com/office/drawing/2014/main" id="{55E1838D-54C9-4D2B-918C-9FCB6DA810C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4724400" y="4550179"/>
            <a:ext cx="2700984" cy="1468660"/>
          </a:xfrm>
          <a:prstGeom prst="rect">
            <a:avLst/>
          </a:prstGeom>
        </p:spPr>
      </p:pic>
      <p:grpSp>
        <p:nvGrpSpPr>
          <p:cNvPr id="14" name="Group 13">
            <a:extLst>
              <a:ext uri="{FF2B5EF4-FFF2-40B4-BE49-F238E27FC236}">
                <a16:creationId xmlns:a16="http://schemas.microsoft.com/office/drawing/2014/main" id="{95068C69-AB72-457D-B1E5-04EB1A403226}"/>
              </a:ext>
            </a:extLst>
          </p:cNvPr>
          <p:cNvGrpSpPr/>
          <p:nvPr/>
        </p:nvGrpSpPr>
        <p:grpSpPr>
          <a:xfrm>
            <a:off x="1676400" y="1877898"/>
            <a:ext cx="8888861" cy="2215081"/>
            <a:chOff x="2514600" y="3314700"/>
            <a:chExt cx="13333291" cy="3322621"/>
          </a:xfrm>
        </p:grpSpPr>
        <p:sp>
          <p:nvSpPr>
            <p:cNvPr id="15" name="Rounded Rectangular Callout 15">
              <a:extLst>
                <a:ext uri="{FF2B5EF4-FFF2-40B4-BE49-F238E27FC236}">
                  <a16:creationId xmlns:a16="http://schemas.microsoft.com/office/drawing/2014/main" id="{EB93B7C2-01A8-4545-A1EC-07E3BFC047A4}"/>
                </a:ext>
              </a:extLst>
            </p:cNvPr>
            <p:cNvSpPr/>
            <p:nvPr/>
          </p:nvSpPr>
          <p:spPr>
            <a:xfrm>
              <a:off x="2514600" y="3314700"/>
              <a:ext cx="13333291" cy="3322621"/>
            </a:xfrm>
            <a:prstGeom prst="wedgeRoundRectCallout">
              <a:avLst>
                <a:gd name="adj1" fmla="val -21074"/>
                <a:gd name="adj2" fmla="val 62017"/>
                <a:gd name="adj3" fmla="val 16667"/>
              </a:avLst>
            </a:prstGeom>
            <a:noFill/>
            <a:ln>
              <a:solidFill>
                <a:schemeClr val="accent3">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mj-lt"/>
              </a:endParaRPr>
            </a:p>
          </p:txBody>
        </p:sp>
        <p:sp>
          <p:nvSpPr>
            <p:cNvPr id="16" name="Rectangle 15">
              <a:extLst>
                <a:ext uri="{FF2B5EF4-FFF2-40B4-BE49-F238E27FC236}">
                  <a16:creationId xmlns:a16="http://schemas.microsoft.com/office/drawing/2014/main" id="{7A83227C-59A6-428F-AC6A-847B47587291}"/>
                </a:ext>
              </a:extLst>
            </p:cNvPr>
            <p:cNvSpPr/>
            <p:nvPr/>
          </p:nvSpPr>
          <p:spPr>
            <a:xfrm>
              <a:off x="2743200" y="3362421"/>
              <a:ext cx="12801600" cy="2513764"/>
            </a:xfrm>
            <a:prstGeom prst="rect">
              <a:avLst/>
            </a:prstGeom>
          </p:spPr>
          <p:txBody>
            <a:bodyPr wrap="square">
              <a:spAutoFit/>
            </a:bodyPr>
            <a:lstStyle/>
            <a:p>
              <a:pPr algn="just">
                <a:lnSpc>
                  <a:spcPct val="150000"/>
                </a:lnSpc>
                <a:spcBef>
                  <a:spcPts val="67"/>
                </a:spcBef>
                <a:spcAft>
                  <a:spcPts val="67"/>
                </a:spcAft>
              </a:pPr>
              <a:r>
                <a:rPr lang="vi-VN" sz="2400" dirty="0">
                  <a:solidFill>
                    <a:srgbClr val="000000"/>
                  </a:solidFill>
                  <a:latin typeface="+mj-lt"/>
                  <a:ea typeface="Arial" panose="020B0604020202020204" pitchFamily="34" charset="0"/>
                  <a:cs typeface="Arial" panose="020B0604020202020204" pitchFamily="34" charset="0"/>
                </a:rPr>
                <a:t>Hằng ngày, em đã làm những việc gì thể hiện sự quan tâm, chăm sóc và bày tỏ lòng biết ơn đối với các thành viên trong gia đình em?</a:t>
              </a:r>
              <a:endParaRPr lang="en-US" sz="2400" dirty="0">
                <a:latin typeface="+mj-lt"/>
                <a:ea typeface="Arial" panose="020B0604020202020204" pitchFamily="34" charset="0"/>
                <a:cs typeface="Times New Roman" panose="02020603050405020304" pitchFamily="18" charset="0"/>
              </a:endParaRPr>
            </a:p>
          </p:txBody>
        </p:sp>
      </p:grpSp>
    </p:spTree>
    <p:extLst>
      <p:ext uri="{BB962C8B-B14F-4D97-AF65-F5344CB8AC3E}">
        <p14:creationId xmlns:p14="http://schemas.microsoft.com/office/powerpoint/2010/main" val="13096294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par>
                                <p:cTn id="8" presetID="42"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anim calcmode="lin" valueType="num">
                                      <p:cBhvr>
                                        <p:cTn id="11" dur="500" fill="hold"/>
                                        <p:tgtEl>
                                          <p:spTgt spid="13"/>
                                        </p:tgtEl>
                                        <p:attrNameLst>
                                          <p:attrName>ppt_x</p:attrName>
                                        </p:attrNameLst>
                                      </p:cBhvr>
                                      <p:tavLst>
                                        <p:tav tm="0">
                                          <p:val>
                                            <p:strVal val="#ppt_x"/>
                                          </p:val>
                                        </p:tav>
                                        <p:tav tm="100000">
                                          <p:val>
                                            <p:strVal val="#ppt_x"/>
                                          </p:val>
                                        </p:tav>
                                      </p:tavLst>
                                    </p:anim>
                                    <p:anim calcmode="lin" valueType="num">
                                      <p:cBhvr>
                                        <p:cTn id="12"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anim calcmode="lin" valueType="num">
                                      <p:cBhvr>
                                        <p:cTn id="18" dur="500" fill="hold"/>
                                        <p:tgtEl>
                                          <p:spTgt spid="14"/>
                                        </p:tgtEl>
                                        <p:attrNameLst>
                                          <p:attrName>ppt_x</p:attrName>
                                        </p:attrNameLst>
                                      </p:cBhvr>
                                      <p:tavLst>
                                        <p:tav tm="0">
                                          <p:val>
                                            <p:strVal val="#ppt_x"/>
                                          </p:val>
                                        </p:tav>
                                        <p:tav tm="100000">
                                          <p:val>
                                            <p:strVal val="#ppt_x"/>
                                          </p:val>
                                        </p:tav>
                                      </p:tavLst>
                                    </p:anim>
                                    <p:anim calcmode="lin" valueType="num">
                                      <p:cBhvr>
                                        <p:cTn id="19"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949512" y="2990127"/>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275359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CA6052-C559-469A-A220-43B6E5CAC3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692" y="1611344"/>
            <a:ext cx="10112507" cy="5246656"/>
          </a:xfrm>
          <a:prstGeom prst="rect">
            <a:avLst/>
          </a:prstGeom>
        </p:spPr>
      </p:pic>
    </p:spTree>
    <p:extLst>
      <p:ext uri="{BB962C8B-B14F-4D97-AF65-F5344CB8AC3E}">
        <p14:creationId xmlns:p14="http://schemas.microsoft.com/office/powerpoint/2010/main" val="1308164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949512" y="2990127"/>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610134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25982DD-D4DF-4DA7-ACCA-7956D91B36E7}"/>
              </a:ext>
            </a:extLst>
          </p:cNvPr>
          <p:cNvSpPr txBox="1"/>
          <p:nvPr/>
        </p:nvSpPr>
        <p:spPr>
          <a:xfrm>
            <a:off x="590551" y="1533293"/>
            <a:ext cx="11220449" cy="616387"/>
          </a:xfrm>
          <a:prstGeom prst="rect">
            <a:avLst/>
          </a:prstGeom>
          <a:noFill/>
        </p:spPr>
        <p:txBody>
          <a:bodyPr wrap="square" rtlCol="0">
            <a:spAutoFit/>
          </a:bodyPr>
          <a:lstStyle/>
          <a:p>
            <a:pPr lvl="0">
              <a:lnSpc>
                <a:spcPct val="150000"/>
              </a:lnSpc>
              <a:defRPr/>
            </a:pPr>
            <a:r>
              <a:rPr lang="en-US" sz="2600" b="1" dirty="0" err="1">
                <a:solidFill>
                  <a:srgbClr val="C00000"/>
                </a:solidFill>
                <a:latin typeface="Arial" panose="020B0604020202020204" pitchFamily="34" charset="0"/>
                <a:cs typeface="Arial" panose="020B0604020202020204" pitchFamily="34" charset="0"/>
              </a:rPr>
              <a:t>Hoạt</a:t>
            </a:r>
            <a:r>
              <a:rPr lang="en-US" sz="2600" b="1" dirty="0">
                <a:solidFill>
                  <a:srgbClr val="C00000"/>
                </a:solidFill>
                <a:latin typeface="Arial" panose="020B0604020202020204" pitchFamily="34" charset="0"/>
                <a:cs typeface="Arial" panose="020B0604020202020204" pitchFamily="34" charset="0"/>
              </a:rPr>
              <a:t> </a:t>
            </a:r>
            <a:r>
              <a:rPr lang="en-US" sz="2600" b="1" dirty="0" err="1">
                <a:solidFill>
                  <a:srgbClr val="C00000"/>
                </a:solidFill>
                <a:latin typeface="Arial" panose="020B0604020202020204" pitchFamily="34" charset="0"/>
                <a:cs typeface="Arial" panose="020B0604020202020204" pitchFamily="34" charset="0"/>
              </a:rPr>
              <a:t>động</a:t>
            </a:r>
            <a:r>
              <a:rPr lang="en-US" sz="2600" b="1" dirty="0">
                <a:solidFill>
                  <a:srgbClr val="C00000"/>
                </a:solidFill>
                <a:latin typeface="Arial" panose="020B0604020202020204" pitchFamily="34" charset="0"/>
                <a:cs typeface="Arial" panose="020B0604020202020204" pitchFamily="34" charset="0"/>
              </a:rPr>
              <a:t> 3:</a:t>
            </a:r>
            <a:r>
              <a:rPr lang="en-US" sz="2600" dirty="0">
                <a:solidFill>
                  <a:srgbClr val="C00000"/>
                </a:solidFill>
                <a:latin typeface="Arial" panose="020B0604020202020204" pitchFamily="34" charset="0"/>
                <a:cs typeface="Arial" panose="020B0604020202020204" pitchFamily="34" charset="0"/>
              </a:rPr>
              <a:t> </a:t>
            </a:r>
            <a:r>
              <a:rPr lang="vi-VN" sz="2600" dirty="0">
                <a:solidFill>
                  <a:srgbClr val="C00000"/>
                </a:solidFill>
                <a:cs typeface="Arial" panose="020B0604020202020204" pitchFamily="34" charset="0"/>
              </a:rPr>
              <a:t>Mong muốn của em với người thân</a:t>
            </a:r>
          </a:p>
        </p:txBody>
      </p:sp>
      <p:sp>
        <p:nvSpPr>
          <p:cNvPr id="3" name="Google Shape;1573;p33">
            <a:extLst>
              <a:ext uri="{FF2B5EF4-FFF2-40B4-BE49-F238E27FC236}">
                <a16:creationId xmlns:a16="http://schemas.microsoft.com/office/drawing/2014/main" id="{3B32F7B2-6BAD-4731-BEDE-ED0E08B996A7}"/>
              </a:ext>
            </a:extLst>
          </p:cNvPr>
          <p:cNvSpPr/>
          <p:nvPr/>
        </p:nvSpPr>
        <p:spPr>
          <a:xfrm>
            <a:off x="3800475" y="2246333"/>
            <a:ext cx="4800600" cy="848467"/>
          </a:xfrm>
          <a:custGeom>
            <a:avLst/>
            <a:gdLst/>
            <a:ahLst/>
            <a:cxnLst/>
            <a:rect l="l" t="t" r="r" b="b"/>
            <a:pathLst>
              <a:path w="40258" h="29674" extrusionOk="0">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BDE7F9"/>
          </a:solidFill>
          <a:ln>
            <a:noFill/>
          </a:ln>
        </p:spPr>
        <p:txBody>
          <a:bodyPr spcFirstLastPara="1" wrap="square" lIns="60950" tIns="60950" rIns="60950" bIns="60950" anchor="ctr" anchorCtr="0">
            <a:noAutofit/>
          </a:bodyPr>
          <a:lstStyle/>
          <a:p>
            <a:pPr algn="ctr" defTabSz="609630">
              <a:buClr>
                <a:srgbClr val="000000"/>
              </a:buClr>
              <a:defRPr/>
            </a:pPr>
            <a:r>
              <a:rPr lang="en-US" sz="2400" b="1" kern="0" dirty="0">
                <a:solidFill>
                  <a:srgbClr val="000000"/>
                </a:solidFill>
                <a:latin typeface="Arial"/>
                <a:cs typeface="Arial"/>
                <a:sym typeface="Arial"/>
              </a:rPr>
              <a:t>Chia </a:t>
            </a:r>
            <a:r>
              <a:rPr lang="en-US" sz="2400" b="1" kern="0" dirty="0" err="1">
                <a:solidFill>
                  <a:srgbClr val="000000"/>
                </a:solidFill>
                <a:latin typeface="Arial"/>
                <a:cs typeface="Arial"/>
                <a:sym typeface="Arial"/>
              </a:rPr>
              <a:t>sẻ</a:t>
            </a:r>
            <a:r>
              <a:rPr lang="en-US" sz="2400" b="1" kern="0" dirty="0">
                <a:solidFill>
                  <a:srgbClr val="000000"/>
                </a:solidFill>
                <a:latin typeface="Arial"/>
                <a:cs typeface="Arial"/>
                <a:sym typeface="Arial"/>
              </a:rPr>
              <a:t> </a:t>
            </a:r>
            <a:r>
              <a:rPr lang="en-US" sz="2400" b="1" kern="0" dirty="0" err="1">
                <a:solidFill>
                  <a:srgbClr val="000000"/>
                </a:solidFill>
                <a:latin typeface="Arial"/>
                <a:cs typeface="Arial"/>
                <a:sym typeface="Arial"/>
              </a:rPr>
              <a:t>theo</a:t>
            </a:r>
            <a:r>
              <a:rPr lang="en-US" sz="2400" b="1" kern="0" dirty="0">
                <a:solidFill>
                  <a:srgbClr val="000000"/>
                </a:solidFill>
                <a:latin typeface="Arial"/>
                <a:cs typeface="Arial"/>
                <a:sym typeface="Arial"/>
              </a:rPr>
              <a:t> </a:t>
            </a:r>
            <a:r>
              <a:rPr lang="en-US" sz="2400" b="1" kern="0" dirty="0" err="1">
                <a:solidFill>
                  <a:srgbClr val="000000"/>
                </a:solidFill>
                <a:latin typeface="Arial"/>
                <a:cs typeface="Arial"/>
                <a:sym typeface="Arial"/>
              </a:rPr>
              <a:t>cặp</a:t>
            </a:r>
            <a:r>
              <a:rPr lang="en-US" sz="2400" b="1" kern="0" dirty="0">
                <a:solidFill>
                  <a:srgbClr val="000000"/>
                </a:solidFill>
                <a:latin typeface="Arial"/>
                <a:cs typeface="Arial"/>
                <a:sym typeface="Arial"/>
              </a:rPr>
              <a:t> </a:t>
            </a:r>
            <a:r>
              <a:rPr lang="en-US" sz="2400" b="1" kern="0" dirty="0" err="1">
                <a:solidFill>
                  <a:srgbClr val="000000"/>
                </a:solidFill>
                <a:latin typeface="Arial"/>
                <a:cs typeface="Arial"/>
                <a:sym typeface="Arial"/>
              </a:rPr>
              <a:t>đôi</a:t>
            </a:r>
            <a:endParaRPr sz="2400" b="1" kern="0" dirty="0">
              <a:solidFill>
                <a:srgbClr val="000000"/>
              </a:solidFill>
              <a:latin typeface="Arial"/>
              <a:cs typeface="Arial"/>
              <a:sym typeface="Arial"/>
            </a:endParaRPr>
          </a:p>
        </p:txBody>
      </p:sp>
      <p:pic>
        <p:nvPicPr>
          <p:cNvPr id="4" name="Picture 22">
            <a:extLst>
              <a:ext uri="{FF2B5EF4-FFF2-40B4-BE49-F238E27FC236}">
                <a16:creationId xmlns:a16="http://schemas.microsoft.com/office/drawing/2014/main" id="{358391A0-514F-46DA-9898-2A457F5C622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957541" y="3870727"/>
            <a:ext cx="2012429" cy="1453980"/>
          </a:xfrm>
          <a:prstGeom prst="rect">
            <a:avLst/>
          </a:prstGeom>
        </p:spPr>
      </p:pic>
      <p:sp>
        <p:nvSpPr>
          <p:cNvPr id="5" name="Rounded Rectangular Callout 22">
            <a:extLst>
              <a:ext uri="{FF2B5EF4-FFF2-40B4-BE49-F238E27FC236}">
                <a16:creationId xmlns:a16="http://schemas.microsoft.com/office/drawing/2014/main" id="{21027D7E-8EE8-46F3-B2AE-4419736BD66C}"/>
              </a:ext>
            </a:extLst>
          </p:cNvPr>
          <p:cNvSpPr/>
          <p:nvPr/>
        </p:nvSpPr>
        <p:spPr>
          <a:xfrm>
            <a:off x="1633025" y="3429000"/>
            <a:ext cx="6073104" cy="1972799"/>
          </a:xfrm>
          <a:prstGeom prst="wedgeRoundRectCallout">
            <a:avLst>
              <a:gd name="adj1" fmla="val 54029"/>
              <a:gd name="adj2" fmla="val 23176"/>
              <a:gd name="adj3" fmla="val 16667"/>
            </a:avLst>
          </a:prstGeom>
          <a:solidFill>
            <a:srgbClr val="FFFF99"/>
          </a:solid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rPr>
              <a:t>Mô tả cảm xúc, lời nói, hành động của người thân khi được em quan tâm, chăm sóc</a:t>
            </a:r>
            <a:r>
              <a:rPr lang="en-US" sz="2400" dirty="0">
                <a:solidFill>
                  <a:schemeClr val="tx1"/>
                </a:solidFill>
              </a:rPr>
              <a:t>.</a:t>
            </a:r>
            <a:endParaRPr lang="vi-VN" sz="2400" dirty="0">
              <a:solidFill>
                <a:schemeClr val="tx1"/>
              </a:solidFill>
            </a:endParaRPr>
          </a:p>
        </p:txBody>
      </p:sp>
    </p:spTree>
    <p:extLst>
      <p:ext uri="{BB962C8B-B14F-4D97-AF65-F5344CB8AC3E}">
        <p14:creationId xmlns:p14="http://schemas.microsoft.com/office/powerpoint/2010/main" val="1023419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anim calcmode="lin" valueType="num">
                                      <p:cBhvr>
                                        <p:cTn id="16" dur="500" fill="hold"/>
                                        <p:tgtEl>
                                          <p:spTgt spid="5"/>
                                        </p:tgtEl>
                                        <p:attrNameLst>
                                          <p:attrName>ppt_x</p:attrName>
                                        </p:attrNameLst>
                                      </p:cBhvr>
                                      <p:tavLst>
                                        <p:tav tm="0">
                                          <p:val>
                                            <p:strVal val="#ppt_x"/>
                                          </p:val>
                                        </p:tav>
                                        <p:tav tm="100000">
                                          <p:val>
                                            <p:strVal val="#ppt_x"/>
                                          </p:val>
                                        </p:tav>
                                      </p:tavLst>
                                    </p:anim>
                                    <p:anim calcmode="lin" valueType="num">
                                      <p:cBhvr>
                                        <p:cTn id="17" dur="500" fill="hold"/>
                                        <p:tgtEl>
                                          <p:spTgt spid="5"/>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anim calcmode="lin" valueType="num">
                                      <p:cBhvr>
                                        <p:cTn id="21" dur="500" fill="hold"/>
                                        <p:tgtEl>
                                          <p:spTgt spid="4"/>
                                        </p:tgtEl>
                                        <p:attrNameLst>
                                          <p:attrName>ppt_x</p:attrName>
                                        </p:attrNameLst>
                                      </p:cBhvr>
                                      <p:tavLst>
                                        <p:tav tm="0">
                                          <p:val>
                                            <p:strVal val="#ppt_x"/>
                                          </p:val>
                                        </p:tav>
                                        <p:tav tm="100000">
                                          <p:val>
                                            <p:strVal val="#ppt_x"/>
                                          </p:val>
                                        </p:tav>
                                      </p:tavLst>
                                    </p:anim>
                                    <p:anim calcmode="lin" valueType="num">
                                      <p:cBhvr>
                                        <p:cTn id="22"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B2D6702-C03C-41C9-893F-F62E4A6D95AD}"/>
              </a:ext>
            </a:extLst>
          </p:cNvPr>
          <p:cNvGrpSpPr/>
          <p:nvPr/>
        </p:nvGrpSpPr>
        <p:grpSpPr>
          <a:xfrm>
            <a:off x="1337218" y="2070196"/>
            <a:ext cx="2197345" cy="491673"/>
            <a:chOff x="1733183" y="4000500"/>
            <a:chExt cx="3296017" cy="737509"/>
          </a:xfrm>
        </p:grpSpPr>
        <p:sp>
          <p:nvSpPr>
            <p:cNvPr id="3" name="Rectangle 2">
              <a:extLst>
                <a:ext uri="{FF2B5EF4-FFF2-40B4-BE49-F238E27FC236}">
                  <a16:creationId xmlns:a16="http://schemas.microsoft.com/office/drawing/2014/main" id="{41A15D61-6D67-4BAA-AE37-C7E5CC565842}"/>
                </a:ext>
              </a:extLst>
            </p:cNvPr>
            <p:cNvSpPr/>
            <p:nvPr/>
          </p:nvSpPr>
          <p:spPr>
            <a:xfrm>
              <a:off x="2743200" y="4000500"/>
              <a:ext cx="2286000" cy="692497"/>
            </a:xfrm>
            <a:prstGeom prst="rect">
              <a:avLst/>
            </a:prstGeom>
          </p:spPr>
          <p:txBody>
            <a:bodyPr wrap="square">
              <a:spAutoFit/>
            </a:bodyPr>
            <a:lstStyle/>
            <a:p>
              <a:pPr defTabSz="609630">
                <a:defRPr/>
              </a:pPr>
              <a:r>
                <a:rPr lang="en-US" sz="2400" b="1" u="sng" dirty="0" err="1">
                  <a:solidFill>
                    <a:srgbClr val="000000"/>
                  </a:solidFill>
                  <a:latin typeface="+mj-lt"/>
                  <a:cs typeface="Arial" panose="020B0604020202020204" pitchFamily="34" charset="0"/>
                </a:rPr>
                <a:t>Gợi</a:t>
              </a:r>
              <a:r>
                <a:rPr lang="en-US" sz="2400" b="1" u="sng" dirty="0">
                  <a:solidFill>
                    <a:srgbClr val="000000"/>
                  </a:solidFill>
                  <a:latin typeface="+mj-lt"/>
                  <a:cs typeface="Arial" panose="020B0604020202020204" pitchFamily="34" charset="0"/>
                </a:rPr>
                <a:t> ý:</a:t>
              </a:r>
              <a:endParaRPr lang="en-US" sz="2400" b="1" u="sng" dirty="0">
                <a:solidFill>
                  <a:prstClr val="black"/>
                </a:solidFill>
                <a:latin typeface="+mj-lt"/>
                <a:cs typeface="Arial" panose="020B0604020202020204" pitchFamily="34" charset="0"/>
              </a:endParaRPr>
            </a:p>
          </p:txBody>
        </p:sp>
        <p:pic>
          <p:nvPicPr>
            <p:cNvPr id="4" name="Picture 9">
              <a:extLst>
                <a:ext uri="{FF2B5EF4-FFF2-40B4-BE49-F238E27FC236}">
                  <a16:creationId xmlns:a16="http://schemas.microsoft.com/office/drawing/2014/main" id="{DD0F9617-78B2-44D5-97FE-E5954151F22C}"/>
                </a:ext>
              </a:extLst>
            </p:cNvPr>
            <p:cNvPicPr>
              <a:picLocks noChangeAspect="1"/>
            </p:cNvPicPr>
            <p:nvPr/>
          </p:nvPicPr>
          <p:blipFill>
            <a:blip r:embed="rId3" cstate="print">
              <a:extLst>
                <a:ext uri="{BEBA8EAE-BF5A-486C-A8C5-ECC9F3942E4B}">
                  <a14:imgProps xmlns:a14="http://schemas.microsoft.com/office/drawing/2010/main">
                    <a14:imgLayer r:embed="rId4">
                      <a14:imgEffect>
                        <a14:colorTemperature colorTemp="11200"/>
                      </a14:imgEffect>
                      <a14:imgEffect>
                        <a14:saturation sat="300000"/>
                      </a14:imgEffect>
                    </a14:imgLayer>
                  </a14:imgProps>
                </a:ext>
                <a:ext uri="{28A0092B-C50C-407E-A947-70E740481C1C}">
                  <a14:useLocalDpi xmlns:a14="http://schemas.microsoft.com/office/drawing/2010/main" val="0"/>
                </a:ext>
              </a:extLst>
            </a:blip>
            <a:srcRect/>
            <a:stretch>
              <a:fillRect/>
            </a:stretch>
          </p:blipFill>
          <p:spPr>
            <a:xfrm rot="2795329">
              <a:off x="1778883" y="3988925"/>
              <a:ext cx="703384" cy="794784"/>
            </a:xfrm>
            <a:prstGeom prst="rect">
              <a:avLst/>
            </a:prstGeom>
          </p:spPr>
        </p:pic>
      </p:grpSp>
      <p:pic>
        <p:nvPicPr>
          <p:cNvPr id="5" name="Picture 4">
            <a:extLst>
              <a:ext uri="{FF2B5EF4-FFF2-40B4-BE49-F238E27FC236}">
                <a16:creationId xmlns:a16="http://schemas.microsoft.com/office/drawing/2014/main" id="{56DE9595-FB82-4C0A-8951-435CCB2E01E4}"/>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saturation sat="400000"/>
                    </a14:imgEffect>
                    <a14:imgEffect>
                      <a14:brightnessContrast bright="20000" contrast="-40000"/>
                    </a14:imgEffect>
                  </a14:imgLayer>
                </a14:imgProps>
              </a:ext>
            </a:extLst>
          </a:blip>
          <a:stretch>
            <a:fillRect/>
          </a:stretch>
        </p:blipFill>
        <p:spPr>
          <a:xfrm>
            <a:off x="8974992" y="2973097"/>
            <a:ext cx="2118458" cy="2118458"/>
          </a:xfrm>
          <a:prstGeom prst="rect">
            <a:avLst/>
          </a:prstGeom>
        </p:spPr>
      </p:pic>
      <p:sp>
        <p:nvSpPr>
          <p:cNvPr id="6" name="Rectangle 5">
            <a:extLst>
              <a:ext uri="{FF2B5EF4-FFF2-40B4-BE49-F238E27FC236}">
                <a16:creationId xmlns:a16="http://schemas.microsoft.com/office/drawing/2014/main" id="{54EC1546-43DA-4D2E-AFA0-2C2F93FA83A3}"/>
              </a:ext>
            </a:extLst>
          </p:cNvPr>
          <p:cNvSpPr/>
          <p:nvPr/>
        </p:nvSpPr>
        <p:spPr>
          <a:xfrm>
            <a:off x="1098550" y="2861714"/>
            <a:ext cx="7702550" cy="2229841"/>
          </a:xfrm>
          <a:prstGeom prst="rect">
            <a:avLst/>
          </a:prstGeom>
        </p:spPr>
        <p:txBody>
          <a:bodyPr wrap="square">
            <a:spAutoFit/>
          </a:bodyPr>
          <a:lstStyle/>
          <a:p>
            <a:pPr algn="just">
              <a:lnSpc>
                <a:spcPct val="150000"/>
              </a:lnSpc>
              <a:spcBef>
                <a:spcPts val="400"/>
              </a:spcBef>
            </a:pPr>
            <a:r>
              <a:rPr lang="fr-FR" sz="2400" dirty="0">
                <a:latin typeface="+mj-lt"/>
                <a:ea typeface="Calibri" panose="020F0502020204030204" pitchFamily="34" charset="0"/>
                <a:cs typeface="Arial" panose="020B0604020202020204" pitchFamily="34" charset="0"/>
              </a:rPr>
              <a:t>	Khi </a:t>
            </a:r>
            <a:r>
              <a:rPr lang="fr-FR" sz="2400" dirty="0" err="1">
                <a:latin typeface="+mj-lt"/>
                <a:ea typeface="Calibri" panose="020F0502020204030204" pitchFamily="34" charset="0"/>
                <a:cs typeface="Arial" panose="020B0604020202020204" pitchFamily="34" charset="0"/>
              </a:rPr>
              <a:t>em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tặng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mẹ</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món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quà</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nhân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ngày</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sinh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nhật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em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thấy</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mẹ</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có</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phản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ứng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thế</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nào</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Mẹ</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đã</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nói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với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em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điều</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gì</a:t>
            </a:r>
            <a:r>
              <a:rPr lang="fr-FR" sz="2400" dirty="0">
                <a:latin typeface="+mj-lt"/>
                <a:ea typeface="Calibri" panose="020F0502020204030204" pitchFamily="34" charset="0"/>
                <a:cs typeface="Arial" panose="020B0604020202020204" pitchFamily="34" charset="0"/>
              </a:rPr>
              <a:t>? Khi </a:t>
            </a:r>
            <a:r>
              <a:rPr lang="fr-FR" sz="2400" dirty="0" err="1">
                <a:latin typeface="+mj-lt"/>
                <a:ea typeface="Calibri" panose="020F0502020204030204" pitchFamily="34" charset="0"/>
                <a:cs typeface="Arial" panose="020B0604020202020204" pitchFamily="34" charset="0"/>
              </a:rPr>
              <a:t>em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bóp</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vai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cho</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bà</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lúc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bà</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bị</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đau</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vai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bà</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thể</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hiện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cảm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xúc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như</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thế</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nào</a:t>
            </a:r>
            <a:r>
              <a:rPr lang="fr-FR" sz="2400" dirty="0">
                <a:latin typeface="+mj-lt"/>
                <a:ea typeface="Calibri" panose="020F0502020204030204" pitchFamily="34" charset="0"/>
                <a:cs typeface="Arial" panose="020B0604020202020204" pitchFamily="34" charset="0"/>
              </a:rPr>
              <a:t>?</a:t>
            </a:r>
            <a:endParaRPr lang="en-US" sz="2400" dirty="0">
              <a:latin typeface="+mj-l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27422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par>
                                <p:cTn id="13" presetID="16" presetClass="entr" presetSubtype="21"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25982DD-D4DF-4DA7-ACCA-7956D91B36E7}"/>
              </a:ext>
            </a:extLst>
          </p:cNvPr>
          <p:cNvSpPr txBox="1"/>
          <p:nvPr/>
        </p:nvSpPr>
        <p:spPr>
          <a:xfrm>
            <a:off x="590551" y="1533293"/>
            <a:ext cx="11220449" cy="616387"/>
          </a:xfrm>
          <a:prstGeom prst="rect">
            <a:avLst/>
          </a:prstGeom>
          <a:noFill/>
        </p:spPr>
        <p:txBody>
          <a:bodyPr wrap="square" rtlCol="0">
            <a:spAutoFit/>
          </a:bodyPr>
          <a:lstStyle/>
          <a:p>
            <a:pPr lvl="0">
              <a:lnSpc>
                <a:spcPct val="150000"/>
              </a:lnSpc>
              <a:defRPr/>
            </a:pPr>
            <a:r>
              <a:rPr lang="en-US" sz="2600" b="1" dirty="0" err="1">
                <a:solidFill>
                  <a:srgbClr val="C00000"/>
                </a:solidFill>
                <a:latin typeface="Arial" panose="020B0604020202020204" pitchFamily="34" charset="0"/>
                <a:cs typeface="Arial" panose="020B0604020202020204" pitchFamily="34" charset="0"/>
              </a:rPr>
              <a:t>Hoạt</a:t>
            </a:r>
            <a:r>
              <a:rPr lang="en-US" sz="2600" b="1" dirty="0">
                <a:solidFill>
                  <a:srgbClr val="C00000"/>
                </a:solidFill>
                <a:latin typeface="Arial" panose="020B0604020202020204" pitchFamily="34" charset="0"/>
                <a:cs typeface="Arial" panose="020B0604020202020204" pitchFamily="34" charset="0"/>
              </a:rPr>
              <a:t> </a:t>
            </a:r>
            <a:r>
              <a:rPr lang="en-US" sz="2600" b="1" dirty="0" err="1">
                <a:solidFill>
                  <a:srgbClr val="C00000"/>
                </a:solidFill>
                <a:latin typeface="Arial" panose="020B0604020202020204" pitchFamily="34" charset="0"/>
                <a:cs typeface="Arial" panose="020B0604020202020204" pitchFamily="34" charset="0"/>
              </a:rPr>
              <a:t>động</a:t>
            </a:r>
            <a:r>
              <a:rPr lang="en-US" sz="2600" b="1" dirty="0">
                <a:solidFill>
                  <a:srgbClr val="C00000"/>
                </a:solidFill>
                <a:latin typeface="Arial" panose="020B0604020202020204" pitchFamily="34" charset="0"/>
                <a:cs typeface="Arial" panose="020B0604020202020204" pitchFamily="34" charset="0"/>
              </a:rPr>
              <a:t> 3:</a:t>
            </a:r>
            <a:r>
              <a:rPr lang="en-US" sz="2600" dirty="0">
                <a:solidFill>
                  <a:srgbClr val="C00000"/>
                </a:solidFill>
                <a:latin typeface="Arial" panose="020B0604020202020204" pitchFamily="34" charset="0"/>
                <a:cs typeface="Arial" panose="020B0604020202020204" pitchFamily="34" charset="0"/>
              </a:rPr>
              <a:t> </a:t>
            </a:r>
            <a:r>
              <a:rPr lang="vi-VN" sz="2600" dirty="0">
                <a:solidFill>
                  <a:srgbClr val="C00000"/>
                </a:solidFill>
                <a:cs typeface="Arial" panose="020B0604020202020204" pitchFamily="34" charset="0"/>
              </a:rPr>
              <a:t>Mong muốn của em với người thân</a:t>
            </a:r>
          </a:p>
        </p:txBody>
      </p:sp>
      <p:sp>
        <p:nvSpPr>
          <p:cNvPr id="3" name="Google Shape;1573;p33">
            <a:extLst>
              <a:ext uri="{FF2B5EF4-FFF2-40B4-BE49-F238E27FC236}">
                <a16:creationId xmlns:a16="http://schemas.microsoft.com/office/drawing/2014/main" id="{3B32F7B2-6BAD-4731-BEDE-ED0E08B996A7}"/>
              </a:ext>
            </a:extLst>
          </p:cNvPr>
          <p:cNvSpPr/>
          <p:nvPr/>
        </p:nvSpPr>
        <p:spPr>
          <a:xfrm>
            <a:off x="3800475" y="2246333"/>
            <a:ext cx="4800600" cy="848467"/>
          </a:xfrm>
          <a:custGeom>
            <a:avLst/>
            <a:gdLst/>
            <a:ahLst/>
            <a:cxnLst/>
            <a:rect l="l" t="t" r="r" b="b"/>
            <a:pathLst>
              <a:path w="40258" h="29674" extrusionOk="0">
                <a:moveTo>
                  <a:pt x="36470" y="989"/>
                </a:moveTo>
                <a:cubicBezTo>
                  <a:pt x="36245" y="944"/>
                  <a:pt x="36017" y="903"/>
                  <a:pt x="35785" y="882"/>
                </a:cubicBezTo>
                <a:cubicBezTo>
                  <a:pt x="34672" y="778"/>
                  <a:pt x="33549" y="713"/>
                  <a:pt x="32429" y="685"/>
                </a:cubicBezTo>
                <a:cubicBezTo>
                  <a:pt x="30887" y="640"/>
                  <a:pt x="29346" y="654"/>
                  <a:pt x="27808" y="640"/>
                </a:cubicBezTo>
                <a:cubicBezTo>
                  <a:pt x="27210" y="636"/>
                  <a:pt x="26612" y="640"/>
                  <a:pt x="26014" y="630"/>
                </a:cubicBezTo>
                <a:cubicBezTo>
                  <a:pt x="25308" y="619"/>
                  <a:pt x="24607" y="598"/>
                  <a:pt x="23906" y="560"/>
                </a:cubicBezTo>
                <a:cubicBezTo>
                  <a:pt x="22416" y="477"/>
                  <a:pt x="20926" y="432"/>
                  <a:pt x="19447" y="260"/>
                </a:cubicBezTo>
                <a:cubicBezTo>
                  <a:pt x="17984" y="94"/>
                  <a:pt x="16529" y="18"/>
                  <a:pt x="15064" y="8"/>
                </a:cubicBezTo>
                <a:cubicBezTo>
                  <a:pt x="13765" y="0"/>
                  <a:pt x="12468" y="91"/>
                  <a:pt x="11172" y="198"/>
                </a:cubicBezTo>
                <a:cubicBezTo>
                  <a:pt x="10630" y="246"/>
                  <a:pt x="10080" y="177"/>
                  <a:pt x="9534" y="201"/>
                </a:cubicBezTo>
                <a:cubicBezTo>
                  <a:pt x="8593" y="239"/>
                  <a:pt x="7657" y="180"/>
                  <a:pt x="6720" y="94"/>
                </a:cubicBezTo>
                <a:cubicBezTo>
                  <a:pt x="6565" y="73"/>
                  <a:pt x="6406" y="73"/>
                  <a:pt x="6254" y="91"/>
                </a:cubicBezTo>
                <a:cubicBezTo>
                  <a:pt x="5286" y="270"/>
                  <a:pt x="4318" y="453"/>
                  <a:pt x="3347" y="640"/>
                </a:cubicBezTo>
                <a:cubicBezTo>
                  <a:pt x="2666" y="767"/>
                  <a:pt x="2078" y="1069"/>
                  <a:pt x="1674" y="1694"/>
                </a:cubicBezTo>
                <a:cubicBezTo>
                  <a:pt x="1339" y="2209"/>
                  <a:pt x="958" y="2720"/>
                  <a:pt x="810" y="3342"/>
                </a:cubicBezTo>
                <a:cubicBezTo>
                  <a:pt x="647" y="4010"/>
                  <a:pt x="499" y="4680"/>
                  <a:pt x="513" y="5400"/>
                </a:cubicBezTo>
                <a:cubicBezTo>
                  <a:pt x="516" y="5786"/>
                  <a:pt x="447" y="6170"/>
                  <a:pt x="412" y="6561"/>
                </a:cubicBezTo>
                <a:cubicBezTo>
                  <a:pt x="350" y="7283"/>
                  <a:pt x="277" y="8002"/>
                  <a:pt x="232" y="8731"/>
                </a:cubicBezTo>
                <a:cubicBezTo>
                  <a:pt x="184" y="9426"/>
                  <a:pt x="170" y="10128"/>
                  <a:pt x="149" y="10822"/>
                </a:cubicBezTo>
                <a:cubicBezTo>
                  <a:pt x="119" y="11915"/>
                  <a:pt x="74" y="13006"/>
                  <a:pt x="63" y="14096"/>
                </a:cubicBezTo>
                <a:cubicBezTo>
                  <a:pt x="57" y="15530"/>
                  <a:pt x="122" y="16961"/>
                  <a:pt x="63" y="18382"/>
                </a:cubicBezTo>
                <a:cubicBezTo>
                  <a:pt x="1" y="19844"/>
                  <a:pt x="12" y="21292"/>
                  <a:pt x="132" y="22750"/>
                </a:cubicBezTo>
                <a:cubicBezTo>
                  <a:pt x="212" y="23732"/>
                  <a:pt x="364" y="24700"/>
                  <a:pt x="706" y="25633"/>
                </a:cubicBezTo>
                <a:cubicBezTo>
                  <a:pt x="1194" y="26957"/>
                  <a:pt x="2027" y="27880"/>
                  <a:pt x="3250" y="28419"/>
                </a:cubicBezTo>
                <a:cubicBezTo>
                  <a:pt x="3855" y="28689"/>
                  <a:pt x="4477" y="28875"/>
                  <a:pt x="5106" y="29003"/>
                </a:cubicBezTo>
                <a:cubicBezTo>
                  <a:pt x="5787" y="29145"/>
                  <a:pt x="6478" y="29217"/>
                  <a:pt x="7167" y="29255"/>
                </a:cubicBezTo>
                <a:cubicBezTo>
                  <a:pt x="8963" y="29348"/>
                  <a:pt x="10764" y="29390"/>
                  <a:pt x="12565" y="29477"/>
                </a:cubicBezTo>
                <a:cubicBezTo>
                  <a:pt x="14234" y="29570"/>
                  <a:pt x="15897" y="29597"/>
                  <a:pt x="17566" y="29556"/>
                </a:cubicBezTo>
                <a:cubicBezTo>
                  <a:pt x="18635" y="29528"/>
                  <a:pt x="19702" y="29556"/>
                  <a:pt x="20771" y="29584"/>
                </a:cubicBezTo>
                <a:cubicBezTo>
                  <a:pt x="22388" y="29618"/>
                  <a:pt x="24006" y="29674"/>
                  <a:pt x="25616" y="29542"/>
                </a:cubicBezTo>
                <a:cubicBezTo>
                  <a:pt x="25979" y="29514"/>
                  <a:pt x="26345" y="29501"/>
                  <a:pt x="26709" y="29525"/>
                </a:cubicBezTo>
                <a:cubicBezTo>
                  <a:pt x="26768" y="29528"/>
                  <a:pt x="26830" y="29535"/>
                  <a:pt x="26889" y="29549"/>
                </a:cubicBezTo>
                <a:cubicBezTo>
                  <a:pt x="27130" y="29597"/>
                  <a:pt x="31195" y="28983"/>
                  <a:pt x="31319" y="28979"/>
                </a:cubicBezTo>
                <a:cubicBezTo>
                  <a:pt x="32332" y="28910"/>
                  <a:pt x="33348" y="28837"/>
                  <a:pt x="34361" y="28778"/>
                </a:cubicBezTo>
                <a:cubicBezTo>
                  <a:pt x="35371" y="28710"/>
                  <a:pt x="36379" y="28592"/>
                  <a:pt x="37396" y="28613"/>
                </a:cubicBezTo>
                <a:cubicBezTo>
                  <a:pt x="37942" y="28627"/>
                  <a:pt x="38353" y="28474"/>
                  <a:pt x="38710" y="28094"/>
                </a:cubicBezTo>
                <a:cubicBezTo>
                  <a:pt x="38871" y="27922"/>
                  <a:pt x="39024" y="27727"/>
                  <a:pt x="39148" y="27523"/>
                </a:cubicBezTo>
                <a:cubicBezTo>
                  <a:pt x="39556" y="26836"/>
                  <a:pt x="39805" y="26092"/>
                  <a:pt x="39857" y="25263"/>
                </a:cubicBezTo>
                <a:cubicBezTo>
                  <a:pt x="39978" y="23362"/>
                  <a:pt x="40109" y="21475"/>
                  <a:pt x="40223" y="19571"/>
                </a:cubicBezTo>
                <a:cubicBezTo>
                  <a:pt x="40257" y="19014"/>
                  <a:pt x="40254" y="18457"/>
                  <a:pt x="40251" y="17894"/>
                </a:cubicBezTo>
                <a:cubicBezTo>
                  <a:pt x="40251" y="16463"/>
                  <a:pt x="40223" y="15039"/>
                  <a:pt x="40219" y="13612"/>
                </a:cubicBezTo>
                <a:cubicBezTo>
                  <a:pt x="40216" y="12267"/>
                  <a:pt x="40144" y="10923"/>
                  <a:pt x="40029" y="9585"/>
                </a:cubicBezTo>
                <a:cubicBezTo>
                  <a:pt x="39943" y="8600"/>
                  <a:pt x="39912" y="7622"/>
                  <a:pt x="39839" y="6640"/>
                </a:cubicBezTo>
                <a:cubicBezTo>
                  <a:pt x="39791" y="6028"/>
                  <a:pt x="39742" y="5410"/>
                  <a:pt x="39653" y="4798"/>
                </a:cubicBezTo>
                <a:cubicBezTo>
                  <a:pt x="39493" y="3754"/>
                  <a:pt x="39134" y="2787"/>
                  <a:pt x="38530" y="1922"/>
                </a:cubicBezTo>
                <a:cubicBezTo>
                  <a:pt x="38287" y="1576"/>
                  <a:pt x="38011" y="1314"/>
                  <a:pt x="37606" y="1235"/>
                </a:cubicBezTo>
                <a:cubicBezTo>
                  <a:pt x="37596" y="1231"/>
                  <a:pt x="37582" y="1227"/>
                  <a:pt x="37569" y="1224"/>
                </a:cubicBezTo>
                <a:cubicBezTo>
                  <a:pt x="37499" y="1214"/>
                  <a:pt x="37430" y="1200"/>
                  <a:pt x="37362" y="1186"/>
                </a:cubicBezTo>
                <a:cubicBezTo>
                  <a:pt x="37064" y="1128"/>
                  <a:pt x="36767" y="1051"/>
                  <a:pt x="36470" y="989"/>
                </a:cubicBezTo>
                <a:close/>
              </a:path>
            </a:pathLst>
          </a:custGeom>
          <a:solidFill>
            <a:srgbClr val="BDE7F9"/>
          </a:solidFill>
          <a:ln>
            <a:noFill/>
          </a:ln>
        </p:spPr>
        <p:txBody>
          <a:bodyPr spcFirstLastPara="1" wrap="square" lIns="60950" tIns="60950" rIns="60950" bIns="60950" anchor="ctr" anchorCtr="0">
            <a:noAutofit/>
          </a:bodyPr>
          <a:lstStyle/>
          <a:p>
            <a:pPr algn="ctr" defTabSz="609630">
              <a:buClr>
                <a:srgbClr val="000000"/>
              </a:buClr>
              <a:defRPr/>
            </a:pPr>
            <a:r>
              <a:rPr lang="en-US" sz="2400" b="1" kern="0" dirty="0">
                <a:solidFill>
                  <a:srgbClr val="000000"/>
                </a:solidFill>
                <a:latin typeface="Arial"/>
                <a:cs typeface="Arial"/>
                <a:sym typeface="Arial"/>
              </a:rPr>
              <a:t>Chia </a:t>
            </a:r>
            <a:r>
              <a:rPr lang="en-US" sz="2400" b="1" kern="0" dirty="0" err="1">
                <a:solidFill>
                  <a:srgbClr val="000000"/>
                </a:solidFill>
                <a:latin typeface="Arial"/>
                <a:cs typeface="Arial"/>
                <a:sym typeface="Arial"/>
              </a:rPr>
              <a:t>sẻ</a:t>
            </a:r>
            <a:r>
              <a:rPr lang="en-US" sz="2400" b="1" kern="0" dirty="0">
                <a:solidFill>
                  <a:srgbClr val="000000"/>
                </a:solidFill>
                <a:latin typeface="Arial"/>
                <a:cs typeface="Arial"/>
                <a:sym typeface="Arial"/>
              </a:rPr>
              <a:t> </a:t>
            </a:r>
            <a:r>
              <a:rPr lang="en-US" sz="2400" b="1" kern="0" dirty="0" err="1">
                <a:solidFill>
                  <a:srgbClr val="000000"/>
                </a:solidFill>
                <a:latin typeface="Arial"/>
                <a:cs typeface="Arial"/>
                <a:sym typeface="Arial"/>
              </a:rPr>
              <a:t>theo</a:t>
            </a:r>
            <a:r>
              <a:rPr lang="en-US" sz="2400" b="1" kern="0" dirty="0">
                <a:solidFill>
                  <a:srgbClr val="000000"/>
                </a:solidFill>
                <a:latin typeface="Arial"/>
                <a:cs typeface="Arial"/>
                <a:sym typeface="Arial"/>
              </a:rPr>
              <a:t> </a:t>
            </a:r>
            <a:r>
              <a:rPr lang="en-US" sz="2400" b="1" kern="0" dirty="0" err="1">
                <a:solidFill>
                  <a:srgbClr val="000000"/>
                </a:solidFill>
                <a:latin typeface="Arial"/>
                <a:cs typeface="Arial"/>
                <a:sym typeface="Arial"/>
              </a:rPr>
              <a:t>cặp</a:t>
            </a:r>
            <a:r>
              <a:rPr lang="en-US" sz="2400" b="1" kern="0" dirty="0">
                <a:solidFill>
                  <a:srgbClr val="000000"/>
                </a:solidFill>
                <a:latin typeface="Arial"/>
                <a:cs typeface="Arial"/>
                <a:sym typeface="Arial"/>
              </a:rPr>
              <a:t> </a:t>
            </a:r>
            <a:r>
              <a:rPr lang="en-US" sz="2400" b="1" kern="0" dirty="0" err="1">
                <a:solidFill>
                  <a:srgbClr val="000000"/>
                </a:solidFill>
                <a:latin typeface="Arial"/>
                <a:cs typeface="Arial"/>
                <a:sym typeface="Arial"/>
              </a:rPr>
              <a:t>đôi</a:t>
            </a:r>
            <a:endParaRPr sz="2400" b="1" kern="0" dirty="0">
              <a:solidFill>
                <a:srgbClr val="000000"/>
              </a:solidFill>
              <a:latin typeface="Arial"/>
              <a:cs typeface="Arial"/>
              <a:sym typeface="Arial"/>
            </a:endParaRPr>
          </a:p>
        </p:txBody>
      </p:sp>
      <p:sp>
        <p:nvSpPr>
          <p:cNvPr id="6" name="Rounded Rectangular Callout 33">
            <a:extLst>
              <a:ext uri="{FF2B5EF4-FFF2-40B4-BE49-F238E27FC236}">
                <a16:creationId xmlns:a16="http://schemas.microsoft.com/office/drawing/2014/main" id="{7DD082F6-0F6E-419D-AD47-7541B0A6F9FB}"/>
              </a:ext>
            </a:extLst>
          </p:cNvPr>
          <p:cNvSpPr/>
          <p:nvPr/>
        </p:nvSpPr>
        <p:spPr>
          <a:xfrm>
            <a:off x="239157" y="3191453"/>
            <a:ext cx="4800600" cy="3454050"/>
          </a:xfrm>
          <a:prstGeom prst="wedgeRoundRectCallout">
            <a:avLst>
              <a:gd name="adj1" fmla="val 62562"/>
              <a:gd name="adj2" fmla="val 3931"/>
              <a:gd name="adj3" fmla="val 16667"/>
            </a:avLst>
          </a:prstGeom>
          <a:solidFill>
            <a:srgbClr val="FFFF99"/>
          </a:solid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rPr>
              <a:t>Chia sẻ với bạn những việc em mong muốn thực hiện để bày tỏ lòng biết ơn, sự quan tâm, chăm sóc người thân trong gia đình.</a:t>
            </a:r>
          </a:p>
        </p:txBody>
      </p:sp>
      <p:pic>
        <p:nvPicPr>
          <p:cNvPr id="7" name="Picture 6">
            <a:extLst>
              <a:ext uri="{FF2B5EF4-FFF2-40B4-BE49-F238E27FC236}">
                <a16:creationId xmlns:a16="http://schemas.microsoft.com/office/drawing/2014/main" id="{E98887A7-6E6D-4AF4-ACF5-09828428958F}"/>
              </a:ext>
            </a:extLst>
          </p:cNvPr>
          <p:cNvPicPr>
            <a:picLocks noChangeAspect="1"/>
          </p:cNvPicPr>
          <p:nvPr/>
        </p:nvPicPr>
        <p:blipFill>
          <a:blip r:embed="rId3"/>
          <a:stretch>
            <a:fillRect/>
          </a:stretch>
        </p:blipFill>
        <p:spPr>
          <a:xfrm>
            <a:off x="5789087" y="3429000"/>
            <a:ext cx="6402913" cy="2990040"/>
          </a:xfrm>
          <a:prstGeom prst="rect">
            <a:avLst/>
          </a:prstGeom>
        </p:spPr>
      </p:pic>
    </p:spTree>
    <p:extLst>
      <p:ext uri="{BB962C8B-B14F-4D97-AF65-F5344CB8AC3E}">
        <p14:creationId xmlns:p14="http://schemas.microsoft.com/office/powerpoint/2010/main" val="1760218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anim calcmode="lin" valueType="num">
                                      <p:cBhvr>
                                        <p:cTn id="16" dur="500" fill="hold"/>
                                        <p:tgtEl>
                                          <p:spTgt spid="6"/>
                                        </p:tgtEl>
                                        <p:attrNameLst>
                                          <p:attrName>ppt_x</p:attrName>
                                        </p:attrNameLst>
                                      </p:cBhvr>
                                      <p:tavLst>
                                        <p:tav tm="0">
                                          <p:val>
                                            <p:strVal val="#ppt_x"/>
                                          </p:val>
                                        </p:tav>
                                        <p:tav tm="100000">
                                          <p:val>
                                            <p:strVal val="#ppt_x"/>
                                          </p:val>
                                        </p:tav>
                                      </p:tavLst>
                                    </p:anim>
                                    <p:anim calcmode="lin" valueType="num">
                                      <p:cBhvr>
                                        <p:cTn id="17" dur="500" fill="hold"/>
                                        <p:tgtEl>
                                          <p:spTgt spid="6"/>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anim calcmode="lin" valueType="num">
                                      <p:cBhvr>
                                        <p:cTn id="21" dur="500" fill="hold"/>
                                        <p:tgtEl>
                                          <p:spTgt spid="7"/>
                                        </p:tgtEl>
                                        <p:attrNameLst>
                                          <p:attrName>ppt_x</p:attrName>
                                        </p:attrNameLst>
                                      </p:cBhvr>
                                      <p:tavLst>
                                        <p:tav tm="0">
                                          <p:val>
                                            <p:strVal val="#ppt_x"/>
                                          </p:val>
                                        </p:tav>
                                        <p:tav tm="100000">
                                          <p:val>
                                            <p:strVal val="#ppt_x"/>
                                          </p:val>
                                        </p:tav>
                                      </p:tavLst>
                                    </p:anim>
                                    <p:anim calcmode="lin" valueType="num">
                                      <p:cBhvr>
                                        <p:cTn id="22"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13">
            <a:extLst>
              <a:ext uri="{FF2B5EF4-FFF2-40B4-BE49-F238E27FC236}">
                <a16:creationId xmlns:a16="http://schemas.microsoft.com/office/drawing/2014/main" id="{6D74CEB0-A875-4FC8-92AC-7C66D06766FE}"/>
              </a:ext>
            </a:extLst>
          </p:cNvPr>
          <p:cNvSpPr/>
          <p:nvPr/>
        </p:nvSpPr>
        <p:spPr>
          <a:xfrm>
            <a:off x="1850589" y="3017864"/>
            <a:ext cx="8871822" cy="2873741"/>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just">
              <a:lnSpc>
                <a:spcPct val="150000"/>
              </a:lnSpc>
            </a:pPr>
            <a:r>
              <a:rPr lang="vi-VN" sz="2400" dirty="0">
                <a:solidFill>
                  <a:schemeClr val="tx1"/>
                </a:solidFill>
                <a:latin typeface="+mj-lt"/>
                <a:cs typeface="Arial" panose="020B0604020202020204" pitchFamily="34" charset="0"/>
              </a:rPr>
              <a:t>Bố mẹ, người thân sẽ rất vui và hạnh phúc khi được các em quan tâm, chăm sóc. Mỗi em hãy biết tìm những việc làm phù hợp với bản thân để thể hiện sự biết ơn, quan tâm, chăm sóc bố mẹ, người thân của mình. </a:t>
            </a:r>
            <a:endParaRPr lang="en-US" sz="2400" dirty="0">
              <a:solidFill>
                <a:schemeClr val="tx1"/>
              </a:solidFill>
              <a:latin typeface="+mj-lt"/>
              <a:cs typeface="Arial" panose="020B0604020202020204" pitchFamily="34" charset="0"/>
            </a:endParaRPr>
          </a:p>
        </p:txBody>
      </p:sp>
      <p:sp>
        <p:nvSpPr>
          <p:cNvPr id="3" name="Rectangle 2">
            <a:extLst>
              <a:ext uri="{FF2B5EF4-FFF2-40B4-BE49-F238E27FC236}">
                <a16:creationId xmlns:a16="http://schemas.microsoft.com/office/drawing/2014/main" id="{7C305E02-7195-4A99-AEB6-F60F7C7E4664}"/>
              </a:ext>
            </a:extLst>
          </p:cNvPr>
          <p:cNvSpPr/>
          <p:nvPr/>
        </p:nvSpPr>
        <p:spPr>
          <a:xfrm>
            <a:off x="0" y="1548392"/>
            <a:ext cx="12192000" cy="931074"/>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lvl="0" algn="ctr"/>
            <a:r>
              <a:rPr lang="en-US" sz="3600" b="1" dirty="0">
                <a:solidFill>
                  <a:prstClr val="black"/>
                </a:solidFill>
                <a:latin typeface="+mj-lt"/>
                <a:cs typeface="Arial" panose="020B0604020202020204" pitchFamily="34" charset="0"/>
              </a:rPr>
              <a:t>KẾT LUẬN</a:t>
            </a:r>
          </a:p>
        </p:txBody>
      </p:sp>
    </p:spTree>
    <p:extLst>
      <p:ext uri="{BB962C8B-B14F-4D97-AF65-F5344CB8AC3E}">
        <p14:creationId xmlns:p14="http://schemas.microsoft.com/office/powerpoint/2010/main" val="1212685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randombar(horizont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ular Callout 18">
            <a:extLst>
              <a:ext uri="{FF2B5EF4-FFF2-40B4-BE49-F238E27FC236}">
                <a16:creationId xmlns:a16="http://schemas.microsoft.com/office/drawing/2014/main" id="{519E812F-D8D8-4AEE-B534-F3E63E00228F}"/>
              </a:ext>
            </a:extLst>
          </p:cNvPr>
          <p:cNvSpPr/>
          <p:nvPr/>
        </p:nvSpPr>
        <p:spPr>
          <a:xfrm>
            <a:off x="1088006" y="1994402"/>
            <a:ext cx="10015987" cy="2602496"/>
          </a:xfrm>
          <a:prstGeom prst="wedgeRoundRectCallout">
            <a:avLst>
              <a:gd name="adj1" fmla="val 51680"/>
              <a:gd name="adj2" fmla="val 33039"/>
              <a:gd name="adj3" fmla="val 16667"/>
            </a:avLst>
          </a:prstGeom>
          <a:solidFill>
            <a:srgbClr val="FFFF99"/>
          </a:solid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latin typeface="+mj-lt"/>
              </a:rPr>
              <a:t>Mỗi HS tự làm một món quà bằng các vật liệu do mình lựa chọn như: giấy, bìa màu, bút màu, kéo, hồ dán, màu nước,... Các em sẽ tự tạo ra những sản phẩm đẹp và ý nghĩa thể hiện lòng biết ơn người thân trong gia đình.</a:t>
            </a:r>
          </a:p>
        </p:txBody>
      </p:sp>
      <p:sp>
        <p:nvSpPr>
          <p:cNvPr id="3" name="TextBox 2">
            <a:extLst>
              <a:ext uri="{FF2B5EF4-FFF2-40B4-BE49-F238E27FC236}">
                <a16:creationId xmlns:a16="http://schemas.microsoft.com/office/drawing/2014/main" id="{E33A48DA-7929-4710-AE8B-43085265B696}"/>
              </a:ext>
            </a:extLst>
          </p:cNvPr>
          <p:cNvSpPr txBox="1"/>
          <p:nvPr/>
        </p:nvSpPr>
        <p:spPr>
          <a:xfrm>
            <a:off x="531243" y="1337760"/>
            <a:ext cx="7565007" cy="616387"/>
          </a:xfrm>
          <a:prstGeom prst="rect">
            <a:avLst/>
          </a:prstGeom>
          <a:noFill/>
        </p:spPr>
        <p:txBody>
          <a:bodyPr wrap="square" rtlCol="0">
            <a:spAutoFit/>
          </a:bodyPr>
          <a:lstStyle/>
          <a:p>
            <a:pPr lvl="0">
              <a:lnSpc>
                <a:spcPct val="150000"/>
              </a:lnSpc>
              <a:defRPr/>
            </a:pPr>
            <a:r>
              <a:rPr lang="en-US" sz="2600" b="1" dirty="0" err="1">
                <a:solidFill>
                  <a:srgbClr val="C00000"/>
                </a:solidFill>
                <a:latin typeface="+mj-lt"/>
                <a:cs typeface="Arial" panose="020B0604020202020204" pitchFamily="34" charset="0"/>
              </a:rPr>
              <a:t>Hoạt</a:t>
            </a:r>
            <a:r>
              <a:rPr lang="en-US" sz="2600" b="1" dirty="0">
                <a:solidFill>
                  <a:srgbClr val="C00000"/>
                </a:solidFill>
                <a:latin typeface="+mj-lt"/>
                <a:cs typeface="Arial" panose="020B0604020202020204" pitchFamily="34" charset="0"/>
              </a:rPr>
              <a:t> </a:t>
            </a:r>
            <a:r>
              <a:rPr lang="en-US" sz="2600" b="1" dirty="0" err="1">
                <a:solidFill>
                  <a:srgbClr val="C00000"/>
                </a:solidFill>
                <a:latin typeface="+mj-lt"/>
                <a:cs typeface="Arial" panose="020B0604020202020204" pitchFamily="34" charset="0"/>
              </a:rPr>
              <a:t>động</a:t>
            </a:r>
            <a:r>
              <a:rPr lang="en-US" sz="2600" b="1" dirty="0">
                <a:solidFill>
                  <a:srgbClr val="C00000"/>
                </a:solidFill>
                <a:latin typeface="+mj-lt"/>
                <a:cs typeface="Arial" panose="020B0604020202020204" pitchFamily="34" charset="0"/>
              </a:rPr>
              <a:t> 4:</a:t>
            </a:r>
            <a:r>
              <a:rPr lang="en-US" sz="2600" dirty="0">
                <a:solidFill>
                  <a:srgbClr val="C00000"/>
                </a:solidFill>
                <a:latin typeface="+mj-lt"/>
                <a:cs typeface="Arial" panose="020B0604020202020204" pitchFamily="34" charset="0"/>
              </a:rPr>
              <a:t> </a:t>
            </a:r>
            <a:r>
              <a:rPr lang="vi-VN" sz="2600" dirty="0">
                <a:solidFill>
                  <a:srgbClr val="C00000"/>
                </a:solidFill>
                <a:latin typeface="+mj-lt"/>
                <a:cs typeface="Arial" panose="020B0604020202020204" pitchFamily="34" charset="0"/>
              </a:rPr>
              <a:t>Làm món quà biết ơn</a:t>
            </a:r>
          </a:p>
        </p:txBody>
      </p:sp>
      <p:pic>
        <p:nvPicPr>
          <p:cNvPr id="4" name="Picture 3">
            <a:extLst>
              <a:ext uri="{FF2B5EF4-FFF2-40B4-BE49-F238E27FC236}">
                <a16:creationId xmlns:a16="http://schemas.microsoft.com/office/drawing/2014/main" id="{8EF5D225-D48E-42AE-A3FC-92F81FFEC98C}"/>
              </a:ext>
            </a:extLst>
          </p:cNvPr>
          <p:cNvPicPr>
            <a:picLocks noChangeAspect="1"/>
          </p:cNvPicPr>
          <p:nvPr/>
        </p:nvPicPr>
        <p:blipFill>
          <a:blip r:embed="rId3"/>
          <a:stretch>
            <a:fillRect/>
          </a:stretch>
        </p:blipFill>
        <p:spPr>
          <a:xfrm>
            <a:off x="3848100" y="4692148"/>
            <a:ext cx="4876800" cy="2207740"/>
          </a:xfrm>
          <a:prstGeom prst="rect">
            <a:avLst/>
          </a:prstGeom>
        </p:spPr>
      </p:pic>
    </p:spTree>
    <p:extLst>
      <p:ext uri="{BB962C8B-B14F-4D97-AF65-F5344CB8AC3E}">
        <p14:creationId xmlns:p14="http://schemas.microsoft.com/office/powerpoint/2010/main" val="3845871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6" presetClass="entr" presetSubtype="21"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par>
                                <p:cTn id="14" presetID="16" presetClass="entr" presetSubtype="21"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inVertical)">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15C0E07-23C8-41C1-B2EC-3E5EE68E8411}"/>
              </a:ext>
            </a:extLst>
          </p:cNvPr>
          <p:cNvGrpSpPr/>
          <p:nvPr/>
        </p:nvGrpSpPr>
        <p:grpSpPr>
          <a:xfrm>
            <a:off x="886368" y="1718130"/>
            <a:ext cx="2197345" cy="502766"/>
            <a:chOff x="1733183" y="4000500"/>
            <a:chExt cx="3296017" cy="754148"/>
          </a:xfrm>
        </p:grpSpPr>
        <p:sp>
          <p:nvSpPr>
            <p:cNvPr id="3" name="Rectangle 2">
              <a:extLst>
                <a:ext uri="{FF2B5EF4-FFF2-40B4-BE49-F238E27FC236}">
                  <a16:creationId xmlns:a16="http://schemas.microsoft.com/office/drawing/2014/main" id="{4035508E-37AE-43E1-9429-013B5BDD0EFE}"/>
                </a:ext>
              </a:extLst>
            </p:cNvPr>
            <p:cNvSpPr/>
            <p:nvPr/>
          </p:nvSpPr>
          <p:spPr>
            <a:xfrm>
              <a:off x="2743200" y="4000500"/>
              <a:ext cx="2286000" cy="754148"/>
            </a:xfrm>
            <a:prstGeom prst="rect">
              <a:avLst/>
            </a:prstGeom>
          </p:spPr>
          <p:txBody>
            <a:bodyPr wrap="square">
              <a:spAutoFit/>
            </a:bodyPr>
            <a:lstStyle/>
            <a:p>
              <a:pPr defTabSz="609630">
                <a:defRPr/>
              </a:pPr>
              <a:r>
                <a:rPr lang="en-US" sz="2667" b="1" u="sng" dirty="0" err="1">
                  <a:solidFill>
                    <a:srgbClr val="000000"/>
                  </a:solidFill>
                  <a:latin typeface="Arial" panose="020B0604020202020204" pitchFamily="34" charset="0"/>
                  <a:cs typeface="Arial" panose="020B0604020202020204" pitchFamily="34" charset="0"/>
                </a:rPr>
                <a:t>Gợi</a:t>
              </a:r>
              <a:r>
                <a:rPr lang="en-US" sz="2667" b="1" u="sng" dirty="0">
                  <a:solidFill>
                    <a:srgbClr val="000000"/>
                  </a:solidFill>
                  <a:latin typeface="Arial" panose="020B0604020202020204" pitchFamily="34" charset="0"/>
                  <a:cs typeface="Arial" panose="020B0604020202020204" pitchFamily="34" charset="0"/>
                </a:rPr>
                <a:t> ý:</a:t>
              </a:r>
              <a:endParaRPr lang="en-US" sz="2667" b="1" u="sng" dirty="0">
                <a:solidFill>
                  <a:prstClr val="black"/>
                </a:solidFill>
                <a:latin typeface="Arial" panose="020B0604020202020204" pitchFamily="34" charset="0"/>
                <a:cs typeface="Arial" panose="020B0604020202020204" pitchFamily="34" charset="0"/>
              </a:endParaRPr>
            </a:p>
          </p:txBody>
        </p:sp>
        <p:pic>
          <p:nvPicPr>
            <p:cNvPr id="4" name="Picture 9">
              <a:extLst>
                <a:ext uri="{FF2B5EF4-FFF2-40B4-BE49-F238E27FC236}">
                  <a16:creationId xmlns:a16="http://schemas.microsoft.com/office/drawing/2014/main" id="{D065E7BC-AD21-462E-B7CD-91AC98697B67}"/>
                </a:ext>
              </a:extLst>
            </p:cNvPr>
            <p:cNvPicPr>
              <a:picLocks noChangeAspect="1"/>
            </p:cNvPicPr>
            <p:nvPr/>
          </p:nvPicPr>
          <p:blipFill>
            <a:blip r:embed="rId3" cstate="print">
              <a:extLst>
                <a:ext uri="{BEBA8EAE-BF5A-486C-A8C5-ECC9F3942E4B}">
                  <a14:imgProps xmlns:a14="http://schemas.microsoft.com/office/drawing/2010/main">
                    <a14:imgLayer r:embed="rId4">
                      <a14:imgEffect>
                        <a14:colorTemperature colorTemp="11200"/>
                      </a14:imgEffect>
                      <a14:imgEffect>
                        <a14:saturation sat="300000"/>
                      </a14:imgEffect>
                    </a14:imgLayer>
                  </a14:imgProps>
                </a:ext>
                <a:ext uri="{28A0092B-C50C-407E-A947-70E740481C1C}">
                  <a14:useLocalDpi xmlns:a14="http://schemas.microsoft.com/office/drawing/2010/main" val="0"/>
                </a:ext>
              </a:extLst>
            </a:blip>
            <a:srcRect/>
            <a:stretch>
              <a:fillRect/>
            </a:stretch>
          </p:blipFill>
          <p:spPr>
            <a:xfrm rot="2795329">
              <a:off x="1778883" y="3988925"/>
              <a:ext cx="703384" cy="794784"/>
            </a:xfrm>
            <a:prstGeom prst="rect">
              <a:avLst/>
            </a:prstGeom>
          </p:spPr>
        </p:pic>
      </p:grpSp>
      <p:sp>
        <p:nvSpPr>
          <p:cNvPr id="5" name="Rectangle 4">
            <a:extLst>
              <a:ext uri="{FF2B5EF4-FFF2-40B4-BE49-F238E27FC236}">
                <a16:creationId xmlns:a16="http://schemas.microsoft.com/office/drawing/2014/main" id="{5CA6BCC5-26BA-4496-AE24-0AF32DFD6928}"/>
              </a:ext>
            </a:extLst>
          </p:cNvPr>
          <p:cNvSpPr/>
          <p:nvPr/>
        </p:nvSpPr>
        <p:spPr>
          <a:xfrm>
            <a:off x="979846" y="2818688"/>
            <a:ext cx="9307154" cy="2621808"/>
          </a:xfrm>
          <a:prstGeom prst="rect">
            <a:avLst/>
          </a:prstGeom>
        </p:spPr>
        <p:txBody>
          <a:bodyPr wrap="square">
            <a:spAutoFit/>
          </a:bodyPr>
          <a:lstStyle/>
          <a:p>
            <a:pPr marL="381019" indent="-381019" algn="just">
              <a:lnSpc>
                <a:spcPct val="150000"/>
              </a:lnSpc>
              <a:spcBef>
                <a:spcPts val="400"/>
              </a:spcBef>
              <a:buFontTx/>
              <a:buChar char="-"/>
            </a:pPr>
            <a:r>
              <a:rPr lang="vi-VN" sz="2667" dirty="0">
                <a:solidFill>
                  <a:prstClr val="black"/>
                </a:solidFill>
                <a:ea typeface="Calibri" panose="020F0502020204030204" pitchFamily="34" charset="0"/>
                <a:cs typeface="Arial" panose="020B0604020202020204" pitchFamily="34" charset="0"/>
              </a:rPr>
              <a:t>Tên món quà</a:t>
            </a:r>
            <a:endParaRPr lang="en-US" sz="2667" dirty="0">
              <a:solidFill>
                <a:prstClr val="black"/>
              </a:solidFill>
              <a:ea typeface="Calibri" panose="020F0502020204030204" pitchFamily="34" charset="0"/>
              <a:cs typeface="Arial" panose="020B0604020202020204" pitchFamily="34" charset="0"/>
            </a:endParaRPr>
          </a:p>
          <a:p>
            <a:pPr marL="381019" indent="-381019" algn="just">
              <a:lnSpc>
                <a:spcPct val="150000"/>
              </a:lnSpc>
              <a:spcBef>
                <a:spcPts val="400"/>
              </a:spcBef>
              <a:buFontTx/>
              <a:buChar char="-"/>
            </a:pPr>
            <a:r>
              <a:rPr lang="vi-VN" sz="2667" dirty="0">
                <a:solidFill>
                  <a:prstClr val="black"/>
                </a:solidFill>
                <a:ea typeface="Calibri" panose="020F0502020204030204" pitchFamily="34" charset="0"/>
                <a:cs typeface="Arial" panose="020B0604020202020204" pitchFamily="34" charset="0"/>
              </a:rPr>
              <a:t>Người em muốn tặng món quà;</a:t>
            </a:r>
            <a:endParaRPr lang="en-US" sz="2667" dirty="0">
              <a:solidFill>
                <a:prstClr val="black"/>
              </a:solidFill>
              <a:ea typeface="Calibri" panose="020F0502020204030204" pitchFamily="34" charset="0"/>
              <a:cs typeface="Arial" panose="020B0604020202020204" pitchFamily="34" charset="0"/>
            </a:endParaRPr>
          </a:p>
          <a:p>
            <a:pPr marL="381019" indent="-381019" algn="just">
              <a:lnSpc>
                <a:spcPct val="150000"/>
              </a:lnSpc>
              <a:spcBef>
                <a:spcPts val="400"/>
              </a:spcBef>
              <a:buFontTx/>
              <a:buChar char="-"/>
            </a:pPr>
            <a:r>
              <a:rPr lang="vi-VN" sz="2667" dirty="0">
                <a:solidFill>
                  <a:prstClr val="black"/>
                </a:solidFill>
                <a:ea typeface="Calibri" panose="020F0502020204030204" pitchFamily="34" charset="0"/>
                <a:cs typeface="Arial" panose="020B0604020202020204" pitchFamily="34" charset="0"/>
              </a:rPr>
              <a:t>Kỉ niệm với người thân em nhớ đến khi làm món quà;</a:t>
            </a:r>
            <a:endParaRPr lang="en-US" sz="2667" dirty="0">
              <a:solidFill>
                <a:prstClr val="black"/>
              </a:solidFill>
              <a:ea typeface="Calibri" panose="020F0502020204030204" pitchFamily="34" charset="0"/>
              <a:cs typeface="Arial" panose="020B0604020202020204" pitchFamily="34" charset="0"/>
            </a:endParaRPr>
          </a:p>
          <a:p>
            <a:pPr marL="381019" indent="-381019" algn="just">
              <a:lnSpc>
                <a:spcPct val="150000"/>
              </a:lnSpc>
              <a:spcBef>
                <a:spcPts val="400"/>
              </a:spcBef>
              <a:buFontTx/>
              <a:buChar char="-"/>
            </a:pPr>
            <a:r>
              <a:rPr lang="vi-VN" sz="2667" dirty="0">
                <a:solidFill>
                  <a:prstClr val="black"/>
                </a:solidFill>
                <a:ea typeface="Calibri" panose="020F0502020204030204" pitchFamily="34" charset="0"/>
                <a:cs typeface="Arial" panose="020B0604020202020204" pitchFamily="34" charset="0"/>
              </a:rPr>
              <a:t>Điều em muốn nói với người thân qua món quà đó. </a:t>
            </a:r>
          </a:p>
        </p:txBody>
      </p:sp>
      <p:pic>
        <p:nvPicPr>
          <p:cNvPr id="6" name="Picture 5">
            <a:extLst>
              <a:ext uri="{FF2B5EF4-FFF2-40B4-BE49-F238E27FC236}">
                <a16:creationId xmlns:a16="http://schemas.microsoft.com/office/drawing/2014/main" id="{F7D37765-9810-47AB-88F1-7F422938A7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87726" y="1616685"/>
            <a:ext cx="2146045" cy="2297112"/>
          </a:xfrm>
          <a:prstGeom prst="rect">
            <a:avLst/>
          </a:prstGeom>
        </p:spPr>
      </p:pic>
    </p:spTree>
    <p:extLst>
      <p:ext uri="{BB962C8B-B14F-4D97-AF65-F5344CB8AC3E}">
        <p14:creationId xmlns:p14="http://schemas.microsoft.com/office/powerpoint/2010/main" val="1336132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13">
            <a:extLst>
              <a:ext uri="{FF2B5EF4-FFF2-40B4-BE49-F238E27FC236}">
                <a16:creationId xmlns:a16="http://schemas.microsoft.com/office/drawing/2014/main" id="{B625F415-BF7D-4C45-9C0A-96ED7443D33B}"/>
              </a:ext>
            </a:extLst>
          </p:cNvPr>
          <p:cNvSpPr/>
          <p:nvPr/>
        </p:nvSpPr>
        <p:spPr>
          <a:xfrm>
            <a:off x="1108012" y="3045467"/>
            <a:ext cx="9821666" cy="2873741"/>
          </a:xfrm>
          <a:prstGeom prst="roundRect">
            <a:avLst/>
          </a:prstGeom>
          <a:solidFill>
            <a:schemeClr val="accent6">
              <a:lumMod val="20000"/>
              <a:lumOff val="80000"/>
            </a:schemeClr>
          </a:solidFill>
          <a:ln w="381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lnSpc>
                <a:spcPct val="150000"/>
              </a:lnSpc>
            </a:pPr>
            <a:r>
              <a:rPr lang="vi-VN" sz="2400" dirty="0">
                <a:solidFill>
                  <a:prstClr val="black"/>
                </a:solidFill>
                <a:latin typeface="+mj-lt"/>
                <a:cs typeface="Arial" panose="020B0604020202020204" pitchFamily="34" charset="0"/>
              </a:rPr>
              <a:t>Món quà chứa đựng những tình cảm yêu thương, lòng biết ơn của em với người thân trong gia đình. Đó là điều rất đáng trân trọng! Hãy dành những tình cảm tốt đẹp nhất tặng người thân bằng những món quà từ tấm lòng của mình.</a:t>
            </a:r>
            <a:endParaRPr lang="en-US" sz="2400" dirty="0">
              <a:solidFill>
                <a:prstClr val="black"/>
              </a:solidFill>
              <a:latin typeface="+mj-lt"/>
              <a:cs typeface="Arial" panose="020B0604020202020204" pitchFamily="34" charset="0"/>
            </a:endParaRPr>
          </a:p>
        </p:txBody>
      </p:sp>
      <p:sp>
        <p:nvSpPr>
          <p:cNvPr id="3" name="Rectangle 2">
            <a:extLst>
              <a:ext uri="{FF2B5EF4-FFF2-40B4-BE49-F238E27FC236}">
                <a16:creationId xmlns:a16="http://schemas.microsoft.com/office/drawing/2014/main" id="{9211A192-C8E4-4D34-95C6-FDF31D11C1A6}"/>
              </a:ext>
            </a:extLst>
          </p:cNvPr>
          <p:cNvSpPr/>
          <p:nvPr/>
        </p:nvSpPr>
        <p:spPr>
          <a:xfrm>
            <a:off x="10916" y="1643642"/>
            <a:ext cx="12192000" cy="931074"/>
          </a:xfrm>
          <a:prstGeom prst="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defRPr/>
            </a:pPr>
            <a:r>
              <a:rPr lang="en-US" sz="3600" b="1" dirty="0">
                <a:solidFill>
                  <a:prstClr val="black"/>
                </a:solidFill>
                <a:latin typeface="+mj-lt"/>
                <a:cs typeface="Arial" panose="020B0604020202020204" pitchFamily="34" charset="0"/>
              </a:rPr>
              <a:t>KẾT LUẬN</a:t>
            </a:r>
          </a:p>
        </p:txBody>
      </p:sp>
    </p:spTree>
    <p:extLst>
      <p:ext uri="{BB962C8B-B14F-4D97-AF65-F5344CB8AC3E}">
        <p14:creationId xmlns:p14="http://schemas.microsoft.com/office/powerpoint/2010/main" val="1051160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randombar(horizont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949512" y="2990127"/>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92253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1C32FD-6CD1-EE63-F169-694AD8EDA208}"/>
              </a:ext>
            </a:extLst>
          </p:cNvPr>
          <p:cNvPicPr>
            <a:picLocks noChangeAspect="1"/>
          </p:cNvPicPr>
          <p:nvPr/>
        </p:nvPicPr>
        <p:blipFill rotWithShape="1">
          <a:blip r:embed="rId3">
            <a:extLst>
              <a:ext uri="{28A0092B-C50C-407E-A947-70E740481C1C}">
                <a14:useLocalDpi xmlns:a14="http://schemas.microsoft.com/office/drawing/2010/main" val="0"/>
              </a:ext>
            </a:extLst>
          </a:blip>
          <a:srcRect l="9556" t="21982" r="8306" b="25954"/>
          <a:stretch/>
        </p:blipFill>
        <p:spPr>
          <a:xfrm>
            <a:off x="1165122" y="2492477"/>
            <a:ext cx="10014155" cy="1740310"/>
          </a:xfrm>
          <a:prstGeom prst="rect">
            <a:avLst/>
          </a:prstGeom>
        </p:spPr>
      </p:pic>
    </p:spTree>
    <p:extLst>
      <p:ext uri="{BB962C8B-B14F-4D97-AF65-F5344CB8AC3E}">
        <p14:creationId xmlns:p14="http://schemas.microsoft.com/office/powerpoint/2010/main" val="15672569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949512" y="2990127"/>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41212754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8B4C069-F4C3-40CE-A9BF-84D66F60AF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2528" y="1468370"/>
            <a:ext cx="10193540" cy="5389630"/>
          </a:xfrm>
          <a:prstGeom prst="rect">
            <a:avLst/>
          </a:prstGeom>
        </p:spPr>
      </p:pic>
    </p:spTree>
    <p:extLst>
      <p:ext uri="{BB962C8B-B14F-4D97-AF65-F5344CB8AC3E}">
        <p14:creationId xmlns:p14="http://schemas.microsoft.com/office/powerpoint/2010/main" val="52257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494163" y="3769131"/>
            <a:ext cx="1086500" cy="1182926"/>
          </a:xfrm>
          <a:prstGeom prst="rect">
            <a:avLst/>
          </a:prstGeom>
        </p:spPr>
      </p:pic>
      <p:pic>
        <p:nvPicPr>
          <p:cNvPr id="9" name="Picture 8"/>
          <p:cNvPicPr>
            <a:picLocks noChangeAspect="1"/>
          </p:cNvPicPr>
          <p:nvPr/>
        </p:nvPicPr>
        <p:blipFill>
          <a:blip r:embed="rId9" cstate="print">
            <a:biLevel thresh="25000"/>
            <a:extLst>
              <a:ext uri="{BEBA8EAE-BF5A-486C-A8C5-ECC9F3942E4B}">
                <a14:imgProps xmlns:a14="http://schemas.microsoft.com/office/drawing/2010/main">
                  <a14:imgLayer r:embed="rId10">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776937" y="4515854"/>
            <a:ext cx="812889" cy="885032"/>
          </a:xfrm>
          <a:prstGeom prst="rect">
            <a:avLst/>
          </a:prstGeom>
        </p:spPr>
      </p:pic>
      <p:pic>
        <p:nvPicPr>
          <p:cNvPr id="11" name="Picture 10"/>
          <p:cNvPicPr>
            <a:picLocks noChangeAspect="1"/>
          </p:cNvPicPr>
          <p:nvPr/>
        </p:nvPicPr>
        <p:blipFill>
          <a:blip r:embed="rId11" cstate="print">
            <a:biLevel thresh="25000"/>
            <a:extLst>
              <a:ext uri="{BEBA8EAE-BF5A-486C-A8C5-ECC9F3942E4B}">
                <a14:imgProps xmlns:a14="http://schemas.microsoft.com/office/drawing/2010/main">
                  <a14:imgLayer r:embed="rId12">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361978" y="5130389"/>
            <a:ext cx="520391" cy="566575"/>
          </a:xfrm>
          <a:prstGeom prst="rect">
            <a:avLst/>
          </a:prstGeom>
        </p:spPr>
      </p:pic>
      <p:sp>
        <p:nvSpPr>
          <p:cNvPr id="4" name="Snip Diagonal Corner Rectangle 3"/>
          <p:cNvSpPr/>
          <p:nvPr/>
        </p:nvSpPr>
        <p:spPr>
          <a:xfrm>
            <a:off x="832636" y="199869"/>
            <a:ext cx="10526728" cy="1604597"/>
          </a:xfrm>
          <a:prstGeom prst="snip2DiagRect">
            <a:avLst/>
          </a:prstGeom>
          <a:ln/>
        </p:spPr>
        <p:style>
          <a:lnRef idx="0">
            <a:schemeClr val="accent4"/>
          </a:lnRef>
          <a:fillRef idx="3">
            <a:schemeClr val="accent4"/>
          </a:fillRef>
          <a:effectRef idx="3">
            <a:schemeClr val="accent4"/>
          </a:effectRef>
          <a:fontRef idx="minor">
            <a:schemeClr val="lt1"/>
          </a:fontRef>
        </p:style>
        <p:txBody>
          <a:bodyPr rtlCol="0" anchor="ctr"/>
          <a:lstStyle/>
          <a:p>
            <a:pPr lvl="0" algn="just">
              <a:defRPr/>
            </a:pPr>
            <a:r>
              <a:rPr lang="vi-VN" sz="3200" dirty="0">
                <a:solidFill>
                  <a:schemeClr val="bg2">
                    <a:lumMod val="10000"/>
                  </a:schemeClr>
                </a:solidFill>
              </a:rPr>
              <a:t>Câu hỏi 1: Người thân có cảm xúc gì khi được em quan tâm, chăm sóc?</a:t>
            </a:r>
            <a:endParaRPr kumimoji="0" lang="vi-VN" sz="9600" i="0" u="none" strike="noStrike" kern="1200" cap="none" spc="0" normalizeH="0" baseline="0" noProof="0" dirty="0">
              <a:ln>
                <a:noFill/>
              </a:ln>
              <a:solidFill>
                <a:schemeClr val="bg2">
                  <a:lumMod val="10000"/>
                </a:schemeClr>
              </a:solidFill>
              <a:effectLst/>
              <a:uLnTx/>
              <a:uFillTx/>
              <a:latin typeface="Times New Roman" pitchFamily="18" charset="0"/>
              <a:cs typeface="Times New Roman" pitchFamily="18" charset="0"/>
            </a:endParaRPr>
          </a:p>
        </p:txBody>
      </p:sp>
      <p:sp>
        <p:nvSpPr>
          <p:cNvPr id="26" name="Rectangle 25"/>
          <p:cNvSpPr/>
          <p:nvPr/>
        </p:nvSpPr>
        <p:spPr>
          <a:xfrm>
            <a:off x="1110220" y="1949346"/>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2400" dirty="0">
                <a:solidFill>
                  <a:schemeClr val="bg2">
                    <a:lumMod val="10000"/>
                  </a:schemeClr>
                </a:solidFill>
              </a:rPr>
              <a:t>A. </a:t>
            </a:r>
            <a:r>
              <a:rPr lang="en-US" sz="2400" dirty="0" err="1">
                <a:solidFill>
                  <a:schemeClr val="bg2">
                    <a:lumMod val="10000"/>
                  </a:schemeClr>
                </a:solidFill>
              </a:rPr>
              <a:t>Vui</a:t>
            </a:r>
            <a:r>
              <a:rPr lang="en-US" sz="2400" dirty="0">
                <a:solidFill>
                  <a:schemeClr val="bg2">
                    <a:lumMod val="10000"/>
                  </a:schemeClr>
                </a:solidFill>
              </a:rPr>
              <a:t> </a:t>
            </a:r>
            <a:r>
              <a:rPr lang="en-US" sz="2400" dirty="0" err="1">
                <a:solidFill>
                  <a:schemeClr val="bg2">
                    <a:lumMod val="10000"/>
                  </a:schemeClr>
                </a:solidFill>
              </a:rPr>
              <a:t>vẻ</a:t>
            </a:r>
            <a:r>
              <a:rPr lang="en-US" sz="2400" dirty="0">
                <a:solidFill>
                  <a:schemeClr val="bg2">
                    <a:lumMod val="10000"/>
                  </a:schemeClr>
                </a:solidFill>
              </a:rPr>
              <a:t>, </a:t>
            </a:r>
            <a:r>
              <a:rPr lang="en-US" sz="2400" dirty="0" err="1">
                <a:solidFill>
                  <a:schemeClr val="bg2">
                    <a:lumMod val="10000"/>
                  </a:schemeClr>
                </a:solidFill>
              </a:rPr>
              <a:t>hạnh</a:t>
            </a:r>
            <a:r>
              <a:rPr lang="en-US" sz="2400" dirty="0">
                <a:solidFill>
                  <a:schemeClr val="bg2">
                    <a:lumMod val="10000"/>
                  </a:schemeClr>
                </a:solidFill>
              </a:rPr>
              <a:t> </a:t>
            </a:r>
            <a:r>
              <a:rPr lang="en-US" sz="2400" dirty="0" err="1">
                <a:solidFill>
                  <a:schemeClr val="bg2">
                    <a:lumMod val="10000"/>
                  </a:schemeClr>
                </a:solidFill>
              </a:rPr>
              <a:t>phúc</a:t>
            </a:r>
            <a:r>
              <a:rPr lang="vi-VN" sz="2400" dirty="0">
                <a:solidFill>
                  <a:schemeClr val="bg2">
                    <a:lumMod val="10000"/>
                  </a:schemeClr>
                </a:solidFill>
              </a:rPr>
              <a:t>. </a:t>
            </a:r>
            <a:endParaRPr kumimoji="0" lang="vi-VN" sz="2400" i="0" u="none" strike="noStrike" kern="1200" cap="none" spc="0" normalizeH="0" baseline="0" noProof="0" dirty="0">
              <a:ln>
                <a:noFill/>
              </a:ln>
              <a:solidFill>
                <a:schemeClr val="bg2">
                  <a:lumMod val="10000"/>
                </a:schemeClr>
              </a:solidFill>
              <a:effectLst/>
              <a:uLnTx/>
              <a:uFillTx/>
              <a:latin typeface="Times New Roman" pitchFamily="18" charset="0"/>
              <a:cs typeface="Times New Roman" pitchFamily="18" charset="0"/>
            </a:endParaRPr>
          </a:p>
        </p:txBody>
      </p:sp>
      <p:sp>
        <p:nvSpPr>
          <p:cNvPr id="40" name="Cloud 39"/>
          <p:cNvSpPr/>
          <p:nvPr/>
        </p:nvSpPr>
        <p:spPr>
          <a:xfrm>
            <a:off x="-683345" y="4902196"/>
            <a:ext cx="567114" cy="34921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1" name="Cloud 40"/>
          <p:cNvSpPr/>
          <p:nvPr/>
        </p:nvSpPr>
        <p:spPr>
          <a:xfrm>
            <a:off x="13632601" y="4702499"/>
            <a:ext cx="891420" cy="548907"/>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2" name="Rectangle 41"/>
          <p:cNvSpPr/>
          <p:nvPr/>
        </p:nvSpPr>
        <p:spPr>
          <a:xfrm>
            <a:off x="6130615" y="1953535"/>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vi-VN" sz="2400" dirty="0">
                <a:solidFill>
                  <a:schemeClr val="bg2">
                    <a:lumMod val="10000"/>
                  </a:schemeClr>
                </a:solidFill>
              </a:rPr>
              <a:t>B. </a:t>
            </a:r>
            <a:r>
              <a:rPr lang="en-US" sz="2400" dirty="0" err="1">
                <a:solidFill>
                  <a:schemeClr val="bg2">
                    <a:lumMod val="10000"/>
                  </a:schemeClr>
                </a:solidFill>
              </a:rPr>
              <a:t>Buồn</a:t>
            </a:r>
            <a:r>
              <a:rPr lang="en-US" sz="2400" dirty="0">
                <a:solidFill>
                  <a:schemeClr val="bg2">
                    <a:lumMod val="10000"/>
                  </a:schemeClr>
                </a:solidFill>
              </a:rPr>
              <a:t> </a:t>
            </a:r>
            <a:r>
              <a:rPr lang="en-US" sz="2400" dirty="0" err="1">
                <a:solidFill>
                  <a:schemeClr val="bg2">
                    <a:lumMod val="10000"/>
                  </a:schemeClr>
                </a:solidFill>
              </a:rPr>
              <a:t>bã</a:t>
            </a:r>
            <a:r>
              <a:rPr lang="en-US" sz="2400" dirty="0">
                <a:solidFill>
                  <a:schemeClr val="bg2">
                    <a:lumMod val="10000"/>
                  </a:schemeClr>
                </a:solidFill>
              </a:rPr>
              <a:t>.</a:t>
            </a:r>
            <a:endParaRPr kumimoji="0" lang="vi-VN" sz="2400" i="0" u="none" strike="noStrike" kern="1200" cap="none" spc="0" normalizeH="0" baseline="0" noProof="0" dirty="0">
              <a:ln>
                <a:noFill/>
              </a:ln>
              <a:solidFill>
                <a:schemeClr val="bg2">
                  <a:lumMod val="10000"/>
                </a:schemeClr>
              </a:solidFill>
              <a:effectLst/>
              <a:uLnTx/>
              <a:uFillTx/>
              <a:latin typeface="Times New Roman" pitchFamily="18" charset="0"/>
              <a:cs typeface="Times New Roman" pitchFamily="18" charset="0"/>
            </a:endParaRPr>
          </a:p>
        </p:txBody>
      </p:sp>
      <p:sp>
        <p:nvSpPr>
          <p:cNvPr id="43" name="Rectangle 42"/>
          <p:cNvSpPr/>
          <p:nvPr/>
        </p:nvSpPr>
        <p:spPr>
          <a:xfrm>
            <a:off x="1110220" y="2838518"/>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2400" dirty="0">
                <a:solidFill>
                  <a:schemeClr val="bg2">
                    <a:lumMod val="10000"/>
                  </a:schemeClr>
                </a:solidFill>
              </a:rPr>
              <a:t>C. </a:t>
            </a:r>
            <a:r>
              <a:rPr lang="en-US" sz="2400" dirty="0" err="1">
                <a:solidFill>
                  <a:schemeClr val="bg2">
                    <a:lumMod val="10000"/>
                  </a:schemeClr>
                </a:solidFill>
              </a:rPr>
              <a:t>Thất</a:t>
            </a:r>
            <a:r>
              <a:rPr lang="en-US" sz="2400" dirty="0">
                <a:solidFill>
                  <a:schemeClr val="bg2">
                    <a:lumMod val="10000"/>
                  </a:schemeClr>
                </a:solidFill>
              </a:rPr>
              <a:t> </a:t>
            </a:r>
            <a:r>
              <a:rPr lang="en-US" sz="2400" dirty="0" err="1">
                <a:solidFill>
                  <a:schemeClr val="bg2">
                    <a:lumMod val="10000"/>
                  </a:schemeClr>
                </a:solidFill>
              </a:rPr>
              <a:t>vọng</a:t>
            </a:r>
            <a:r>
              <a:rPr lang="en-US" sz="2400" dirty="0">
                <a:solidFill>
                  <a:schemeClr val="bg2">
                    <a:lumMod val="10000"/>
                  </a:schemeClr>
                </a:solidFill>
              </a:rPr>
              <a:t>.</a:t>
            </a:r>
            <a:endParaRPr kumimoji="0" lang="vi-VN" sz="2400" i="0" u="none" strike="noStrike" kern="1200" cap="none" spc="0" normalizeH="0" baseline="0" noProof="0" dirty="0">
              <a:ln>
                <a:noFill/>
              </a:ln>
              <a:solidFill>
                <a:schemeClr val="bg2">
                  <a:lumMod val="10000"/>
                </a:schemeClr>
              </a:solidFill>
              <a:effectLst/>
              <a:uLnTx/>
              <a:uFillTx/>
              <a:latin typeface="Times New Roman" pitchFamily="18" charset="0"/>
              <a:cs typeface="Times New Roman" pitchFamily="18" charset="0"/>
            </a:endParaRPr>
          </a:p>
        </p:txBody>
      </p:sp>
      <p:sp>
        <p:nvSpPr>
          <p:cNvPr id="44" name="Rectangle 43"/>
          <p:cNvSpPr/>
          <p:nvPr/>
        </p:nvSpPr>
        <p:spPr>
          <a:xfrm>
            <a:off x="6096000" y="2831197"/>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vi-VN" sz="2400" dirty="0">
                <a:solidFill>
                  <a:schemeClr val="bg2">
                    <a:lumMod val="10000"/>
                  </a:schemeClr>
                </a:solidFill>
              </a:rPr>
              <a:t>D. </a:t>
            </a:r>
            <a:r>
              <a:rPr lang="en-US" sz="2400" dirty="0" err="1">
                <a:solidFill>
                  <a:schemeClr val="bg2">
                    <a:lumMod val="10000"/>
                  </a:schemeClr>
                </a:solidFill>
              </a:rPr>
              <a:t>Cáu</a:t>
            </a:r>
            <a:r>
              <a:rPr lang="en-US" sz="2400" dirty="0">
                <a:solidFill>
                  <a:schemeClr val="bg2">
                    <a:lumMod val="10000"/>
                  </a:schemeClr>
                </a:solidFill>
              </a:rPr>
              <a:t> </a:t>
            </a:r>
            <a:r>
              <a:rPr lang="en-US" sz="2400" dirty="0" err="1">
                <a:solidFill>
                  <a:schemeClr val="bg2">
                    <a:lumMod val="10000"/>
                  </a:schemeClr>
                </a:solidFill>
              </a:rPr>
              <a:t>giận</a:t>
            </a:r>
            <a:r>
              <a:rPr lang="en-US" sz="2400" dirty="0">
                <a:solidFill>
                  <a:schemeClr val="bg2">
                    <a:lumMod val="10000"/>
                  </a:schemeClr>
                </a:solidFill>
              </a:rPr>
              <a:t>.</a:t>
            </a:r>
            <a:endParaRPr kumimoji="0" lang="vi-VN" sz="2400" i="0" u="none" strike="noStrike" kern="1200" cap="none" spc="0" normalizeH="0" baseline="0" noProof="0" dirty="0">
              <a:ln>
                <a:noFill/>
              </a:ln>
              <a:solidFill>
                <a:schemeClr val="bg2">
                  <a:lumMod val="10000"/>
                </a:schemeClr>
              </a:solidFill>
              <a:effectLst/>
              <a:uLnTx/>
              <a:uFillTx/>
              <a:latin typeface="Times New Roman" pitchFamily="18" charset="0"/>
              <a:cs typeface="Times New Roman" pitchFamily="18" charset="0"/>
            </a:endParaRPr>
          </a:p>
        </p:txBody>
      </p:sp>
      <p:pic>
        <p:nvPicPr>
          <p:cNvPr id="47" name="Picture 46"/>
          <p:cNvPicPr>
            <a:picLocks noChangeAspect="1"/>
          </p:cNvPicPr>
          <p:nvPr/>
        </p:nvPicPr>
        <p:blipFill rotWithShape="1">
          <a:blip r:embed="rId13"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p:blipFill>
        <p:spPr>
          <a:xfrm>
            <a:off x="269026" y="1988953"/>
            <a:ext cx="804536" cy="708059"/>
          </a:xfrm>
          <a:prstGeom prst="rect">
            <a:avLst/>
          </a:prstGeom>
          <a:solidFill>
            <a:srgbClr val="000066"/>
          </a:solidFill>
        </p:spPr>
      </p:pic>
      <p:pic>
        <p:nvPicPr>
          <p:cNvPr id="51" name="Picture 50"/>
          <p:cNvPicPr>
            <a:picLocks noChangeAspect="1"/>
          </p:cNvPicPr>
          <p:nvPr/>
        </p:nvPicPr>
        <p:blipFill rotWithShape="1">
          <a:blip r:embed="rId14" cstate="print">
            <a:duotone>
              <a:prstClr val="black"/>
              <a:schemeClr val="accent2">
                <a:tint val="45000"/>
                <a:satMod val="400000"/>
              </a:schemeClr>
            </a:duotone>
            <a:extLst>
              <a:ext uri="{28A0092B-C50C-407E-A947-70E740481C1C}">
                <a14:useLocalDpi xmlns:a14="http://schemas.microsoft.com/office/drawing/2010/main" val="0"/>
              </a:ext>
            </a:extLst>
          </a:blip>
          <a:srcRect r="3472"/>
          <a:stretch/>
        </p:blipFill>
        <p:spPr>
          <a:xfrm>
            <a:off x="266193" y="2883660"/>
            <a:ext cx="804536" cy="704088"/>
          </a:xfrm>
          <a:prstGeom prst="rect">
            <a:avLst/>
          </a:prstGeom>
          <a:solidFill>
            <a:srgbClr val="C00000"/>
          </a:solidFill>
        </p:spPr>
      </p:pic>
      <p:pic>
        <p:nvPicPr>
          <p:cNvPr id="49" name="Picture 48"/>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081780" y="2870357"/>
            <a:ext cx="804742" cy="707197"/>
          </a:xfrm>
          <a:prstGeom prst="rect">
            <a:avLst/>
          </a:prstGeom>
          <a:solidFill>
            <a:srgbClr val="C00000"/>
          </a:solidFill>
        </p:spPr>
      </p:pic>
      <p:pic>
        <p:nvPicPr>
          <p:cNvPr id="53" name="Picture 52"/>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1066130" y="1971584"/>
            <a:ext cx="804742" cy="707197"/>
          </a:xfrm>
          <a:prstGeom prst="rect">
            <a:avLst/>
          </a:prstGeom>
          <a:solidFill>
            <a:srgbClr val="C00000"/>
          </a:solidFill>
        </p:spPr>
      </p:pic>
      <p:sp>
        <p:nvSpPr>
          <p:cNvPr id="6" name="TextBox 5">
            <a:extLst>
              <a:ext uri="{FF2B5EF4-FFF2-40B4-BE49-F238E27FC236}">
                <a16:creationId xmlns:a16="http://schemas.microsoft.com/office/drawing/2014/main" id="{393302E7-BD49-355C-0216-050BC54E904B}"/>
              </a:ext>
            </a:extLst>
          </p:cNvPr>
          <p:cNvSpPr txBox="1"/>
          <p:nvPr/>
        </p:nvSpPr>
        <p:spPr>
          <a:xfrm>
            <a:off x="10361978" y="6478960"/>
            <a:ext cx="1726928" cy="36933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endParaRPr lang="en-US" dirty="0">
              <a:solidFill>
                <a:schemeClr val="bg1"/>
              </a:solidFill>
            </a:endParaRPr>
          </a:p>
        </p:txBody>
      </p:sp>
      <p:pic>
        <p:nvPicPr>
          <p:cNvPr id="8" name="Picture 7" descr="Logo, company name&#10;&#10;Description automatically generated">
            <a:extLst>
              <a:ext uri="{FF2B5EF4-FFF2-40B4-BE49-F238E27FC236}">
                <a16:creationId xmlns:a16="http://schemas.microsoft.com/office/drawing/2014/main" id="{8CCA828A-84DE-4515-BD6C-5DFA82510B7B}"/>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0" y="-4695"/>
            <a:ext cx="600075" cy="669657"/>
          </a:xfrm>
          <a:prstGeom prst="rect">
            <a:avLst/>
          </a:prstGeom>
        </p:spPr>
      </p:pic>
    </p:spTree>
    <p:extLst>
      <p:ext uri="{BB962C8B-B14F-4D97-AF65-F5344CB8AC3E}">
        <p14:creationId xmlns:p14="http://schemas.microsoft.com/office/powerpoint/2010/main" val="144462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par>
                                <p:cTn id="30" presetID="8" presetClass="emph" presetSubtype="0" repeatCount="indefinite" fill="hold" nodeType="withEffect">
                                  <p:stCondLst>
                                    <p:cond delay="0"/>
                                  </p:stCondLst>
                                  <p:childTnLst>
                                    <p:animRot by="21600000">
                                      <p:cBhvr>
                                        <p:cTn id="31" dur="2250" fill="hold"/>
                                        <p:tgtEl>
                                          <p:spTgt spid="7"/>
                                        </p:tgtEl>
                                        <p:attrNameLst>
                                          <p:attrName>r</p:attrName>
                                        </p:attrNameLst>
                                      </p:cBhvr>
                                    </p:animRot>
                                  </p:childTnLst>
                                </p:cTn>
                              </p:par>
                              <p:par>
                                <p:cTn id="32" presetID="8" presetClass="emph" presetSubtype="0" repeatCount="indefinite" fill="hold" nodeType="withEffect">
                                  <p:stCondLst>
                                    <p:cond delay="0"/>
                                  </p:stCondLst>
                                  <p:childTnLst>
                                    <p:animRot by="21600000">
                                      <p:cBhvr>
                                        <p:cTn id="33" dur="2500" fill="hold"/>
                                        <p:tgtEl>
                                          <p:spTgt spid="9"/>
                                        </p:tgtEl>
                                        <p:attrNameLst>
                                          <p:attrName>r</p:attrName>
                                        </p:attrNameLst>
                                      </p:cBhvr>
                                    </p:animRot>
                                  </p:childTnLst>
                                </p:cTn>
                              </p:par>
                              <p:par>
                                <p:cTn id="34" presetID="8" presetClass="emph" presetSubtype="0" repeatCount="indefinite" fill="hold" nodeType="withEffect">
                                  <p:stCondLst>
                                    <p:cond delay="0"/>
                                  </p:stCondLst>
                                  <p:childTnLst>
                                    <p:animRot by="21600000">
                                      <p:cBhvr>
                                        <p:cTn id="35" dur="2000" fill="hold"/>
                                        <p:tgtEl>
                                          <p:spTgt spid="11"/>
                                        </p:tgtEl>
                                        <p:attrNameLst>
                                          <p:attrName>r</p:attrName>
                                        </p:attrNameLst>
                                      </p:cBhvr>
                                    </p:animRot>
                                  </p:childTnLst>
                                </p:cTn>
                              </p:par>
                              <p:par>
                                <p:cTn id="36" presetID="2" presetClass="entr" presetSubtype="2" repeatCount="indefinite" fill="hold" grpId="0" nodeType="withEffect">
                                  <p:stCondLst>
                                    <p:cond delay="50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20000" fill="hold"/>
                                        <p:tgtEl>
                                          <p:spTgt spid="40"/>
                                        </p:tgtEl>
                                        <p:attrNameLst>
                                          <p:attrName>ppt_x</p:attrName>
                                        </p:attrNameLst>
                                      </p:cBhvr>
                                      <p:tavLst>
                                        <p:tav tm="0">
                                          <p:val>
                                            <p:strVal val="1+#ppt_w/2"/>
                                          </p:val>
                                        </p:tav>
                                        <p:tav tm="100000">
                                          <p:val>
                                            <p:strVal val="#ppt_x"/>
                                          </p:val>
                                        </p:tav>
                                      </p:tavLst>
                                    </p:anim>
                                    <p:anim calcmode="lin" valueType="num">
                                      <p:cBhvr additive="base">
                                        <p:cTn id="39" dur="20000" fill="hold"/>
                                        <p:tgtEl>
                                          <p:spTgt spid="40"/>
                                        </p:tgtEl>
                                        <p:attrNameLst>
                                          <p:attrName>ppt_y</p:attrName>
                                        </p:attrNameLst>
                                      </p:cBhvr>
                                      <p:tavLst>
                                        <p:tav tm="0">
                                          <p:val>
                                            <p:strVal val="#ppt_y"/>
                                          </p:val>
                                        </p:tav>
                                        <p:tav tm="100000">
                                          <p:val>
                                            <p:strVal val="#ppt_y"/>
                                          </p:val>
                                        </p:tav>
                                      </p:tavLst>
                                    </p:anim>
                                  </p:childTnLst>
                                </p:cTn>
                              </p:par>
                              <p:par>
                                <p:cTn id="40" presetID="2" presetClass="entr" presetSubtype="8" repeatCount="indefinite" fill="hold" grpId="0" nodeType="withEffect">
                                  <p:stCondLst>
                                    <p:cond delay="50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20000" fill="hold"/>
                                        <p:tgtEl>
                                          <p:spTgt spid="41"/>
                                        </p:tgtEl>
                                        <p:attrNameLst>
                                          <p:attrName>ppt_x</p:attrName>
                                        </p:attrNameLst>
                                      </p:cBhvr>
                                      <p:tavLst>
                                        <p:tav tm="0">
                                          <p:val>
                                            <p:strVal val="0-#ppt_w/2"/>
                                          </p:val>
                                        </p:tav>
                                        <p:tav tm="100000">
                                          <p:val>
                                            <p:strVal val="#ppt_x"/>
                                          </p:val>
                                        </p:tav>
                                      </p:tavLst>
                                    </p:anim>
                                    <p:anim calcmode="lin" valueType="num">
                                      <p:cBhvr additive="base">
                                        <p:cTn id="4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26"/>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250" fill="hold"/>
                                        <p:tgtEl>
                                          <p:spTgt spid="26"/>
                                        </p:tgtEl>
                                        <p:attrNameLst>
                                          <p:attrName>fillcolor</p:attrName>
                                        </p:attrNameLst>
                                      </p:cBhvr>
                                      <p:to>
                                        <a:srgbClr val="FFF2CC"/>
                                      </p:to>
                                    </p:animClr>
                                    <p:set>
                                      <p:cBhvr>
                                        <p:cTn id="49" dur="250" fill="hold"/>
                                        <p:tgtEl>
                                          <p:spTgt spid="26"/>
                                        </p:tgtEl>
                                        <p:attrNameLst>
                                          <p:attrName>fill.type</p:attrName>
                                        </p:attrNameLst>
                                      </p:cBhvr>
                                      <p:to>
                                        <p:strVal val="solid"/>
                                      </p:to>
                                    </p:set>
                                    <p:set>
                                      <p:cBhvr>
                                        <p:cTn id="50" dur="250" fill="hold"/>
                                        <p:tgtEl>
                                          <p:spTgt spid="26"/>
                                        </p:tgtEl>
                                        <p:attrNameLst>
                                          <p:attrName>fill.on</p:attrName>
                                        </p:attrNameLst>
                                      </p:cBhvr>
                                      <p:to>
                                        <p:strVal val="true"/>
                                      </p:to>
                                    </p:set>
                                  </p:childTnLst>
                                  <p:subTnLst>
                                    <p:audio>
                                      <p:cMediaNode>
                                        <p:cTn display="0" masterRel="sameClick">
                                          <p:stCondLst>
                                            <p:cond evt="begin" delay="0">
                                              <p:tn val="47"/>
                                            </p:cond>
                                          </p:stCondLst>
                                          <p:endCondLst>
                                            <p:cond evt="onStopAudio" delay="0">
                                              <p:tgtEl>
                                                <p:sldTgt/>
                                              </p:tgtEl>
                                            </p:cond>
                                          </p:endCondLst>
                                        </p:cTn>
                                        <p:tgtEl>
                                          <p:sndTgt r:embed="rId3" name="click.wav"/>
                                        </p:tgtEl>
                                      </p:cMediaNode>
                                    </p:audio>
                                  </p:subTnLst>
                                </p:cTn>
                              </p:par>
                              <p:par>
                                <p:cTn id="51" presetID="23" presetClass="entr" presetSubtype="32" fill="hold" nodeType="withEffect">
                                  <p:stCondLst>
                                    <p:cond delay="1000"/>
                                  </p:stCondLst>
                                  <p:childTnLst>
                                    <p:set>
                                      <p:cBhvr>
                                        <p:cTn id="52" dur="1" fill="hold">
                                          <p:stCondLst>
                                            <p:cond delay="0"/>
                                          </p:stCondLst>
                                        </p:cTn>
                                        <p:tgtEl>
                                          <p:spTgt spid="47"/>
                                        </p:tgtEl>
                                        <p:attrNameLst>
                                          <p:attrName>style.visibility</p:attrName>
                                        </p:attrNameLst>
                                      </p:cBhvr>
                                      <p:to>
                                        <p:strVal val="visible"/>
                                      </p:to>
                                    </p:set>
                                    <p:anim calcmode="lin" valueType="num">
                                      <p:cBhvr>
                                        <p:cTn id="53" dur="250" fill="hold"/>
                                        <p:tgtEl>
                                          <p:spTgt spid="47"/>
                                        </p:tgtEl>
                                        <p:attrNameLst>
                                          <p:attrName>ppt_w</p:attrName>
                                        </p:attrNameLst>
                                      </p:cBhvr>
                                      <p:tavLst>
                                        <p:tav tm="0">
                                          <p:val>
                                            <p:strVal val="4*#ppt_w"/>
                                          </p:val>
                                        </p:tav>
                                        <p:tav tm="100000">
                                          <p:val>
                                            <p:strVal val="#ppt_w"/>
                                          </p:val>
                                        </p:tav>
                                      </p:tavLst>
                                    </p:anim>
                                    <p:anim calcmode="lin" valueType="num">
                                      <p:cBhvr>
                                        <p:cTn id="54"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1"/>
                                            </p:cond>
                                          </p:stCondLst>
                                          <p:endCondLst>
                                            <p:cond evt="onStopAudio" delay="0">
                                              <p:tgtEl>
                                                <p:sldTgt/>
                                              </p:tgtEl>
                                            </p:cond>
                                          </p:endCondLst>
                                        </p:cTn>
                                        <p:tgtEl>
                                          <p:sndTgt r:embed="rId4" name="Check mark.wav"/>
                                        </p:tgtEl>
                                      </p:cMediaNode>
                                    </p:audio>
                                  </p:subTnLst>
                                </p:cTn>
                              </p:par>
                              <p:par>
                                <p:cTn id="55" presetID="1" presetClass="emph" presetSubtype="2" fill="hold" nodeType="withEffect">
                                  <p:stCondLst>
                                    <p:cond delay="1000"/>
                                  </p:stCondLst>
                                  <p:childTnLst>
                                    <p:animClr clrSpc="rgb" dir="cw">
                                      <p:cBhvr>
                                        <p:cTn id="56" dur="250" fill="hold"/>
                                        <p:tgtEl>
                                          <p:spTgt spid="26"/>
                                        </p:tgtEl>
                                        <p:attrNameLst>
                                          <p:attrName>fillcolor</p:attrName>
                                        </p:attrNameLst>
                                      </p:cBhvr>
                                      <p:to>
                                        <a:srgbClr val="00B050"/>
                                      </p:to>
                                    </p:animClr>
                                    <p:set>
                                      <p:cBhvr>
                                        <p:cTn id="57" dur="250" fill="hold"/>
                                        <p:tgtEl>
                                          <p:spTgt spid="26"/>
                                        </p:tgtEl>
                                        <p:attrNameLst>
                                          <p:attrName>fill.type</p:attrName>
                                        </p:attrNameLst>
                                      </p:cBhvr>
                                      <p:to>
                                        <p:strVal val="solid"/>
                                      </p:to>
                                    </p:set>
                                    <p:set>
                                      <p:cBhvr>
                                        <p:cTn id="58"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59" restart="whenNotActive" fill="hold" evtFilter="cancelBubble" nodeType="interactiveSeq">
                <p:stCondLst>
                  <p:cond evt="onClick" delay="0">
                    <p:tgtEl>
                      <p:spTgt spid="42"/>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clickEffect">
                                  <p:stCondLst>
                                    <p:cond delay="0"/>
                                  </p:stCondLst>
                                  <p:childTnLst>
                                    <p:animClr clrSpc="rgb" dir="cw">
                                      <p:cBhvr>
                                        <p:cTn id="63" dur="250" fill="hold"/>
                                        <p:tgtEl>
                                          <p:spTgt spid="42"/>
                                        </p:tgtEl>
                                        <p:attrNameLst>
                                          <p:attrName>fillcolor</p:attrName>
                                        </p:attrNameLst>
                                      </p:cBhvr>
                                      <p:to>
                                        <a:srgbClr val="FFF2CC"/>
                                      </p:to>
                                    </p:animClr>
                                    <p:set>
                                      <p:cBhvr>
                                        <p:cTn id="64" dur="250" fill="hold"/>
                                        <p:tgtEl>
                                          <p:spTgt spid="42"/>
                                        </p:tgtEl>
                                        <p:attrNameLst>
                                          <p:attrName>fill.type</p:attrName>
                                        </p:attrNameLst>
                                      </p:cBhvr>
                                      <p:to>
                                        <p:strVal val="solid"/>
                                      </p:to>
                                    </p:set>
                                    <p:set>
                                      <p:cBhvr>
                                        <p:cTn id="65" dur="250" fill="hold"/>
                                        <p:tgtEl>
                                          <p:spTgt spid="42"/>
                                        </p:tgtEl>
                                        <p:attrNameLst>
                                          <p:attrName>fill.on</p:attrName>
                                        </p:attrNameLst>
                                      </p:cBhvr>
                                      <p:to>
                                        <p:strVal val="true"/>
                                      </p:to>
                                    </p:set>
                                  </p:childTnLst>
                                  <p:subTnLst>
                                    <p:audio>
                                      <p:cMediaNode>
                                        <p:cTn display="0" masterRel="sameClick">
                                          <p:stCondLst>
                                            <p:cond evt="begin" delay="0">
                                              <p:tn val="62"/>
                                            </p:cond>
                                          </p:stCondLst>
                                          <p:endCondLst>
                                            <p:cond evt="onStopAudio" delay="0">
                                              <p:tgtEl>
                                                <p:sldTgt/>
                                              </p:tgtEl>
                                            </p:cond>
                                          </p:endCondLst>
                                        </p:cTn>
                                        <p:tgtEl>
                                          <p:sndTgt r:embed="rId3" name="click.wav"/>
                                        </p:tgtEl>
                                      </p:cMediaNode>
                                    </p:audio>
                                  </p:subTnLst>
                                </p:cTn>
                              </p:par>
                              <p:par>
                                <p:cTn id="66" presetID="23" presetClass="entr" presetSubtype="32" fill="hold" nodeType="withEffect">
                                  <p:stCondLst>
                                    <p:cond delay="1000"/>
                                  </p:stCondLst>
                                  <p:childTnLst>
                                    <p:set>
                                      <p:cBhvr>
                                        <p:cTn id="67" dur="1" fill="hold">
                                          <p:stCondLst>
                                            <p:cond delay="0"/>
                                          </p:stCondLst>
                                        </p:cTn>
                                        <p:tgtEl>
                                          <p:spTgt spid="53"/>
                                        </p:tgtEl>
                                        <p:attrNameLst>
                                          <p:attrName>style.visibility</p:attrName>
                                        </p:attrNameLst>
                                      </p:cBhvr>
                                      <p:to>
                                        <p:strVal val="visible"/>
                                      </p:to>
                                    </p:set>
                                    <p:anim calcmode="lin" valueType="num">
                                      <p:cBhvr>
                                        <p:cTn id="68" dur="250" fill="hold"/>
                                        <p:tgtEl>
                                          <p:spTgt spid="53"/>
                                        </p:tgtEl>
                                        <p:attrNameLst>
                                          <p:attrName>ppt_w</p:attrName>
                                        </p:attrNameLst>
                                      </p:cBhvr>
                                      <p:tavLst>
                                        <p:tav tm="0">
                                          <p:val>
                                            <p:strVal val="4*#ppt_w"/>
                                          </p:val>
                                        </p:tav>
                                        <p:tav tm="100000">
                                          <p:val>
                                            <p:strVal val="#ppt_w"/>
                                          </p:val>
                                        </p:tav>
                                      </p:tavLst>
                                    </p:anim>
                                    <p:anim calcmode="lin" valueType="num">
                                      <p:cBhvr>
                                        <p:cTn id="69" dur="250" fill="hold"/>
                                        <p:tgtEl>
                                          <p:spTgt spid="5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6"/>
                                            </p:cond>
                                          </p:stCondLst>
                                          <p:endCondLst>
                                            <p:cond evt="onStopAudio" delay="0">
                                              <p:tgtEl>
                                                <p:sldTgt/>
                                              </p:tgtEl>
                                            </p:cond>
                                          </p:endCondLst>
                                        </p:cTn>
                                        <p:tgtEl>
                                          <p:sndTgt r:embed="rId5" name="Wrong Buzzer.wav"/>
                                        </p:tgtEl>
                                      </p:cMediaNode>
                                    </p:audio>
                                  </p:subTnLst>
                                </p:cTn>
                              </p:par>
                              <p:par>
                                <p:cTn id="70" presetID="1" presetClass="emph" presetSubtype="2" fill="hold" nodeType="withEffect">
                                  <p:stCondLst>
                                    <p:cond delay="1000"/>
                                  </p:stCondLst>
                                  <p:childTnLst>
                                    <p:animClr clrSpc="rgb" dir="cw">
                                      <p:cBhvr>
                                        <p:cTn id="71" dur="250" fill="hold"/>
                                        <p:tgtEl>
                                          <p:spTgt spid="42"/>
                                        </p:tgtEl>
                                        <p:attrNameLst>
                                          <p:attrName>fillcolor</p:attrName>
                                        </p:attrNameLst>
                                      </p:cBhvr>
                                      <p:to>
                                        <a:srgbClr val="FFFF00"/>
                                      </p:to>
                                    </p:animClr>
                                    <p:set>
                                      <p:cBhvr>
                                        <p:cTn id="72" dur="250" fill="hold"/>
                                        <p:tgtEl>
                                          <p:spTgt spid="42"/>
                                        </p:tgtEl>
                                        <p:attrNameLst>
                                          <p:attrName>fill.type</p:attrName>
                                        </p:attrNameLst>
                                      </p:cBhvr>
                                      <p:to>
                                        <p:strVal val="solid"/>
                                      </p:to>
                                    </p:set>
                                    <p:set>
                                      <p:cBhvr>
                                        <p:cTn id="73"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clickEffect">
                                  <p:stCondLst>
                                    <p:cond delay="0"/>
                                  </p:stCondLst>
                                  <p:childTnLst>
                                    <p:animClr clrSpc="rgb" dir="cw">
                                      <p:cBhvr>
                                        <p:cTn id="78" dur="250" fill="hold"/>
                                        <p:tgtEl>
                                          <p:spTgt spid="43"/>
                                        </p:tgtEl>
                                        <p:attrNameLst>
                                          <p:attrName>fillcolor</p:attrName>
                                        </p:attrNameLst>
                                      </p:cBhvr>
                                      <p:to>
                                        <a:srgbClr val="FFF2CC"/>
                                      </p:to>
                                    </p:animClr>
                                    <p:set>
                                      <p:cBhvr>
                                        <p:cTn id="79" dur="250" fill="hold"/>
                                        <p:tgtEl>
                                          <p:spTgt spid="43"/>
                                        </p:tgtEl>
                                        <p:attrNameLst>
                                          <p:attrName>fill.type</p:attrName>
                                        </p:attrNameLst>
                                      </p:cBhvr>
                                      <p:to>
                                        <p:strVal val="solid"/>
                                      </p:to>
                                    </p:set>
                                    <p:set>
                                      <p:cBhvr>
                                        <p:cTn id="80" dur="250" fill="hold"/>
                                        <p:tgtEl>
                                          <p:spTgt spid="43"/>
                                        </p:tgtEl>
                                        <p:attrNameLst>
                                          <p:attrName>fill.on</p:attrName>
                                        </p:attrNameLst>
                                      </p:cBhvr>
                                      <p:to>
                                        <p:strVal val="true"/>
                                      </p:to>
                                    </p:set>
                                  </p:childTnLst>
                                  <p:subTnLst>
                                    <p:audio>
                                      <p:cMediaNode>
                                        <p:cTn display="0" masterRel="sameClick">
                                          <p:stCondLst>
                                            <p:cond evt="begin" delay="0">
                                              <p:tn val="77"/>
                                            </p:cond>
                                          </p:stCondLst>
                                          <p:endCondLst>
                                            <p:cond evt="onStopAudio" delay="0">
                                              <p:tgtEl>
                                                <p:sldTgt/>
                                              </p:tgtEl>
                                            </p:cond>
                                          </p:endCondLst>
                                        </p:cTn>
                                        <p:tgtEl>
                                          <p:sndTgt r:embed="rId3" name="click.wav"/>
                                        </p:tgtEl>
                                      </p:cMediaNode>
                                    </p:audio>
                                  </p:subTnLst>
                                </p:cTn>
                              </p:par>
                              <p:par>
                                <p:cTn id="81" presetID="23" presetClass="entr" presetSubtype="32" fill="hold" nodeType="withEffect">
                                  <p:stCondLst>
                                    <p:cond delay="1000"/>
                                  </p:stCondLst>
                                  <p:childTnLst>
                                    <p:set>
                                      <p:cBhvr>
                                        <p:cTn id="82" dur="1" fill="hold">
                                          <p:stCondLst>
                                            <p:cond delay="0"/>
                                          </p:stCondLst>
                                        </p:cTn>
                                        <p:tgtEl>
                                          <p:spTgt spid="51"/>
                                        </p:tgtEl>
                                        <p:attrNameLst>
                                          <p:attrName>style.visibility</p:attrName>
                                        </p:attrNameLst>
                                      </p:cBhvr>
                                      <p:to>
                                        <p:strVal val="visible"/>
                                      </p:to>
                                    </p:set>
                                    <p:anim calcmode="lin" valueType="num">
                                      <p:cBhvr>
                                        <p:cTn id="83" dur="250" fill="hold"/>
                                        <p:tgtEl>
                                          <p:spTgt spid="51"/>
                                        </p:tgtEl>
                                        <p:attrNameLst>
                                          <p:attrName>ppt_w</p:attrName>
                                        </p:attrNameLst>
                                      </p:cBhvr>
                                      <p:tavLst>
                                        <p:tav tm="0">
                                          <p:val>
                                            <p:strVal val="4*#ppt_w"/>
                                          </p:val>
                                        </p:tav>
                                        <p:tav tm="100000">
                                          <p:val>
                                            <p:strVal val="#ppt_w"/>
                                          </p:val>
                                        </p:tav>
                                      </p:tavLst>
                                    </p:anim>
                                    <p:anim calcmode="lin" valueType="num">
                                      <p:cBhvr>
                                        <p:cTn id="84" dur="250" fill="hold"/>
                                        <p:tgtEl>
                                          <p:spTgt spid="5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81"/>
                                            </p:cond>
                                          </p:stCondLst>
                                          <p:endCondLst>
                                            <p:cond evt="onStopAudio" delay="0">
                                              <p:tgtEl>
                                                <p:sldTgt/>
                                              </p:tgtEl>
                                            </p:cond>
                                          </p:endCondLst>
                                        </p:cTn>
                                        <p:tgtEl>
                                          <p:sndTgt r:embed="rId5" name="Wrong Buzzer.wav"/>
                                        </p:tgtEl>
                                      </p:cMediaNode>
                                    </p:audio>
                                  </p:subTnLst>
                                </p:cTn>
                              </p:par>
                              <p:par>
                                <p:cTn id="85" presetID="1" presetClass="emph" presetSubtype="2" fill="hold" nodeType="withEffect">
                                  <p:stCondLst>
                                    <p:cond delay="1000"/>
                                  </p:stCondLst>
                                  <p:childTnLst>
                                    <p:animClr clrSpc="rgb" dir="cw">
                                      <p:cBhvr>
                                        <p:cTn id="86" dur="250" fill="hold"/>
                                        <p:tgtEl>
                                          <p:spTgt spid="43"/>
                                        </p:tgtEl>
                                        <p:attrNameLst>
                                          <p:attrName>fillcolor</p:attrName>
                                        </p:attrNameLst>
                                      </p:cBhvr>
                                      <p:to>
                                        <a:srgbClr val="FFFF00"/>
                                      </p:to>
                                    </p:animClr>
                                    <p:set>
                                      <p:cBhvr>
                                        <p:cTn id="87" dur="250" fill="hold"/>
                                        <p:tgtEl>
                                          <p:spTgt spid="43"/>
                                        </p:tgtEl>
                                        <p:attrNameLst>
                                          <p:attrName>fill.type</p:attrName>
                                        </p:attrNameLst>
                                      </p:cBhvr>
                                      <p:to>
                                        <p:strVal val="solid"/>
                                      </p:to>
                                    </p:set>
                                    <p:set>
                                      <p:cBhvr>
                                        <p:cTn id="88"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9" restart="whenNotActive" fill="hold" evtFilter="cancelBubble" nodeType="interactiveSeq">
                <p:stCondLst>
                  <p:cond evt="onClick" delay="0">
                    <p:tgtEl>
                      <p:spTgt spid="44"/>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clickEffect">
                                  <p:stCondLst>
                                    <p:cond delay="0"/>
                                  </p:stCondLst>
                                  <p:childTnLst>
                                    <p:animClr clrSpc="rgb" dir="cw">
                                      <p:cBhvr>
                                        <p:cTn id="93" dur="250" fill="hold"/>
                                        <p:tgtEl>
                                          <p:spTgt spid="44"/>
                                        </p:tgtEl>
                                        <p:attrNameLst>
                                          <p:attrName>fillcolor</p:attrName>
                                        </p:attrNameLst>
                                      </p:cBhvr>
                                      <p:to>
                                        <a:srgbClr val="FFF2CC"/>
                                      </p:to>
                                    </p:animClr>
                                    <p:set>
                                      <p:cBhvr>
                                        <p:cTn id="94" dur="250" fill="hold"/>
                                        <p:tgtEl>
                                          <p:spTgt spid="44"/>
                                        </p:tgtEl>
                                        <p:attrNameLst>
                                          <p:attrName>fill.type</p:attrName>
                                        </p:attrNameLst>
                                      </p:cBhvr>
                                      <p:to>
                                        <p:strVal val="solid"/>
                                      </p:to>
                                    </p:set>
                                    <p:set>
                                      <p:cBhvr>
                                        <p:cTn id="95" dur="250" fill="hold"/>
                                        <p:tgtEl>
                                          <p:spTgt spid="44"/>
                                        </p:tgtEl>
                                        <p:attrNameLst>
                                          <p:attrName>fill.on</p:attrName>
                                        </p:attrNameLst>
                                      </p:cBhvr>
                                      <p:to>
                                        <p:strVal val="true"/>
                                      </p:to>
                                    </p:set>
                                  </p:childTnLst>
                                  <p:subTnLst>
                                    <p:audio>
                                      <p:cMediaNode>
                                        <p:cTn display="0" masterRel="sameClick">
                                          <p:stCondLst>
                                            <p:cond evt="begin" delay="0">
                                              <p:tn val="92"/>
                                            </p:cond>
                                          </p:stCondLst>
                                          <p:endCondLst>
                                            <p:cond evt="onStopAudio" delay="0">
                                              <p:tgtEl>
                                                <p:sldTgt/>
                                              </p:tgtEl>
                                            </p:cond>
                                          </p:endCondLst>
                                        </p:cTn>
                                        <p:tgtEl>
                                          <p:sndTgt r:embed="rId3" name="click.wav"/>
                                        </p:tgtEl>
                                      </p:cMediaNode>
                                    </p:audio>
                                  </p:subTnLst>
                                </p:cTn>
                              </p:par>
                              <p:par>
                                <p:cTn id="96" presetID="23" presetClass="entr" presetSubtype="32" fill="hold" nodeType="withEffect">
                                  <p:stCondLst>
                                    <p:cond delay="1000"/>
                                  </p:stCondLst>
                                  <p:childTnLst>
                                    <p:set>
                                      <p:cBhvr>
                                        <p:cTn id="97" dur="1" fill="hold">
                                          <p:stCondLst>
                                            <p:cond delay="0"/>
                                          </p:stCondLst>
                                        </p:cTn>
                                        <p:tgtEl>
                                          <p:spTgt spid="49"/>
                                        </p:tgtEl>
                                        <p:attrNameLst>
                                          <p:attrName>style.visibility</p:attrName>
                                        </p:attrNameLst>
                                      </p:cBhvr>
                                      <p:to>
                                        <p:strVal val="visible"/>
                                      </p:to>
                                    </p:set>
                                    <p:anim calcmode="lin" valueType="num">
                                      <p:cBhvr>
                                        <p:cTn id="98" dur="250" fill="hold"/>
                                        <p:tgtEl>
                                          <p:spTgt spid="49"/>
                                        </p:tgtEl>
                                        <p:attrNameLst>
                                          <p:attrName>ppt_w</p:attrName>
                                        </p:attrNameLst>
                                      </p:cBhvr>
                                      <p:tavLst>
                                        <p:tav tm="0">
                                          <p:val>
                                            <p:strVal val="4*#ppt_w"/>
                                          </p:val>
                                        </p:tav>
                                        <p:tav tm="100000">
                                          <p:val>
                                            <p:strVal val="#ppt_w"/>
                                          </p:val>
                                        </p:tav>
                                      </p:tavLst>
                                    </p:anim>
                                    <p:anim calcmode="lin" valueType="num">
                                      <p:cBhvr>
                                        <p:cTn id="99" dur="250" fill="hold"/>
                                        <p:tgtEl>
                                          <p:spTgt spid="4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96"/>
                                            </p:cond>
                                          </p:stCondLst>
                                          <p:endCondLst>
                                            <p:cond evt="onStopAudio" delay="0">
                                              <p:tgtEl>
                                                <p:sldTgt/>
                                              </p:tgtEl>
                                            </p:cond>
                                          </p:endCondLst>
                                        </p:cTn>
                                        <p:tgtEl>
                                          <p:sndTgt r:embed="rId5" name="Wrong Buzzer.wav"/>
                                        </p:tgtEl>
                                      </p:cMediaNode>
                                    </p:audio>
                                  </p:subTnLst>
                                </p:cTn>
                              </p:par>
                              <p:par>
                                <p:cTn id="100" presetID="1" presetClass="emph" presetSubtype="2" fill="hold" nodeType="withEffect">
                                  <p:stCondLst>
                                    <p:cond delay="1000"/>
                                  </p:stCondLst>
                                  <p:childTnLst>
                                    <p:animClr clrSpc="rgb" dir="cw">
                                      <p:cBhvr>
                                        <p:cTn id="101" dur="250" fill="hold"/>
                                        <p:tgtEl>
                                          <p:spTgt spid="44"/>
                                        </p:tgtEl>
                                        <p:attrNameLst>
                                          <p:attrName>fillcolor</p:attrName>
                                        </p:attrNameLst>
                                      </p:cBhvr>
                                      <p:to>
                                        <a:srgbClr val="FFFF00"/>
                                      </p:to>
                                    </p:animClr>
                                    <p:set>
                                      <p:cBhvr>
                                        <p:cTn id="102" dur="250" fill="hold"/>
                                        <p:tgtEl>
                                          <p:spTgt spid="44"/>
                                        </p:tgtEl>
                                        <p:attrNameLst>
                                          <p:attrName>fill.type</p:attrName>
                                        </p:attrNameLst>
                                      </p:cBhvr>
                                      <p:to>
                                        <p:strVal val="solid"/>
                                      </p:to>
                                    </p:set>
                                    <p:set>
                                      <p:cBhvr>
                                        <p:cTn id="103"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animBg="1"/>
      <p:bldP spid="26" grpId="0" animBg="1"/>
      <p:bldP spid="40" grpId="0" animBg="1"/>
      <p:bldP spid="41" grpId="0" animBg="1"/>
      <p:bldP spid="42" grpId="0" animBg="1"/>
      <p:bldP spid="43" grpId="0" animBg="1"/>
      <p:bldP spid="4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494163" y="3769131"/>
            <a:ext cx="1086500" cy="1182926"/>
          </a:xfrm>
          <a:prstGeom prst="rect">
            <a:avLst/>
          </a:prstGeom>
        </p:spPr>
      </p:pic>
      <p:pic>
        <p:nvPicPr>
          <p:cNvPr id="9" name="Picture 8"/>
          <p:cNvPicPr>
            <a:picLocks noChangeAspect="1"/>
          </p:cNvPicPr>
          <p:nvPr/>
        </p:nvPicPr>
        <p:blipFill>
          <a:blip r:embed="rId9" cstate="print">
            <a:biLevel thresh="25000"/>
            <a:extLst>
              <a:ext uri="{BEBA8EAE-BF5A-486C-A8C5-ECC9F3942E4B}">
                <a14:imgProps xmlns:a14="http://schemas.microsoft.com/office/drawing/2010/main">
                  <a14:imgLayer r:embed="rId10">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776937" y="4515854"/>
            <a:ext cx="812889" cy="885032"/>
          </a:xfrm>
          <a:prstGeom prst="rect">
            <a:avLst/>
          </a:prstGeom>
        </p:spPr>
      </p:pic>
      <p:pic>
        <p:nvPicPr>
          <p:cNvPr id="11" name="Picture 10"/>
          <p:cNvPicPr>
            <a:picLocks noChangeAspect="1"/>
          </p:cNvPicPr>
          <p:nvPr/>
        </p:nvPicPr>
        <p:blipFill>
          <a:blip r:embed="rId11" cstate="print">
            <a:biLevel thresh="25000"/>
            <a:extLst>
              <a:ext uri="{BEBA8EAE-BF5A-486C-A8C5-ECC9F3942E4B}">
                <a14:imgProps xmlns:a14="http://schemas.microsoft.com/office/drawing/2010/main">
                  <a14:imgLayer r:embed="rId12">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361978" y="5130389"/>
            <a:ext cx="520391" cy="566575"/>
          </a:xfrm>
          <a:prstGeom prst="rect">
            <a:avLst/>
          </a:prstGeom>
        </p:spPr>
      </p:pic>
      <p:sp>
        <p:nvSpPr>
          <p:cNvPr id="4" name="Snip Diagonal Corner Rectangle 3"/>
          <p:cNvSpPr/>
          <p:nvPr/>
        </p:nvSpPr>
        <p:spPr>
          <a:xfrm>
            <a:off x="1110220" y="199869"/>
            <a:ext cx="9927193" cy="2000890"/>
          </a:xfrm>
          <a:prstGeom prst="snip2DiagRect">
            <a:avLst/>
          </a:prstGeom>
          <a:ln/>
        </p:spPr>
        <p:style>
          <a:lnRef idx="1">
            <a:schemeClr val="accent4"/>
          </a:lnRef>
          <a:fillRef idx="2">
            <a:schemeClr val="accent4"/>
          </a:fillRef>
          <a:effectRef idx="1">
            <a:schemeClr val="accent4"/>
          </a:effectRef>
          <a:fontRef idx="minor">
            <a:schemeClr val="dk1"/>
          </a:fontRef>
        </p:style>
        <p:txBody>
          <a:bodyPr rtlCol="0" anchor="ctr"/>
          <a:lstStyle/>
          <a:p>
            <a:pPr lvl="0" algn="just">
              <a:defRPr/>
            </a:pPr>
            <a:r>
              <a:rPr lang="vi-VN" sz="3200" dirty="0"/>
              <a:t>Câu hỏi 2: Đối với ông bà, em có thể làm những việc gì để bày tỏ lòng biết ơn, quan tâm, chăm sóc?</a:t>
            </a:r>
            <a:endParaRPr kumimoji="0" lang="vi-VN" sz="7200" i="0" u="none" strike="noStrike" kern="1200" cap="none" spc="0" normalizeH="0" baseline="0" noProof="0" dirty="0">
              <a:ln>
                <a:noFill/>
              </a:ln>
              <a:solidFill>
                <a:prstClr val="black"/>
              </a:solidFill>
              <a:effectLst/>
              <a:uLnTx/>
              <a:uFillTx/>
              <a:latin typeface="Times New Roman" pitchFamily="18" charset="0"/>
              <a:cs typeface="Times New Roman" pitchFamily="18" charset="0"/>
            </a:endParaRPr>
          </a:p>
        </p:txBody>
      </p:sp>
      <p:sp>
        <p:nvSpPr>
          <p:cNvPr id="26" name="Rectangle 25"/>
          <p:cNvSpPr/>
          <p:nvPr/>
        </p:nvSpPr>
        <p:spPr>
          <a:xfrm>
            <a:off x="1110220" y="2594802"/>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2400" dirty="0">
                <a:solidFill>
                  <a:schemeClr val="bg2">
                    <a:lumMod val="10000"/>
                  </a:schemeClr>
                </a:solidFill>
              </a:rPr>
              <a:t>A. Đấm lưng cho ông bà </a:t>
            </a:r>
            <a:endParaRPr kumimoji="0" lang="vi-VN" sz="2400" i="0" u="none" strike="noStrike" kern="1200" cap="none" spc="0" normalizeH="0" baseline="0" noProof="0" dirty="0">
              <a:ln>
                <a:noFill/>
              </a:ln>
              <a:solidFill>
                <a:schemeClr val="bg2">
                  <a:lumMod val="10000"/>
                </a:schemeClr>
              </a:solidFill>
              <a:effectLst/>
              <a:uLnTx/>
              <a:uFillTx/>
              <a:latin typeface="Arial" panose="020B0604020202020204" pitchFamily="34" charset="0"/>
            </a:endParaRPr>
          </a:p>
        </p:txBody>
      </p:sp>
      <p:sp>
        <p:nvSpPr>
          <p:cNvPr id="40" name="Cloud 39"/>
          <p:cNvSpPr/>
          <p:nvPr/>
        </p:nvSpPr>
        <p:spPr>
          <a:xfrm>
            <a:off x="-683345" y="4902196"/>
            <a:ext cx="567114" cy="34921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2" name="Rectangle 41"/>
          <p:cNvSpPr/>
          <p:nvPr/>
        </p:nvSpPr>
        <p:spPr>
          <a:xfrm>
            <a:off x="6130615" y="2598991"/>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2400" dirty="0">
                <a:solidFill>
                  <a:schemeClr val="bg2">
                    <a:lumMod val="10000"/>
                  </a:schemeClr>
                </a:solidFill>
              </a:rPr>
              <a:t>B. </a:t>
            </a:r>
            <a:r>
              <a:rPr lang="pt-BR" sz="2400" dirty="0">
                <a:solidFill>
                  <a:schemeClr val="bg2">
                    <a:lumMod val="10000"/>
                  </a:schemeClr>
                </a:solidFill>
              </a:rPr>
              <a:t>Bóp vai cho ông bà</a:t>
            </a:r>
            <a:endParaRPr kumimoji="0" lang="vi-VN" sz="2400" i="0" u="none" strike="noStrike" kern="1200" cap="none" spc="0" normalizeH="0" baseline="0" noProof="0" dirty="0">
              <a:ln>
                <a:noFill/>
              </a:ln>
              <a:solidFill>
                <a:schemeClr val="bg2">
                  <a:lumMod val="10000"/>
                </a:schemeClr>
              </a:solidFill>
              <a:effectLst/>
              <a:uLnTx/>
              <a:uFillTx/>
              <a:latin typeface="Arial" panose="020B0604020202020204" pitchFamily="34" charset="0"/>
            </a:endParaRPr>
          </a:p>
        </p:txBody>
      </p:sp>
      <p:sp>
        <p:nvSpPr>
          <p:cNvPr id="43" name="Rectangle 42"/>
          <p:cNvSpPr/>
          <p:nvPr/>
        </p:nvSpPr>
        <p:spPr>
          <a:xfrm>
            <a:off x="1110220" y="3483974"/>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2400" dirty="0">
                <a:solidFill>
                  <a:schemeClr val="bg2">
                    <a:lumMod val="10000"/>
                  </a:schemeClr>
                </a:solidFill>
              </a:rPr>
              <a:t>C. </a:t>
            </a:r>
            <a:r>
              <a:rPr lang="en-US" sz="2400" dirty="0" err="1">
                <a:solidFill>
                  <a:schemeClr val="bg2">
                    <a:lumMod val="10000"/>
                  </a:schemeClr>
                </a:solidFill>
              </a:rPr>
              <a:t>Nhổ</a:t>
            </a:r>
            <a:r>
              <a:rPr lang="en-US" sz="2400" dirty="0">
                <a:solidFill>
                  <a:schemeClr val="bg2">
                    <a:lumMod val="10000"/>
                  </a:schemeClr>
                </a:solidFill>
              </a:rPr>
              <a:t> </a:t>
            </a:r>
            <a:r>
              <a:rPr lang="en-US" sz="2400" dirty="0" err="1">
                <a:solidFill>
                  <a:schemeClr val="bg2">
                    <a:lumMod val="10000"/>
                  </a:schemeClr>
                </a:solidFill>
              </a:rPr>
              <a:t>tóc</a:t>
            </a:r>
            <a:r>
              <a:rPr lang="en-US" sz="2400" dirty="0">
                <a:solidFill>
                  <a:schemeClr val="bg2">
                    <a:lumMod val="10000"/>
                  </a:schemeClr>
                </a:solidFill>
              </a:rPr>
              <a:t> </a:t>
            </a:r>
            <a:r>
              <a:rPr lang="en-US" sz="2400" dirty="0" err="1">
                <a:solidFill>
                  <a:schemeClr val="bg2">
                    <a:lumMod val="10000"/>
                  </a:schemeClr>
                </a:solidFill>
              </a:rPr>
              <a:t>bạc</a:t>
            </a:r>
            <a:r>
              <a:rPr lang="en-US" sz="2400" dirty="0">
                <a:solidFill>
                  <a:schemeClr val="bg2">
                    <a:lumMod val="10000"/>
                  </a:schemeClr>
                </a:solidFill>
              </a:rPr>
              <a:t> </a:t>
            </a:r>
            <a:r>
              <a:rPr lang="en-US" sz="2400" dirty="0" err="1">
                <a:solidFill>
                  <a:schemeClr val="bg2">
                    <a:lumMod val="10000"/>
                  </a:schemeClr>
                </a:solidFill>
              </a:rPr>
              <a:t>cho</a:t>
            </a:r>
            <a:r>
              <a:rPr lang="en-US" sz="2400" dirty="0">
                <a:solidFill>
                  <a:schemeClr val="bg2">
                    <a:lumMod val="10000"/>
                  </a:schemeClr>
                </a:solidFill>
              </a:rPr>
              <a:t> </a:t>
            </a:r>
            <a:r>
              <a:rPr lang="en-US" sz="2400" dirty="0" err="1">
                <a:solidFill>
                  <a:schemeClr val="bg2">
                    <a:lumMod val="10000"/>
                  </a:schemeClr>
                </a:solidFill>
              </a:rPr>
              <a:t>ông</a:t>
            </a:r>
            <a:r>
              <a:rPr lang="en-US" sz="2400" dirty="0">
                <a:solidFill>
                  <a:schemeClr val="bg2">
                    <a:lumMod val="10000"/>
                  </a:schemeClr>
                </a:solidFill>
              </a:rPr>
              <a:t> </a:t>
            </a:r>
            <a:r>
              <a:rPr lang="en-US" sz="2400" dirty="0" err="1">
                <a:solidFill>
                  <a:schemeClr val="bg2">
                    <a:lumMod val="10000"/>
                  </a:schemeClr>
                </a:solidFill>
              </a:rPr>
              <a:t>bà</a:t>
            </a:r>
            <a:endParaRPr kumimoji="0" lang="vi-VN" sz="2400" i="0" u="none" strike="noStrike" kern="1200" cap="none" spc="0" normalizeH="0" baseline="0" noProof="0" dirty="0">
              <a:ln>
                <a:noFill/>
              </a:ln>
              <a:solidFill>
                <a:schemeClr val="bg2">
                  <a:lumMod val="10000"/>
                </a:schemeClr>
              </a:solidFill>
              <a:effectLst/>
              <a:uLnTx/>
              <a:uFillTx/>
              <a:latin typeface="Arial" panose="020B0604020202020204" pitchFamily="34" charset="0"/>
            </a:endParaRPr>
          </a:p>
        </p:txBody>
      </p:sp>
      <p:sp>
        <p:nvSpPr>
          <p:cNvPr id="44" name="Rectangle 43"/>
          <p:cNvSpPr/>
          <p:nvPr/>
        </p:nvSpPr>
        <p:spPr>
          <a:xfrm>
            <a:off x="6130615" y="3488163"/>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2400" dirty="0">
                <a:solidFill>
                  <a:schemeClr val="bg2">
                    <a:lumMod val="10000"/>
                  </a:schemeClr>
                </a:solidFill>
              </a:rPr>
              <a:t>D. </a:t>
            </a:r>
            <a:r>
              <a:rPr lang="en-US" sz="2400" dirty="0" err="1">
                <a:solidFill>
                  <a:schemeClr val="bg2">
                    <a:lumMod val="10000"/>
                  </a:schemeClr>
                </a:solidFill>
              </a:rPr>
              <a:t>Đòi</a:t>
            </a:r>
            <a:r>
              <a:rPr lang="en-US" sz="2400" dirty="0">
                <a:solidFill>
                  <a:schemeClr val="bg2">
                    <a:lumMod val="10000"/>
                  </a:schemeClr>
                </a:solidFill>
              </a:rPr>
              <a:t> </a:t>
            </a:r>
            <a:r>
              <a:rPr lang="en-US" sz="2400" dirty="0" err="1">
                <a:solidFill>
                  <a:schemeClr val="bg2">
                    <a:lumMod val="10000"/>
                  </a:schemeClr>
                </a:solidFill>
              </a:rPr>
              <a:t>tiền</a:t>
            </a:r>
            <a:r>
              <a:rPr lang="en-US" sz="2400" dirty="0">
                <a:solidFill>
                  <a:schemeClr val="bg2">
                    <a:lumMod val="10000"/>
                  </a:schemeClr>
                </a:solidFill>
              </a:rPr>
              <a:t> </a:t>
            </a:r>
            <a:r>
              <a:rPr lang="en-US" sz="2400" dirty="0" err="1">
                <a:solidFill>
                  <a:schemeClr val="bg2">
                    <a:lumMod val="10000"/>
                  </a:schemeClr>
                </a:solidFill>
              </a:rPr>
              <a:t>ông</a:t>
            </a:r>
            <a:r>
              <a:rPr lang="en-US" sz="2400" dirty="0">
                <a:solidFill>
                  <a:schemeClr val="bg2">
                    <a:lumMod val="10000"/>
                  </a:schemeClr>
                </a:solidFill>
              </a:rPr>
              <a:t> </a:t>
            </a:r>
            <a:r>
              <a:rPr lang="en-US" sz="2400" dirty="0" err="1">
                <a:solidFill>
                  <a:schemeClr val="bg2">
                    <a:lumMod val="10000"/>
                  </a:schemeClr>
                </a:solidFill>
              </a:rPr>
              <a:t>bà</a:t>
            </a:r>
            <a:r>
              <a:rPr lang="en-US" sz="2400" dirty="0">
                <a:solidFill>
                  <a:schemeClr val="bg2">
                    <a:lumMod val="10000"/>
                  </a:schemeClr>
                </a:solidFill>
              </a:rPr>
              <a:t> </a:t>
            </a:r>
            <a:r>
              <a:rPr lang="en-US" sz="2400" dirty="0" err="1">
                <a:solidFill>
                  <a:schemeClr val="bg2">
                    <a:lumMod val="10000"/>
                  </a:schemeClr>
                </a:solidFill>
              </a:rPr>
              <a:t>để</a:t>
            </a:r>
            <a:r>
              <a:rPr lang="en-US" sz="2400" dirty="0">
                <a:solidFill>
                  <a:schemeClr val="bg2">
                    <a:lumMod val="10000"/>
                  </a:schemeClr>
                </a:solidFill>
              </a:rPr>
              <a:t> </a:t>
            </a:r>
            <a:r>
              <a:rPr lang="en-US" sz="2400" dirty="0" err="1">
                <a:solidFill>
                  <a:schemeClr val="bg2">
                    <a:lumMod val="10000"/>
                  </a:schemeClr>
                </a:solidFill>
              </a:rPr>
              <a:t>mua</a:t>
            </a:r>
            <a:r>
              <a:rPr lang="en-US" sz="2400" dirty="0">
                <a:solidFill>
                  <a:schemeClr val="bg2">
                    <a:lumMod val="10000"/>
                  </a:schemeClr>
                </a:solidFill>
              </a:rPr>
              <a:t> </a:t>
            </a:r>
            <a:r>
              <a:rPr lang="en-US" sz="2400" dirty="0" err="1">
                <a:solidFill>
                  <a:schemeClr val="bg2">
                    <a:lumMod val="10000"/>
                  </a:schemeClr>
                </a:solidFill>
              </a:rPr>
              <a:t>kem</a:t>
            </a:r>
            <a:endParaRPr kumimoji="0" lang="vi-VN" sz="2400" i="0" u="none" strike="noStrike" kern="1200" cap="none" spc="0" normalizeH="0" baseline="0" noProof="0" dirty="0">
              <a:ln>
                <a:noFill/>
              </a:ln>
              <a:solidFill>
                <a:schemeClr val="bg2">
                  <a:lumMod val="10000"/>
                </a:schemeClr>
              </a:solidFill>
              <a:effectLst/>
              <a:uLnTx/>
              <a:uFillTx/>
              <a:latin typeface="Arial" panose="020B0604020202020204" pitchFamily="34" charset="0"/>
            </a:endParaRPr>
          </a:p>
        </p:txBody>
      </p:sp>
      <p:pic>
        <p:nvPicPr>
          <p:cNvPr id="47" name="Picture 46"/>
          <p:cNvPicPr>
            <a:picLocks noChangeAspect="1"/>
          </p:cNvPicPr>
          <p:nvPr/>
        </p:nvPicPr>
        <p:blipFill rotWithShape="1">
          <a:blip r:embed="rId13"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p:blipFill>
        <p:spPr>
          <a:xfrm>
            <a:off x="225083" y="2606830"/>
            <a:ext cx="885137" cy="708059"/>
          </a:xfrm>
          <a:prstGeom prst="rect">
            <a:avLst/>
          </a:prstGeom>
          <a:solidFill>
            <a:srgbClr val="000066"/>
          </a:solidFill>
        </p:spPr>
      </p:pic>
      <p:pic>
        <p:nvPicPr>
          <p:cNvPr id="49" name="Picture 4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1087221" y="3492990"/>
            <a:ext cx="804742" cy="707197"/>
          </a:xfrm>
          <a:prstGeom prst="rect">
            <a:avLst/>
          </a:prstGeom>
          <a:solidFill>
            <a:srgbClr val="C00000"/>
          </a:solidFill>
        </p:spPr>
      </p:pic>
      <p:sp>
        <p:nvSpPr>
          <p:cNvPr id="6" name="TextBox 5">
            <a:extLst>
              <a:ext uri="{FF2B5EF4-FFF2-40B4-BE49-F238E27FC236}">
                <a16:creationId xmlns:a16="http://schemas.microsoft.com/office/drawing/2014/main" id="{3DA63D84-7185-3CB8-DD19-FD6EF5659E7D}"/>
              </a:ext>
            </a:extLst>
          </p:cNvPr>
          <p:cNvSpPr txBox="1"/>
          <p:nvPr/>
        </p:nvSpPr>
        <p:spPr>
          <a:xfrm>
            <a:off x="10361978" y="6478960"/>
            <a:ext cx="1726928" cy="36933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endParaRPr lang="en-US" dirty="0">
              <a:solidFill>
                <a:schemeClr val="bg1"/>
              </a:solidFill>
            </a:endParaRPr>
          </a:p>
        </p:txBody>
      </p:sp>
      <p:pic>
        <p:nvPicPr>
          <p:cNvPr id="8" name="Picture 7" descr="Logo, company name&#10;&#10;Description automatically generated">
            <a:extLst>
              <a:ext uri="{FF2B5EF4-FFF2-40B4-BE49-F238E27FC236}">
                <a16:creationId xmlns:a16="http://schemas.microsoft.com/office/drawing/2014/main" id="{41FF6DF6-E91D-B458-7D48-A5501CD69D0C}"/>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4695"/>
            <a:ext cx="600075" cy="669657"/>
          </a:xfrm>
          <a:prstGeom prst="rect">
            <a:avLst/>
          </a:prstGeom>
        </p:spPr>
      </p:pic>
      <p:pic>
        <p:nvPicPr>
          <p:cNvPr id="18" name="Picture 17">
            <a:extLst>
              <a:ext uri="{FF2B5EF4-FFF2-40B4-BE49-F238E27FC236}">
                <a16:creationId xmlns:a16="http://schemas.microsoft.com/office/drawing/2014/main" id="{07B863FF-7FF6-430E-AFD9-AF0FF7836EB9}"/>
              </a:ext>
            </a:extLst>
          </p:cNvPr>
          <p:cNvPicPr>
            <a:picLocks noChangeAspect="1"/>
          </p:cNvPicPr>
          <p:nvPr/>
        </p:nvPicPr>
        <p:blipFill rotWithShape="1">
          <a:blip r:embed="rId13"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p:blipFill>
        <p:spPr>
          <a:xfrm>
            <a:off x="161545" y="3543112"/>
            <a:ext cx="885137" cy="708059"/>
          </a:xfrm>
          <a:prstGeom prst="rect">
            <a:avLst/>
          </a:prstGeom>
          <a:solidFill>
            <a:srgbClr val="000066"/>
          </a:solidFill>
        </p:spPr>
      </p:pic>
      <p:pic>
        <p:nvPicPr>
          <p:cNvPr id="19" name="Picture 18">
            <a:extLst>
              <a:ext uri="{FF2B5EF4-FFF2-40B4-BE49-F238E27FC236}">
                <a16:creationId xmlns:a16="http://schemas.microsoft.com/office/drawing/2014/main" id="{0939B034-B376-43A8-B7E3-B7741C633126}"/>
              </a:ext>
            </a:extLst>
          </p:cNvPr>
          <p:cNvPicPr>
            <a:picLocks noChangeAspect="1"/>
          </p:cNvPicPr>
          <p:nvPr/>
        </p:nvPicPr>
        <p:blipFill rotWithShape="1">
          <a:blip r:embed="rId13"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p:blipFill>
        <p:spPr>
          <a:xfrm>
            <a:off x="11092985" y="2585269"/>
            <a:ext cx="885137" cy="708059"/>
          </a:xfrm>
          <a:prstGeom prst="rect">
            <a:avLst/>
          </a:prstGeom>
          <a:solidFill>
            <a:srgbClr val="000066"/>
          </a:solidFill>
        </p:spPr>
      </p:pic>
    </p:spTree>
    <p:extLst>
      <p:ext uri="{BB962C8B-B14F-4D97-AF65-F5344CB8AC3E}">
        <p14:creationId xmlns:p14="http://schemas.microsoft.com/office/powerpoint/2010/main" val="3408781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par>
                                <p:cTn id="30" presetID="8" presetClass="emph" presetSubtype="0" repeatCount="indefinite" fill="hold" nodeType="withEffect">
                                  <p:stCondLst>
                                    <p:cond delay="0"/>
                                  </p:stCondLst>
                                  <p:childTnLst>
                                    <p:animRot by="21600000">
                                      <p:cBhvr>
                                        <p:cTn id="31" dur="2250" fill="hold"/>
                                        <p:tgtEl>
                                          <p:spTgt spid="7"/>
                                        </p:tgtEl>
                                        <p:attrNameLst>
                                          <p:attrName>r</p:attrName>
                                        </p:attrNameLst>
                                      </p:cBhvr>
                                    </p:animRot>
                                  </p:childTnLst>
                                </p:cTn>
                              </p:par>
                              <p:par>
                                <p:cTn id="32" presetID="8" presetClass="emph" presetSubtype="0" repeatCount="indefinite" fill="hold" nodeType="withEffect">
                                  <p:stCondLst>
                                    <p:cond delay="0"/>
                                  </p:stCondLst>
                                  <p:childTnLst>
                                    <p:animRot by="21600000">
                                      <p:cBhvr>
                                        <p:cTn id="33" dur="2500" fill="hold"/>
                                        <p:tgtEl>
                                          <p:spTgt spid="9"/>
                                        </p:tgtEl>
                                        <p:attrNameLst>
                                          <p:attrName>r</p:attrName>
                                        </p:attrNameLst>
                                      </p:cBhvr>
                                    </p:animRot>
                                  </p:childTnLst>
                                </p:cTn>
                              </p:par>
                              <p:par>
                                <p:cTn id="34" presetID="8" presetClass="emph" presetSubtype="0" repeatCount="indefinite" fill="hold" nodeType="withEffect">
                                  <p:stCondLst>
                                    <p:cond delay="0"/>
                                  </p:stCondLst>
                                  <p:childTnLst>
                                    <p:animRot by="21600000">
                                      <p:cBhvr>
                                        <p:cTn id="35" dur="2000" fill="hold"/>
                                        <p:tgtEl>
                                          <p:spTgt spid="11"/>
                                        </p:tgtEl>
                                        <p:attrNameLst>
                                          <p:attrName>r</p:attrName>
                                        </p:attrNameLst>
                                      </p:cBhvr>
                                    </p:animRot>
                                  </p:childTnLst>
                                </p:cTn>
                              </p:par>
                              <p:par>
                                <p:cTn id="36" presetID="2" presetClass="entr" presetSubtype="2" repeatCount="indefinite" fill="hold" grpId="0" nodeType="withEffect">
                                  <p:stCondLst>
                                    <p:cond delay="50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20000" fill="hold"/>
                                        <p:tgtEl>
                                          <p:spTgt spid="40"/>
                                        </p:tgtEl>
                                        <p:attrNameLst>
                                          <p:attrName>ppt_x</p:attrName>
                                        </p:attrNameLst>
                                      </p:cBhvr>
                                      <p:tavLst>
                                        <p:tav tm="0">
                                          <p:val>
                                            <p:strVal val="1+#ppt_w/2"/>
                                          </p:val>
                                        </p:tav>
                                        <p:tav tm="100000">
                                          <p:val>
                                            <p:strVal val="#ppt_x"/>
                                          </p:val>
                                        </p:tav>
                                      </p:tavLst>
                                    </p:anim>
                                    <p:anim calcmode="lin" valueType="num">
                                      <p:cBhvr additive="base">
                                        <p:cTn id="39" dur="200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0" restart="whenNotActive" fill="hold" evtFilter="cancelBubble" nodeType="interactiveSeq">
                <p:stCondLst>
                  <p:cond evt="onClick" delay="0">
                    <p:tgtEl>
                      <p:spTgt spid="26"/>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clickEffect">
                                  <p:stCondLst>
                                    <p:cond delay="0"/>
                                  </p:stCondLst>
                                  <p:childTnLst>
                                    <p:animClr clrSpc="rgb" dir="cw">
                                      <p:cBhvr>
                                        <p:cTn id="44" dur="250" fill="hold"/>
                                        <p:tgtEl>
                                          <p:spTgt spid="26"/>
                                        </p:tgtEl>
                                        <p:attrNameLst>
                                          <p:attrName>fillcolor</p:attrName>
                                        </p:attrNameLst>
                                      </p:cBhvr>
                                      <p:to>
                                        <a:srgbClr val="FFF2CC"/>
                                      </p:to>
                                    </p:animClr>
                                    <p:set>
                                      <p:cBhvr>
                                        <p:cTn id="45" dur="250" fill="hold"/>
                                        <p:tgtEl>
                                          <p:spTgt spid="26"/>
                                        </p:tgtEl>
                                        <p:attrNameLst>
                                          <p:attrName>fill.type</p:attrName>
                                        </p:attrNameLst>
                                      </p:cBhvr>
                                      <p:to>
                                        <p:strVal val="solid"/>
                                      </p:to>
                                    </p:set>
                                    <p:set>
                                      <p:cBhvr>
                                        <p:cTn id="46" dur="250" fill="hold"/>
                                        <p:tgtEl>
                                          <p:spTgt spid="26"/>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3" name="click.wav"/>
                                        </p:tgtEl>
                                      </p:cMediaNode>
                                    </p:audio>
                                  </p:subTnLst>
                                </p:cTn>
                              </p:par>
                              <p:par>
                                <p:cTn id="47" presetID="23" presetClass="entr" presetSubtype="32" fill="hold" nodeType="withEffect">
                                  <p:stCondLst>
                                    <p:cond delay="1000"/>
                                  </p:stCondLst>
                                  <p:childTnLst>
                                    <p:set>
                                      <p:cBhvr>
                                        <p:cTn id="48" dur="1" fill="hold">
                                          <p:stCondLst>
                                            <p:cond delay="0"/>
                                          </p:stCondLst>
                                        </p:cTn>
                                        <p:tgtEl>
                                          <p:spTgt spid="47"/>
                                        </p:tgtEl>
                                        <p:attrNameLst>
                                          <p:attrName>style.visibility</p:attrName>
                                        </p:attrNameLst>
                                      </p:cBhvr>
                                      <p:to>
                                        <p:strVal val="visible"/>
                                      </p:to>
                                    </p:set>
                                    <p:anim calcmode="lin" valueType="num">
                                      <p:cBhvr>
                                        <p:cTn id="49" dur="250" fill="hold"/>
                                        <p:tgtEl>
                                          <p:spTgt spid="47"/>
                                        </p:tgtEl>
                                        <p:attrNameLst>
                                          <p:attrName>ppt_w</p:attrName>
                                        </p:attrNameLst>
                                      </p:cBhvr>
                                      <p:tavLst>
                                        <p:tav tm="0">
                                          <p:val>
                                            <p:strVal val="4*#ppt_w"/>
                                          </p:val>
                                        </p:tav>
                                        <p:tav tm="100000">
                                          <p:val>
                                            <p:strVal val="#ppt_w"/>
                                          </p:val>
                                        </p:tav>
                                      </p:tavLst>
                                    </p:anim>
                                    <p:anim calcmode="lin" valueType="num">
                                      <p:cBhvr>
                                        <p:cTn id="50"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7"/>
                                            </p:cond>
                                          </p:stCondLst>
                                          <p:endCondLst>
                                            <p:cond evt="onStopAudio" delay="0">
                                              <p:tgtEl>
                                                <p:sldTgt/>
                                              </p:tgtEl>
                                            </p:cond>
                                          </p:endCondLst>
                                        </p:cTn>
                                        <p:tgtEl>
                                          <p:sndTgt r:embed="rId4" name="Check mark.wav"/>
                                        </p:tgtEl>
                                      </p:cMediaNode>
                                    </p:audio>
                                  </p:subTnLst>
                                </p:cTn>
                              </p:par>
                              <p:par>
                                <p:cTn id="51" presetID="1" presetClass="emph" presetSubtype="2" fill="hold" nodeType="withEffect">
                                  <p:stCondLst>
                                    <p:cond delay="1000"/>
                                  </p:stCondLst>
                                  <p:childTnLst>
                                    <p:animClr clrSpc="rgb" dir="cw">
                                      <p:cBhvr>
                                        <p:cTn id="52" dur="250" fill="hold"/>
                                        <p:tgtEl>
                                          <p:spTgt spid="26"/>
                                        </p:tgtEl>
                                        <p:attrNameLst>
                                          <p:attrName>fillcolor</p:attrName>
                                        </p:attrNameLst>
                                      </p:cBhvr>
                                      <p:to>
                                        <a:srgbClr val="00B050"/>
                                      </p:to>
                                    </p:animClr>
                                    <p:set>
                                      <p:cBhvr>
                                        <p:cTn id="53" dur="250" fill="hold"/>
                                        <p:tgtEl>
                                          <p:spTgt spid="26"/>
                                        </p:tgtEl>
                                        <p:attrNameLst>
                                          <p:attrName>fill.type</p:attrName>
                                        </p:attrNameLst>
                                      </p:cBhvr>
                                      <p:to>
                                        <p:strVal val="solid"/>
                                      </p:to>
                                    </p:set>
                                    <p:set>
                                      <p:cBhvr>
                                        <p:cTn id="54"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55" restart="whenNotActive" fill="hold" evtFilter="cancelBubble" nodeType="interactiveSeq">
                <p:stCondLst>
                  <p:cond evt="onClick" delay="0">
                    <p:tgtEl>
                      <p:spTgt spid="42"/>
                    </p:tgtEl>
                  </p:cond>
                </p:stCondLst>
                <p:endSync evt="end" delay="0">
                  <p:rtn val="all"/>
                </p:endSync>
                <p:childTnLst>
                  <p:par>
                    <p:cTn id="56" fill="hold">
                      <p:stCondLst>
                        <p:cond delay="0"/>
                      </p:stCondLst>
                      <p:childTnLst>
                        <p:par>
                          <p:cTn id="57" fill="hold">
                            <p:stCondLst>
                              <p:cond delay="0"/>
                            </p:stCondLst>
                            <p:childTnLst>
                              <p:par>
                                <p:cTn id="58" presetID="1" presetClass="emph" presetSubtype="2" fill="hold" nodeType="clickEffect">
                                  <p:stCondLst>
                                    <p:cond delay="0"/>
                                  </p:stCondLst>
                                  <p:childTnLst>
                                    <p:animClr clrSpc="rgb" dir="cw">
                                      <p:cBhvr>
                                        <p:cTn id="59" dur="250" fill="hold"/>
                                        <p:tgtEl>
                                          <p:spTgt spid="42"/>
                                        </p:tgtEl>
                                        <p:attrNameLst>
                                          <p:attrName>fillcolor</p:attrName>
                                        </p:attrNameLst>
                                      </p:cBhvr>
                                      <p:to>
                                        <a:srgbClr val="FFF2CC"/>
                                      </p:to>
                                    </p:animClr>
                                    <p:set>
                                      <p:cBhvr>
                                        <p:cTn id="60" dur="250" fill="hold"/>
                                        <p:tgtEl>
                                          <p:spTgt spid="42"/>
                                        </p:tgtEl>
                                        <p:attrNameLst>
                                          <p:attrName>fill.type</p:attrName>
                                        </p:attrNameLst>
                                      </p:cBhvr>
                                      <p:to>
                                        <p:strVal val="solid"/>
                                      </p:to>
                                    </p:set>
                                    <p:set>
                                      <p:cBhvr>
                                        <p:cTn id="61" dur="250" fill="hold"/>
                                        <p:tgtEl>
                                          <p:spTgt spid="42"/>
                                        </p:tgtEl>
                                        <p:attrNameLst>
                                          <p:attrName>fill.on</p:attrName>
                                        </p:attrNameLst>
                                      </p:cBhvr>
                                      <p:to>
                                        <p:strVal val="true"/>
                                      </p:to>
                                    </p:set>
                                  </p:childTnLst>
                                  <p:subTnLst>
                                    <p:audio>
                                      <p:cMediaNode>
                                        <p:cTn display="0" masterRel="sameClick">
                                          <p:stCondLst>
                                            <p:cond evt="begin" delay="0">
                                              <p:tn val="58"/>
                                            </p:cond>
                                          </p:stCondLst>
                                          <p:endCondLst>
                                            <p:cond evt="onStopAudio" delay="0">
                                              <p:tgtEl>
                                                <p:sldTgt/>
                                              </p:tgtEl>
                                            </p:cond>
                                          </p:endCondLst>
                                        </p:cTn>
                                        <p:tgtEl>
                                          <p:sndTgt r:embed="rId3" name="click.wav"/>
                                        </p:tgtEl>
                                      </p:cMediaNode>
                                    </p:audio>
                                  </p:subTnLst>
                                </p:cTn>
                              </p:par>
                              <p:par>
                                <p:cTn id="62" presetID="23" presetClass="entr" presetSubtype="32" fill="hold" nodeType="with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p:cTn id="64" dur="250" fill="hold"/>
                                        <p:tgtEl>
                                          <p:spTgt spid="19"/>
                                        </p:tgtEl>
                                        <p:attrNameLst>
                                          <p:attrName>ppt_w</p:attrName>
                                        </p:attrNameLst>
                                      </p:cBhvr>
                                      <p:tavLst>
                                        <p:tav tm="0">
                                          <p:val>
                                            <p:strVal val="4*#ppt_w"/>
                                          </p:val>
                                        </p:tav>
                                        <p:tav tm="100000">
                                          <p:val>
                                            <p:strVal val="#ppt_w"/>
                                          </p:val>
                                        </p:tav>
                                      </p:tavLst>
                                    </p:anim>
                                    <p:anim calcmode="lin" valueType="num">
                                      <p:cBhvr>
                                        <p:cTn id="65" dur="250" fill="hold"/>
                                        <p:tgtEl>
                                          <p:spTgt spid="1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2"/>
                                            </p:cond>
                                          </p:stCondLst>
                                          <p:endCondLst>
                                            <p:cond evt="onStopAudio" delay="0">
                                              <p:tgtEl>
                                                <p:sldTgt/>
                                              </p:tgtEl>
                                            </p:cond>
                                          </p:endCondLst>
                                        </p:cTn>
                                        <p:tgtEl>
                                          <p:sndTgt r:embed="rId4" name="Check mark.wav"/>
                                        </p:tgtEl>
                                      </p:cMediaNode>
                                    </p:audio>
                                  </p:subTnLst>
                                </p:cTn>
                              </p:par>
                              <p:par>
                                <p:cTn id="66" presetID="1" presetClass="emph" presetSubtype="2" fill="hold" nodeType="withEffect">
                                  <p:stCondLst>
                                    <p:cond delay="1000"/>
                                  </p:stCondLst>
                                  <p:childTnLst>
                                    <p:animClr clrSpc="rgb" dir="cw">
                                      <p:cBhvr>
                                        <p:cTn id="67" dur="250" fill="hold"/>
                                        <p:tgtEl>
                                          <p:spTgt spid="42"/>
                                        </p:tgtEl>
                                        <p:attrNameLst>
                                          <p:attrName>fillcolor</p:attrName>
                                        </p:attrNameLst>
                                      </p:cBhvr>
                                      <p:to>
                                        <a:srgbClr val="00B050"/>
                                      </p:to>
                                    </p:animClr>
                                    <p:set>
                                      <p:cBhvr>
                                        <p:cTn id="68" dur="250" fill="hold"/>
                                        <p:tgtEl>
                                          <p:spTgt spid="42"/>
                                        </p:tgtEl>
                                        <p:attrNameLst>
                                          <p:attrName>fill.type</p:attrName>
                                        </p:attrNameLst>
                                      </p:cBhvr>
                                      <p:to>
                                        <p:strVal val="solid"/>
                                      </p:to>
                                    </p:set>
                                    <p:set>
                                      <p:cBhvr>
                                        <p:cTn id="69"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70" restart="whenNotActive" fill="hold" evtFilter="cancelBubble" nodeType="interactiveSeq">
                <p:stCondLst>
                  <p:cond evt="onClick" delay="0">
                    <p:tgtEl>
                      <p:spTgt spid="43"/>
                    </p:tgtEl>
                  </p:cond>
                </p:stCondLst>
                <p:endSync evt="end" delay="0">
                  <p:rtn val="all"/>
                </p:endSync>
                <p:childTnLst>
                  <p:par>
                    <p:cTn id="71" fill="hold">
                      <p:stCondLst>
                        <p:cond delay="0"/>
                      </p:stCondLst>
                      <p:childTnLst>
                        <p:par>
                          <p:cTn id="72" fill="hold">
                            <p:stCondLst>
                              <p:cond delay="0"/>
                            </p:stCondLst>
                            <p:childTnLst>
                              <p:par>
                                <p:cTn id="73" presetID="1" presetClass="emph" presetSubtype="2" fill="hold" nodeType="clickEffect">
                                  <p:stCondLst>
                                    <p:cond delay="0"/>
                                  </p:stCondLst>
                                  <p:childTnLst>
                                    <p:animClr clrSpc="rgb" dir="cw">
                                      <p:cBhvr>
                                        <p:cTn id="74" dur="250" fill="hold"/>
                                        <p:tgtEl>
                                          <p:spTgt spid="43"/>
                                        </p:tgtEl>
                                        <p:attrNameLst>
                                          <p:attrName>fillcolor</p:attrName>
                                        </p:attrNameLst>
                                      </p:cBhvr>
                                      <p:to>
                                        <a:srgbClr val="FFF2CC"/>
                                      </p:to>
                                    </p:animClr>
                                    <p:set>
                                      <p:cBhvr>
                                        <p:cTn id="75" dur="250" fill="hold"/>
                                        <p:tgtEl>
                                          <p:spTgt spid="43"/>
                                        </p:tgtEl>
                                        <p:attrNameLst>
                                          <p:attrName>fill.type</p:attrName>
                                        </p:attrNameLst>
                                      </p:cBhvr>
                                      <p:to>
                                        <p:strVal val="solid"/>
                                      </p:to>
                                    </p:set>
                                    <p:set>
                                      <p:cBhvr>
                                        <p:cTn id="76" dur="250" fill="hold"/>
                                        <p:tgtEl>
                                          <p:spTgt spid="43"/>
                                        </p:tgtEl>
                                        <p:attrNameLst>
                                          <p:attrName>fill.on</p:attrName>
                                        </p:attrNameLst>
                                      </p:cBhvr>
                                      <p:to>
                                        <p:strVal val="true"/>
                                      </p:to>
                                    </p:set>
                                  </p:childTnLst>
                                  <p:subTnLst>
                                    <p:audio>
                                      <p:cMediaNode>
                                        <p:cTn display="0" masterRel="sameClick">
                                          <p:stCondLst>
                                            <p:cond evt="begin" delay="0">
                                              <p:tn val="73"/>
                                            </p:cond>
                                          </p:stCondLst>
                                          <p:endCondLst>
                                            <p:cond evt="onStopAudio" delay="0">
                                              <p:tgtEl>
                                                <p:sldTgt/>
                                              </p:tgtEl>
                                            </p:cond>
                                          </p:endCondLst>
                                        </p:cTn>
                                        <p:tgtEl>
                                          <p:sndTgt r:embed="rId3" name="click.wav"/>
                                        </p:tgtEl>
                                      </p:cMediaNode>
                                    </p:audio>
                                  </p:subTnLst>
                                </p:cTn>
                              </p:par>
                              <p:par>
                                <p:cTn id="77" presetID="23" presetClass="entr" presetSubtype="32" fill="hold" nodeType="with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p:cTn id="79" dur="250" fill="hold"/>
                                        <p:tgtEl>
                                          <p:spTgt spid="18"/>
                                        </p:tgtEl>
                                        <p:attrNameLst>
                                          <p:attrName>ppt_w</p:attrName>
                                        </p:attrNameLst>
                                      </p:cBhvr>
                                      <p:tavLst>
                                        <p:tav tm="0">
                                          <p:val>
                                            <p:strVal val="4*#ppt_w"/>
                                          </p:val>
                                        </p:tav>
                                        <p:tav tm="100000">
                                          <p:val>
                                            <p:strVal val="#ppt_w"/>
                                          </p:val>
                                        </p:tav>
                                      </p:tavLst>
                                    </p:anim>
                                    <p:anim calcmode="lin" valueType="num">
                                      <p:cBhvr>
                                        <p:cTn id="80" dur="250" fill="hold"/>
                                        <p:tgtEl>
                                          <p:spTgt spid="18"/>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77"/>
                                            </p:cond>
                                          </p:stCondLst>
                                          <p:endCondLst>
                                            <p:cond evt="onStopAudio" delay="0">
                                              <p:tgtEl>
                                                <p:sldTgt/>
                                              </p:tgtEl>
                                            </p:cond>
                                          </p:endCondLst>
                                        </p:cTn>
                                        <p:tgtEl>
                                          <p:sndTgt r:embed="rId4" name="Check mark.wav"/>
                                        </p:tgtEl>
                                      </p:cMediaNode>
                                    </p:audio>
                                  </p:subTnLst>
                                </p:cTn>
                              </p:par>
                              <p:par>
                                <p:cTn id="81" presetID="1" presetClass="emph" presetSubtype="2" fill="hold" nodeType="withEffect">
                                  <p:stCondLst>
                                    <p:cond delay="1000"/>
                                  </p:stCondLst>
                                  <p:childTnLst>
                                    <p:animClr clrSpc="rgb" dir="cw">
                                      <p:cBhvr>
                                        <p:cTn id="82" dur="250" fill="hold"/>
                                        <p:tgtEl>
                                          <p:spTgt spid="43"/>
                                        </p:tgtEl>
                                        <p:attrNameLst>
                                          <p:attrName>fillcolor</p:attrName>
                                        </p:attrNameLst>
                                      </p:cBhvr>
                                      <p:to>
                                        <a:srgbClr val="00B050"/>
                                      </p:to>
                                    </p:animClr>
                                    <p:set>
                                      <p:cBhvr>
                                        <p:cTn id="83" dur="250" fill="hold"/>
                                        <p:tgtEl>
                                          <p:spTgt spid="43"/>
                                        </p:tgtEl>
                                        <p:attrNameLst>
                                          <p:attrName>fill.type</p:attrName>
                                        </p:attrNameLst>
                                      </p:cBhvr>
                                      <p:to>
                                        <p:strVal val="solid"/>
                                      </p:to>
                                    </p:set>
                                    <p:set>
                                      <p:cBhvr>
                                        <p:cTn id="84"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5" restart="whenNotActive" fill="hold" evtFilter="cancelBubble" nodeType="interactiveSeq">
                <p:stCondLst>
                  <p:cond evt="onClick" delay="0">
                    <p:tgtEl>
                      <p:spTgt spid="44"/>
                    </p:tgtEl>
                  </p:cond>
                </p:stCondLst>
                <p:endSync evt="end" delay="0">
                  <p:rtn val="all"/>
                </p:endSync>
                <p:childTnLst>
                  <p:par>
                    <p:cTn id="86" fill="hold">
                      <p:stCondLst>
                        <p:cond delay="0"/>
                      </p:stCondLst>
                      <p:childTnLst>
                        <p:par>
                          <p:cTn id="87" fill="hold">
                            <p:stCondLst>
                              <p:cond delay="0"/>
                            </p:stCondLst>
                            <p:childTnLst>
                              <p:par>
                                <p:cTn id="88" presetID="1" presetClass="emph" presetSubtype="2" fill="hold" nodeType="clickEffect">
                                  <p:stCondLst>
                                    <p:cond delay="0"/>
                                  </p:stCondLst>
                                  <p:childTnLst>
                                    <p:animClr clrSpc="rgb" dir="cw">
                                      <p:cBhvr>
                                        <p:cTn id="89" dur="250" fill="hold"/>
                                        <p:tgtEl>
                                          <p:spTgt spid="44"/>
                                        </p:tgtEl>
                                        <p:attrNameLst>
                                          <p:attrName>fillcolor</p:attrName>
                                        </p:attrNameLst>
                                      </p:cBhvr>
                                      <p:to>
                                        <a:srgbClr val="FFF2CC"/>
                                      </p:to>
                                    </p:animClr>
                                    <p:set>
                                      <p:cBhvr>
                                        <p:cTn id="90" dur="250" fill="hold"/>
                                        <p:tgtEl>
                                          <p:spTgt spid="44"/>
                                        </p:tgtEl>
                                        <p:attrNameLst>
                                          <p:attrName>fill.type</p:attrName>
                                        </p:attrNameLst>
                                      </p:cBhvr>
                                      <p:to>
                                        <p:strVal val="solid"/>
                                      </p:to>
                                    </p:set>
                                    <p:set>
                                      <p:cBhvr>
                                        <p:cTn id="91" dur="250" fill="hold"/>
                                        <p:tgtEl>
                                          <p:spTgt spid="44"/>
                                        </p:tgtEl>
                                        <p:attrNameLst>
                                          <p:attrName>fill.on</p:attrName>
                                        </p:attrNameLst>
                                      </p:cBhvr>
                                      <p:to>
                                        <p:strVal val="true"/>
                                      </p:to>
                                    </p:set>
                                  </p:childTnLst>
                                  <p:subTnLst>
                                    <p:audio>
                                      <p:cMediaNode>
                                        <p:cTn display="0" masterRel="sameClick">
                                          <p:stCondLst>
                                            <p:cond evt="begin" delay="0">
                                              <p:tn val="88"/>
                                            </p:cond>
                                          </p:stCondLst>
                                          <p:endCondLst>
                                            <p:cond evt="onStopAudio" delay="0">
                                              <p:tgtEl>
                                                <p:sldTgt/>
                                              </p:tgtEl>
                                            </p:cond>
                                          </p:endCondLst>
                                        </p:cTn>
                                        <p:tgtEl>
                                          <p:sndTgt r:embed="rId3" name="click.wav"/>
                                        </p:tgtEl>
                                      </p:cMediaNode>
                                    </p:audio>
                                  </p:subTnLst>
                                </p:cTn>
                              </p:par>
                              <p:par>
                                <p:cTn id="92" presetID="23" presetClass="entr" presetSubtype="32" fill="hold" nodeType="withEffect">
                                  <p:stCondLst>
                                    <p:cond delay="1000"/>
                                  </p:stCondLst>
                                  <p:childTnLst>
                                    <p:set>
                                      <p:cBhvr>
                                        <p:cTn id="93" dur="1" fill="hold">
                                          <p:stCondLst>
                                            <p:cond delay="0"/>
                                          </p:stCondLst>
                                        </p:cTn>
                                        <p:tgtEl>
                                          <p:spTgt spid="49"/>
                                        </p:tgtEl>
                                        <p:attrNameLst>
                                          <p:attrName>style.visibility</p:attrName>
                                        </p:attrNameLst>
                                      </p:cBhvr>
                                      <p:to>
                                        <p:strVal val="visible"/>
                                      </p:to>
                                    </p:set>
                                    <p:anim calcmode="lin" valueType="num">
                                      <p:cBhvr>
                                        <p:cTn id="94" dur="250" fill="hold"/>
                                        <p:tgtEl>
                                          <p:spTgt spid="49"/>
                                        </p:tgtEl>
                                        <p:attrNameLst>
                                          <p:attrName>ppt_w</p:attrName>
                                        </p:attrNameLst>
                                      </p:cBhvr>
                                      <p:tavLst>
                                        <p:tav tm="0">
                                          <p:val>
                                            <p:strVal val="4*#ppt_w"/>
                                          </p:val>
                                        </p:tav>
                                        <p:tav tm="100000">
                                          <p:val>
                                            <p:strVal val="#ppt_w"/>
                                          </p:val>
                                        </p:tav>
                                      </p:tavLst>
                                    </p:anim>
                                    <p:anim calcmode="lin" valueType="num">
                                      <p:cBhvr>
                                        <p:cTn id="95" dur="250" fill="hold"/>
                                        <p:tgtEl>
                                          <p:spTgt spid="4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92"/>
                                            </p:cond>
                                          </p:stCondLst>
                                          <p:endCondLst>
                                            <p:cond evt="onStopAudio" delay="0">
                                              <p:tgtEl>
                                                <p:sldTgt/>
                                              </p:tgtEl>
                                            </p:cond>
                                          </p:endCondLst>
                                        </p:cTn>
                                        <p:tgtEl>
                                          <p:sndTgt r:embed="rId5" name="Wrong Buzzer.wav"/>
                                        </p:tgtEl>
                                      </p:cMediaNode>
                                    </p:audio>
                                  </p:subTnLst>
                                </p:cTn>
                              </p:par>
                              <p:par>
                                <p:cTn id="96" presetID="1" presetClass="emph" presetSubtype="2" fill="hold" nodeType="withEffect">
                                  <p:stCondLst>
                                    <p:cond delay="1000"/>
                                  </p:stCondLst>
                                  <p:childTnLst>
                                    <p:animClr clrSpc="rgb" dir="cw">
                                      <p:cBhvr>
                                        <p:cTn id="97" dur="250" fill="hold"/>
                                        <p:tgtEl>
                                          <p:spTgt spid="44"/>
                                        </p:tgtEl>
                                        <p:attrNameLst>
                                          <p:attrName>fillcolor</p:attrName>
                                        </p:attrNameLst>
                                      </p:cBhvr>
                                      <p:to>
                                        <a:srgbClr val="FFFF00"/>
                                      </p:to>
                                    </p:animClr>
                                    <p:set>
                                      <p:cBhvr>
                                        <p:cTn id="98" dur="250" fill="hold"/>
                                        <p:tgtEl>
                                          <p:spTgt spid="44"/>
                                        </p:tgtEl>
                                        <p:attrNameLst>
                                          <p:attrName>fill.type</p:attrName>
                                        </p:attrNameLst>
                                      </p:cBhvr>
                                      <p:to>
                                        <p:strVal val="solid"/>
                                      </p:to>
                                    </p:set>
                                    <p:set>
                                      <p:cBhvr>
                                        <p:cTn id="99"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animBg="1"/>
      <p:bldP spid="26" grpId="0" animBg="1"/>
      <p:bldP spid="40" grpId="0" animBg="1"/>
      <p:bldP spid="42" grpId="0" animBg="1"/>
      <p:bldP spid="43" grpId="0" animBg="1"/>
      <p:bldP spid="4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494163" y="3769131"/>
            <a:ext cx="1086500" cy="1182926"/>
          </a:xfrm>
          <a:prstGeom prst="rect">
            <a:avLst/>
          </a:prstGeom>
        </p:spPr>
      </p:pic>
      <p:pic>
        <p:nvPicPr>
          <p:cNvPr id="9" name="Picture 8"/>
          <p:cNvPicPr>
            <a:picLocks noChangeAspect="1"/>
          </p:cNvPicPr>
          <p:nvPr/>
        </p:nvPicPr>
        <p:blipFill>
          <a:blip r:embed="rId9" cstate="print">
            <a:biLevel thresh="25000"/>
            <a:extLst>
              <a:ext uri="{BEBA8EAE-BF5A-486C-A8C5-ECC9F3942E4B}">
                <a14:imgProps xmlns:a14="http://schemas.microsoft.com/office/drawing/2010/main">
                  <a14:imgLayer r:embed="rId10">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776937" y="4515854"/>
            <a:ext cx="812889" cy="885032"/>
          </a:xfrm>
          <a:prstGeom prst="rect">
            <a:avLst/>
          </a:prstGeom>
        </p:spPr>
      </p:pic>
      <p:pic>
        <p:nvPicPr>
          <p:cNvPr id="11" name="Picture 10"/>
          <p:cNvPicPr>
            <a:picLocks noChangeAspect="1"/>
          </p:cNvPicPr>
          <p:nvPr/>
        </p:nvPicPr>
        <p:blipFill>
          <a:blip r:embed="rId11" cstate="print">
            <a:biLevel thresh="25000"/>
            <a:extLst>
              <a:ext uri="{BEBA8EAE-BF5A-486C-A8C5-ECC9F3942E4B}">
                <a14:imgProps xmlns:a14="http://schemas.microsoft.com/office/drawing/2010/main">
                  <a14:imgLayer r:embed="rId12">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361978" y="5130389"/>
            <a:ext cx="520391" cy="566575"/>
          </a:xfrm>
          <a:prstGeom prst="rect">
            <a:avLst/>
          </a:prstGeom>
        </p:spPr>
      </p:pic>
      <p:sp>
        <p:nvSpPr>
          <p:cNvPr id="4" name="Snip Diagonal Corner Rectangle 3"/>
          <p:cNvSpPr/>
          <p:nvPr/>
        </p:nvSpPr>
        <p:spPr>
          <a:xfrm>
            <a:off x="832636" y="199869"/>
            <a:ext cx="10526728" cy="1604597"/>
          </a:xfrm>
          <a:prstGeom prst="snip2Diag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0" algn="just">
              <a:defRPr/>
            </a:pPr>
            <a:r>
              <a:rPr lang="vi-VN" sz="3200" dirty="0"/>
              <a:t>Câu hỏi 3: Đối với mẹ, em có thể làm những việc gì để bày tỏ lòng biết ơn, quan tâm, chăm sóc?</a:t>
            </a:r>
            <a:endParaRPr kumimoji="0" lang="vi-VN" sz="1150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
        <p:nvSpPr>
          <p:cNvPr id="26" name="Rectangle 25"/>
          <p:cNvSpPr/>
          <p:nvPr/>
        </p:nvSpPr>
        <p:spPr>
          <a:xfrm>
            <a:off x="1110220" y="1949346"/>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2000" dirty="0">
                <a:solidFill>
                  <a:schemeClr val="bg2">
                    <a:lumMod val="10000"/>
                  </a:schemeClr>
                </a:solidFill>
              </a:rPr>
              <a:t>A. </a:t>
            </a:r>
            <a:r>
              <a:rPr lang="en-US" sz="2000" dirty="0" err="1">
                <a:solidFill>
                  <a:schemeClr val="bg2">
                    <a:lumMod val="10000"/>
                  </a:schemeClr>
                </a:solidFill>
              </a:rPr>
              <a:t>Giúp</a:t>
            </a:r>
            <a:r>
              <a:rPr lang="en-US" sz="2000" dirty="0">
                <a:solidFill>
                  <a:schemeClr val="bg2">
                    <a:lumMod val="10000"/>
                  </a:schemeClr>
                </a:solidFill>
              </a:rPr>
              <a:t> </a:t>
            </a:r>
            <a:r>
              <a:rPr lang="en-US" sz="2000" dirty="0" err="1">
                <a:solidFill>
                  <a:schemeClr val="bg2">
                    <a:lumMod val="10000"/>
                  </a:schemeClr>
                </a:solidFill>
              </a:rPr>
              <a:t>đỡ</a:t>
            </a:r>
            <a:r>
              <a:rPr lang="en-US" sz="2000" dirty="0">
                <a:solidFill>
                  <a:schemeClr val="bg2">
                    <a:lumMod val="10000"/>
                  </a:schemeClr>
                </a:solidFill>
              </a:rPr>
              <a:t> </a:t>
            </a:r>
            <a:r>
              <a:rPr lang="en-US" sz="2000" err="1">
                <a:solidFill>
                  <a:schemeClr val="bg2">
                    <a:lumMod val="10000"/>
                  </a:schemeClr>
                </a:solidFill>
              </a:rPr>
              <a:t>mẹ</a:t>
            </a:r>
            <a:r>
              <a:rPr lang="en-US" sz="2000">
                <a:solidFill>
                  <a:schemeClr val="bg2">
                    <a:lumMod val="10000"/>
                  </a:schemeClr>
                </a:solidFill>
              </a:rPr>
              <a:t> nấu cơm.</a:t>
            </a:r>
            <a:endParaRPr kumimoji="0" lang="vi-VN" sz="2000" i="0" u="none" strike="noStrike" kern="1200" cap="none" spc="0" normalizeH="0" baseline="0" noProof="0" dirty="0">
              <a:ln>
                <a:noFill/>
              </a:ln>
              <a:solidFill>
                <a:schemeClr val="bg2">
                  <a:lumMod val="10000"/>
                </a:schemeClr>
              </a:solidFill>
              <a:effectLst/>
              <a:uLnTx/>
              <a:uFillTx/>
              <a:latin typeface="Arial" panose="020B0604020202020204" pitchFamily="34" charset="0"/>
            </a:endParaRPr>
          </a:p>
        </p:txBody>
      </p:sp>
      <p:sp>
        <p:nvSpPr>
          <p:cNvPr id="40" name="Cloud 39"/>
          <p:cNvSpPr/>
          <p:nvPr/>
        </p:nvSpPr>
        <p:spPr>
          <a:xfrm>
            <a:off x="-683345" y="4902196"/>
            <a:ext cx="567114" cy="34921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1" name="Cloud 40"/>
          <p:cNvSpPr/>
          <p:nvPr/>
        </p:nvSpPr>
        <p:spPr>
          <a:xfrm>
            <a:off x="13632601" y="4702499"/>
            <a:ext cx="891420" cy="548907"/>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2" name="Rectangle 41"/>
          <p:cNvSpPr/>
          <p:nvPr/>
        </p:nvSpPr>
        <p:spPr>
          <a:xfrm>
            <a:off x="6130614" y="1949346"/>
            <a:ext cx="4906799" cy="775005"/>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2000" dirty="0">
                <a:solidFill>
                  <a:schemeClr val="bg2">
                    <a:lumMod val="10000"/>
                  </a:schemeClr>
                </a:solidFill>
              </a:rPr>
              <a:t>B</a:t>
            </a:r>
            <a:r>
              <a:rPr lang="en-US" sz="2000" dirty="0">
                <a:solidFill>
                  <a:schemeClr val="bg2">
                    <a:lumMod val="10000"/>
                  </a:schemeClr>
                </a:solidFill>
              </a:rPr>
              <a:t>. </a:t>
            </a:r>
            <a:r>
              <a:rPr lang="en-US" sz="2000" dirty="0" err="1">
                <a:solidFill>
                  <a:schemeClr val="bg2">
                    <a:lumMod val="10000"/>
                  </a:schemeClr>
                </a:solidFill>
              </a:rPr>
              <a:t>Giúp</a:t>
            </a:r>
            <a:r>
              <a:rPr lang="en-US" sz="2000" dirty="0">
                <a:solidFill>
                  <a:schemeClr val="bg2">
                    <a:lumMod val="10000"/>
                  </a:schemeClr>
                </a:solidFill>
              </a:rPr>
              <a:t> </a:t>
            </a:r>
            <a:r>
              <a:rPr lang="en-US" sz="2000" dirty="0" err="1">
                <a:solidFill>
                  <a:schemeClr val="bg2">
                    <a:lumMod val="10000"/>
                  </a:schemeClr>
                </a:solidFill>
              </a:rPr>
              <a:t>đỡ</a:t>
            </a:r>
            <a:r>
              <a:rPr lang="en-US" sz="2000" dirty="0">
                <a:solidFill>
                  <a:schemeClr val="bg2">
                    <a:lumMod val="10000"/>
                  </a:schemeClr>
                </a:solidFill>
              </a:rPr>
              <a:t> </a:t>
            </a:r>
            <a:r>
              <a:rPr lang="en-US" sz="2000" dirty="0" err="1">
                <a:solidFill>
                  <a:schemeClr val="bg2">
                    <a:lumMod val="10000"/>
                  </a:schemeClr>
                </a:solidFill>
              </a:rPr>
              <a:t>mẹ</a:t>
            </a:r>
            <a:r>
              <a:rPr lang="en-US" sz="2000" dirty="0">
                <a:solidFill>
                  <a:schemeClr val="bg2">
                    <a:lumMod val="10000"/>
                  </a:schemeClr>
                </a:solidFill>
              </a:rPr>
              <a:t> </a:t>
            </a:r>
            <a:r>
              <a:rPr lang="en-US" sz="2000" dirty="0" err="1">
                <a:solidFill>
                  <a:schemeClr val="bg2">
                    <a:lumMod val="10000"/>
                  </a:schemeClr>
                </a:solidFill>
              </a:rPr>
              <a:t>quét</a:t>
            </a:r>
            <a:r>
              <a:rPr lang="en-US" sz="2000" dirty="0">
                <a:solidFill>
                  <a:schemeClr val="bg2">
                    <a:lumMod val="10000"/>
                  </a:schemeClr>
                </a:solidFill>
              </a:rPr>
              <a:t> </a:t>
            </a:r>
            <a:r>
              <a:rPr lang="en-US" sz="2000" dirty="0" err="1">
                <a:solidFill>
                  <a:schemeClr val="bg2">
                    <a:lumMod val="10000"/>
                  </a:schemeClr>
                </a:solidFill>
              </a:rPr>
              <a:t>dọn</a:t>
            </a:r>
            <a:r>
              <a:rPr lang="en-US" sz="2000" dirty="0">
                <a:solidFill>
                  <a:schemeClr val="bg2">
                    <a:lumMod val="10000"/>
                  </a:schemeClr>
                </a:solidFill>
              </a:rPr>
              <a:t>.</a:t>
            </a:r>
            <a:endParaRPr kumimoji="0" lang="en-US" sz="2000" i="0" u="none" strike="noStrike" kern="1200" cap="none" spc="0" normalizeH="0" noProof="0" dirty="0">
              <a:ln>
                <a:noFill/>
              </a:ln>
              <a:solidFill>
                <a:schemeClr val="bg2">
                  <a:lumMod val="10000"/>
                </a:schemeClr>
              </a:solidFill>
              <a:effectLst/>
              <a:uLnTx/>
              <a:uFillTx/>
              <a:latin typeface="UTM Avo" panose="02040603050506020204" pitchFamily="18" charset="0"/>
            </a:endParaRPr>
          </a:p>
        </p:txBody>
      </p:sp>
      <p:sp>
        <p:nvSpPr>
          <p:cNvPr id="43" name="Rectangle 42"/>
          <p:cNvSpPr/>
          <p:nvPr/>
        </p:nvSpPr>
        <p:spPr>
          <a:xfrm>
            <a:off x="1110220" y="2838518"/>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2000" dirty="0">
                <a:solidFill>
                  <a:schemeClr val="bg2">
                    <a:lumMod val="10000"/>
                  </a:schemeClr>
                </a:solidFill>
              </a:rPr>
              <a:t>C. Đi chơi đến khuya mới về để không phải làm việc nhà giúp mẹ </a:t>
            </a:r>
            <a:r>
              <a:rPr lang="en-US" sz="2000" dirty="0">
                <a:solidFill>
                  <a:schemeClr val="bg2">
                    <a:lumMod val="10000"/>
                  </a:schemeClr>
                </a:solidFill>
              </a:rPr>
              <a:t>.</a:t>
            </a:r>
            <a:endParaRPr kumimoji="0" lang="vi-VN" sz="2000" i="0" u="none" strike="noStrike" kern="1200" cap="none" spc="0" normalizeH="0" baseline="0" noProof="0" dirty="0">
              <a:ln>
                <a:noFill/>
              </a:ln>
              <a:solidFill>
                <a:schemeClr val="bg2">
                  <a:lumMod val="10000"/>
                </a:schemeClr>
              </a:solidFill>
              <a:effectLst/>
              <a:uLnTx/>
              <a:uFillTx/>
              <a:latin typeface="Arial" panose="020B0604020202020204" pitchFamily="34" charset="0"/>
            </a:endParaRPr>
          </a:p>
        </p:txBody>
      </p:sp>
      <p:sp>
        <p:nvSpPr>
          <p:cNvPr id="44" name="Rectangle 43"/>
          <p:cNvSpPr/>
          <p:nvPr/>
        </p:nvSpPr>
        <p:spPr>
          <a:xfrm>
            <a:off x="6130615" y="2842707"/>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2000" dirty="0">
                <a:solidFill>
                  <a:schemeClr val="bg2">
                    <a:lumMod val="10000"/>
                  </a:schemeClr>
                </a:solidFill>
              </a:rPr>
              <a:t>D. Giúp đỡ mẹ phơi quần áo </a:t>
            </a:r>
            <a:r>
              <a:rPr lang="en-US" sz="2000" dirty="0">
                <a:solidFill>
                  <a:schemeClr val="bg2">
                    <a:lumMod val="10000"/>
                  </a:schemeClr>
                </a:solidFill>
              </a:rPr>
              <a:t>.</a:t>
            </a:r>
            <a:endParaRPr kumimoji="0" lang="vi-VN" sz="2000" i="0" u="none" strike="noStrike" kern="1200" cap="none" spc="0" normalizeH="0" baseline="0" noProof="0" dirty="0">
              <a:ln>
                <a:noFill/>
              </a:ln>
              <a:solidFill>
                <a:schemeClr val="bg2">
                  <a:lumMod val="10000"/>
                </a:schemeClr>
              </a:solidFill>
              <a:effectLst/>
              <a:uLnTx/>
              <a:uFillTx/>
              <a:latin typeface="Arial" panose="020B0604020202020204" pitchFamily="34" charset="0"/>
            </a:endParaRPr>
          </a:p>
        </p:txBody>
      </p:sp>
      <p:pic>
        <p:nvPicPr>
          <p:cNvPr id="51" name="Picture 50"/>
          <p:cNvPicPr>
            <a:picLocks noChangeAspect="1"/>
          </p:cNvPicPr>
          <p:nvPr/>
        </p:nvPicPr>
        <p:blipFill rotWithShape="1">
          <a:blip r:embed="rId13" cstate="print">
            <a:duotone>
              <a:prstClr val="black"/>
              <a:schemeClr val="accent2">
                <a:tint val="45000"/>
                <a:satMod val="400000"/>
              </a:schemeClr>
            </a:duotone>
            <a:extLst>
              <a:ext uri="{28A0092B-C50C-407E-A947-70E740481C1C}">
                <a14:useLocalDpi xmlns:a14="http://schemas.microsoft.com/office/drawing/2010/main" val="0"/>
              </a:ext>
            </a:extLst>
          </a:blip>
          <a:srcRect r="3472"/>
          <a:stretch/>
        </p:blipFill>
        <p:spPr>
          <a:xfrm>
            <a:off x="248886" y="2866090"/>
            <a:ext cx="804536" cy="704088"/>
          </a:xfrm>
          <a:prstGeom prst="rect">
            <a:avLst/>
          </a:prstGeom>
          <a:solidFill>
            <a:srgbClr val="C00000"/>
          </a:solidFill>
        </p:spPr>
      </p:pic>
      <p:pic>
        <p:nvPicPr>
          <p:cNvPr id="53" name="Picture 52"/>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1037413" y="2026493"/>
            <a:ext cx="804742" cy="643793"/>
          </a:xfrm>
          <a:prstGeom prst="rect">
            <a:avLst/>
          </a:prstGeom>
          <a:solidFill>
            <a:srgbClr val="000066"/>
          </a:solidFill>
        </p:spPr>
      </p:pic>
      <p:sp>
        <p:nvSpPr>
          <p:cNvPr id="6" name="TextBox 5">
            <a:extLst>
              <a:ext uri="{FF2B5EF4-FFF2-40B4-BE49-F238E27FC236}">
                <a16:creationId xmlns:a16="http://schemas.microsoft.com/office/drawing/2014/main" id="{9EA7C782-0238-FEDE-BB74-8D6F0129ADE1}"/>
              </a:ext>
            </a:extLst>
          </p:cNvPr>
          <p:cNvSpPr txBox="1"/>
          <p:nvPr/>
        </p:nvSpPr>
        <p:spPr>
          <a:xfrm>
            <a:off x="10361978" y="6478960"/>
            <a:ext cx="1726928" cy="36933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endParaRPr lang="en-US" dirty="0">
              <a:solidFill>
                <a:schemeClr val="bg1"/>
              </a:solidFill>
            </a:endParaRPr>
          </a:p>
        </p:txBody>
      </p:sp>
      <p:pic>
        <p:nvPicPr>
          <p:cNvPr id="10" name="Picture 9" descr="Logo, company name&#10;&#10;Description automatically generated">
            <a:extLst>
              <a:ext uri="{FF2B5EF4-FFF2-40B4-BE49-F238E27FC236}">
                <a16:creationId xmlns:a16="http://schemas.microsoft.com/office/drawing/2014/main" id="{AFD20DE9-387C-25F8-9E8E-469ADF57D9FC}"/>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4695"/>
            <a:ext cx="600075" cy="669657"/>
          </a:xfrm>
          <a:prstGeom prst="rect">
            <a:avLst/>
          </a:prstGeom>
        </p:spPr>
      </p:pic>
      <p:pic>
        <p:nvPicPr>
          <p:cNvPr id="18" name="Picture 17">
            <a:extLst>
              <a:ext uri="{FF2B5EF4-FFF2-40B4-BE49-F238E27FC236}">
                <a16:creationId xmlns:a16="http://schemas.microsoft.com/office/drawing/2014/main" id="{10153494-5756-474C-8CC5-40F9A2E59F3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1037413" y="2879959"/>
            <a:ext cx="804742" cy="643793"/>
          </a:xfrm>
          <a:prstGeom prst="rect">
            <a:avLst/>
          </a:prstGeom>
          <a:solidFill>
            <a:srgbClr val="000066"/>
          </a:solidFill>
        </p:spPr>
      </p:pic>
      <p:pic>
        <p:nvPicPr>
          <p:cNvPr id="19" name="Picture 18">
            <a:extLst>
              <a:ext uri="{FF2B5EF4-FFF2-40B4-BE49-F238E27FC236}">
                <a16:creationId xmlns:a16="http://schemas.microsoft.com/office/drawing/2014/main" id="{93E13DCF-EB1B-4938-B415-8054203A0D6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28245" y="2026493"/>
            <a:ext cx="804742" cy="643793"/>
          </a:xfrm>
          <a:prstGeom prst="rect">
            <a:avLst/>
          </a:prstGeom>
          <a:solidFill>
            <a:srgbClr val="000066"/>
          </a:solidFill>
        </p:spPr>
      </p:pic>
    </p:spTree>
    <p:extLst>
      <p:ext uri="{BB962C8B-B14F-4D97-AF65-F5344CB8AC3E}">
        <p14:creationId xmlns:p14="http://schemas.microsoft.com/office/powerpoint/2010/main" val="3061381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par>
                                <p:cTn id="30" presetID="8" presetClass="emph" presetSubtype="0" repeatCount="indefinite" fill="hold" nodeType="withEffect">
                                  <p:stCondLst>
                                    <p:cond delay="0"/>
                                  </p:stCondLst>
                                  <p:childTnLst>
                                    <p:animRot by="21600000">
                                      <p:cBhvr>
                                        <p:cTn id="31" dur="2250" fill="hold"/>
                                        <p:tgtEl>
                                          <p:spTgt spid="7"/>
                                        </p:tgtEl>
                                        <p:attrNameLst>
                                          <p:attrName>r</p:attrName>
                                        </p:attrNameLst>
                                      </p:cBhvr>
                                    </p:animRot>
                                  </p:childTnLst>
                                </p:cTn>
                              </p:par>
                              <p:par>
                                <p:cTn id="32" presetID="8" presetClass="emph" presetSubtype="0" repeatCount="indefinite" fill="hold" nodeType="withEffect">
                                  <p:stCondLst>
                                    <p:cond delay="0"/>
                                  </p:stCondLst>
                                  <p:childTnLst>
                                    <p:animRot by="21600000">
                                      <p:cBhvr>
                                        <p:cTn id="33" dur="2500" fill="hold"/>
                                        <p:tgtEl>
                                          <p:spTgt spid="9"/>
                                        </p:tgtEl>
                                        <p:attrNameLst>
                                          <p:attrName>r</p:attrName>
                                        </p:attrNameLst>
                                      </p:cBhvr>
                                    </p:animRot>
                                  </p:childTnLst>
                                </p:cTn>
                              </p:par>
                              <p:par>
                                <p:cTn id="34" presetID="8" presetClass="emph" presetSubtype="0" repeatCount="indefinite" fill="hold" nodeType="withEffect">
                                  <p:stCondLst>
                                    <p:cond delay="0"/>
                                  </p:stCondLst>
                                  <p:childTnLst>
                                    <p:animRot by="21600000">
                                      <p:cBhvr>
                                        <p:cTn id="35" dur="2000" fill="hold"/>
                                        <p:tgtEl>
                                          <p:spTgt spid="11"/>
                                        </p:tgtEl>
                                        <p:attrNameLst>
                                          <p:attrName>r</p:attrName>
                                        </p:attrNameLst>
                                      </p:cBhvr>
                                    </p:animRot>
                                  </p:childTnLst>
                                </p:cTn>
                              </p:par>
                              <p:par>
                                <p:cTn id="36" presetID="2" presetClass="entr" presetSubtype="2" repeatCount="indefinite" fill="hold" grpId="0" nodeType="withEffect">
                                  <p:stCondLst>
                                    <p:cond delay="50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20000" fill="hold"/>
                                        <p:tgtEl>
                                          <p:spTgt spid="40"/>
                                        </p:tgtEl>
                                        <p:attrNameLst>
                                          <p:attrName>ppt_x</p:attrName>
                                        </p:attrNameLst>
                                      </p:cBhvr>
                                      <p:tavLst>
                                        <p:tav tm="0">
                                          <p:val>
                                            <p:strVal val="1+#ppt_w/2"/>
                                          </p:val>
                                        </p:tav>
                                        <p:tav tm="100000">
                                          <p:val>
                                            <p:strVal val="#ppt_x"/>
                                          </p:val>
                                        </p:tav>
                                      </p:tavLst>
                                    </p:anim>
                                    <p:anim calcmode="lin" valueType="num">
                                      <p:cBhvr additive="base">
                                        <p:cTn id="39" dur="20000" fill="hold"/>
                                        <p:tgtEl>
                                          <p:spTgt spid="40"/>
                                        </p:tgtEl>
                                        <p:attrNameLst>
                                          <p:attrName>ppt_y</p:attrName>
                                        </p:attrNameLst>
                                      </p:cBhvr>
                                      <p:tavLst>
                                        <p:tav tm="0">
                                          <p:val>
                                            <p:strVal val="#ppt_y"/>
                                          </p:val>
                                        </p:tav>
                                        <p:tav tm="100000">
                                          <p:val>
                                            <p:strVal val="#ppt_y"/>
                                          </p:val>
                                        </p:tav>
                                      </p:tavLst>
                                    </p:anim>
                                  </p:childTnLst>
                                </p:cTn>
                              </p:par>
                              <p:par>
                                <p:cTn id="40" presetID="2" presetClass="entr" presetSubtype="8" repeatCount="indefinite" fill="hold" grpId="0" nodeType="withEffect">
                                  <p:stCondLst>
                                    <p:cond delay="50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20000" fill="hold"/>
                                        <p:tgtEl>
                                          <p:spTgt spid="41"/>
                                        </p:tgtEl>
                                        <p:attrNameLst>
                                          <p:attrName>ppt_x</p:attrName>
                                        </p:attrNameLst>
                                      </p:cBhvr>
                                      <p:tavLst>
                                        <p:tav tm="0">
                                          <p:val>
                                            <p:strVal val="0-#ppt_w/2"/>
                                          </p:val>
                                        </p:tav>
                                        <p:tav tm="100000">
                                          <p:val>
                                            <p:strVal val="#ppt_x"/>
                                          </p:val>
                                        </p:tav>
                                      </p:tavLst>
                                    </p:anim>
                                    <p:anim calcmode="lin" valueType="num">
                                      <p:cBhvr additive="base">
                                        <p:cTn id="4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26"/>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250" fill="hold"/>
                                        <p:tgtEl>
                                          <p:spTgt spid="26"/>
                                        </p:tgtEl>
                                        <p:attrNameLst>
                                          <p:attrName>fillcolor</p:attrName>
                                        </p:attrNameLst>
                                      </p:cBhvr>
                                      <p:to>
                                        <a:srgbClr val="FFF2CC"/>
                                      </p:to>
                                    </p:animClr>
                                    <p:set>
                                      <p:cBhvr>
                                        <p:cTn id="49" dur="250" fill="hold"/>
                                        <p:tgtEl>
                                          <p:spTgt spid="26"/>
                                        </p:tgtEl>
                                        <p:attrNameLst>
                                          <p:attrName>fill.type</p:attrName>
                                        </p:attrNameLst>
                                      </p:cBhvr>
                                      <p:to>
                                        <p:strVal val="solid"/>
                                      </p:to>
                                    </p:set>
                                    <p:set>
                                      <p:cBhvr>
                                        <p:cTn id="50" dur="250" fill="hold"/>
                                        <p:tgtEl>
                                          <p:spTgt spid="26"/>
                                        </p:tgtEl>
                                        <p:attrNameLst>
                                          <p:attrName>fill.on</p:attrName>
                                        </p:attrNameLst>
                                      </p:cBhvr>
                                      <p:to>
                                        <p:strVal val="true"/>
                                      </p:to>
                                    </p:set>
                                  </p:childTnLst>
                                  <p:subTnLst>
                                    <p:audio>
                                      <p:cMediaNode>
                                        <p:cTn display="0" masterRel="sameClick">
                                          <p:stCondLst>
                                            <p:cond evt="begin" delay="0">
                                              <p:tn val="47"/>
                                            </p:cond>
                                          </p:stCondLst>
                                          <p:endCondLst>
                                            <p:cond evt="onStopAudio" delay="0">
                                              <p:tgtEl>
                                                <p:sldTgt/>
                                              </p:tgtEl>
                                            </p:cond>
                                          </p:endCondLst>
                                        </p:cTn>
                                        <p:tgtEl>
                                          <p:sndTgt r:embed="rId3" name="click.wav"/>
                                        </p:tgtEl>
                                      </p:cMediaNode>
                                    </p:audio>
                                  </p:subTnLst>
                                </p:cTn>
                              </p:par>
                              <p:par>
                                <p:cTn id="51" presetID="23" presetClass="entr" presetSubtype="32"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p:cTn id="53" dur="250" fill="hold"/>
                                        <p:tgtEl>
                                          <p:spTgt spid="19"/>
                                        </p:tgtEl>
                                        <p:attrNameLst>
                                          <p:attrName>ppt_w</p:attrName>
                                        </p:attrNameLst>
                                      </p:cBhvr>
                                      <p:tavLst>
                                        <p:tav tm="0">
                                          <p:val>
                                            <p:strVal val="4*#ppt_w"/>
                                          </p:val>
                                        </p:tav>
                                        <p:tav tm="100000">
                                          <p:val>
                                            <p:strVal val="#ppt_w"/>
                                          </p:val>
                                        </p:tav>
                                      </p:tavLst>
                                    </p:anim>
                                    <p:anim calcmode="lin" valueType="num">
                                      <p:cBhvr>
                                        <p:cTn id="54" dur="250" fill="hold"/>
                                        <p:tgtEl>
                                          <p:spTgt spid="1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1"/>
                                            </p:cond>
                                          </p:stCondLst>
                                          <p:endCondLst>
                                            <p:cond evt="onStopAudio" delay="0">
                                              <p:tgtEl>
                                                <p:sldTgt/>
                                              </p:tgtEl>
                                            </p:cond>
                                          </p:endCondLst>
                                        </p:cTn>
                                        <p:tgtEl>
                                          <p:sndTgt r:embed="rId4" name="Check mark.wav"/>
                                        </p:tgtEl>
                                      </p:cMediaNode>
                                    </p:audio>
                                  </p:subTnLst>
                                </p:cTn>
                              </p:par>
                              <p:par>
                                <p:cTn id="55" presetID="1" presetClass="emph" presetSubtype="2" fill="hold" nodeType="withEffect">
                                  <p:stCondLst>
                                    <p:cond delay="1000"/>
                                  </p:stCondLst>
                                  <p:childTnLst>
                                    <p:animClr clrSpc="rgb" dir="cw">
                                      <p:cBhvr>
                                        <p:cTn id="56" dur="250" fill="hold"/>
                                        <p:tgtEl>
                                          <p:spTgt spid="26"/>
                                        </p:tgtEl>
                                        <p:attrNameLst>
                                          <p:attrName>fillcolor</p:attrName>
                                        </p:attrNameLst>
                                      </p:cBhvr>
                                      <p:to>
                                        <a:srgbClr val="00B050"/>
                                      </p:to>
                                    </p:animClr>
                                    <p:set>
                                      <p:cBhvr>
                                        <p:cTn id="57" dur="250" fill="hold"/>
                                        <p:tgtEl>
                                          <p:spTgt spid="26"/>
                                        </p:tgtEl>
                                        <p:attrNameLst>
                                          <p:attrName>fill.type</p:attrName>
                                        </p:attrNameLst>
                                      </p:cBhvr>
                                      <p:to>
                                        <p:strVal val="solid"/>
                                      </p:to>
                                    </p:set>
                                    <p:set>
                                      <p:cBhvr>
                                        <p:cTn id="58"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59" restart="whenNotActive" fill="hold" evtFilter="cancelBubble" nodeType="interactiveSeq">
                <p:stCondLst>
                  <p:cond evt="onClick" delay="0">
                    <p:tgtEl>
                      <p:spTgt spid="42"/>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clickEffect">
                                  <p:stCondLst>
                                    <p:cond delay="0"/>
                                  </p:stCondLst>
                                  <p:childTnLst>
                                    <p:animClr clrSpc="rgb" dir="cw">
                                      <p:cBhvr>
                                        <p:cTn id="63" dur="250" fill="hold"/>
                                        <p:tgtEl>
                                          <p:spTgt spid="42"/>
                                        </p:tgtEl>
                                        <p:attrNameLst>
                                          <p:attrName>fillcolor</p:attrName>
                                        </p:attrNameLst>
                                      </p:cBhvr>
                                      <p:to>
                                        <a:srgbClr val="FFF2CC"/>
                                      </p:to>
                                    </p:animClr>
                                    <p:set>
                                      <p:cBhvr>
                                        <p:cTn id="64" dur="250" fill="hold"/>
                                        <p:tgtEl>
                                          <p:spTgt spid="42"/>
                                        </p:tgtEl>
                                        <p:attrNameLst>
                                          <p:attrName>fill.type</p:attrName>
                                        </p:attrNameLst>
                                      </p:cBhvr>
                                      <p:to>
                                        <p:strVal val="solid"/>
                                      </p:to>
                                    </p:set>
                                    <p:set>
                                      <p:cBhvr>
                                        <p:cTn id="65" dur="250" fill="hold"/>
                                        <p:tgtEl>
                                          <p:spTgt spid="42"/>
                                        </p:tgtEl>
                                        <p:attrNameLst>
                                          <p:attrName>fill.on</p:attrName>
                                        </p:attrNameLst>
                                      </p:cBhvr>
                                      <p:to>
                                        <p:strVal val="true"/>
                                      </p:to>
                                    </p:set>
                                  </p:childTnLst>
                                  <p:subTnLst>
                                    <p:audio>
                                      <p:cMediaNode>
                                        <p:cTn display="0" masterRel="sameClick">
                                          <p:stCondLst>
                                            <p:cond evt="begin" delay="0">
                                              <p:tn val="62"/>
                                            </p:cond>
                                          </p:stCondLst>
                                          <p:endCondLst>
                                            <p:cond evt="onStopAudio" delay="0">
                                              <p:tgtEl>
                                                <p:sldTgt/>
                                              </p:tgtEl>
                                            </p:cond>
                                          </p:endCondLst>
                                        </p:cTn>
                                        <p:tgtEl>
                                          <p:sndTgt r:embed="rId3" name="click.wav"/>
                                        </p:tgtEl>
                                      </p:cMediaNode>
                                    </p:audio>
                                  </p:subTnLst>
                                </p:cTn>
                              </p:par>
                              <p:par>
                                <p:cTn id="66" presetID="23" presetClass="entr" presetSubtype="32" fill="hold" nodeType="withEffect">
                                  <p:stCondLst>
                                    <p:cond delay="1000"/>
                                  </p:stCondLst>
                                  <p:childTnLst>
                                    <p:set>
                                      <p:cBhvr>
                                        <p:cTn id="67" dur="1" fill="hold">
                                          <p:stCondLst>
                                            <p:cond delay="0"/>
                                          </p:stCondLst>
                                        </p:cTn>
                                        <p:tgtEl>
                                          <p:spTgt spid="53"/>
                                        </p:tgtEl>
                                        <p:attrNameLst>
                                          <p:attrName>style.visibility</p:attrName>
                                        </p:attrNameLst>
                                      </p:cBhvr>
                                      <p:to>
                                        <p:strVal val="visible"/>
                                      </p:to>
                                    </p:set>
                                    <p:anim calcmode="lin" valueType="num">
                                      <p:cBhvr>
                                        <p:cTn id="68" dur="250" fill="hold"/>
                                        <p:tgtEl>
                                          <p:spTgt spid="53"/>
                                        </p:tgtEl>
                                        <p:attrNameLst>
                                          <p:attrName>ppt_w</p:attrName>
                                        </p:attrNameLst>
                                      </p:cBhvr>
                                      <p:tavLst>
                                        <p:tav tm="0">
                                          <p:val>
                                            <p:strVal val="4*#ppt_w"/>
                                          </p:val>
                                        </p:tav>
                                        <p:tav tm="100000">
                                          <p:val>
                                            <p:strVal val="#ppt_w"/>
                                          </p:val>
                                        </p:tav>
                                      </p:tavLst>
                                    </p:anim>
                                    <p:anim calcmode="lin" valueType="num">
                                      <p:cBhvr>
                                        <p:cTn id="69" dur="250" fill="hold"/>
                                        <p:tgtEl>
                                          <p:spTgt spid="5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6"/>
                                            </p:cond>
                                          </p:stCondLst>
                                          <p:endCondLst>
                                            <p:cond evt="onStopAudio" delay="0">
                                              <p:tgtEl>
                                                <p:sldTgt/>
                                              </p:tgtEl>
                                            </p:cond>
                                          </p:endCondLst>
                                        </p:cTn>
                                        <p:tgtEl>
                                          <p:sndTgt r:embed="rId4" name="Check mark.wav"/>
                                        </p:tgtEl>
                                      </p:cMediaNode>
                                    </p:audio>
                                  </p:subTnLst>
                                </p:cTn>
                              </p:par>
                              <p:par>
                                <p:cTn id="70" presetID="1" presetClass="emph" presetSubtype="2" fill="hold" nodeType="withEffect">
                                  <p:stCondLst>
                                    <p:cond delay="1000"/>
                                  </p:stCondLst>
                                  <p:childTnLst>
                                    <p:animClr clrSpc="rgb" dir="cw">
                                      <p:cBhvr>
                                        <p:cTn id="71" dur="250" fill="hold"/>
                                        <p:tgtEl>
                                          <p:spTgt spid="42"/>
                                        </p:tgtEl>
                                        <p:attrNameLst>
                                          <p:attrName>fillcolor</p:attrName>
                                        </p:attrNameLst>
                                      </p:cBhvr>
                                      <p:to>
                                        <a:srgbClr val="00B050"/>
                                      </p:to>
                                    </p:animClr>
                                    <p:set>
                                      <p:cBhvr>
                                        <p:cTn id="72" dur="250" fill="hold"/>
                                        <p:tgtEl>
                                          <p:spTgt spid="42"/>
                                        </p:tgtEl>
                                        <p:attrNameLst>
                                          <p:attrName>fill.type</p:attrName>
                                        </p:attrNameLst>
                                      </p:cBhvr>
                                      <p:to>
                                        <p:strVal val="solid"/>
                                      </p:to>
                                    </p:set>
                                    <p:set>
                                      <p:cBhvr>
                                        <p:cTn id="73"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clickEffect">
                                  <p:stCondLst>
                                    <p:cond delay="0"/>
                                  </p:stCondLst>
                                  <p:childTnLst>
                                    <p:animClr clrSpc="rgb" dir="cw">
                                      <p:cBhvr>
                                        <p:cTn id="78" dur="250" fill="hold"/>
                                        <p:tgtEl>
                                          <p:spTgt spid="43"/>
                                        </p:tgtEl>
                                        <p:attrNameLst>
                                          <p:attrName>fillcolor</p:attrName>
                                        </p:attrNameLst>
                                      </p:cBhvr>
                                      <p:to>
                                        <a:srgbClr val="FFF2CC"/>
                                      </p:to>
                                    </p:animClr>
                                    <p:set>
                                      <p:cBhvr>
                                        <p:cTn id="79" dur="250" fill="hold"/>
                                        <p:tgtEl>
                                          <p:spTgt spid="43"/>
                                        </p:tgtEl>
                                        <p:attrNameLst>
                                          <p:attrName>fill.type</p:attrName>
                                        </p:attrNameLst>
                                      </p:cBhvr>
                                      <p:to>
                                        <p:strVal val="solid"/>
                                      </p:to>
                                    </p:set>
                                    <p:set>
                                      <p:cBhvr>
                                        <p:cTn id="80" dur="250" fill="hold"/>
                                        <p:tgtEl>
                                          <p:spTgt spid="43"/>
                                        </p:tgtEl>
                                        <p:attrNameLst>
                                          <p:attrName>fill.on</p:attrName>
                                        </p:attrNameLst>
                                      </p:cBhvr>
                                      <p:to>
                                        <p:strVal val="true"/>
                                      </p:to>
                                    </p:set>
                                  </p:childTnLst>
                                  <p:subTnLst>
                                    <p:audio>
                                      <p:cMediaNode>
                                        <p:cTn display="0" masterRel="sameClick">
                                          <p:stCondLst>
                                            <p:cond evt="begin" delay="0">
                                              <p:tn val="77"/>
                                            </p:cond>
                                          </p:stCondLst>
                                          <p:endCondLst>
                                            <p:cond evt="onStopAudio" delay="0">
                                              <p:tgtEl>
                                                <p:sldTgt/>
                                              </p:tgtEl>
                                            </p:cond>
                                          </p:endCondLst>
                                        </p:cTn>
                                        <p:tgtEl>
                                          <p:sndTgt r:embed="rId3" name="click.wav"/>
                                        </p:tgtEl>
                                      </p:cMediaNode>
                                    </p:audio>
                                  </p:subTnLst>
                                </p:cTn>
                              </p:par>
                              <p:par>
                                <p:cTn id="81" presetID="23" presetClass="entr" presetSubtype="32" fill="hold" nodeType="withEffect">
                                  <p:stCondLst>
                                    <p:cond delay="1000"/>
                                  </p:stCondLst>
                                  <p:childTnLst>
                                    <p:set>
                                      <p:cBhvr>
                                        <p:cTn id="82" dur="1" fill="hold">
                                          <p:stCondLst>
                                            <p:cond delay="0"/>
                                          </p:stCondLst>
                                        </p:cTn>
                                        <p:tgtEl>
                                          <p:spTgt spid="51"/>
                                        </p:tgtEl>
                                        <p:attrNameLst>
                                          <p:attrName>style.visibility</p:attrName>
                                        </p:attrNameLst>
                                      </p:cBhvr>
                                      <p:to>
                                        <p:strVal val="visible"/>
                                      </p:to>
                                    </p:set>
                                    <p:anim calcmode="lin" valueType="num">
                                      <p:cBhvr>
                                        <p:cTn id="83" dur="250" fill="hold"/>
                                        <p:tgtEl>
                                          <p:spTgt spid="51"/>
                                        </p:tgtEl>
                                        <p:attrNameLst>
                                          <p:attrName>ppt_w</p:attrName>
                                        </p:attrNameLst>
                                      </p:cBhvr>
                                      <p:tavLst>
                                        <p:tav tm="0">
                                          <p:val>
                                            <p:strVal val="4*#ppt_w"/>
                                          </p:val>
                                        </p:tav>
                                        <p:tav tm="100000">
                                          <p:val>
                                            <p:strVal val="#ppt_w"/>
                                          </p:val>
                                        </p:tav>
                                      </p:tavLst>
                                    </p:anim>
                                    <p:anim calcmode="lin" valueType="num">
                                      <p:cBhvr>
                                        <p:cTn id="84" dur="250" fill="hold"/>
                                        <p:tgtEl>
                                          <p:spTgt spid="5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81"/>
                                            </p:cond>
                                          </p:stCondLst>
                                          <p:endCondLst>
                                            <p:cond evt="onStopAudio" delay="0">
                                              <p:tgtEl>
                                                <p:sldTgt/>
                                              </p:tgtEl>
                                            </p:cond>
                                          </p:endCondLst>
                                        </p:cTn>
                                        <p:tgtEl>
                                          <p:sndTgt r:embed="rId5" name="Wrong Buzzer.wav"/>
                                        </p:tgtEl>
                                      </p:cMediaNode>
                                    </p:audio>
                                  </p:subTnLst>
                                </p:cTn>
                              </p:par>
                              <p:par>
                                <p:cTn id="85" presetID="1" presetClass="emph" presetSubtype="2" fill="hold" nodeType="withEffect">
                                  <p:stCondLst>
                                    <p:cond delay="1000"/>
                                  </p:stCondLst>
                                  <p:childTnLst>
                                    <p:animClr clrSpc="rgb" dir="cw">
                                      <p:cBhvr>
                                        <p:cTn id="86" dur="250" fill="hold"/>
                                        <p:tgtEl>
                                          <p:spTgt spid="43"/>
                                        </p:tgtEl>
                                        <p:attrNameLst>
                                          <p:attrName>fillcolor</p:attrName>
                                        </p:attrNameLst>
                                      </p:cBhvr>
                                      <p:to>
                                        <a:srgbClr val="FFFF00"/>
                                      </p:to>
                                    </p:animClr>
                                    <p:set>
                                      <p:cBhvr>
                                        <p:cTn id="87" dur="250" fill="hold"/>
                                        <p:tgtEl>
                                          <p:spTgt spid="43"/>
                                        </p:tgtEl>
                                        <p:attrNameLst>
                                          <p:attrName>fill.type</p:attrName>
                                        </p:attrNameLst>
                                      </p:cBhvr>
                                      <p:to>
                                        <p:strVal val="solid"/>
                                      </p:to>
                                    </p:set>
                                    <p:set>
                                      <p:cBhvr>
                                        <p:cTn id="88"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9" restart="whenNotActive" fill="hold" evtFilter="cancelBubble" nodeType="interactiveSeq">
                <p:stCondLst>
                  <p:cond evt="onClick" delay="0">
                    <p:tgtEl>
                      <p:spTgt spid="44"/>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clickEffect">
                                  <p:stCondLst>
                                    <p:cond delay="0"/>
                                  </p:stCondLst>
                                  <p:childTnLst>
                                    <p:animClr clrSpc="rgb" dir="cw">
                                      <p:cBhvr>
                                        <p:cTn id="93" dur="250" fill="hold"/>
                                        <p:tgtEl>
                                          <p:spTgt spid="44"/>
                                        </p:tgtEl>
                                        <p:attrNameLst>
                                          <p:attrName>fillcolor</p:attrName>
                                        </p:attrNameLst>
                                      </p:cBhvr>
                                      <p:to>
                                        <a:srgbClr val="FFF2CC"/>
                                      </p:to>
                                    </p:animClr>
                                    <p:set>
                                      <p:cBhvr>
                                        <p:cTn id="94" dur="250" fill="hold"/>
                                        <p:tgtEl>
                                          <p:spTgt spid="44"/>
                                        </p:tgtEl>
                                        <p:attrNameLst>
                                          <p:attrName>fill.type</p:attrName>
                                        </p:attrNameLst>
                                      </p:cBhvr>
                                      <p:to>
                                        <p:strVal val="solid"/>
                                      </p:to>
                                    </p:set>
                                    <p:set>
                                      <p:cBhvr>
                                        <p:cTn id="95" dur="250" fill="hold"/>
                                        <p:tgtEl>
                                          <p:spTgt spid="44"/>
                                        </p:tgtEl>
                                        <p:attrNameLst>
                                          <p:attrName>fill.on</p:attrName>
                                        </p:attrNameLst>
                                      </p:cBhvr>
                                      <p:to>
                                        <p:strVal val="true"/>
                                      </p:to>
                                    </p:set>
                                  </p:childTnLst>
                                  <p:subTnLst>
                                    <p:audio>
                                      <p:cMediaNode>
                                        <p:cTn display="0" masterRel="sameClick">
                                          <p:stCondLst>
                                            <p:cond evt="begin" delay="0">
                                              <p:tn val="92"/>
                                            </p:cond>
                                          </p:stCondLst>
                                          <p:endCondLst>
                                            <p:cond evt="onStopAudio" delay="0">
                                              <p:tgtEl>
                                                <p:sldTgt/>
                                              </p:tgtEl>
                                            </p:cond>
                                          </p:endCondLst>
                                        </p:cTn>
                                        <p:tgtEl>
                                          <p:sndTgt r:embed="rId3" name="click.wav"/>
                                        </p:tgtEl>
                                      </p:cMediaNode>
                                    </p:audio>
                                  </p:subTnLst>
                                </p:cTn>
                              </p:par>
                              <p:par>
                                <p:cTn id="96" presetID="23" presetClass="entr" presetSubtype="32" fill="hold" nodeType="withEffect">
                                  <p:stCondLst>
                                    <p:cond delay="0"/>
                                  </p:stCondLst>
                                  <p:childTnLst>
                                    <p:set>
                                      <p:cBhvr>
                                        <p:cTn id="97" dur="1" fill="hold">
                                          <p:stCondLst>
                                            <p:cond delay="0"/>
                                          </p:stCondLst>
                                        </p:cTn>
                                        <p:tgtEl>
                                          <p:spTgt spid="18"/>
                                        </p:tgtEl>
                                        <p:attrNameLst>
                                          <p:attrName>style.visibility</p:attrName>
                                        </p:attrNameLst>
                                      </p:cBhvr>
                                      <p:to>
                                        <p:strVal val="visible"/>
                                      </p:to>
                                    </p:set>
                                    <p:anim calcmode="lin" valueType="num">
                                      <p:cBhvr>
                                        <p:cTn id="98" dur="250" fill="hold"/>
                                        <p:tgtEl>
                                          <p:spTgt spid="18"/>
                                        </p:tgtEl>
                                        <p:attrNameLst>
                                          <p:attrName>ppt_w</p:attrName>
                                        </p:attrNameLst>
                                      </p:cBhvr>
                                      <p:tavLst>
                                        <p:tav tm="0">
                                          <p:val>
                                            <p:strVal val="4*#ppt_w"/>
                                          </p:val>
                                        </p:tav>
                                        <p:tav tm="100000">
                                          <p:val>
                                            <p:strVal val="#ppt_w"/>
                                          </p:val>
                                        </p:tav>
                                      </p:tavLst>
                                    </p:anim>
                                    <p:anim calcmode="lin" valueType="num">
                                      <p:cBhvr>
                                        <p:cTn id="99" dur="250" fill="hold"/>
                                        <p:tgtEl>
                                          <p:spTgt spid="18"/>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96"/>
                                            </p:cond>
                                          </p:stCondLst>
                                          <p:endCondLst>
                                            <p:cond evt="onStopAudio" delay="0">
                                              <p:tgtEl>
                                                <p:sldTgt/>
                                              </p:tgtEl>
                                            </p:cond>
                                          </p:endCondLst>
                                        </p:cTn>
                                        <p:tgtEl>
                                          <p:sndTgt r:embed="rId4" name="Check mark.wav"/>
                                        </p:tgtEl>
                                      </p:cMediaNode>
                                    </p:audio>
                                  </p:subTnLst>
                                </p:cTn>
                              </p:par>
                              <p:par>
                                <p:cTn id="100" presetID="1" presetClass="emph" presetSubtype="2" fill="hold" nodeType="withEffect">
                                  <p:stCondLst>
                                    <p:cond delay="1000"/>
                                  </p:stCondLst>
                                  <p:childTnLst>
                                    <p:animClr clrSpc="rgb" dir="cw">
                                      <p:cBhvr>
                                        <p:cTn id="101" dur="250" fill="hold"/>
                                        <p:tgtEl>
                                          <p:spTgt spid="44"/>
                                        </p:tgtEl>
                                        <p:attrNameLst>
                                          <p:attrName>fillcolor</p:attrName>
                                        </p:attrNameLst>
                                      </p:cBhvr>
                                      <p:to>
                                        <a:srgbClr val="00B050"/>
                                      </p:to>
                                    </p:animClr>
                                    <p:set>
                                      <p:cBhvr>
                                        <p:cTn id="102" dur="250" fill="hold"/>
                                        <p:tgtEl>
                                          <p:spTgt spid="44"/>
                                        </p:tgtEl>
                                        <p:attrNameLst>
                                          <p:attrName>fill.type</p:attrName>
                                        </p:attrNameLst>
                                      </p:cBhvr>
                                      <p:to>
                                        <p:strVal val="solid"/>
                                      </p:to>
                                    </p:set>
                                    <p:set>
                                      <p:cBhvr>
                                        <p:cTn id="103"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animBg="1"/>
      <p:bldP spid="26" grpId="0" animBg="1"/>
      <p:bldP spid="40" grpId="0" animBg="1"/>
      <p:bldP spid="41" grpId="0" animBg="1"/>
      <p:bldP spid="42" grpId="0" animBg="1"/>
      <p:bldP spid="43" grpId="0" animBg="1"/>
      <p:bldP spid="4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494163" y="3769131"/>
            <a:ext cx="1086500" cy="1182926"/>
          </a:xfrm>
          <a:prstGeom prst="rect">
            <a:avLst/>
          </a:prstGeom>
        </p:spPr>
      </p:pic>
      <p:pic>
        <p:nvPicPr>
          <p:cNvPr id="9" name="Picture 8"/>
          <p:cNvPicPr>
            <a:picLocks noChangeAspect="1"/>
          </p:cNvPicPr>
          <p:nvPr/>
        </p:nvPicPr>
        <p:blipFill>
          <a:blip r:embed="rId9" cstate="print">
            <a:biLevel thresh="25000"/>
            <a:extLst>
              <a:ext uri="{BEBA8EAE-BF5A-486C-A8C5-ECC9F3942E4B}">
                <a14:imgProps xmlns:a14="http://schemas.microsoft.com/office/drawing/2010/main">
                  <a14:imgLayer r:embed="rId10">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776937" y="4515854"/>
            <a:ext cx="812889" cy="885032"/>
          </a:xfrm>
          <a:prstGeom prst="rect">
            <a:avLst/>
          </a:prstGeom>
        </p:spPr>
      </p:pic>
      <p:pic>
        <p:nvPicPr>
          <p:cNvPr id="11" name="Picture 10"/>
          <p:cNvPicPr>
            <a:picLocks noChangeAspect="1"/>
          </p:cNvPicPr>
          <p:nvPr/>
        </p:nvPicPr>
        <p:blipFill>
          <a:blip r:embed="rId11" cstate="print">
            <a:biLevel thresh="25000"/>
            <a:extLst>
              <a:ext uri="{BEBA8EAE-BF5A-486C-A8C5-ECC9F3942E4B}">
                <a14:imgProps xmlns:a14="http://schemas.microsoft.com/office/drawing/2010/main">
                  <a14:imgLayer r:embed="rId12">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361978" y="5130389"/>
            <a:ext cx="520391" cy="566575"/>
          </a:xfrm>
          <a:prstGeom prst="rect">
            <a:avLst/>
          </a:prstGeom>
        </p:spPr>
      </p:pic>
      <p:sp>
        <p:nvSpPr>
          <p:cNvPr id="4" name="Snip Diagonal Corner Rectangle 3"/>
          <p:cNvSpPr/>
          <p:nvPr/>
        </p:nvSpPr>
        <p:spPr>
          <a:xfrm>
            <a:off x="1110220" y="199869"/>
            <a:ext cx="9927193" cy="2000890"/>
          </a:xfrm>
          <a:prstGeom prst="snip2DiagRect">
            <a:avLst/>
          </a:prstGeom>
          <a:ln/>
        </p:spPr>
        <p:style>
          <a:lnRef idx="1">
            <a:schemeClr val="accent4"/>
          </a:lnRef>
          <a:fillRef idx="2">
            <a:schemeClr val="accent4"/>
          </a:fillRef>
          <a:effectRef idx="1">
            <a:schemeClr val="accent4"/>
          </a:effectRef>
          <a:fontRef idx="minor">
            <a:schemeClr val="dk1"/>
          </a:fontRef>
        </p:style>
        <p:txBody>
          <a:bodyPr rtlCol="0" anchor="ctr"/>
          <a:lstStyle/>
          <a:p>
            <a:pPr lvl="0" algn="just">
              <a:defRPr/>
            </a:pPr>
            <a:r>
              <a:rPr lang="vi-VN" sz="3200" dirty="0"/>
              <a:t>Câu hỏi 4: Đối với bố, em có thể làm những việc gì để bày tỏ lòng biết ơn, quan tâm, chăm sóc?</a:t>
            </a:r>
            <a:endParaRPr kumimoji="0" lang="vi-VN" sz="11500" i="0" u="none" strike="noStrike" kern="1200" cap="none" spc="0" normalizeH="0" baseline="0" noProof="0" dirty="0">
              <a:ln>
                <a:noFill/>
              </a:ln>
              <a:solidFill>
                <a:prstClr val="black"/>
              </a:solidFill>
              <a:effectLst/>
              <a:uLnTx/>
              <a:uFillTx/>
              <a:latin typeface="Times New Roman" pitchFamily="18" charset="0"/>
              <a:cs typeface="Times New Roman" pitchFamily="18" charset="0"/>
            </a:endParaRPr>
          </a:p>
        </p:txBody>
      </p:sp>
      <p:sp>
        <p:nvSpPr>
          <p:cNvPr id="26" name="Rectangle 25"/>
          <p:cNvSpPr/>
          <p:nvPr/>
        </p:nvSpPr>
        <p:spPr>
          <a:xfrm>
            <a:off x="1110220" y="2594802"/>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2000" dirty="0">
                <a:solidFill>
                  <a:schemeClr val="bg2">
                    <a:lumMod val="10000"/>
                  </a:schemeClr>
                </a:solidFill>
              </a:rPr>
              <a:t>A. </a:t>
            </a:r>
            <a:r>
              <a:rPr lang="en-US" sz="2000" dirty="0" err="1">
                <a:solidFill>
                  <a:schemeClr val="bg2">
                    <a:lumMod val="10000"/>
                  </a:schemeClr>
                </a:solidFill>
              </a:rPr>
              <a:t>Cùng</a:t>
            </a:r>
            <a:r>
              <a:rPr lang="en-US" sz="2000" dirty="0">
                <a:solidFill>
                  <a:schemeClr val="bg2">
                    <a:lumMod val="10000"/>
                  </a:schemeClr>
                </a:solidFill>
              </a:rPr>
              <a:t> </a:t>
            </a:r>
            <a:r>
              <a:rPr lang="en-US" sz="2000" dirty="0" err="1">
                <a:solidFill>
                  <a:schemeClr val="bg2">
                    <a:lumMod val="10000"/>
                  </a:schemeClr>
                </a:solidFill>
              </a:rPr>
              <a:t>bố</a:t>
            </a:r>
            <a:r>
              <a:rPr lang="en-US" sz="2000" dirty="0">
                <a:solidFill>
                  <a:schemeClr val="bg2">
                    <a:lumMod val="10000"/>
                  </a:schemeClr>
                </a:solidFill>
              </a:rPr>
              <a:t> </a:t>
            </a:r>
            <a:r>
              <a:rPr lang="en-US" sz="2000" dirty="0" err="1">
                <a:solidFill>
                  <a:schemeClr val="bg2">
                    <a:lumMod val="10000"/>
                  </a:schemeClr>
                </a:solidFill>
              </a:rPr>
              <a:t>rửa</a:t>
            </a:r>
            <a:r>
              <a:rPr lang="en-US" sz="2000" dirty="0">
                <a:solidFill>
                  <a:schemeClr val="bg2">
                    <a:lumMod val="10000"/>
                  </a:schemeClr>
                </a:solidFill>
              </a:rPr>
              <a:t> </a:t>
            </a:r>
            <a:r>
              <a:rPr lang="en-US" sz="2000" dirty="0" err="1">
                <a:solidFill>
                  <a:schemeClr val="bg2">
                    <a:lumMod val="10000"/>
                  </a:schemeClr>
                </a:solidFill>
              </a:rPr>
              <a:t>xe</a:t>
            </a:r>
            <a:r>
              <a:rPr lang="en-US" sz="2000" dirty="0">
                <a:solidFill>
                  <a:schemeClr val="bg2">
                    <a:lumMod val="10000"/>
                  </a:schemeClr>
                </a:solidFill>
              </a:rPr>
              <a:t>.</a:t>
            </a:r>
            <a:endParaRPr kumimoji="0" lang="vi-VN" sz="2000" i="0" u="none" strike="noStrike" kern="1200" cap="none" spc="0" normalizeH="0" baseline="0" noProof="0" dirty="0">
              <a:ln>
                <a:noFill/>
              </a:ln>
              <a:solidFill>
                <a:schemeClr val="bg2">
                  <a:lumMod val="10000"/>
                </a:schemeClr>
              </a:solidFill>
              <a:effectLst/>
              <a:uLnTx/>
              <a:uFillTx/>
              <a:latin typeface="Arial" panose="020B0604020202020204" pitchFamily="34" charset="0"/>
            </a:endParaRPr>
          </a:p>
        </p:txBody>
      </p:sp>
      <p:sp>
        <p:nvSpPr>
          <p:cNvPr id="40" name="Cloud 39"/>
          <p:cNvSpPr/>
          <p:nvPr/>
        </p:nvSpPr>
        <p:spPr>
          <a:xfrm>
            <a:off x="-683345" y="4902196"/>
            <a:ext cx="567114" cy="34921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2" name="Rectangle 41"/>
          <p:cNvSpPr/>
          <p:nvPr/>
        </p:nvSpPr>
        <p:spPr>
          <a:xfrm>
            <a:off x="6130615" y="2598991"/>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2000" dirty="0">
                <a:solidFill>
                  <a:schemeClr val="bg2">
                    <a:lumMod val="10000"/>
                  </a:schemeClr>
                </a:solidFill>
              </a:rPr>
              <a:t>B. Rót nước cho bố khi bố mệt</a:t>
            </a:r>
            <a:r>
              <a:rPr lang="en-US" sz="2000" dirty="0">
                <a:solidFill>
                  <a:schemeClr val="bg2">
                    <a:lumMod val="10000"/>
                  </a:schemeClr>
                </a:solidFill>
              </a:rPr>
              <a:t>.</a:t>
            </a:r>
            <a:endParaRPr kumimoji="0" lang="vi-VN" sz="2000" i="0" u="none" strike="noStrike" kern="1200" cap="none" spc="0" normalizeH="0" baseline="0" noProof="0" dirty="0">
              <a:ln>
                <a:noFill/>
              </a:ln>
              <a:solidFill>
                <a:schemeClr val="bg2">
                  <a:lumMod val="10000"/>
                </a:schemeClr>
              </a:solidFill>
              <a:effectLst/>
              <a:uLnTx/>
              <a:uFillTx/>
              <a:latin typeface="Arial" panose="020B0604020202020204" pitchFamily="34" charset="0"/>
            </a:endParaRPr>
          </a:p>
        </p:txBody>
      </p:sp>
      <p:sp>
        <p:nvSpPr>
          <p:cNvPr id="43" name="Rectangle 42"/>
          <p:cNvSpPr/>
          <p:nvPr/>
        </p:nvSpPr>
        <p:spPr>
          <a:xfrm>
            <a:off x="1110220" y="3483974"/>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2000" dirty="0">
                <a:solidFill>
                  <a:schemeClr val="bg2">
                    <a:lumMod val="10000"/>
                  </a:schemeClr>
                </a:solidFill>
              </a:rPr>
              <a:t>C. </a:t>
            </a:r>
            <a:r>
              <a:rPr lang="en-US" sz="2000" dirty="0" err="1">
                <a:solidFill>
                  <a:schemeClr val="bg2">
                    <a:lumMod val="10000"/>
                  </a:schemeClr>
                </a:solidFill>
              </a:rPr>
              <a:t>Dọn</a:t>
            </a:r>
            <a:r>
              <a:rPr lang="en-US" sz="2000" dirty="0">
                <a:solidFill>
                  <a:schemeClr val="bg2">
                    <a:lumMod val="10000"/>
                  </a:schemeClr>
                </a:solidFill>
              </a:rPr>
              <a:t> </a:t>
            </a:r>
            <a:r>
              <a:rPr lang="en-US" sz="2000" dirty="0" err="1">
                <a:solidFill>
                  <a:schemeClr val="bg2">
                    <a:lumMod val="10000"/>
                  </a:schemeClr>
                </a:solidFill>
              </a:rPr>
              <a:t>dẹp</a:t>
            </a:r>
            <a:r>
              <a:rPr lang="en-US" sz="2000" dirty="0">
                <a:solidFill>
                  <a:schemeClr val="bg2">
                    <a:lumMod val="10000"/>
                  </a:schemeClr>
                </a:solidFill>
              </a:rPr>
              <a:t> </a:t>
            </a:r>
            <a:r>
              <a:rPr lang="en-US" sz="2000" dirty="0" err="1">
                <a:solidFill>
                  <a:schemeClr val="bg2">
                    <a:lumMod val="10000"/>
                  </a:schemeClr>
                </a:solidFill>
              </a:rPr>
              <a:t>phòng</a:t>
            </a:r>
            <a:r>
              <a:rPr lang="en-US" sz="2000" dirty="0">
                <a:solidFill>
                  <a:schemeClr val="bg2">
                    <a:lumMod val="10000"/>
                  </a:schemeClr>
                </a:solidFill>
              </a:rPr>
              <a:t> </a:t>
            </a:r>
            <a:r>
              <a:rPr lang="en-US" sz="2000" dirty="0" err="1">
                <a:solidFill>
                  <a:schemeClr val="bg2">
                    <a:lumMod val="10000"/>
                  </a:schemeClr>
                </a:solidFill>
              </a:rPr>
              <a:t>làm</a:t>
            </a:r>
            <a:r>
              <a:rPr lang="en-US" sz="2000" dirty="0">
                <a:solidFill>
                  <a:schemeClr val="bg2">
                    <a:lumMod val="10000"/>
                  </a:schemeClr>
                </a:solidFill>
              </a:rPr>
              <a:t> </a:t>
            </a:r>
            <a:r>
              <a:rPr lang="en-US" sz="2000" dirty="0" err="1">
                <a:solidFill>
                  <a:schemeClr val="bg2">
                    <a:lumMod val="10000"/>
                  </a:schemeClr>
                </a:solidFill>
              </a:rPr>
              <a:t>việc</a:t>
            </a:r>
            <a:r>
              <a:rPr lang="en-US" sz="2000" dirty="0">
                <a:solidFill>
                  <a:schemeClr val="bg2">
                    <a:lumMod val="10000"/>
                  </a:schemeClr>
                </a:solidFill>
              </a:rPr>
              <a:t> </a:t>
            </a:r>
            <a:r>
              <a:rPr lang="en-US" sz="2000" dirty="0" err="1">
                <a:solidFill>
                  <a:schemeClr val="bg2">
                    <a:lumMod val="10000"/>
                  </a:schemeClr>
                </a:solidFill>
              </a:rPr>
              <a:t>của</a:t>
            </a:r>
            <a:r>
              <a:rPr lang="en-US" sz="2000" dirty="0">
                <a:solidFill>
                  <a:schemeClr val="bg2">
                    <a:lumMod val="10000"/>
                  </a:schemeClr>
                </a:solidFill>
              </a:rPr>
              <a:t> </a:t>
            </a:r>
            <a:r>
              <a:rPr lang="en-US" sz="2000" dirty="0" err="1">
                <a:solidFill>
                  <a:schemeClr val="bg2">
                    <a:lumMod val="10000"/>
                  </a:schemeClr>
                </a:solidFill>
              </a:rPr>
              <a:t>bố</a:t>
            </a:r>
            <a:r>
              <a:rPr lang="en-US" sz="2000" dirty="0">
                <a:solidFill>
                  <a:schemeClr val="bg2">
                    <a:lumMod val="10000"/>
                  </a:schemeClr>
                </a:solidFill>
              </a:rPr>
              <a:t> .</a:t>
            </a:r>
            <a:endParaRPr kumimoji="0" lang="vi-VN" sz="2000" i="0" u="none" strike="noStrike" kern="1200" cap="none" spc="0" normalizeH="0" baseline="0" noProof="0" dirty="0">
              <a:ln>
                <a:noFill/>
              </a:ln>
              <a:solidFill>
                <a:schemeClr val="bg2">
                  <a:lumMod val="10000"/>
                </a:schemeClr>
              </a:solidFill>
              <a:effectLst/>
              <a:uLnTx/>
              <a:uFillTx/>
              <a:latin typeface="Arial" panose="020B0604020202020204" pitchFamily="34" charset="0"/>
            </a:endParaRPr>
          </a:p>
        </p:txBody>
      </p:sp>
      <p:sp>
        <p:nvSpPr>
          <p:cNvPr id="44" name="Rectangle 43"/>
          <p:cNvSpPr/>
          <p:nvPr/>
        </p:nvSpPr>
        <p:spPr>
          <a:xfrm>
            <a:off x="6130615" y="3488163"/>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2000" dirty="0">
                <a:solidFill>
                  <a:schemeClr val="bg2">
                    <a:lumMod val="10000"/>
                  </a:schemeClr>
                </a:solidFill>
              </a:rPr>
              <a:t>D. Mở nhạc thật to khi bố đang nghỉ ngơi</a:t>
            </a:r>
            <a:r>
              <a:rPr lang="en-US" sz="2000" dirty="0">
                <a:solidFill>
                  <a:schemeClr val="bg2">
                    <a:lumMod val="10000"/>
                  </a:schemeClr>
                </a:solidFill>
              </a:rPr>
              <a:t>.</a:t>
            </a:r>
            <a:endParaRPr kumimoji="0" lang="vi-VN" sz="2000" i="0" u="none" strike="noStrike" kern="1200" cap="none" spc="0" normalizeH="0" baseline="0" noProof="0" dirty="0">
              <a:ln>
                <a:noFill/>
              </a:ln>
              <a:solidFill>
                <a:schemeClr val="bg2">
                  <a:lumMod val="10000"/>
                </a:schemeClr>
              </a:solidFill>
              <a:effectLst/>
              <a:uLnTx/>
              <a:uFillTx/>
              <a:latin typeface="Arial" panose="020B0604020202020204" pitchFamily="34" charset="0"/>
            </a:endParaRPr>
          </a:p>
        </p:txBody>
      </p:sp>
      <p:pic>
        <p:nvPicPr>
          <p:cNvPr id="47" name="Picture 46"/>
          <p:cNvPicPr>
            <a:picLocks noChangeAspect="1"/>
          </p:cNvPicPr>
          <p:nvPr/>
        </p:nvPicPr>
        <p:blipFill rotWithShape="1">
          <a:blip r:embed="rId13"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p:blipFill>
        <p:spPr>
          <a:xfrm>
            <a:off x="225083" y="2606830"/>
            <a:ext cx="885137" cy="708059"/>
          </a:xfrm>
          <a:prstGeom prst="rect">
            <a:avLst/>
          </a:prstGeom>
          <a:solidFill>
            <a:srgbClr val="000066"/>
          </a:solidFill>
        </p:spPr>
      </p:pic>
      <p:pic>
        <p:nvPicPr>
          <p:cNvPr id="49" name="Picture 4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1087221" y="3492990"/>
            <a:ext cx="804742" cy="707197"/>
          </a:xfrm>
          <a:prstGeom prst="rect">
            <a:avLst/>
          </a:prstGeom>
          <a:solidFill>
            <a:srgbClr val="C00000"/>
          </a:solidFill>
        </p:spPr>
      </p:pic>
      <p:sp>
        <p:nvSpPr>
          <p:cNvPr id="6" name="TextBox 5">
            <a:extLst>
              <a:ext uri="{FF2B5EF4-FFF2-40B4-BE49-F238E27FC236}">
                <a16:creationId xmlns:a16="http://schemas.microsoft.com/office/drawing/2014/main" id="{3DA63D84-7185-3CB8-DD19-FD6EF5659E7D}"/>
              </a:ext>
            </a:extLst>
          </p:cNvPr>
          <p:cNvSpPr txBox="1"/>
          <p:nvPr/>
        </p:nvSpPr>
        <p:spPr>
          <a:xfrm>
            <a:off x="10361978" y="6478960"/>
            <a:ext cx="1726928" cy="36933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endParaRPr lang="en-US" dirty="0">
              <a:solidFill>
                <a:schemeClr val="bg1"/>
              </a:solidFill>
            </a:endParaRPr>
          </a:p>
        </p:txBody>
      </p:sp>
      <p:pic>
        <p:nvPicPr>
          <p:cNvPr id="8" name="Picture 7" descr="Logo, company name&#10;&#10;Description automatically generated">
            <a:extLst>
              <a:ext uri="{FF2B5EF4-FFF2-40B4-BE49-F238E27FC236}">
                <a16:creationId xmlns:a16="http://schemas.microsoft.com/office/drawing/2014/main" id="{41FF6DF6-E91D-B458-7D48-A5501CD69D0C}"/>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4695"/>
            <a:ext cx="600075" cy="669657"/>
          </a:xfrm>
          <a:prstGeom prst="rect">
            <a:avLst/>
          </a:prstGeom>
        </p:spPr>
      </p:pic>
      <p:pic>
        <p:nvPicPr>
          <p:cNvPr id="18" name="Picture 17">
            <a:extLst>
              <a:ext uri="{FF2B5EF4-FFF2-40B4-BE49-F238E27FC236}">
                <a16:creationId xmlns:a16="http://schemas.microsoft.com/office/drawing/2014/main" id="{07B863FF-7FF6-430E-AFD9-AF0FF7836EB9}"/>
              </a:ext>
            </a:extLst>
          </p:cNvPr>
          <p:cNvPicPr>
            <a:picLocks noChangeAspect="1"/>
          </p:cNvPicPr>
          <p:nvPr/>
        </p:nvPicPr>
        <p:blipFill rotWithShape="1">
          <a:blip r:embed="rId13"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p:blipFill>
        <p:spPr>
          <a:xfrm>
            <a:off x="161545" y="3543112"/>
            <a:ext cx="885137" cy="708059"/>
          </a:xfrm>
          <a:prstGeom prst="rect">
            <a:avLst/>
          </a:prstGeom>
          <a:solidFill>
            <a:srgbClr val="000066"/>
          </a:solidFill>
        </p:spPr>
      </p:pic>
      <p:pic>
        <p:nvPicPr>
          <p:cNvPr id="19" name="Picture 18">
            <a:extLst>
              <a:ext uri="{FF2B5EF4-FFF2-40B4-BE49-F238E27FC236}">
                <a16:creationId xmlns:a16="http://schemas.microsoft.com/office/drawing/2014/main" id="{0939B034-B376-43A8-B7E3-B7741C633126}"/>
              </a:ext>
            </a:extLst>
          </p:cNvPr>
          <p:cNvPicPr>
            <a:picLocks noChangeAspect="1"/>
          </p:cNvPicPr>
          <p:nvPr/>
        </p:nvPicPr>
        <p:blipFill rotWithShape="1">
          <a:blip r:embed="rId13"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p:blipFill>
        <p:spPr>
          <a:xfrm>
            <a:off x="11092985" y="2585269"/>
            <a:ext cx="885137" cy="708059"/>
          </a:xfrm>
          <a:prstGeom prst="rect">
            <a:avLst/>
          </a:prstGeom>
          <a:solidFill>
            <a:srgbClr val="000066"/>
          </a:solidFill>
        </p:spPr>
      </p:pic>
    </p:spTree>
    <p:extLst>
      <p:ext uri="{BB962C8B-B14F-4D97-AF65-F5344CB8AC3E}">
        <p14:creationId xmlns:p14="http://schemas.microsoft.com/office/powerpoint/2010/main" val="1491592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par>
                                <p:cTn id="30" presetID="8" presetClass="emph" presetSubtype="0" repeatCount="indefinite" fill="hold" nodeType="withEffect">
                                  <p:stCondLst>
                                    <p:cond delay="0"/>
                                  </p:stCondLst>
                                  <p:childTnLst>
                                    <p:animRot by="21600000">
                                      <p:cBhvr>
                                        <p:cTn id="31" dur="2250" fill="hold"/>
                                        <p:tgtEl>
                                          <p:spTgt spid="7"/>
                                        </p:tgtEl>
                                        <p:attrNameLst>
                                          <p:attrName>r</p:attrName>
                                        </p:attrNameLst>
                                      </p:cBhvr>
                                    </p:animRot>
                                  </p:childTnLst>
                                </p:cTn>
                              </p:par>
                              <p:par>
                                <p:cTn id="32" presetID="8" presetClass="emph" presetSubtype="0" repeatCount="indefinite" fill="hold" nodeType="withEffect">
                                  <p:stCondLst>
                                    <p:cond delay="0"/>
                                  </p:stCondLst>
                                  <p:childTnLst>
                                    <p:animRot by="21600000">
                                      <p:cBhvr>
                                        <p:cTn id="33" dur="2500" fill="hold"/>
                                        <p:tgtEl>
                                          <p:spTgt spid="9"/>
                                        </p:tgtEl>
                                        <p:attrNameLst>
                                          <p:attrName>r</p:attrName>
                                        </p:attrNameLst>
                                      </p:cBhvr>
                                    </p:animRot>
                                  </p:childTnLst>
                                </p:cTn>
                              </p:par>
                              <p:par>
                                <p:cTn id="34" presetID="8" presetClass="emph" presetSubtype="0" repeatCount="indefinite" fill="hold" nodeType="withEffect">
                                  <p:stCondLst>
                                    <p:cond delay="0"/>
                                  </p:stCondLst>
                                  <p:childTnLst>
                                    <p:animRot by="21600000">
                                      <p:cBhvr>
                                        <p:cTn id="35" dur="2000" fill="hold"/>
                                        <p:tgtEl>
                                          <p:spTgt spid="11"/>
                                        </p:tgtEl>
                                        <p:attrNameLst>
                                          <p:attrName>r</p:attrName>
                                        </p:attrNameLst>
                                      </p:cBhvr>
                                    </p:animRot>
                                  </p:childTnLst>
                                </p:cTn>
                              </p:par>
                              <p:par>
                                <p:cTn id="36" presetID="2" presetClass="entr" presetSubtype="2" repeatCount="indefinite" fill="hold" grpId="0" nodeType="withEffect">
                                  <p:stCondLst>
                                    <p:cond delay="50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20000" fill="hold"/>
                                        <p:tgtEl>
                                          <p:spTgt spid="40"/>
                                        </p:tgtEl>
                                        <p:attrNameLst>
                                          <p:attrName>ppt_x</p:attrName>
                                        </p:attrNameLst>
                                      </p:cBhvr>
                                      <p:tavLst>
                                        <p:tav tm="0">
                                          <p:val>
                                            <p:strVal val="1+#ppt_w/2"/>
                                          </p:val>
                                        </p:tav>
                                        <p:tav tm="100000">
                                          <p:val>
                                            <p:strVal val="#ppt_x"/>
                                          </p:val>
                                        </p:tav>
                                      </p:tavLst>
                                    </p:anim>
                                    <p:anim calcmode="lin" valueType="num">
                                      <p:cBhvr additive="base">
                                        <p:cTn id="39" dur="200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0" restart="whenNotActive" fill="hold" evtFilter="cancelBubble" nodeType="interactiveSeq">
                <p:stCondLst>
                  <p:cond evt="onClick" delay="0">
                    <p:tgtEl>
                      <p:spTgt spid="26"/>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clickEffect">
                                  <p:stCondLst>
                                    <p:cond delay="0"/>
                                  </p:stCondLst>
                                  <p:childTnLst>
                                    <p:animClr clrSpc="rgb" dir="cw">
                                      <p:cBhvr>
                                        <p:cTn id="44" dur="250" fill="hold"/>
                                        <p:tgtEl>
                                          <p:spTgt spid="26"/>
                                        </p:tgtEl>
                                        <p:attrNameLst>
                                          <p:attrName>fillcolor</p:attrName>
                                        </p:attrNameLst>
                                      </p:cBhvr>
                                      <p:to>
                                        <a:srgbClr val="FFF2CC"/>
                                      </p:to>
                                    </p:animClr>
                                    <p:set>
                                      <p:cBhvr>
                                        <p:cTn id="45" dur="250" fill="hold"/>
                                        <p:tgtEl>
                                          <p:spTgt spid="26"/>
                                        </p:tgtEl>
                                        <p:attrNameLst>
                                          <p:attrName>fill.type</p:attrName>
                                        </p:attrNameLst>
                                      </p:cBhvr>
                                      <p:to>
                                        <p:strVal val="solid"/>
                                      </p:to>
                                    </p:set>
                                    <p:set>
                                      <p:cBhvr>
                                        <p:cTn id="46" dur="250" fill="hold"/>
                                        <p:tgtEl>
                                          <p:spTgt spid="26"/>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3" name="click.wav"/>
                                        </p:tgtEl>
                                      </p:cMediaNode>
                                    </p:audio>
                                  </p:subTnLst>
                                </p:cTn>
                              </p:par>
                              <p:par>
                                <p:cTn id="47" presetID="23" presetClass="entr" presetSubtype="32" fill="hold" nodeType="withEffect">
                                  <p:stCondLst>
                                    <p:cond delay="1000"/>
                                  </p:stCondLst>
                                  <p:childTnLst>
                                    <p:set>
                                      <p:cBhvr>
                                        <p:cTn id="48" dur="1" fill="hold">
                                          <p:stCondLst>
                                            <p:cond delay="0"/>
                                          </p:stCondLst>
                                        </p:cTn>
                                        <p:tgtEl>
                                          <p:spTgt spid="47"/>
                                        </p:tgtEl>
                                        <p:attrNameLst>
                                          <p:attrName>style.visibility</p:attrName>
                                        </p:attrNameLst>
                                      </p:cBhvr>
                                      <p:to>
                                        <p:strVal val="visible"/>
                                      </p:to>
                                    </p:set>
                                    <p:anim calcmode="lin" valueType="num">
                                      <p:cBhvr>
                                        <p:cTn id="49" dur="250" fill="hold"/>
                                        <p:tgtEl>
                                          <p:spTgt spid="47"/>
                                        </p:tgtEl>
                                        <p:attrNameLst>
                                          <p:attrName>ppt_w</p:attrName>
                                        </p:attrNameLst>
                                      </p:cBhvr>
                                      <p:tavLst>
                                        <p:tav tm="0">
                                          <p:val>
                                            <p:strVal val="4*#ppt_w"/>
                                          </p:val>
                                        </p:tav>
                                        <p:tav tm="100000">
                                          <p:val>
                                            <p:strVal val="#ppt_w"/>
                                          </p:val>
                                        </p:tav>
                                      </p:tavLst>
                                    </p:anim>
                                    <p:anim calcmode="lin" valueType="num">
                                      <p:cBhvr>
                                        <p:cTn id="50"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7"/>
                                            </p:cond>
                                          </p:stCondLst>
                                          <p:endCondLst>
                                            <p:cond evt="onStopAudio" delay="0">
                                              <p:tgtEl>
                                                <p:sldTgt/>
                                              </p:tgtEl>
                                            </p:cond>
                                          </p:endCondLst>
                                        </p:cTn>
                                        <p:tgtEl>
                                          <p:sndTgt r:embed="rId4" name="Check mark.wav"/>
                                        </p:tgtEl>
                                      </p:cMediaNode>
                                    </p:audio>
                                  </p:subTnLst>
                                </p:cTn>
                              </p:par>
                              <p:par>
                                <p:cTn id="51" presetID="1" presetClass="emph" presetSubtype="2" fill="hold" nodeType="withEffect">
                                  <p:stCondLst>
                                    <p:cond delay="1000"/>
                                  </p:stCondLst>
                                  <p:childTnLst>
                                    <p:animClr clrSpc="rgb" dir="cw">
                                      <p:cBhvr>
                                        <p:cTn id="52" dur="250" fill="hold"/>
                                        <p:tgtEl>
                                          <p:spTgt spid="26"/>
                                        </p:tgtEl>
                                        <p:attrNameLst>
                                          <p:attrName>fillcolor</p:attrName>
                                        </p:attrNameLst>
                                      </p:cBhvr>
                                      <p:to>
                                        <a:srgbClr val="00B050"/>
                                      </p:to>
                                    </p:animClr>
                                    <p:set>
                                      <p:cBhvr>
                                        <p:cTn id="53" dur="250" fill="hold"/>
                                        <p:tgtEl>
                                          <p:spTgt spid="26"/>
                                        </p:tgtEl>
                                        <p:attrNameLst>
                                          <p:attrName>fill.type</p:attrName>
                                        </p:attrNameLst>
                                      </p:cBhvr>
                                      <p:to>
                                        <p:strVal val="solid"/>
                                      </p:to>
                                    </p:set>
                                    <p:set>
                                      <p:cBhvr>
                                        <p:cTn id="54"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55" restart="whenNotActive" fill="hold" evtFilter="cancelBubble" nodeType="interactiveSeq">
                <p:stCondLst>
                  <p:cond evt="onClick" delay="0">
                    <p:tgtEl>
                      <p:spTgt spid="42"/>
                    </p:tgtEl>
                  </p:cond>
                </p:stCondLst>
                <p:endSync evt="end" delay="0">
                  <p:rtn val="all"/>
                </p:endSync>
                <p:childTnLst>
                  <p:par>
                    <p:cTn id="56" fill="hold">
                      <p:stCondLst>
                        <p:cond delay="0"/>
                      </p:stCondLst>
                      <p:childTnLst>
                        <p:par>
                          <p:cTn id="57" fill="hold">
                            <p:stCondLst>
                              <p:cond delay="0"/>
                            </p:stCondLst>
                            <p:childTnLst>
                              <p:par>
                                <p:cTn id="58" presetID="1" presetClass="emph" presetSubtype="2" fill="hold" nodeType="clickEffect">
                                  <p:stCondLst>
                                    <p:cond delay="0"/>
                                  </p:stCondLst>
                                  <p:childTnLst>
                                    <p:animClr clrSpc="rgb" dir="cw">
                                      <p:cBhvr>
                                        <p:cTn id="59" dur="250" fill="hold"/>
                                        <p:tgtEl>
                                          <p:spTgt spid="42"/>
                                        </p:tgtEl>
                                        <p:attrNameLst>
                                          <p:attrName>fillcolor</p:attrName>
                                        </p:attrNameLst>
                                      </p:cBhvr>
                                      <p:to>
                                        <a:srgbClr val="FFF2CC"/>
                                      </p:to>
                                    </p:animClr>
                                    <p:set>
                                      <p:cBhvr>
                                        <p:cTn id="60" dur="250" fill="hold"/>
                                        <p:tgtEl>
                                          <p:spTgt spid="42"/>
                                        </p:tgtEl>
                                        <p:attrNameLst>
                                          <p:attrName>fill.type</p:attrName>
                                        </p:attrNameLst>
                                      </p:cBhvr>
                                      <p:to>
                                        <p:strVal val="solid"/>
                                      </p:to>
                                    </p:set>
                                    <p:set>
                                      <p:cBhvr>
                                        <p:cTn id="61" dur="250" fill="hold"/>
                                        <p:tgtEl>
                                          <p:spTgt spid="42"/>
                                        </p:tgtEl>
                                        <p:attrNameLst>
                                          <p:attrName>fill.on</p:attrName>
                                        </p:attrNameLst>
                                      </p:cBhvr>
                                      <p:to>
                                        <p:strVal val="true"/>
                                      </p:to>
                                    </p:set>
                                  </p:childTnLst>
                                  <p:subTnLst>
                                    <p:audio>
                                      <p:cMediaNode>
                                        <p:cTn display="0" masterRel="sameClick">
                                          <p:stCondLst>
                                            <p:cond evt="begin" delay="0">
                                              <p:tn val="58"/>
                                            </p:cond>
                                          </p:stCondLst>
                                          <p:endCondLst>
                                            <p:cond evt="onStopAudio" delay="0">
                                              <p:tgtEl>
                                                <p:sldTgt/>
                                              </p:tgtEl>
                                            </p:cond>
                                          </p:endCondLst>
                                        </p:cTn>
                                        <p:tgtEl>
                                          <p:sndTgt r:embed="rId3" name="click.wav"/>
                                        </p:tgtEl>
                                      </p:cMediaNode>
                                    </p:audio>
                                  </p:subTnLst>
                                </p:cTn>
                              </p:par>
                              <p:par>
                                <p:cTn id="62" presetID="23" presetClass="entr" presetSubtype="32" fill="hold" nodeType="with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p:cTn id="64" dur="250" fill="hold"/>
                                        <p:tgtEl>
                                          <p:spTgt spid="19"/>
                                        </p:tgtEl>
                                        <p:attrNameLst>
                                          <p:attrName>ppt_w</p:attrName>
                                        </p:attrNameLst>
                                      </p:cBhvr>
                                      <p:tavLst>
                                        <p:tav tm="0">
                                          <p:val>
                                            <p:strVal val="4*#ppt_w"/>
                                          </p:val>
                                        </p:tav>
                                        <p:tav tm="100000">
                                          <p:val>
                                            <p:strVal val="#ppt_w"/>
                                          </p:val>
                                        </p:tav>
                                      </p:tavLst>
                                    </p:anim>
                                    <p:anim calcmode="lin" valueType="num">
                                      <p:cBhvr>
                                        <p:cTn id="65" dur="250" fill="hold"/>
                                        <p:tgtEl>
                                          <p:spTgt spid="1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2"/>
                                            </p:cond>
                                          </p:stCondLst>
                                          <p:endCondLst>
                                            <p:cond evt="onStopAudio" delay="0">
                                              <p:tgtEl>
                                                <p:sldTgt/>
                                              </p:tgtEl>
                                            </p:cond>
                                          </p:endCondLst>
                                        </p:cTn>
                                        <p:tgtEl>
                                          <p:sndTgt r:embed="rId4" name="Check mark.wav"/>
                                        </p:tgtEl>
                                      </p:cMediaNode>
                                    </p:audio>
                                  </p:subTnLst>
                                </p:cTn>
                              </p:par>
                              <p:par>
                                <p:cTn id="66" presetID="1" presetClass="emph" presetSubtype="2" fill="hold" nodeType="withEffect">
                                  <p:stCondLst>
                                    <p:cond delay="1000"/>
                                  </p:stCondLst>
                                  <p:childTnLst>
                                    <p:animClr clrSpc="rgb" dir="cw">
                                      <p:cBhvr>
                                        <p:cTn id="67" dur="250" fill="hold"/>
                                        <p:tgtEl>
                                          <p:spTgt spid="42"/>
                                        </p:tgtEl>
                                        <p:attrNameLst>
                                          <p:attrName>fillcolor</p:attrName>
                                        </p:attrNameLst>
                                      </p:cBhvr>
                                      <p:to>
                                        <a:srgbClr val="00B050"/>
                                      </p:to>
                                    </p:animClr>
                                    <p:set>
                                      <p:cBhvr>
                                        <p:cTn id="68" dur="250" fill="hold"/>
                                        <p:tgtEl>
                                          <p:spTgt spid="42"/>
                                        </p:tgtEl>
                                        <p:attrNameLst>
                                          <p:attrName>fill.type</p:attrName>
                                        </p:attrNameLst>
                                      </p:cBhvr>
                                      <p:to>
                                        <p:strVal val="solid"/>
                                      </p:to>
                                    </p:set>
                                    <p:set>
                                      <p:cBhvr>
                                        <p:cTn id="69"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70" restart="whenNotActive" fill="hold" evtFilter="cancelBubble" nodeType="interactiveSeq">
                <p:stCondLst>
                  <p:cond evt="onClick" delay="0">
                    <p:tgtEl>
                      <p:spTgt spid="43"/>
                    </p:tgtEl>
                  </p:cond>
                </p:stCondLst>
                <p:endSync evt="end" delay="0">
                  <p:rtn val="all"/>
                </p:endSync>
                <p:childTnLst>
                  <p:par>
                    <p:cTn id="71" fill="hold">
                      <p:stCondLst>
                        <p:cond delay="0"/>
                      </p:stCondLst>
                      <p:childTnLst>
                        <p:par>
                          <p:cTn id="72" fill="hold">
                            <p:stCondLst>
                              <p:cond delay="0"/>
                            </p:stCondLst>
                            <p:childTnLst>
                              <p:par>
                                <p:cTn id="73" presetID="1" presetClass="emph" presetSubtype="2" fill="hold" nodeType="clickEffect">
                                  <p:stCondLst>
                                    <p:cond delay="0"/>
                                  </p:stCondLst>
                                  <p:childTnLst>
                                    <p:animClr clrSpc="rgb" dir="cw">
                                      <p:cBhvr>
                                        <p:cTn id="74" dur="250" fill="hold"/>
                                        <p:tgtEl>
                                          <p:spTgt spid="43"/>
                                        </p:tgtEl>
                                        <p:attrNameLst>
                                          <p:attrName>fillcolor</p:attrName>
                                        </p:attrNameLst>
                                      </p:cBhvr>
                                      <p:to>
                                        <a:srgbClr val="FFF2CC"/>
                                      </p:to>
                                    </p:animClr>
                                    <p:set>
                                      <p:cBhvr>
                                        <p:cTn id="75" dur="250" fill="hold"/>
                                        <p:tgtEl>
                                          <p:spTgt spid="43"/>
                                        </p:tgtEl>
                                        <p:attrNameLst>
                                          <p:attrName>fill.type</p:attrName>
                                        </p:attrNameLst>
                                      </p:cBhvr>
                                      <p:to>
                                        <p:strVal val="solid"/>
                                      </p:to>
                                    </p:set>
                                    <p:set>
                                      <p:cBhvr>
                                        <p:cTn id="76" dur="250" fill="hold"/>
                                        <p:tgtEl>
                                          <p:spTgt spid="43"/>
                                        </p:tgtEl>
                                        <p:attrNameLst>
                                          <p:attrName>fill.on</p:attrName>
                                        </p:attrNameLst>
                                      </p:cBhvr>
                                      <p:to>
                                        <p:strVal val="true"/>
                                      </p:to>
                                    </p:set>
                                  </p:childTnLst>
                                  <p:subTnLst>
                                    <p:audio>
                                      <p:cMediaNode>
                                        <p:cTn display="0" masterRel="sameClick">
                                          <p:stCondLst>
                                            <p:cond evt="begin" delay="0">
                                              <p:tn val="73"/>
                                            </p:cond>
                                          </p:stCondLst>
                                          <p:endCondLst>
                                            <p:cond evt="onStopAudio" delay="0">
                                              <p:tgtEl>
                                                <p:sldTgt/>
                                              </p:tgtEl>
                                            </p:cond>
                                          </p:endCondLst>
                                        </p:cTn>
                                        <p:tgtEl>
                                          <p:sndTgt r:embed="rId3" name="click.wav"/>
                                        </p:tgtEl>
                                      </p:cMediaNode>
                                    </p:audio>
                                  </p:subTnLst>
                                </p:cTn>
                              </p:par>
                              <p:par>
                                <p:cTn id="77" presetID="23" presetClass="entr" presetSubtype="32" fill="hold" nodeType="with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p:cTn id="79" dur="250" fill="hold"/>
                                        <p:tgtEl>
                                          <p:spTgt spid="18"/>
                                        </p:tgtEl>
                                        <p:attrNameLst>
                                          <p:attrName>ppt_w</p:attrName>
                                        </p:attrNameLst>
                                      </p:cBhvr>
                                      <p:tavLst>
                                        <p:tav tm="0">
                                          <p:val>
                                            <p:strVal val="4*#ppt_w"/>
                                          </p:val>
                                        </p:tav>
                                        <p:tav tm="100000">
                                          <p:val>
                                            <p:strVal val="#ppt_w"/>
                                          </p:val>
                                        </p:tav>
                                      </p:tavLst>
                                    </p:anim>
                                    <p:anim calcmode="lin" valueType="num">
                                      <p:cBhvr>
                                        <p:cTn id="80" dur="250" fill="hold"/>
                                        <p:tgtEl>
                                          <p:spTgt spid="18"/>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77"/>
                                            </p:cond>
                                          </p:stCondLst>
                                          <p:endCondLst>
                                            <p:cond evt="onStopAudio" delay="0">
                                              <p:tgtEl>
                                                <p:sldTgt/>
                                              </p:tgtEl>
                                            </p:cond>
                                          </p:endCondLst>
                                        </p:cTn>
                                        <p:tgtEl>
                                          <p:sndTgt r:embed="rId4" name="Check mark.wav"/>
                                        </p:tgtEl>
                                      </p:cMediaNode>
                                    </p:audio>
                                  </p:subTnLst>
                                </p:cTn>
                              </p:par>
                              <p:par>
                                <p:cTn id="81" presetID="1" presetClass="emph" presetSubtype="2" fill="hold" nodeType="withEffect">
                                  <p:stCondLst>
                                    <p:cond delay="1000"/>
                                  </p:stCondLst>
                                  <p:childTnLst>
                                    <p:animClr clrSpc="rgb" dir="cw">
                                      <p:cBhvr>
                                        <p:cTn id="82" dur="250" fill="hold"/>
                                        <p:tgtEl>
                                          <p:spTgt spid="43"/>
                                        </p:tgtEl>
                                        <p:attrNameLst>
                                          <p:attrName>fillcolor</p:attrName>
                                        </p:attrNameLst>
                                      </p:cBhvr>
                                      <p:to>
                                        <a:srgbClr val="00B050"/>
                                      </p:to>
                                    </p:animClr>
                                    <p:set>
                                      <p:cBhvr>
                                        <p:cTn id="83" dur="250" fill="hold"/>
                                        <p:tgtEl>
                                          <p:spTgt spid="43"/>
                                        </p:tgtEl>
                                        <p:attrNameLst>
                                          <p:attrName>fill.type</p:attrName>
                                        </p:attrNameLst>
                                      </p:cBhvr>
                                      <p:to>
                                        <p:strVal val="solid"/>
                                      </p:to>
                                    </p:set>
                                    <p:set>
                                      <p:cBhvr>
                                        <p:cTn id="84"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5" restart="whenNotActive" fill="hold" evtFilter="cancelBubble" nodeType="interactiveSeq">
                <p:stCondLst>
                  <p:cond evt="onClick" delay="0">
                    <p:tgtEl>
                      <p:spTgt spid="44"/>
                    </p:tgtEl>
                  </p:cond>
                </p:stCondLst>
                <p:endSync evt="end" delay="0">
                  <p:rtn val="all"/>
                </p:endSync>
                <p:childTnLst>
                  <p:par>
                    <p:cTn id="86" fill="hold">
                      <p:stCondLst>
                        <p:cond delay="0"/>
                      </p:stCondLst>
                      <p:childTnLst>
                        <p:par>
                          <p:cTn id="87" fill="hold">
                            <p:stCondLst>
                              <p:cond delay="0"/>
                            </p:stCondLst>
                            <p:childTnLst>
                              <p:par>
                                <p:cTn id="88" presetID="1" presetClass="emph" presetSubtype="2" fill="hold" nodeType="clickEffect">
                                  <p:stCondLst>
                                    <p:cond delay="0"/>
                                  </p:stCondLst>
                                  <p:childTnLst>
                                    <p:animClr clrSpc="rgb" dir="cw">
                                      <p:cBhvr>
                                        <p:cTn id="89" dur="250" fill="hold"/>
                                        <p:tgtEl>
                                          <p:spTgt spid="44"/>
                                        </p:tgtEl>
                                        <p:attrNameLst>
                                          <p:attrName>fillcolor</p:attrName>
                                        </p:attrNameLst>
                                      </p:cBhvr>
                                      <p:to>
                                        <a:srgbClr val="FFF2CC"/>
                                      </p:to>
                                    </p:animClr>
                                    <p:set>
                                      <p:cBhvr>
                                        <p:cTn id="90" dur="250" fill="hold"/>
                                        <p:tgtEl>
                                          <p:spTgt spid="44"/>
                                        </p:tgtEl>
                                        <p:attrNameLst>
                                          <p:attrName>fill.type</p:attrName>
                                        </p:attrNameLst>
                                      </p:cBhvr>
                                      <p:to>
                                        <p:strVal val="solid"/>
                                      </p:to>
                                    </p:set>
                                    <p:set>
                                      <p:cBhvr>
                                        <p:cTn id="91" dur="250" fill="hold"/>
                                        <p:tgtEl>
                                          <p:spTgt spid="44"/>
                                        </p:tgtEl>
                                        <p:attrNameLst>
                                          <p:attrName>fill.on</p:attrName>
                                        </p:attrNameLst>
                                      </p:cBhvr>
                                      <p:to>
                                        <p:strVal val="true"/>
                                      </p:to>
                                    </p:set>
                                  </p:childTnLst>
                                  <p:subTnLst>
                                    <p:audio>
                                      <p:cMediaNode>
                                        <p:cTn display="0" masterRel="sameClick">
                                          <p:stCondLst>
                                            <p:cond evt="begin" delay="0">
                                              <p:tn val="88"/>
                                            </p:cond>
                                          </p:stCondLst>
                                          <p:endCondLst>
                                            <p:cond evt="onStopAudio" delay="0">
                                              <p:tgtEl>
                                                <p:sldTgt/>
                                              </p:tgtEl>
                                            </p:cond>
                                          </p:endCondLst>
                                        </p:cTn>
                                        <p:tgtEl>
                                          <p:sndTgt r:embed="rId3" name="click.wav"/>
                                        </p:tgtEl>
                                      </p:cMediaNode>
                                    </p:audio>
                                  </p:subTnLst>
                                </p:cTn>
                              </p:par>
                              <p:par>
                                <p:cTn id="92" presetID="23" presetClass="entr" presetSubtype="32" fill="hold" nodeType="withEffect">
                                  <p:stCondLst>
                                    <p:cond delay="1000"/>
                                  </p:stCondLst>
                                  <p:childTnLst>
                                    <p:set>
                                      <p:cBhvr>
                                        <p:cTn id="93" dur="1" fill="hold">
                                          <p:stCondLst>
                                            <p:cond delay="0"/>
                                          </p:stCondLst>
                                        </p:cTn>
                                        <p:tgtEl>
                                          <p:spTgt spid="49"/>
                                        </p:tgtEl>
                                        <p:attrNameLst>
                                          <p:attrName>style.visibility</p:attrName>
                                        </p:attrNameLst>
                                      </p:cBhvr>
                                      <p:to>
                                        <p:strVal val="visible"/>
                                      </p:to>
                                    </p:set>
                                    <p:anim calcmode="lin" valueType="num">
                                      <p:cBhvr>
                                        <p:cTn id="94" dur="250" fill="hold"/>
                                        <p:tgtEl>
                                          <p:spTgt spid="49"/>
                                        </p:tgtEl>
                                        <p:attrNameLst>
                                          <p:attrName>ppt_w</p:attrName>
                                        </p:attrNameLst>
                                      </p:cBhvr>
                                      <p:tavLst>
                                        <p:tav tm="0">
                                          <p:val>
                                            <p:strVal val="4*#ppt_w"/>
                                          </p:val>
                                        </p:tav>
                                        <p:tav tm="100000">
                                          <p:val>
                                            <p:strVal val="#ppt_w"/>
                                          </p:val>
                                        </p:tav>
                                      </p:tavLst>
                                    </p:anim>
                                    <p:anim calcmode="lin" valueType="num">
                                      <p:cBhvr>
                                        <p:cTn id="95" dur="250" fill="hold"/>
                                        <p:tgtEl>
                                          <p:spTgt spid="4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92"/>
                                            </p:cond>
                                          </p:stCondLst>
                                          <p:endCondLst>
                                            <p:cond evt="onStopAudio" delay="0">
                                              <p:tgtEl>
                                                <p:sldTgt/>
                                              </p:tgtEl>
                                            </p:cond>
                                          </p:endCondLst>
                                        </p:cTn>
                                        <p:tgtEl>
                                          <p:sndTgt r:embed="rId5" name="Wrong Buzzer.wav"/>
                                        </p:tgtEl>
                                      </p:cMediaNode>
                                    </p:audio>
                                  </p:subTnLst>
                                </p:cTn>
                              </p:par>
                              <p:par>
                                <p:cTn id="96" presetID="1" presetClass="emph" presetSubtype="2" fill="hold" nodeType="withEffect">
                                  <p:stCondLst>
                                    <p:cond delay="1000"/>
                                  </p:stCondLst>
                                  <p:childTnLst>
                                    <p:animClr clrSpc="rgb" dir="cw">
                                      <p:cBhvr>
                                        <p:cTn id="97" dur="250" fill="hold"/>
                                        <p:tgtEl>
                                          <p:spTgt spid="44"/>
                                        </p:tgtEl>
                                        <p:attrNameLst>
                                          <p:attrName>fillcolor</p:attrName>
                                        </p:attrNameLst>
                                      </p:cBhvr>
                                      <p:to>
                                        <a:srgbClr val="FFFF00"/>
                                      </p:to>
                                    </p:animClr>
                                    <p:set>
                                      <p:cBhvr>
                                        <p:cTn id="98" dur="250" fill="hold"/>
                                        <p:tgtEl>
                                          <p:spTgt spid="44"/>
                                        </p:tgtEl>
                                        <p:attrNameLst>
                                          <p:attrName>fill.type</p:attrName>
                                        </p:attrNameLst>
                                      </p:cBhvr>
                                      <p:to>
                                        <p:strVal val="solid"/>
                                      </p:to>
                                    </p:set>
                                    <p:set>
                                      <p:cBhvr>
                                        <p:cTn id="99"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animBg="1"/>
      <p:bldP spid="26" grpId="0" animBg="1"/>
      <p:bldP spid="40" grpId="0" animBg="1"/>
      <p:bldP spid="42" grpId="0" animBg="1"/>
      <p:bldP spid="43" grpId="0" animBg="1"/>
      <p:bldP spid="4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sp>
        <p:nvSpPr>
          <p:cNvPr id="4" name="Rectangle 3">
            <a:extLst>
              <a:ext uri="{FF2B5EF4-FFF2-40B4-BE49-F238E27FC236}">
                <a16:creationId xmlns:a16="http://schemas.microsoft.com/office/drawing/2014/main" id="{53A55878-E9D1-43F5-8454-994451D04188}"/>
              </a:ext>
            </a:extLst>
          </p:cNvPr>
          <p:cNvSpPr/>
          <p:nvPr/>
        </p:nvSpPr>
        <p:spPr>
          <a:xfrm>
            <a:off x="3444409" y="939800"/>
            <a:ext cx="5633273" cy="963084"/>
          </a:xfrm>
          <a:prstGeom prst="rect">
            <a:avLst/>
          </a:prstGeom>
        </p:spPr>
        <p:txBody>
          <a:bodyPr wrap="none">
            <a:spAutoFit/>
          </a:bodyPr>
          <a:lstStyle/>
          <a:p>
            <a:pPr algn="ctr">
              <a:lnSpc>
                <a:spcPts val="7858"/>
              </a:lnSpc>
              <a:defRPr/>
            </a:pPr>
            <a:r>
              <a:rPr lang="en-US" sz="4000" b="1" dirty="0">
                <a:solidFill>
                  <a:srgbClr val="1F497D"/>
                </a:solidFill>
                <a:latin typeface="+mj-lt"/>
                <a:cs typeface="Arial" panose="020B0604020202020204" pitchFamily="34" charset="0"/>
              </a:rPr>
              <a:t>HƯỚNG DẪN VỀ NHÀ</a:t>
            </a:r>
          </a:p>
        </p:txBody>
      </p:sp>
      <p:pic>
        <p:nvPicPr>
          <p:cNvPr id="5" name="Picture 6">
            <a:extLst>
              <a:ext uri="{FF2B5EF4-FFF2-40B4-BE49-F238E27FC236}">
                <a16:creationId xmlns:a16="http://schemas.microsoft.com/office/drawing/2014/main" id="{D39E4FA3-DB07-4235-BC58-5A0C4A05E1D2}"/>
              </a:ext>
            </a:extLst>
          </p:cNvPr>
          <p:cNvPicPr>
            <a:picLocks noChangeAspect="1"/>
          </p:cNvPicPr>
          <p:nvPr/>
        </p:nvPicPr>
        <p:blipFill>
          <a:blip r:embed="rId4"/>
          <a:srcRect/>
          <a:stretch>
            <a:fillRect/>
          </a:stretch>
        </p:blipFill>
        <p:spPr>
          <a:xfrm>
            <a:off x="1271141" y="2989011"/>
            <a:ext cx="3351659" cy="2601725"/>
          </a:xfrm>
          <a:prstGeom prst="rect">
            <a:avLst/>
          </a:prstGeom>
        </p:spPr>
      </p:pic>
      <p:sp>
        <p:nvSpPr>
          <p:cNvPr id="6" name="Pentagon 29">
            <a:extLst>
              <a:ext uri="{FF2B5EF4-FFF2-40B4-BE49-F238E27FC236}">
                <a16:creationId xmlns:a16="http://schemas.microsoft.com/office/drawing/2014/main" id="{CD06B0D3-B59C-46DB-AD37-42C414887DE9}"/>
              </a:ext>
            </a:extLst>
          </p:cNvPr>
          <p:cNvSpPr/>
          <p:nvPr/>
        </p:nvSpPr>
        <p:spPr>
          <a:xfrm>
            <a:off x="5181600" y="2362200"/>
            <a:ext cx="5384800" cy="1620003"/>
          </a:xfrm>
          <a:prstGeom prst="homePlat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lnSpc>
                <a:spcPct val="150000"/>
              </a:lnSpc>
            </a:pPr>
            <a:r>
              <a:rPr lang="en-US" sz="2400" dirty="0">
                <a:solidFill>
                  <a:schemeClr val="tx1"/>
                </a:solidFill>
                <a:latin typeface="+mj-lt"/>
                <a:cs typeface="Arial" panose="020B0604020202020204" pitchFamily="34" charset="0"/>
              </a:rPr>
              <a:t>T</a:t>
            </a:r>
            <a:r>
              <a:rPr lang="vi-VN" sz="2400" dirty="0">
                <a:solidFill>
                  <a:schemeClr val="tx1"/>
                </a:solidFill>
                <a:latin typeface="+mj-lt"/>
                <a:cs typeface="Arial" panose="020B0604020202020204" pitchFamily="34" charset="0"/>
              </a:rPr>
              <a:t>ặng người thân món quà em đã làm để bày tỏ lòng biết ơn. </a:t>
            </a:r>
            <a:endParaRPr lang="en-US" sz="2400" dirty="0">
              <a:solidFill>
                <a:schemeClr val="tx1"/>
              </a:solidFill>
              <a:latin typeface="+mj-lt"/>
              <a:cs typeface="Arial" panose="020B0604020202020204" pitchFamily="34" charset="0"/>
            </a:endParaRPr>
          </a:p>
        </p:txBody>
      </p:sp>
      <p:sp>
        <p:nvSpPr>
          <p:cNvPr id="7" name="Pentagon 30">
            <a:extLst>
              <a:ext uri="{FF2B5EF4-FFF2-40B4-BE49-F238E27FC236}">
                <a16:creationId xmlns:a16="http://schemas.microsoft.com/office/drawing/2014/main" id="{0A9EFC24-3634-45A5-A3E5-6F721C1E8403}"/>
              </a:ext>
            </a:extLst>
          </p:cNvPr>
          <p:cNvSpPr/>
          <p:nvPr/>
        </p:nvSpPr>
        <p:spPr>
          <a:xfrm>
            <a:off x="5196012" y="4365275"/>
            <a:ext cx="5370388" cy="1620003"/>
          </a:xfrm>
          <a:prstGeom prst="homePlat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lnSpc>
                <a:spcPct val="150000"/>
              </a:lnSpc>
              <a:spcAft>
                <a:spcPts val="1067"/>
              </a:spcAft>
            </a:pPr>
            <a:r>
              <a:rPr lang="en-US" sz="2400" dirty="0" err="1">
                <a:latin typeface="+mj-lt"/>
                <a:cs typeface="Arial" panose="020B0604020202020204" pitchFamily="34" charset="0"/>
              </a:rPr>
              <a:t>Chuẩn</a:t>
            </a:r>
            <a:r>
              <a:rPr lang="en-US" sz="2400" dirty="0">
                <a:latin typeface="+mj-lt"/>
                <a:cs typeface="Arial" panose="020B0604020202020204" pitchFamily="34" charset="0"/>
              </a:rPr>
              <a:t> </a:t>
            </a:r>
            <a:r>
              <a:rPr lang="en-US" sz="2400" dirty="0" err="1">
                <a:latin typeface="+mj-lt"/>
                <a:cs typeface="Arial" panose="020B0604020202020204" pitchFamily="34" charset="0"/>
              </a:rPr>
              <a:t>bị</a:t>
            </a:r>
            <a:r>
              <a:rPr lang="en-US" sz="2400" dirty="0">
                <a:latin typeface="+mj-lt"/>
                <a:cs typeface="Arial" panose="020B0604020202020204" pitchFamily="34" charset="0"/>
              </a:rPr>
              <a:t> </a:t>
            </a:r>
            <a:r>
              <a:rPr lang="en-US" sz="2400" dirty="0" err="1">
                <a:latin typeface="+mj-lt"/>
                <a:cs typeface="Arial" panose="020B0604020202020204" pitchFamily="34" charset="0"/>
              </a:rPr>
              <a:t>cho</a:t>
            </a:r>
            <a:r>
              <a:rPr lang="en-US" sz="2400" dirty="0">
                <a:latin typeface="+mj-lt"/>
                <a:cs typeface="Arial" panose="020B0604020202020204" pitchFamily="34" charset="0"/>
              </a:rPr>
              <a:t> </a:t>
            </a:r>
            <a:r>
              <a:rPr lang="en-US" sz="2400" dirty="0" err="1">
                <a:latin typeface="+mj-lt"/>
                <a:cs typeface="Arial" panose="020B0604020202020204" pitchFamily="34" charset="0"/>
              </a:rPr>
              <a:t>tiết</a:t>
            </a:r>
            <a:r>
              <a:rPr lang="en-US" sz="2400" dirty="0">
                <a:latin typeface="+mj-lt"/>
                <a:cs typeface="Arial" panose="020B0604020202020204" pitchFamily="34" charset="0"/>
              </a:rPr>
              <a:t> </a:t>
            </a:r>
            <a:r>
              <a:rPr lang="en-US" sz="2400" dirty="0" err="1">
                <a:latin typeface="+mj-lt"/>
                <a:cs typeface="Arial" panose="020B0604020202020204" pitchFamily="34" charset="0"/>
              </a:rPr>
              <a:t>sinh</a:t>
            </a:r>
            <a:r>
              <a:rPr lang="en-US" sz="2400" dirty="0">
                <a:latin typeface="+mj-lt"/>
                <a:cs typeface="Arial" panose="020B0604020202020204" pitchFamily="34" charset="0"/>
              </a:rPr>
              <a:t> </a:t>
            </a:r>
            <a:r>
              <a:rPr lang="en-US" sz="2400" dirty="0" err="1">
                <a:latin typeface="+mj-lt"/>
                <a:cs typeface="Arial" panose="020B0604020202020204" pitchFamily="34" charset="0"/>
              </a:rPr>
              <a:t>hoạt</a:t>
            </a:r>
            <a:r>
              <a:rPr lang="en-US" sz="2400" dirty="0">
                <a:latin typeface="+mj-lt"/>
                <a:cs typeface="Arial" panose="020B0604020202020204" pitchFamily="34" charset="0"/>
              </a:rPr>
              <a:t> </a:t>
            </a:r>
            <a:r>
              <a:rPr lang="en-US" sz="2400" dirty="0" err="1">
                <a:latin typeface="+mj-lt"/>
                <a:cs typeface="Arial" panose="020B0604020202020204" pitchFamily="34" charset="0"/>
              </a:rPr>
              <a:t>lớp</a:t>
            </a:r>
            <a:r>
              <a:rPr lang="en-US" sz="2400" dirty="0">
                <a:latin typeface="+mj-lt"/>
                <a:cs typeface="Arial" panose="020B0604020202020204" pitchFamily="34" charset="0"/>
              </a:rPr>
              <a:t> </a:t>
            </a:r>
            <a:r>
              <a:rPr lang="en-US" sz="2400" dirty="0" err="1">
                <a:latin typeface="+mj-lt"/>
                <a:cs typeface="Arial" panose="020B0604020202020204" pitchFamily="34" charset="0"/>
              </a:rPr>
              <a:t>cùng</a:t>
            </a:r>
            <a:r>
              <a:rPr lang="en-US" sz="2400" dirty="0">
                <a:latin typeface="+mj-lt"/>
                <a:cs typeface="Arial" panose="020B0604020202020204" pitchFamily="34" charset="0"/>
              </a:rPr>
              <a:t> </a:t>
            </a:r>
            <a:r>
              <a:rPr lang="en-US" sz="2400" dirty="0" err="1">
                <a:latin typeface="+mj-lt"/>
                <a:cs typeface="Arial" panose="020B0604020202020204" pitchFamily="34" charset="0"/>
              </a:rPr>
              <a:t>giáo</a:t>
            </a:r>
            <a:r>
              <a:rPr lang="en-US" sz="2400" dirty="0">
                <a:latin typeface="+mj-lt"/>
                <a:cs typeface="Arial" panose="020B0604020202020204" pitchFamily="34" charset="0"/>
              </a:rPr>
              <a:t> </a:t>
            </a:r>
            <a:r>
              <a:rPr lang="en-US" sz="2400" dirty="0" err="1">
                <a:latin typeface="+mj-lt"/>
                <a:cs typeface="Arial" panose="020B0604020202020204" pitchFamily="34" charset="0"/>
              </a:rPr>
              <a:t>viên</a:t>
            </a:r>
            <a:endParaRPr lang="en-US" sz="2400" dirty="0">
              <a:latin typeface="+mj-lt"/>
              <a:cs typeface="Arial" panose="020B0604020202020204" pitchFamily="34" charset="0"/>
            </a:endParaRPr>
          </a:p>
        </p:txBody>
      </p:sp>
    </p:spTree>
    <p:extLst>
      <p:ext uri="{BB962C8B-B14F-4D97-AF65-F5344CB8AC3E}">
        <p14:creationId xmlns:p14="http://schemas.microsoft.com/office/powerpoint/2010/main" val="25541669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ẫu HĐTN 3 (1).potx" id="{8F17C469-3FC4-4ED4-BDE0-03ED01E445B5}" vid="{B53DFCDC-7B09-48D9-AF25-AE21147D3C71}"/>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Mẫu HĐTN 3</Template>
  <TotalTime>127</TotalTime>
  <Words>771</Words>
  <Application>Microsoft Office PowerPoint</Application>
  <PresentationFormat>Widescreen</PresentationFormat>
  <Paragraphs>65</Paragraphs>
  <Slides>23</Slides>
  <Notes>4</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23</vt:i4>
      </vt:variant>
    </vt:vector>
  </HeadingPairs>
  <TitlesOfParts>
    <vt:vector size="32" baseType="lpstr">
      <vt:lpstr>Arial</vt:lpstr>
      <vt:lpstr>Calibri</vt:lpstr>
      <vt:lpstr>Calibri Light</vt:lpstr>
      <vt:lpstr>Times New Roman</vt:lpstr>
      <vt:lpstr>UTM Avo</vt:lpstr>
      <vt:lpstr>UTM Avo</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hung.nv2510hung.nv2510</cp:lastModifiedBy>
  <cp:revision>18</cp:revision>
  <dcterms:created xsi:type="dcterms:W3CDTF">2023-03-28T03:35:09Z</dcterms:created>
  <dcterms:modified xsi:type="dcterms:W3CDTF">2023-08-21T04:03:01Z</dcterms:modified>
</cp:coreProperties>
</file>