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</p:sldMasterIdLst>
  <p:notesMasterIdLst>
    <p:notesMasterId r:id="rId25"/>
  </p:notesMasterIdLst>
  <p:sldIdLst>
    <p:sldId id="257" r:id="rId4"/>
    <p:sldId id="364" r:id="rId5"/>
    <p:sldId id="256" r:id="rId6"/>
    <p:sldId id="267" r:id="rId7"/>
    <p:sldId id="260" r:id="rId8"/>
    <p:sldId id="373" r:id="rId9"/>
    <p:sldId id="378" r:id="rId10"/>
    <p:sldId id="375" r:id="rId11"/>
    <p:sldId id="376" r:id="rId12"/>
    <p:sldId id="377" r:id="rId13"/>
    <p:sldId id="259" r:id="rId14"/>
    <p:sldId id="263" r:id="rId15"/>
    <p:sldId id="261" r:id="rId16"/>
    <p:sldId id="258" r:id="rId17"/>
    <p:sldId id="386" r:id="rId18"/>
    <p:sldId id="270" r:id="rId19"/>
    <p:sldId id="271" r:id="rId20"/>
    <p:sldId id="277" r:id="rId21"/>
    <p:sldId id="374" r:id="rId22"/>
    <p:sldId id="266" r:id="rId23"/>
    <p:sldId id="38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FA20E497-9D87-493A-88EB-972A2648A7B0}">
          <p14:sldIdLst>
            <p14:sldId id="257"/>
            <p14:sldId id="364"/>
          </p14:sldIdLst>
        </p14:section>
        <p14:section name="Sinh hoạt dưới cờ" id="{6883FF74-4500-40CE-9A00-E61B6F61929D}">
          <p14:sldIdLst>
            <p14:sldId id="256"/>
            <p14:sldId id="267"/>
          </p14:sldIdLst>
        </p14:section>
        <p14:section name="HĐ GD theo Chủ đề" id="{8E330746-F22F-416C-890D-C385F09B691D}">
          <p14:sldIdLst>
            <p14:sldId id="260"/>
            <p14:sldId id="373"/>
            <p14:sldId id="378"/>
            <p14:sldId id="375"/>
            <p14:sldId id="376"/>
            <p14:sldId id="377"/>
          </p14:sldIdLst>
        </p14:section>
        <p14:section name="SHL" id="{A13DB347-C564-4436-BE85-EF03CBD32C2D}">
          <p14:sldIdLst>
            <p14:sldId id="259"/>
            <p14:sldId id="263"/>
          </p14:sldIdLst>
        </p14:section>
        <p14:section name="HĐ nối tiếp" id="{3ADF448C-8E95-45D1-860C-1D3CE70BC927}">
          <p14:sldIdLst>
            <p14:sldId id="261"/>
            <p14:sldId id="258"/>
            <p14:sldId id="386"/>
            <p14:sldId id="270"/>
            <p14:sldId id="271"/>
            <p14:sldId id="277"/>
          </p14:sldIdLst>
        </p14:section>
        <p14:section name="Tự đánh giá" id="{7E3EA2DB-4ECA-46C4-AE99-1BDB6E5D3586}">
          <p14:sldIdLst/>
        </p14:section>
        <p14:section name="END" id="{09D271F4-F85F-46E8-ACF3-54DB7682D3DB}">
          <p14:sldIdLst>
            <p14:sldId id="374"/>
            <p14:sldId id="266"/>
            <p14:sldId id="38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57" autoAdjust="0"/>
    <p:restoredTop sz="94660"/>
  </p:normalViewPr>
  <p:slideViewPr>
    <p:cSldViewPr snapToGrid="0">
      <p:cViewPr varScale="1">
        <p:scale>
          <a:sx n="65" d="100"/>
          <a:sy n="65" d="100"/>
        </p:scale>
        <p:origin x="10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9571C-FB6C-4561-B832-F4C959C93534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935F28-1877-49EE-82AE-6209F22E9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455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-GV click vào</a:t>
            </a:r>
            <a:r>
              <a:rPr lang="en-US" baseline="0"/>
              <a:t> khung đá</a:t>
            </a:r>
            <a:r>
              <a:rPr lang="en-US" sz="1200"/>
              <a:t>p án</a:t>
            </a:r>
            <a:r>
              <a:rPr lang="en-US" sz="1200" baseline="0"/>
              <a:t> để chọn  </a:t>
            </a:r>
          </a:p>
          <a:p>
            <a:r>
              <a:rPr lang="en-US" sz="1200" baseline="0"/>
              <a:t>-Rồi click vào mũi tên để sang câu sau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35F28-1877-49EE-82AE-6209F22E999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922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-GV click vào</a:t>
            </a:r>
            <a:r>
              <a:rPr lang="en-US" baseline="0"/>
              <a:t> khung đá</a:t>
            </a:r>
            <a:r>
              <a:rPr lang="en-US" sz="1200"/>
              <a:t>p án</a:t>
            </a:r>
            <a:r>
              <a:rPr lang="en-US" sz="1200" baseline="0"/>
              <a:t> để chọn  </a:t>
            </a:r>
          </a:p>
          <a:p>
            <a:r>
              <a:rPr lang="en-US" sz="1200" baseline="0"/>
              <a:t>-Rồi click vào mũi tên để sang câu sau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35F28-1877-49EE-82AE-6209F22E999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419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-GV click vào</a:t>
            </a:r>
            <a:r>
              <a:rPr lang="en-US" baseline="0"/>
              <a:t> khung đá</a:t>
            </a:r>
            <a:r>
              <a:rPr lang="en-US" sz="1200"/>
              <a:t>p án</a:t>
            </a:r>
            <a:r>
              <a:rPr lang="en-US" sz="1200" baseline="0"/>
              <a:t> để chọn  </a:t>
            </a:r>
          </a:p>
          <a:p>
            <a:r>
              <a:rPr lang="en-US" sz="1200" baseline="0"/>
              <a:t>-Rồi click vào mũi tên để sang câu sau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35F28-1877-49EE-82AE-6209F22E999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938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-GV click vào</a:t>
            </a:r>
            <a:r>
              <a:rPr lang="en-US" baseline="0"/>
              <a:t> khung đá</a:t>
            </a:r>
            <a:r>
              <a:rPr lang="en-US" sz="1200"/>
              <a:t>p án</a:t>
            </a:r>
            <a:r>
              <a:rPr lang="en-US" sz="1200" baseline="0"/>
              <a:t> để chọn  </a:t>
            </a:r>
          </a:p>
          <a:p>
            <a:r>
              <a:rPr lang="en-US" sz="1200" baseline="0"/>
              <a:t>-Rồi click vào mũi tên để sang câu sau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35F28-1877-49EE-82AE-6209F22E999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188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70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4630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5917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6048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1029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9559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927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631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2167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3918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4290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1113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7554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2858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8438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8793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5612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4338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963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57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8381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248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072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759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006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73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73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74/" TargetMode="Externa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74/" TargetMode="External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13" Type="http://schemas.openxmlformats.org/officeDocument/2006/relationships/slide" Target="slide16.xml"/><Relationship Id="rId3" Type="http://schemas.openxmlformats.org/officeDocument/2006/relationships/slideLayout" Target="../slideLayouts/slideLayout7.xml"/><Relationship Id="rId7" Type="http://schemas.openxmlformats.org/officeDocument/2006/relationships/audio" Target="../media/audio3.wav"/><Relationship Id="rId12" Type="http://schemas.openxmlformats.org/officeDocument/2006/relationships/image" Target="../media/image34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audio2.wav"/><Relationship Id="rId11" Type="http://schemas.openxmlformats.org/officeDocument/2006/relationships/image" Target="../media/image33.png"/><Relationship Id="rId5" Type="http://schemas.openxmlformats.org/officeDocument/2006/relationships/audio" Target="../media/audio1.wav"/><Relationship Id="rId10" Type="http://schemas.openxmlformats.org/officeDocument/2006/relationships/image" Target="../media/image32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1.png"/><Relationship Id="rId1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audio" Target="../media/audio1.wav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g"/><Relationship Id="rId11" Type="http://schemas.openxmlformats.org/officeDocument/2006/relationships/image" Target="../media/image36.png"/><Relationship Id="rId5" Type="http://schemas.openxmlformats.org/officeDocument/2006/relationships/audio" Target="../media/audio2.wav"/><Relationship Id="rId10" Type="http://schemas.openxmlformats.org/officeDocument/2006/relationships/slide" Target="slide17.xml"/><Relationship Id="rId4" Type="http://schemas.openxmlformats.org/officeDocument/2006/relationships/audio" Target="../media/audio3.wav"/><Relationship Id="rId9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audio" Target="../media/audio2.wav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g"/><Relationship Id="rId4" Type="http://schemas.openxmlformats.org/officeDocument/2006/relationships/audio" Target="../media/audio3.wav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audio" Target="../media/audio1.wav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g"/><Relationship Id="rId11" Type="http://schemas.openxmlformats.org/officeDocument/2006/relationships/image" Target="../media/image37.png"/><Relationship Id="rId5" Type="http://schemas.openxmlformats.org/officeDocument/2006/relationships/audio" Target="../media/audio2.wav"/><Relationship Id="rId10" Type="http://schemas.openxmlformats.org/officeDocument/2006/relationships/slide" Target="slide19.xml"/><Relationship Id="rId4" Type="http://schemas.openxmlformats.org/officeDocument/2006/relationships/audio" Target="../media/audio3.wav"/><Relationship Id="rId9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4.xml"/><Relationship Id="rId6" Type="http://schemas.microsoft.com/office/2007/relationships/hdphoto" Target="../media/hdphoto2.wdp"/><Relationship Id="rId5" Type="http://schemas.openxmlformats.org/officeDocument/2006/relationships/image" Target="../media/image42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1355833" y="1421312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7:</a:t>
            </a:r>
          </a:p>
          <a:p>
            <a:pPr>
              <a:lnSpc>
                <a:spcPct val="150000"/>
              </a:lnSpc>
            </a:pP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Gia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đình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yêu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th</a:t>
            </a:r>
            <a:r>
              <a:rPr lang="vi-VN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ư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ơng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860330" y="395658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27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3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E945D09-1A77-4081-A87A-A8E2E575DC35}"/>
              </a:ext>
            </a:extLst>
          </p:cNvPr>
          <p:cNvSpPr/>
          <p:nvPr/>
        </p:nvSpPr>
        <p:spPr>
          <a:xfrm>
            <a:off x="4794390" y="588886"/>
            <a:ext cx="2848858" cy="940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7858"/>
              </a:lnSpc>
              <a:defRPr/>
            </a:pPr>
            <a:r>
              <a:rPr lang="en-US" sz="3200" b="1" dirty="0">
                <a:solidFill>
                  <a:srgbClr val="1F497D"/>
                </a:solidFill>
                <a:latin typeface="+mj-lt"/>
                <a:cs typeface="Arial" panose="020B0604020202020204" pitchFamily="34" charset="0"/>
              </a:rPr>
              <a:t>KHỞI ĐỘNG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515CB7-017D-4196-B97C-4002A3277489}"/>
              </a:ext>
            </a:extLst>
          </p:cNvPr>
          <p:cNvSpPr/>
          <p:nvPr/>
        </p:nvSpPr>
        <p:spPr>
          <a:xfrm>
            <a:off x="4043318" y="1902899"/>
            <a:ext cx="4105363" cy="567848"/>
          </a:xfrm>
          <a:prstGeom prst="rect">
            <a:avLst/>
          </a:prstGeom>
          <a:ln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400" dirty="0">
                <a:solidFill>
                  <a:srgbClr val="000000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ảnh</a:t>
            </a:r>
            <a:endParaRPr lang="en-US" sz="2400" dirty="0">
              <a:latin typeface="+mj-lt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Cách sắp xếp nội thất phòng khách gọn gàng, ngăn nắp và tinh tế">
            <a:extLst>
              <a:ext uri="{FF2B5EF4-FFF2-40B4-BE49-F238E27FC236}">
                <a16:creationId xmlns:a16="http://schemas.microsoft.com/office/drawing/2014/main" id="{29A48B53-CFD0-4DCB-983A-750B45663E9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01" y="2854800"/>
            <a:ext cx="4301535" cy="2583658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2C53047-71A4-4089-822E-FB6C72383FD5}"/>
              </a:ext>
            </a:extLst>
          </p:cNvPr>
          <p:cNvGrpSpPr/>
          <p:nvPr/>
        </p:nvGrpSpPr>
        <p:grpSpPr>
          <a:xfrm>
            <a:off x="1026686" y="5662538"/>
            <a:ext cx="8886499" cy="1121846"/>
            <a:chOff x="2323163" y="7505700"/>
            <a:chExt cx="13329748" cy="168277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B22CF7A-6F23-4426-8429-09E78373CBFB}"/>
                </a:ext>
              </a:extLst>
            </p:cNvPr>
            <p:cNvSpPr/>
            <p:nvPr/>
          </p:nvSpPr>
          <p:spPr>
            <a:xfrm>
              <a:off x="4180836" y="7505700"/>
              <a:ext cx="11472075" cy="16827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nl-NL" sz="2400" dirty="0">
                  <a:solidFill>
                    <a:srgbClr val="000000"/>
                  </a:solidFill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Em có nhận xét gì về những ngôi nhà trên? </a:t>
              </a:r>
            </a:p>
            <a:p>
              <a:pPr algn="just">
                <a:lnSpc>
                  <a:spcPct val="150000"/>
                </a:lnSpc>
              </a:pPr>
              <a:r>
                <a:rPr lang="nl-NL" sz="2400" dirty="0">
                  <a:solidFill>
                    <a:srgbClr val="000000"/>
                  </a:solidFill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Em có thường xuyên dọn dẹp nhà cửa không? </a:t>
              </a:r>
              <a:endPara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pic>
          <p:nvPicPr>
            <p:cNvPr id="9" name="Picture 27">
              <a:extLst>
                <a:ext uri="{FF2B5EF4-FFF2-40B4-BE49-F238E27FC236}">
                  <a16:creationId xmlns:a16="http://schemas.microsoft.com/office/drawing/2014/main" id="{7D1A9C1D-0906-4F8C-89AB-85CE099FB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2323163" y="7817709"/>
              <a:ext cx="1548245" cy="1364391"/>
            </a:xfrm>
            <a:prstGeom prst="rect">
              <a:avLst/>
            </a:prstGeom>
          </p:spPr>
        </p:pic>
      </p:grpSp>
      <p:pic>
        <p:nvPicPr>
          <p:cNvPr id="10" name="Picture 4" descr="Những món đồ tiện lợi giúp hô biến căn bếp bừa bộn trở nên gọn gàng">
            <a:extLst>
              <a:ext uri="{FF2B5EF4-FFF2-40B4-BE49-F238E27FC236}">
                <a16:creationId xmlns:a16="http://schemas.microsoft.com/office/drawing/2014/main" id="{2335837A-F5D7-431A-843E-20020CB39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310" y="2848115"/>
            <a:ext cx="4442490" cy="2583659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962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057089" y="3017022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F78EA8-924C-4967-9023-972A424597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83" y="1500374"/>
            <a:ext cx="10315967" cy="540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057089" y="3017022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>
            <a:extLst>
              <a:ext uri="{FF2B5EF4-FFF2-40B4-BE49-F238E27FC236}">
                <a16:creationId xmlns:a16="http://schemas.microsoft.com/office/drawing/2014/main" id="{245BFE7E-BC4B-4CCA-8DE8-C1333F9934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-8428970">
            <a:off x="11588671" y="5910955"/>
            <a:ext cx="344772" cy="3447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E422E7D-BFD2-4E4C-AE7F-8A37184CD389}"/>
              </a:ext>
            </a:extLst>
          </p:cNvPr>
          <p:cNvSpPr txBox="1"/>
          <p:nvPr/>
        </p:nvSpPr>
        <p:spPr>
          <a:xfrm>
            <a:off x="522697" y="1617404"/>
            <a:ext cx="115984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600" b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Hoạt</a:t>
            </a:r>
            <a:r>
              <a:rPr lang="en-US" sz="26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động</a:t>
            </a:r>
            <a:r>
              <a:rPr lang="en-US" sz="26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1: </a:t>
            </a:r>
            <a:r>
              <a:rPr lang="vi-VN" sz="2600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Cùng chơi </a:t>
            </a:r>
            <a:r>
              <a:rPr lang="vi-VN" sz="2600" i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Nhìn hành động, đoán việc làm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0E861D-961F-45E1-8865-A69A75E074A6}"/>
              </a:ext>
            </a:extLst>
          </p:cNvPr>
          <p:cNvSpPr/>
          <p:nvPr/>
        </p:nvSpPr>
        <p:spPr>
          <a:xfrm>
            <a:off x="857221" y="3429000"/>
            <a:ext cx="7543830" cy="2229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Từng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viên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mỗi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đội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lên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bốc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thăm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tấm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thẻ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viên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bằng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tấm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thẻ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viên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còn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đội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đoán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tên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BFEB533-40BD-4424-9C21-CF86D8C576D1}"/>
              </a:ext>
            </a:extLst>
          </p:cNvPr>
          <p:cNvGrpSpPr/>
          <p:nvPr/>
        </p:nvGrpSpPr>
        <p:grpSpPr>
          <a:xfrm>
            <a:off x="1107949" y="2471234"/>
            <a:ext cx="2675231" cy="617116"/>
            <a:chOff x="2540353" y="2795160"/>
            <a:chExt cx="4012847" cy="92567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443398D-BF64-4848-95CE-A21F637365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40353" y="2795160"/>
              <a:ext cx="888647" cy="925674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D42C74D-DF11-463D-9E66-104E6D7C4BB4}"/>
                </a:ext>
              </a:extLst>
            </p:cNvPr>
            <p:cNvSpPr txBox="1"/>
            <p:nvPr/>
          </p:nvSpPr>
          <p:spPr>
            <a:xfrm>
              <a:off x="3581400" y="2896196"/>
              <a:ext cx="2971800" cy="692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Luật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chơi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: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6827B2B5-FB09-48F1-98B9-0A0F220A5B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5415" y="2289611"/>
            <a:ext cx="3275697" cy="450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41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>
            <a:extLst>
              <a:ext uri="{FF2B5EF4-FFF2-40B4-BE49-F238E27FC236}">
                <a16:creationId xmlns:a16="http://schemas.microsoft.com/office/drawing/2014/main" id="{245BFE7E-BC4B-4CCA-8DE8-C1333F9934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-8428970">
            <a:off x="11588671" y="5910955"/>
            <a:ext cx="344772" cy="3447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E422E7D-BFD2-4E4C-AE7F-8A37184CD389}"/>
              </a:ext>
            </a:extLst>
          </p:cNvPr>
          <p:cNvSpPr txBox="1"/>
          <p:nvPr/>
        </p:nvSpPr>
        <p:spPr>
          <a:xfrm>
            <a:off x="522697" y="1617404"/>
            <a:ext cx="115984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600" b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Hoạt</a:t>
            </a:r>
            <a:r>
              <a:rPr lang="en-US" sz="26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động</a:t>
            </a:r>
            <a:r>
              <a:rPr lang="en-US" sz="26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1: </a:t>
            </a:r>
            <a:r>
              <a:rPr lang="vi-VN" sz="2600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Cùng chơi </a:t>
            </a:r>
            <a:r>
              <a:rPr lang="vi-VN" sz="2600" i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Nhìn hành động, đoán việc làm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827B2B5-FB09-48F1-98B9-0A0F220A5B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5415" y="2289611"/>
            <a:ext cx="3275697" cy="450861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0375271-9F18-4AAC-AD19-2A8F94B3DC29}"/>
              </a:ext>
            </a:extLst>
          </p:cNvPr>
          <p:cNvSpPr/>
          <p:nvPr/>
        </p:nvSpPr>
        <p:spPr>
          <a:xfrm>
            <a:off x="777180" y="3088350"/>
            <a:ext cx="7601748" cy="2783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Đội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chơi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đoán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nhiều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hơn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là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đội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giành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chiến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thắng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prstClr val="black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Nếu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viên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diễn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đạt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tính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là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phạm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quy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Lượt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chơi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dành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đội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khác</a:t>
            </a:r>
            <a:r>
              <a:rPr lang="fr-FR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prstClr val="black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FE9E203-F695-4CBC-8CB6-BF8BF8571D72}"/>
              </a:ext>
            </a:extLst>
          </p:cNvPr>
          <p:cNvGrpSpPr/>
          <p:nvPr/>
        </p:nvGrpSpPr>
        <p:grpSpPr>
          <a:xfrm>
            <a:off x="1107949" y="2471234"/>
            <a:ext cx="2675231" cy="617116"/>
            <a:chOff x="2540353" y="2795160"/>
            <a:chExt cx="4012847" cy="925674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2C9A6148-1550-4550-8C26-B79A2E60EF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40353" y="2795160"/>
              <a:ext cx="888647" cy="92567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379C3F4-BDEB-4AFE-B84E-333EFE16281D}"/>
                </a:ext>
              </a:extLst>
            </p:cNvPr>
            <p:cNvSpPr txBox="1"/>
            <p:nvPr/>
          </p:nvSpPr>
          <p:spPr>
            <a:xfrm>
              <a:off x="3581400" y="2896196"/>
              <a:ext cx="2971800" cy="692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Luật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chơi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960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D2813B6-CB6C-4D4D-8D4C-56F575F7FACC}"/>
              </a:ext>
            </a:extLst>
          </p:cNvPr>
          <p:cNvGrpSpPr/>
          <p:nvPr/>
        </p:nvGrpSpPr>
        <p:grpSpPr>
          <a:xfrm>
            <a:off x="3759200" y="1807761"/>
            <a:ext cx="7924800" cy="4720039"/>
            <a:chOff x="7654633" y="3391569"/>
            <a:chExt cx="11582699" cy="7080059"/>
          </a:xfrm>
        </p:grpSpPr>
        <p:grpSp>
          <p:nvGrpSpPr>
            <p:cNvPr id="3" name="Group 6">
              <a:extLst>
                <a:ext uri="{FF2B5EF4-FFF2-40B4-BE49-F238E27FC236}">
                  <a16:creationId xmlns:a16="http://schemas.microsoft.com/office/drawing/2014/main" id="{5C891C41-AE90-4276-BBBD-3A7DE417B9C4}"/>
                </a:ext>
              </a:extLst>
            </p:cNvPr>
            <p:cNvGrpSpPr/>
            <p:nvPr/>
          </p:nvGrpSpPr>
          <p:grpSpPr>
            <a:xfrm>
              <a:off x="7654633" y="3391569"/>
              <a:ext cx="11582699" cy="7080059"/>
              <a:chOff x="-212160" y="-7451"/>
              <a:chExt cx="10475725" cy="2571517"/>
            </a:xfrm>
          </p:grpSpPr>
          <p:sp>
            <p:nvSpPr>
              <p:cNvPr id="5" name="Freeform 7">
                <a:extLst>
                  <a:ext uri="{FF2B5EF4-FFF2-40B4-BE49-F238E27FC236}">
                    <a16:creationId xmlns:a16="http://schemas.microsoft.com/office/drawing/2014/main" id="{A6631486-50B6-4428-A972-100C57366196}"/>
                  </a:ext>
                </a:extLst>
              </p:cNvPr>
              <p:cNvSpPr/>
              <p:nvPr/>
            </p:nvSpPr>
            <p:spPr>
              <a:xfrm>
                <a:off x="-212160" y="-7451"/>
                <a:ext cx="10475725" cy="2571517"/>
              </a:xfrm>
              <a:custGeom>
                <a:avLst/>
                <a:gdLst/>
                <a:ahLst/>
                <a:cxnLst/>
                <a:rect l="l" t="t" r="r" b="b"/>
                <a:pathLst>
                  <a:path w="9350375" h="2542899">
                    <a:moveTo>
                      <a:pt x="63030" y="1949346"/>
                    </a:moveTo>
                    <a:cubicBezTo>
                      <a:pt x="63030" y="1949346"/>
                      <a:pt x="0" y="1702782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8457302" y="6965"/>
                    </a:cubicBezTo>
                    <a:lnTo>
                      <a:pt x="8457303" y="6965"/>
                    </a:lnTo>
                    <a:cubicBezTo>
                      <a:pt x="8674050" y="16819"/>
                      <a:pt x="8878365" y="36481"/>
                      <a:pt x="9012554" y="101690"/>
                    </a:cubicBezTo>
                    <a:cubicBezTo>
                      <a:pt x="9268599" y="226120"/>
                      <a:pt x="9350375" y="459160"/>
                      <a:pt x="9344887" y="704684"/>
                    </a:cubicBezTo>
                    <a:cubicBezTo>
                      <a:pt x="9344887" y="704684"/>
                      <a:pt x="9301599" y="1013073"/>
                      <a:pt x="9309033" y="1248607"/>
                    </a:cubicBezTo>
                    <a:cubicBezTo>
                      <a:pt x="9316156" y="1691147"/>
                      <a:pt x="9323312" y="1886750"/>
                      <a:pt x="9323312" y="1886750"/>
                    </a:cubicBezTo>
                    <a:cubicBezTo>
                      <a:pt x="9306631" y="2102482"/>
                      <a:pt x="9191987" y="2313094"/>
                      <a:pt x="8995118" y="2424718"/>
                    </a:cubicBezTo>
                    <a:cubicBezTo>
                      <a:pt x="8844766" y="2509967"/>
                      <a:pt x="8646735" y="2525065"/>
                      <a:pt x="6874210" y="2514323"/>
                    </a:cubicBezTo>
                    <a:lnTo>
                      <a:pt x="6874112" y="2514323"/>
                    </a:lnTo>
                    <a:cubicBezTo>
                      <a:pt x="645952" y="2509046"/>
                      <a:pt x="384604" y="2542899"/>
                      <a:pt x="254278" y="2433742"/>
                    </a:cubicBezTo>
                    <a:cubicBezTo>
                      <a:pt x="145767" y="2342857"/>
                      <a:pt x="81795" y="2149545"/>
                      <a:pt x="63030" y="1949346"/>
                    </a:cubicBezTo>
                    <a:close/>
                  </a:path>
                </a:pathLst>
              </a:custGeom>
              <a:solidFill>
                <a:srgbClr val="FFE8E5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0440AE9-9D24-4BA6-90DB-23C307BC9232}"/>
                </a:ext>
              </a:extLst>
            </p:cNvPr>
            <p:cNvSpPr/>
            <p:nvPr/>
          </p:nvSpPr>
          <p:spPr>
            <a:xfrm>
              <a:off x="8231579" y="3705572"/>
              <a:ext cx="10486018" cy="58377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>
                  <a:solidFill>
                    <a:srgbClr val="000000"/>
                  </a:solidFill>
                  <a:latin typeface="+mj-lt"/>
                  <a:ea typeface="Arial" panose="020B0604020202020204" pitchFamily="34" charset="0"/>
                  <a:cs typeface="Times New Roman" panose="02020603050405020304" pitchFamily="18" charset="0"/>
                </a:rPr>
                <a:t>- </a:t>
              </a:r>
              <a:r>
                <a:rPr lang="vi-VN" sz="2400" dirty="0">
                  <a:solidFill>
                    <a:srgbClr val="000000"/>
                  </a:solidFill>
                  <a:latin typeface="+mj-lt"/>
                  <a:ea typeface="Arial" panose="020B0604020202020204" pitchFamily="34" charset="0"/>
                  <a:cs typeface="Times New Roman" panose="02020603050405020304" pitchFamily="18" charset="0"/>
                </a:rPr>
                <a:t>Trong cuộc sống hằng ngày ở gia đình, có rất nhiều việc các thành viên cần làm để giữ gìn nhà cửa gọn gàng, ngăn nắp, sạch sẽ như: quét nhà, sắp xếp đồ dùng, gấp quần áo,... </a:t>
              </a:r>
              <a:endParaRPr lang="en-US" sz="2400" dirty="0">
                <a:solidFill>
                  <a:srgbClr val="000000"/>
                </a:solidFill>
                <a:latin typeface="+mj-lt"/>
                <a:ea typeface="Arial" panose="020B0604020202020204" pitchFamily="34" charset="0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sz="2400" dirty="0">
                  <a:solidFill>
                    <a:srgbClr val="000000"/>
                  </a:solidFill>
                  <a:latin typeface="+mj-lt"/>
                  <a:ea typeface="Arial" panose="020B0604020202020204" pitchFamily="34" charset="0"/>
                  <a:cs typeface="Times New Roman" panose="02020603050405020304" pitchFamily="18" charset="0"/>
                </a:rPr>
                <a:t>- </a:t>
              </a:r>
              <a:r>
                <a:rPr lang="vi-VN" sz="2400" dirty="0">
                  <a:solidFill>
                    <a:srgbClr val="000000"/>
                  </a:solidFill>
                  <a:latin typeface="+mj-lt"/>
                  <a:ea typeface="Arial" panose="020B0604020202020204" pitchFamily="34" charset="0"/>
                  <a:cs typeface="Times New Roman" panose="02020603050405020304" pitchFamily="18" charset="0"/>
                </a:rPr>
                <a:t>Giữ gìn nhà cửa gọn gàng, sạch đẹp là trách nhiệm chung của tất cả các thành viên trong gia đình.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4CD945B1-86F3-4379-A47C-C15728666C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" y="3429000"/>
            <a:ext cx="2147418" cy="17208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AB1BE4D-7FA3-4EA3-8592-70E165B85A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825" y="4676497"/>
            <a:ext cx="2125805" cy="218150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17DDDDC-E2EC-47F9-8418-AE487D8F3943}"/>
              </a:ext>
            </a:extLst>
          </p:cNvPr>
          <p:cNvGrpSpPr/>
          <p:nvPr/>
        </p:nvGrpSpPr>
        <p:grpSpPr>
          <a:xfrm>
            <a:off x="1436024" y="1651000"/>
            <a:ext cx="2297649" cy="1685711"/>
            <a:chOff x="2154036" y="2476500"/>
            <a:chExt cx="3446473" cy="252856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CB73D9D-FBED-4CDB-BB0A-CE9EB03E8F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4036" y="2680951"/>
              <a:ext cx="3236111" cy="2324115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7F86AD6-1626-4F75-BDD9-A2200D6D5E44}"/>
                </a:ext>
              </a:extLst>
            </p:cNvPr>
            <p:cNvSpPr/>
            <p:nvPr/>
          </p:nvSpPr>
          <p:spPr>
            <a:xfrm>
              <a:off x="3733800" y="2476500"/>
              <a:ext cx="1866709" cy="990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+mj-lt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C0689C5-B840-4233-88A4-97C30E2C59B6}"/>
              </a:ext>
            </a:extLst>
          </p:cNvPr>
          <p:cNvSpPr txBox="1"/>
          <p:nvPr/>
        </p:nvSpPr>
        <p:spPr>
          <a:xfrm>
            <a:off x="6267450" y="1004669"/>
            <a:ext cx="360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/>
              <a:t>Kết</a:t>
            </a:r>
            <a:r>
              <a:rPr lang="en-US" sz="3600" b="1" dirty="0"/>
              <a:t> </a:t>
            </a:r>
            <a:r>
              <a:rPr lang="en-US" sz="3600" b="1" dirty="0" err="1"/>
              <a:t>luận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093185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E18A95-3BBA-4BEE-BC9F-9A67926C27FE}"/>
              </a:ext>
            </a:extLst>
          </p:cNvPr>
          <p:cNvSpPr txBox="1"/>
          <p:nvPr/>
        </p:nvSpPr>
        <p:spPr>
          <a:xfrm>
            <a:off x="596900" y="1544974"/>
            <a:ext cx="93091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600" b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Hoạt</a:t>
            </a:r>
            <a:r>
              <a:rPr lang="en-US" sz="26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động</a:t>
            </a:r>
            <a:r>
              <a:rPr lang="en-US" sz="26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2:</a:t>
            </a:r>
            <a:r>
              <a:rPr lang="en-US" sz="2600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vi-VN" sz="2600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Xây dựng kế hoạch giữ gìn nhà cửa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894FDF-0420-4887-8838-F7522C06E2DD}"/>
              </a:ext>
            </a:extLst>
          </p:cNvPr>
          <p:cNvSpPr/>
          <p:nvPr/>
        </p:nvSpPr>
        <p:spPr>
          <a:xfrm>
            <a:off x="889000" y="1938853"/>
            <a:ext cx="9398000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400"/>
              </a:spcBef>
            </a:pP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*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Lập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kế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hoạch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giữ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gìn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cửa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gọn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gàng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ngăn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nắp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gợi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ý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bảng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fr-FR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:  </a:t>
            </a:r>
            <a:endParaRPr lang="en-US" sz="24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94B4A7-7303-4C96-ACE8-FE5887C94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9919" y="3067051"/>
            <a:ext cx="8387081" cy="2880688"/>
          </a:xfrm>
          <a:prstGeom prst="rect">
            <a:avLst/>
          </a:prstGeom>
        </p:spPr>
      </p:pic>
      <p:sp>
        <p:nvSpPr>
          <p:cNvPr id="5" name="Rounded Rectangle 15">
            <a:extLst>
              <a:ext uri="{FF2B5EF4-FFF2-40B4-BE49-F238E27FC236}">
                <a16:creationId xmlns:a16="http://schemas.microsoft.com/office/drawing/2014/main" id="{8C84ED56-1C78-4C56-9D7A-045F75E45BA2}"/>
              </a:ext>
            </a:extLst>
          </p:cNvPr>
          <p:cNvSpPr/>
          <p:nvPr/>
        </p:nvSpPr>
        <p:spPr>
          <a:xfrm>
            <a:off x="1899919" y="5985839"/>
            <a:ext cx="8387080" cy="635599"/>
          </a:xfrm>
          <a:prstGeom prst="roundRect">
            <a:avLst/>
          </a:prstGeom>
          <a:solidFill>
            <a:srgbClr val="FDE795"/>
          </a:solidFill>
          <a:ln w="381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</a:t>
            </a:r>
            <a:r>
              <a:rPr lang="vi-VN" sz="2400" dirty="0">
                <a:solidFill>
                  <a:schemeClr val="tx1"/>
                </a:solidFill>
                <a:latin typeface="+mj-lt"/>
              </a:rPr>
              <a:t>hia sẻ bản kế hoạch của mình với bạn cùng bàn. 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05178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8EE80F8-C550-4CD9-B2F7-6910CA81C52A}"/>
              </a:ext>
            </a:extLst>
          </p:cNvPr>
          <p:cNvGrpSpPr/>
          <p:nvPr/>
        </p:nvGrpSpPr>
        <p:grpSpPr>
          <a:xfrm>
            <a:off x="2893761" y="1882331"/>
            <a:ext cx="9298239" cy="4701177"/>
            <a:chOff x="596811" y="2908790"/>
            <a:chExt cx="13119189" cy="7832209"/>
          </a:xfrm>
        </p:grpSpPr>
        <p:grpSp>
          <p:nvGrpSpPr>
            <p:cNvPr id="4" name="Group 2">
              <a:extLst>
                <a:ext uri="{FF2B5EF4-FFF2-40B4-BE49-F238E27FC236}">
                  <a16:creationId xmlns:a16="http://schemas.microsoft.com/office/drawing/2014/main" id="{6C0D60C6-1217-439A-AF9B-F925DF65BEE9}"/>
                </a:ext>
              </a:extLst>
            </p:cNvPr>
            <p:cNvGrpSpPr/>
            <p:nvPr/>
          </p:nvGrpSpPr>
          <p:grpSpPr>
            <a:xfrm>
              <a:off x="831684" y="2983822"/>
              <a:ext cx="12884316" cy="7757177"/>
              <a:chOff x="-4213" y="0"/>
              <a:chExt cx="8330078" cy="6620773"/>
            </a:xfrm>
          </p:grpSpPr>
          <p:sp>
            <p:nvSpPr>
              <p:cNvPr id="7" name="Freeform 3">
                <a:extLst>
                  <a:ext uri="{FF2B5EF4-FFF2-40B4-BE49-F238E27FC236}">
                    <a16:creationId xmlns:a16="http://schemas.microsoft.com/office/drawing/2014/main" id="{0C7AFD0F-108D-4375-8FFA-72253BF503AC}"/>
                  </a:ext>
                </a:extLst>
              </p:cNvPr>
              <p:cNvSpPr/>
              <p:nvPr/>
            </p:nvSpPr>
            <p:spPr>
              <a:xfrm>
                <a:off x="-4213" y="0"/>
                <a:ext cx="8330078" cy="6620773"/>
              </a:xfrm>
              <a:custGeom>
                <a:avLst/>
                <a:gdLst/>
                <a:ahLst/>
                <a:cxnLst/>
                <a:rect l="l" t="t" r="r" b="b"/>
                <a:pathLst>
                  <a:path w="7788158" h="5030101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008759" y="12454"/>
                    </a:cubicBezTo>
                    <a:cubicBezTo>
                      <a:pt x="6164698" y="12671"/>
                      <a:pt x="7514089" y="0"/>
                      <a:pt x="7514089" y="0"/>
                    </a:cubicBezTo>
                    <a:cubicBezTo>
                      <a:pt x="7581554" y="0"/>
                      <a:pt x="7657491" y="0"/>
                      <a:pt x="7736264" y="85073"/>
                    </a:cubicBezTo>
                    <a:cubicBezTo>
                      <a:pt x="7779242" y="131488"/>
                      <a:pt x="7780310" y="240224"/>
                      <a:pt x="7780715" y="320281"/>
                    </a:cubicBezTo>
                    <a:cubicBezTo>
                      <a:pt x="7780715" y="320281"/>
                      <a:pt x="7779011" y="3539354"/>
                      <a:pt x="7779011" y="4267517"/>
                    </a:cubicBezTo>
                    <a:cubicBezTo>
                      <a:pt x="7779011" y="4481676"/>
                      <a:pt x="7788158" y="4780855"/>
                      <a:pt x="7788158" y="4780855"/>
                    </a:cubicBezTo>
                    <a:cubicBezTo>
                      <a:pt x="7788158" y="4909524"/>
                      <a:pt x="7783989" y="5030101"/>
                      <a:pt x="7531151" y="5021967"/>
                    </a:cubicBezTo>
                    <a:cubicBezTo>
                      <a:pt x="7531151" y="5021967"/>
                      <a:pt x="7154679" y="5001669"/>
                      <a:pt x="6349347" y="5009267"/>
                    </a:cubicBezTo>
                    <a:cubicBezTo>
                      <a:pt x="1996071" y="5017401"/>
                      <a:pt x="304023" y="5030101"/>
                      <a:pt x="304023" y="5030101"/>
                    </a:cubicBezTo>
                    <a:cubicBezTo>
                      <a:pt x="132548" y="5030101"/>
                      <a:pt x="4213" y="4929032"/>
                      <a:pt x="8532" y="4726485"/>
                    </a:cubicBezTo>
                    <a:cubicBezTo>
                      <a:pt x="8532" y="4726485"/>
                      <a:pt x="9630" y="4227944"/>
                      <a:pt x="4815" y="1376498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FE8E5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5" name="Picture 10">
              <a:extLst>
                <a:ext uri="{FF2B5EF4-FFF2-40B4-BE49-F238E27FC236}">
                  <a16:creationId xmlns:a16="http://schemas.microsoft.com/office/drawing/2014/main" id="{AC61FA4B-5559-430E-9AE0-56BE18F1E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rot="20440805">
              <a:off x="596811" y="2908790"/>
              <a:ext cx="1166714" cy="35462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1F845C7-634C-4EEA-8BEF-56EC4AE10C39}"/>
                </a:ext>
              </a:extLst>
            </p:cNvPr>
            <p:cNvSpPr/>
            <p:nvPr/>
          </p:nvSpPr>
          <p:spPr>
            <a:xfrm>
              <a:off x="1219199" y="3086100"/>
              <a:ext cx="12115799" cy="5045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67"/>
                </a:spcBef>
                <a:spcAft>
                  <a:spcPts val="67"/>
                </a:spcAft>
              </a:pPr>
              <a:r>
                <a:rPr lang="en-US" sz="2400" dirty="0">
                  <a:solidFill>
                    <a:srgbClr val="000000"/>
                  </a:solidFill>
                  <a:latin typeface="+mj-lt"/>
                  <a:ea typeface="Arial" panose="020B0604020202020204" pitchFamily="34" charset="0"/>
                  <a:cs typeface="Times New Roman" panose="02020603050405020304" pitchFamily="18" charset="0"/>
                </a:rPr>
                <a:t>- </a:t>
              </a:r>
              <a:r>
                <a:rPr lang="vi-VN" sz="2400" dirty="0">
                  <a:solidFill>
                    <a:srgbClr val="000000"/>
                  </a:solidFill>
                  <a:latin typeface="+mj-lt"/>
                  <a:ea typeface="Arial" panose="020B0604020202020204" pitchFamily="34" charset="0"/>
                  <a:cs typeface="Times New Roman" panose="02020603050405020304" pitchFamily="18" charset="0"/>
                </a:rPr>
                <a:t>Trong cuộc sống hằng ngày ở gia đình, mỗi chúng ta cần có ý thức giữ gìn nhà cửa gọn gàng, ngăn nắp, sạch sẽ. </a:t>
              </a:r>
              <a:endParaRPr lang="en-US" sz="2400" dirty="0">
                <a:solidFill>
                  <a:srgbClr val="000000"/>
                </a:solidFill>
                <a:latin typeface="+mj-lt"/>
                <a:ea typeface="Arial" panose="020B0604020202020204" pitchFamily="34" charset="0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  <a:spcBef>
                  <a:spcPts val="67"/>
                </a:spcBef>
                <a:spcAft>
                  <a:spcPts val="67"/>
                </a:spcAft>
              </a:pPr>
              <a:r>
                <a:rPr lang="en-US" sz="2400" dirty="0">
                  <a:solidFill>
                    <a:srgbClr val="000000"/>
                  </a:solidFill>
                  <a:latin typeface="+mj-lt"/>
                  <a:ea typeface="Arial" panose="020B0604020202020204" pitchFamily="34" charset="0"/>
                  <a:cs typeface="Times New Roman" panose="02020603050405020304" pitchFamily="18" charset="0"/>
                </a:rPr>
                <a:t>- </a:t>
              </a:r>
              <a:r>
                <a:rPr lang="vi-VN" sz="2400" dirty="0">
                  <a:solidFill>
                    <a:srgbClr val="000000"/>
                  </a:solidFill>
                  <a:latin typeface="+mj-lt"/>
                  <a:ea typeface="Arial" panose="020B0604020202020204" pitchFamily="34" charset="0"/>
                  <a:cs typeface="Times New Roman" panose="02020603050405020304" pitchFamily="18" charset="0"/>
                </a:rPr>
                <a:t>Các em hãy tập hình thành thói quen sống gọn gàng, ngăn nắp từ những việc đơn giản như: xếp gọn sách vở và đồ dùng học tập vào giá sách ở góc học tập của mình, đặt đồ dùng về đúng chỗ sau khi sử dụng, giúp bố mẹ dọn dẹp nhà cửa,.. </a:t>
              </a:r>
              <a:endParaRPr lang="en-US" sz="2400" dirty="0">
                <a:latin typeface="+mj-lt"/>
                <a:ea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DA409D57-3E87-4110-B24D-254C7703C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98" y="3451518"/>
            <a:ext cx="2827435" cy="16078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82C48CD-A264-4858-810A-26B00BB136BD}"/>
              </a:ext>
            </a:extLst>
          </p:cNvPr>
          <p:cNvSpPr txBox="1"/>
          <p:nvPr/>
        </p:nvSpPr>
        <p:spPr>
          <a:xfrm>
            <a:off x="-141610" y="1902817"/>
            <a:ext cx="3219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/>
              <a:t>Kết</a:t>
            </a:r>
            <a:r>
              <a:rPr lang="en-US" sz="3600" b="1" dirty="0"/>
              <a:t> </a:t>
            </a:r>
            <a:r>
              <a:rPr lang="en-US" sz="3600" b="1" dirty="0" err="1"/>
              <a:t>luận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699017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057089" y="3017022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F49FDF-69CB-474E-830B-1F7B37CAB8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010" y="1608728"/>
            <a:ext cx="8577840" cy="521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7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057089" y="3017022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253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DE6716-9ECE-1330-A0FE-E3DCEFD2D1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4" t="26589" r="9516" b="38195"/>
          <a:stretch/>
        </p:blipFill>
        <p:spPr>
          <a:xfrm>
            <a:off x="1430594" y="2566219"/>
            <a:ext cx="9601200" cy="129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2569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935980" y="-48871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0870" y="-374445"/>
            <a:ext cx="2933700" cy="2933700"/>
          </a:xfrm>
          <a:prstGeom prst="rect">
            <a:avLst/>
          </a:prstGeom>
        </p:spPr>
      </p:pic>
      <p:pic>
        <p:nvPicPr>
          <p:cNvPr id="40" name="Am-thanh-lam-phep-bang-cay-dua-than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36600" y="-787986"/>
            <a:ext cx="609600" cy="6096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0D21A3-650A-4B05-52CA-AD8EABFD575F}"/>
              </a:ext>
            </a:extLst>
          </p:cNvPr>
          <p:cNvSpPr/>
          <p:nvPr/>
        </p:nvSpPr>
        <p:spPr>
          <a:xfrm>
            <a:off x="3461819" y="586715"/>
            <a:ext cx="6653731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r>
              <a:rPr lang="en-US" sz="2800" dirty="0" err="1"/>
              <a:t>Câu</a:t>
            </a:r>
            <a:r>
              <a:rPr lang="en-US" sz="2800" dirty="0"/>
              <a:t> </a:t>
            </a:r>
            <a:r>
              <a:rPr lang="en-US" sz="2800" dirty="0" err="1"/>
              <a:t>hỏi</a:t>
            </a:r>
            <a:r>
              <a:rPr lang="en-US" sz="2800" dirty="0"/>
              <a:t> 1: Trong </a:t>
            </a:r>
            <a:r>
              <a:rPr lang="en-US" sz="2800" dirty="0" err="1"/>
              <a:t>kế</a:t>
            </a:r>
            <a:r>
              <a:rPr lang="en-US" sz="2800" dirty="0"/>
              <a:t> </a:t>
            </a:r>
            <a:r>
              <a:rPr lang="en-US" sz="2800" dirty="0" err="1"/>
              <a:t>hoạch</a:t>
            </a:r>
            <a:r>
              <a:rPr lang="en-US" sz="2800" dirty="0"/>
              <a:t> </a:t>
            </a:r>
            <a:r>
              <a:rPr lang="en-US" sz="2800" dirty="0" err="1"/>
              <a:t>giữ</a:t>
            </a:r>
            <a:r>
              <a:rPr lang="en-US" sz="2800" dirty="0"/>
              <a:t> </a:t>
            </a:r>
            <a:r>
              <a:rPr lang="en-US" sz="2800" dirty="0" err="1"/>
              <a:t>gìn</a:t>
            </a:r>
            <a:r>
              <a:rPr lang="en-US" sz="2800" dirty="0"/>
              <a:t> </a:t>
            </a:r>
            <a:r>
              <a:rPr lang="en-US" sz="2800" dirty="0" err="1"/>
              <a:t>nhà</a:t>
            </a:r>
            <a:r>
              <a:rPr lang="en-US" sz="2800" dirty="0"/>
              <a:t> </a:t>
            </a:r>
            <a:r>
              <a:rPr lang="en-US" sz="2800" dirty="0" err="1"/>
              <a:t>cửa</a:t>
            </a:r>
            <a:r>
              <a:rPr lang="en-US" sz="2800" dirty="0"/>
              <a:t> </a:t>
            </a:r>
            <a:r>
              <a:rPr lang="en-US" sz="2800" dirty="0" err="1"/>
              <a:t>gọn</a:t>
            </a:r>
            <a:r>
              <a:rPr lang="en-US" sz="2800" dirty="0"/>
              <a:t> </a:t>
            </a:r>
            <a:r>
              <a:rPr lang="en-US" sz="2800" dirty="0" err="1"/>
              <a:t>gàng</a:t>
            </a:r>
            <a:r>
              <a:rPr lang="en-US" sz="2800" dirty="0"/>
              <a:t>, </a:t>
            </a:r>
            <a:r>
              <a:rPr lang="en-US" sz="2800" dirty="0" err="1"/>
              <a:t>ngăn</a:t>
            </a:r>
            <a:r>
              <a:rPr lang="en-US" sz="2800" dirty="0"/>
              <a:t> </a:t>
            </a:r>
            <a:r>
              <a:rPr lang="en-US" sz="2800" dirty="0" err="1"/>
              <a:t>nắp</a:t>
            </a:r>
            <a:r>
              <a:rPr lang="en-US" sz="2800" dirty="0"/>
              <a:t> ở </a:t>
            </a:r>
            <a:r>
              <a:rPr lang="en-US" sz="2800" dirty="0" err="1"/>
              <a:t>khu</a:t>
            </a:r>
            <a:r>
              <a:rPr lang="en-US" sz="2800" dirty="0"/>
              <a:t> </a:t>
            </a:r>
            <a:r>
              <a:rPr lang="en-US" sz="2800" dirty="0" err="1"/>
              <a:t>vực</a:t>
            </a:r>
            <a:r>
              <a:rPr lang="en-US" sz="2800" dirty="0"/>
              <a:t> </a:t>
            </a:r>
            <a:r>
              <a:rPr lang="en-US" sz="2800" dirty="0" err="1"/>
              <a:t>phòng</a:t>
            </a:r>
            <a:r>
              <a:rPr lang="en-US" sz="2800" dirty="0"/>
              <a:t> </a:t>
            </a:r>
            <a:r>
              <a:rPr lang="en-US" sz="2800" dirty="0" err="1"/>
              <a:t>khách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cần</a:t>
            </a:r>
            <a:r>
              <a:rPr lang="en-US" sz="2800" dirty="0"/>
              <a:t> </a:t>
            </a:r>
            <a:r>
              <a:rPr lang="en-US" sz="2800" dirty="0" err="1"/>
              <a:t>làm</a:t>
            </a:r>
            <a:r>
              <a:rPr lang="en-US" sz="2800" dirty="0"/>
              <a:t> </a:t>
            </a:r>
            <a:r>
              <a:rPr lang="en-US" sz="2800" dirty="0" err="1"/>
              <a:t>những</a:t>
            </a:r>
            <a:r>
              <a:rPr lang="en-US" sz="2800" dirty="0"/>
              <a:t> </a:t>
            </a:r>
            <a:r>
              <a:rPr lang="en-US" sz="2800" dirty="0" err="1"/>
              <a:t>công</a:t>
            </a:r>
            <a:r>
              <a:rPr lang="en-US" sz="2800" dirty="0"/>
              <a:t> </a:t>
            </a:r>
            <a:r>
              <a:rPr lang="en-US" sz="2800" dirty="0" err="1"/>
              <a:t>việc</a:t>
            </a:r>
            <a:r>
              <a:rPr lang="en-US" sz="2800" dirty="0"/>
              <a:t> </a:t>
            </a:r>
            <a:r>
              <a:rPr lang="en-US" sz="2800" dirty="0" err="1"/>
              <a:t>gì</a:t>
            </a:r>
            <a:r>
              <a:rPr lang="en-US" sz="2800" dirty="0"/>
              <a:t>?</a:t>
            </a:r>
            <a:endParaRPr lang="en-US" sz="8000" b="1" kern="0" spc="50" dirty="0">
              <a:ln w="28575" cmpd="sng">
                <a:solidFill>
                  <a:sysClr val="windowText" lastClr="000000"/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F98D5CE0-5359-189E-6300-2AC95C0CE55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  <p:pic>
        <p:nvPicPr>
          <p:cNvPr id="41" name="Picture 40">
            <a:hlinkClick r:id="rId13" action="ppaction://hlinksldjump"/>
            <a:extLst>
              <a:ext uri="{FF2B5EF4-FFF2-40B4-BE49-F238E27FC236}">
                <a16:creationId xmlns:a16="http://schemas.microsoft.com/office/drawing/2014/main" id="{B7EEEEBA-4806-4B1C-9C12-38B599AED8A1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887720" y="1968924"/>
            <a:ext cx="1447650" cy="1363412"/>
          </a:xfrm>
          <a:prstGeom prst="rect">
            <a:avLst/>
          </a:prstGeom>
        </p:spPr>
      </p:pic>
      <p:sp>
        <p:nvSpPr>
          <p:cNvPr id="11" name="b">
            <a:extLst>
              <a:ext uri="{FF2B5EF4-FFF2-40B4-BE49-F238E27FC236}">
                <a16:creationId xmlns:a16="http://schemas.microsoft.com/office/drawing/2014/main" id="{FCC18505-B1EB-9D7F-7EB3-6600A419D901}"/>
              </a:ext>
            </a:extLst>
          </p:cNvPr>
          <p:cNvSpPr/>
          <p:nvPr/>
        </p:nvSpPr>
        <p:spPr>
          <a:xfrm>
            <a:off x="1869264" y="4693023"/>
            <a:ext cx="3343836" cy="12061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B. </a:t>
            </a:r>
            <a:r>
              <a:rPr lang="en-US" sz="2400" dirty="0" err="1"/>
              <a:t>Dọn</a:t>
            </a:r>
            <a:r>
              <a:rPr lang="en-US" sz="2400" dirty="0"/>
              <a:t> </a:t>
            </a:r>
            <a:r>
              <a:rPr lang="en-US" sz="2400" dirty="0" err="1"/>
              <a:t>nhà</a:t>
            </a:r>
            <a:r>
              <a:rPr lang="en-US" sz="2400" dirty="0"/>
              <a:t>.</a:t>
            </a:r>
          </a:p>
        </p:txBody>
      </p:sp>
      <p:sp>
        <p:nvSpPr>
          <p:cNvPr id="12" name="d">
            <a:extLst>
              <a:ext uri="{FF2B5EF4-FFF2-40B4-BE49-F238E27FC236}">
                <a16:creationId xmlns:a16="http://schemas.microsoft.com/office/drawing/2014/main" id="{80628DD7-10D2-AA12-2A02-7E80CB48C9B1}"/>
              </a:ext>
            </a:extLst>
          </p:cNvPr>
          <p:cNvSpPr/>
          <p:nvPr/>
        </p:nvSpPr>
        <p:spPr>
          <a:xfrm>
            <a:off x="7059584" y="4693023"/>
            <a:ext cx="3343836" cy="12061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dirty="0"/>
              <a:t>D. Bày sách vở lên bàn uống nước.</a:t>
            </a:r>
            <a:endParaRPr lang="en-US" sz="2400" dirty="0"/>
          </a:p>
        </p:txBody>
      </p:sp>
      <p:sp>
        <p:nvSpPr>
          <p:cNvPr id="14" name="a">
            <a:extLst>
              <a:ext uri="{FF2B5EF4-FFF2-40B4-BE49-F238E27FC236}">
                <a16:creationId xmlns:a16="http://schemas.microsoft.com/office/drawing/2014/main" id="{E78D97C8-5995-7886-2CD2-EDE94F11AF31}"/>
              </a:ext>
            </a:extLst>
          </p:cNvPr>
          <p:cNvSpPr/>
          <p:nvPr/>
        </p:nvSpPr>
        <p:spPr>
          <a:xfrm>
            <a:off x="1869264" y="2919071"/>
            <a:ext cx="3343836" cy="12061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A. </a:t>
            </a:r>
            <a:r>
              <a:rPr lang="en-US" sz="2400" dirty="0" err="1"/>
              <a:t>Quét</a:t>
            </a:r>
            <a:r>
              <a:rPr lang="en-US" sz="2400" dirty="0"/>
              <a:t> </a:t>
            </a:r>
            <a:r>
              <a:rPr lang="en-US" sz="2400" dirty="0" err="1"/>
              <a:t>nhà</a:t>
            </a:r>
            <a:r>
              <a:rPr lang="en-US" sz="2400" dirty="0"/>
              <a:t>.</a:t>
            </a:r>
          </a:p>
        </p:txBody>
      </p:sp>
      <p:sp>
        <p:nvSpPr>
          <p:cNvPr id="16" name="c">
            <a:extLst>
              <a:ext uri="{FF2B5EF4-FFF2-40B4-BE49-F238E27FC236}">
                <a16:creationId xmlns:a16="http://schemas.microsoft.com/office/drawing/2014/main" id="{A07E888F-6CFA-3E4B-77C4-2C87330FF8C7}"/>
              </a:ext>
            </a:extLst>
          </p:cNvPr>
          <p:cNvSpPr/>
          <p:nvPr/>
        </p:nvSpPr>
        <p:spPr>
          <a:xfrm>
            <a:off x="7059584" y="2919071"/>
            <a:ext cx="3343836" cy="12061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C. Lau </a:t>
            </a:r>
            <a:r>
              <a:rPr lang="en-US" sz="2400" dirty="0" err="1"/>
              <a:t>bàn</a:t>
            </a:r>
            <a:r>
              <a:rPr lang="en-US" sz="2400" dirty="0"/>
              <a:t> </a:t>
            </a:r>
            <a:r>
              <a:rPr lang="en-US" sz="2400" dirty="0" err="1"/>
              <a:t>ghế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46908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Tieng-bao-sai-www_tiengdong_com-_mp3cut.net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2" grpId="0" animBg="1"/>
      <p:bldP spid="14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935980" y="-50147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8CCCB1E-5D6D-4B1D-94ED-906BCD4A2D0C}"/>
              </a:ext>
            </a:extLst>
          </p:cNvPr>
          <p:cNvSpPr/>
          <p:nvPr/>
        </p:nvSpPr>
        <p:spPr>
          <a:xfrm>
            <a:off x="3500310" y="570313"/>
            <a:ext cx="6539040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r>
              <a:rPr lang="en-US" sz="2800" dirty="0" err="1"/>
              <a:t>Câu</a:t>
            </a:r>
            <a:r>
              <a:rPr lang="en-US" sz="2800" dirty="0"/>
              <a:t> </a:t>
            </a:r>
            <a:r>
              <a:rPr lang="en-US" sz="2800" dirty="0" err="1"/>
              <a:t>hỏi</a:t>
            </a:r>
            <a:r>
              <a:rPr lang="en-US" sz="2800" dirty="0"/>
              <a:t> 2: Trong </a:t>
            </a:r>
            <a:r>
              <a:rPr lang="en-US" sz="2800" dirty="0" err="1"/>
              <a:t>kế</a:t>
            </a:r>
            <a:r>
              <a:rPr lang="en-US" sz="2800" dirty="0"/>
              <a:t> </a:t>
            </a:r>
            <a:r>
              <a:rPr lang="en-US" sz="2800" dirty="0" err="1"/>
              <a:t>hoạch</a:t>
            </a:r>
            <a:r>
              <a:rPr lang="en-US" sz="2800" dirty="0"/>
              <a:t> </a:t>
            </a:r>
            <a:r>
              <a:rPr lang="en-US" sz="2800" dirty="0" err="1"/>
              <a:t>giữ</a:t>
            </a:r>
            <a:r>
              <a:rPr lang="en-US" sz="2800" dirty="0"/>
              <a:t> </a:t>
            </a:r>
            <a:r>
              <a:rPr lang="en-US" sz="2800" dirty="0" err="1"/>
              <a:t>gìn</a:t>
            </a:r>
            <a:r>
              <a:rPr lang="en-US" sz="2800" dirty="0"/>
              <a:t> </a:t>
            </a:r>
            <a:r>
              <a:rPr lang="en-US" sz="2800" dirty="0" err="1"/>
              <a:t>nhà</a:t>
            </a:r>
            <a:r>
              <a:rPr lang="en-US" sz="2800" dirty="0"/>
              <a:t> </a:t>
            </a:r>
            <a:r>
              <a:rPr lang="en-US" sz="2800" dirty="0" err="1"/>
              <a:t>cửa</a:t>
            </a:r>
            <a:r>
              <a:rPr lang="en-US" sz="2800" dirty="0"/>
              <a:t> </a:t>
            </a:r>
            <a:r>
              <a:rPr lang="en-US" sz="2800" dirty="0" err="1"/>
              <a:t>gọn</a:t>
            </a:r>
            <a:r>
              <a:rPr lang="en-US" sz="2800" dirty="0"/>
              <a:t> </a:t>
            </a:r>
            <a:r>
              <a:rPr lang="en-US" sz="2800" dirty="0" err="1"/>
              <a:t>gàng</a:t>
            </a:r>
            <a:r>
              <a:rPr lang="en-US" sz="2800" dirty="0"/>
              <a:t>, </a:t>
            </a:r>
            <a:r>
              <a:rPr lang="en-US" sz="2800" dirty="0" err="1"/>
              <a:t>ngăn</a:t>
            </a:r>
            <a:r>
              <a:rPr lang="en-US" sz="2800" dirty="0"/>
              <a:t> </a:t>
            </a:r>
            <a:r>
              <a:rPr lang="en-US" sz="2800" dirty="0" err="1"/>
              <a:t>nắp</a:t>
            </a:r>
            <a:r>
              <a:rPr lang="en-US" sz="2800" dirty="0"/>
              <a:t> ở </a:t>
            </a:r>
            <a:r>
              <a:rPr lang="en-US" sz="2800" dirty="0" err="1"/>
              <a:t>khu</a:t>
            </a:r>
            <a:r>
              <a:rPr lang="en-US" sz="2800" dirty="0"/>
              <a:t> </a:t>
            </a:r>
            <a:r>
              <a:rPr lang="en-US" sz="2800" dirty="0" err="1"/>
              <a:t>vực</a:t>
            </a:r>
            <a:r>
              <a:rPr lang="en-US" sz="2800" dirty="0"/>
              <a:t> </a:t>
            </a:r>
            <a:r>
              <a:rPr lang="en-US" sz="2800" dirty="0" err="1"/>
              <a:t>phòng</a:t>
            </a:r>
            <a:r>
              <a:rPr lang="en-US" sz="2800" dirty="0"/>
              <a:t> </a:t>
            </a:r>
            <a:r>
              <a:rPr lang="en-US" sz="2800" dirty="0" err="1"/>
              <a:t>ngủ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cần</a:t>
            </a:r>
            <a:r>
              <a:rPr lang="en-US" sz="2800" dirty="0"/>
              <a:t> </a:t>
            </a:r>
            <a:r>
              <a:rPr lang="en-US" sz="2800" dirty="0" err="1"/>
              <a:t>làm</a:t>
            </a:r>
            <a:r>
              <a:rPr lang="en-US" sz="2800" dirty="0"/>
              <a:t> </a:t>
            </a:r>
            <a:r>
              <a:rPr lang="en-US" sz="2800" dirty="0" err="1"/>
              <a:t>những</a:t>
            </a:r>
            <a:r>
              <a:rPr lang="en-US" sz="2800" dirty="0"/>
              <a:t> </a:t>
            </a:r>
            <a:r>
              <a:rPr lang="en-US" sz="2800" dirty="0" err="1"/>
              <a:t>công</a:t>
            </a:r>
            <a:r>
              <a:rPr lang="en-US" sz="2800" dirty="0"/>
              <a:t> </a:t>
            </a:r>
            <a:r>
              <a:rPr lang="en-US" sz="2800" dirty="0" err="1"/>
              <a:t>việc</a:t>
            </a:r>
            <a:r>
              <a:rPr lang="en-US" sz="2800" dirty="0"/>
              <a:t> </a:t>
            </a:r>
            <a:r>
              <a:rPr lang="en-US" sz="2800" dirty="0" err="1"/>
              <a:t>gì</a:t>
            </a:r>
            <a:r>
              <a:rPr lang="en-US" sz="2800" dirty="0"/>
              <a:t>?</a:t>
            </a:r>
            <a:endParaRPr lang="en-US" sz="7200" b="1" kern="0" spc="50" dirty="0">
              <a:ln w="28575" cmpd="sng">
                <a:solidFill>
                  <a:sysClr val="windowText" lastClr="000000"/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0A5840E0-D954-E5F8-315A-E69C758A028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  <p:pic>
        <p:nvPicPr>
          <p:cNvPr id="39" name="Picture 38">
            <a:hlinkClick r:id="rId10" action="ppaction://hlinksldjump"/>
            <a:extLst>
              <a:ext uri="{FF2B5EF4-FFF2-40B4-BE49-F238E27FC236}">
                <a16:creationId xmlns:a16="http://schemas.microsoft.com/office/drawing/2014/main" id="{3C86CB1B-EACE-42FE-8F39-BB151AA47E5B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751105" y="2019919"/>
            <a:ext cx="1454332" cy="1369705"/>
          </a:xfrm>
          <a:prstGeom prst="rect">
            <a:avLst/>
          </a:prstGeom>
        </p:spPr>
      </p:pic>
      <p:sp>
        <p:nvSpPr>
          <p:cNvPr id="12" name="b">
            <a:extLst>
              <a:ext uri="{FF2B5EF4-FFF2-40B4-BE49-F238E27FC236}">
                <a16:creationId xmlns:a16="http://schemas.microsoft.com/office/drawing/2014/main" id="{B2CF78EF-88B9-9E73-1480-FCE867DA4CA7}"/>
              </a:ext>
            </a:extLst>
          </p:cNvPr>
          <p:cNvSpPr/>
          <p:nvPr/>
        </p:nvSpPr>
        <p:spPr>
          <a:xfrm>
            <a:off x="1869264" y="4693023"/>
            <a:ext cx="3343836" cy="12061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B. </a:t>
            </a:r>
            <a:r>
              <a:rPr lang="vi-VN" sz="2400" dirty="0"/>
              <a:t>Mang đồ ăn vào phòng ngủ để bày lên giường</a:t>
            </a:r>
            <a:r>
              <a:rPr lang="en-US" sz="2400" dirty="0"/>
              <a:t>.</a:t>
            </a:r>
          </a:p>
        </p:txBody>
      </p:sp>
      <p:sp>
        <p:nvSpPr>
          <p:cNvPr id="16" name="d">
            <a:extLst>
              <a:ext uri="{FF2B5EF4-FFF2-40B4-BE49-F238E27FC236}">
                <a16:creationId xmlns:a16="http://schemas.microsoft.com/office/drawing/2014/main" id="{9C3148C5-B3EA-6CF0-F3C0-A0352BB7A591}"/>
              </a:ext>
            </a:extLst>
          </p:cNvPr>
          <p:cNvSpPr/>
          <p:nvPr/>
        </p:nvSpPr>
        <p:spPr>
          <a:xfrm>
            <a:off x="7059584" y="4693023"/>
            <a:ext cx="3343836" cy="12061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dirty="0"/>
              <a:t>D. Giặt chăn, chiếu.</a:t>
            </a:r>
            <a:endParaRPr lang="en-US" sz="2400" dirty="0"/>
          </a:p>
        </p:txBody>
      </p:sp>
      <p:sp>
        <p:nvSpPr>
          <p:cNvPr id="17" name="a">
            <a:extLst>
              <a:ext uri="{FF2B5EF4-FFF2-40B4-BE49-F238E27FC236}">
                <a16:creationId xmlns:a16="http://schemas.microsoft.com/office/drawing/2014/main" id="{D577FB94-0D43-885C-C037-7EA0DBF996BE}"/>
              </a:ext>
            </a:extLst>
          </p:cNvPr>
          <p:cNvSpPr/>
          <p:nvPr/>
        </p:nvSpPr>
        <p:spPr>
          <a:xfrm>
            <a:off x="1869264" y="2919071"/>
            <a:ext cx="3343836" cy="12061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A. </a:t>
            </a:r>
            <a:r>
              <a:rPr lang="en-US" sz="2400" dirty="0" err="1"/>
              <a:t>Quét</a:t>
            </a:r>
            <a:r>
              <a:rPr lang="en-US" sz="2400" dirty="0"/>
              <a:t> </a:t>
            </a:r>
            <a:r>
              <a:rPr lang="en-US" sz="2400" dirty="0" err="1"/>
              <a:t>nhà</a:t>
            </a:r>
            <a:r>
              <a:rPr lang="en-US" sz="2400" dirty="0"/>
              <a:t>.</a:t>
            </a:r>
          </a:p>
        </p:txBody>
      </p:sp>
      <p:sp>
        <p:nvSpPr>
          <p:cNvPr id="18" name="c">
            <a:extLst>
              <a:ext uri="{FF2B5EF4-FFF2-40B4-BE49-F238E27FC236}">
                <a16:creationId xmlns:a16="http://schemas.microsoft.com/office/drawing/2014/main" id="{3640532F-76E0-17CF-599E-FB2C80DCE8EB}"/>
              </a:ext>
            </a:extLst>
          </p:cNvPr>
          <p:cNvSpPr/>
          <p:nvPr/>
        </p:nvSpPr>
        <p:spPr>
          <a:xfrm>
            <a:off x="7059584" y="2919071"/>
            <a:ext cx="3343836" cy="12061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C. Lau </a:t>
            </a:r>
            <a:r>
              <a:rPr lang="en-US" sz="2400" dirty="0" err="1"/>
              <a:t>nhà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92470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ieng-bao-sai-www_tiengdong_com-_mp3cut.net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22" grpId="0"/>
      <p:bldP spid="12" grpId="0" animBg="1"/>
      <p:bldP spid="16" grpId="0" animBg="1"/>
      <p:bldP spid="17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35980" y="-48871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787" y="-317500"/>
            <a:ext cx="2933700" cy="29337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8CCCB1E-5D6D-4B1D-94ED-906BCD4A2D0C}"/>
              </a:ext>
            </a:extLst>
          </p:cNvPr>
          <p:cNvSpPr/>
          <p:nvPr/>
        </p:nvSpPr>
        <p:spPr>
          <a:xfrm>
            <a:off x="3347411" y="524335"/>
            <a:ext cx="6913246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r>
              <a:rPr lang="en-US" sz="2800" dirty="0" err="1"/>
              <a:t>Câu</a:t>
            </a:r>
            <a:r>
              <a:rPr lang="en-US" sz="2800" dirty="0"/>
              <a:t> </a:t>
            </a:r>
            <a:r>
              <a:rPr lang="en-US" sz="2800" dirty="0" err="1"/>
              <a:t>hỏi</a:t>
            </a:r>
            <a:r>
              <a:rPr lang="en-US" sz="2800" dirty="0"/>
              <a:t> 3: Trong </a:t>
            </a:r>
            <a:r>
              <a:rPr lang="en-US" sz="2800" dirty="0" err="1"/>
              <a:t>kế</a:t>
            </a:r>
            <a:r>
              <a:rPr lang="en-US" sz="2800" dirty="0"/>
              <a:t> </a:t>
            </a:r>
            <a:r>
              <a:rPr lang="en-US" sz="2800" dirty="0" err="1"/>
              <a:t>hoạch</a:t>
            </a:r>
            <a:r>
              <a:rPr lang="en-US" sz="2800" dirty="0"/>
              <a:t> </a:t>
            </a:r>
            <a:r>
              <a:rPr lang="en-US" sz="2800" dirty="0" err="1"/>
              <a:t>giữ</a:t>
            </a:r>
            <a:r>
              <a:rPr lang="en-US" sz="2800" dirty="0"/>
              <a:t> </a:t>
            </a:r>
            <a:r>
              <a:rPr lang="en-US" sz="2800" dirty="0" err="1"/>
              <a:t>gìn</a:t>
            </a:r>
            <a:r>
              <a:rPr lang="en-US" sz="2800" dirty="0"/>
              <a:t> </a:t>
            </a:r>
            <a:r>
              <a:rPr lang="en-US" sz="2800" dirty="0" err="1"/>
              <a:t>nhà</a:t>
            </a:r>
            <a:r>
              <a:rPr lang="en-US" sz="2800" dirty="0"/>
              <a:t> </a:t>
            </a:r>
            <a:r>
              <a:rPr lang="en-US" sz="2800" dirty="0" err="1"/>
              <a:t>cửa</a:t>
            </a:r>
            <a:r>
              <a:rPr lang="en-US" sz="2800" dirty="0"/>
              <a:t> </a:t>
            </a:r>
            <a:r>
              <a:rPr lang="en-US" sz="2800" dirty="0" err="1"/>
              <a:t>gọn</a:t>
            </a:r>
            <a:r>
              <a:rPr lang="en-US" sz="2800" dirty="0"/>
              <a:t> </a:t>
            </a:r>
            <a:r>
              <a:rPr lang="en-US" sz="2800" dirty="0" err="1"/>
              <a:t>gàng</a:t>
            </a:r>
            <a:r>
              <a:rPr lang="en-US" sz="2800" dirty="0"/>
              <a:t>, </a:t>
            </a:r>
            <a:r>
              <a:rPr lang="en-US" sz="2800" dirty="0" err="1"/>
              <a:t>ngăn</a:t>
            </a:r>
            <a:r>
              <a:rPr lang="en-US" sz="2800" dirty="0"/>
              <a:t> </a:t>
            </a:r>
            <a:r>
              <a:rPr lang="en-US" sz="2800" dirty="0" err="1"/>
              <a:t>nắp</a:t>
            </a:r>
            <a:r>
              <a:rPr lang="en-US" sz="2800" dirty="0"/>
              <a:t> ở </a:t>
            </a:r>
            <a:r>
              <a:rPr lang="en-US" sz="2800" dirty="0" err="1"/>
              <a:t>khu</a:t>
            </a:r>
            <a:r>
              <a:rPr lang="en-US" sz="2800" dirty="0"/>
              <a:t> </a:t>
            </a:r>
            <a:r>
              <a:rPr lang="en-US" sz="2800" dirty="0" err="1"/>
              <a:t>vực</a:t>
            </a:r>
            <a:r>
              <a:rPr lang="en-US" sz="2800" dirty="0"/>
              <a:t> ban </a:t>
            </a:r>
            <a:r>
              <a:rPr lang="en-US" sz="2800" dirty="0" err="1"/>
              <a:t>công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cần</a:t>
            </a:r>
            <a:r>
              <a:rPr lang="en-US" sz="2800" dirty="0"/>
              <a:t> </a:t>
            </a:r>
            <a:r>
              <a:rPr lang="en-US" sz="2800" dirty="0" err="1"/>
              <a:t>làm</a:t>
            </a:r>
            <a:r>
              <a:rPr lang="en-US" sz="2800" dirty="0"/>
              <a:t> </a:t>
            </a:r>
            <a:r>
              <a:rPr lang="en-US" sz="2800" dirty="0" err="1"/>
              <a:t>công</a:t>
            </a:r>
            <a:r>
              <a:rPr lang="en-US" sz="2800" dirty="0"/>
              <a:t> </a:t>
            </a:r>
            <a:r>
              <a:rPr lang="en-US" sz="2800" dirty="0" err="1"/>
              <a:t>việc</a:t>
            </a:r>
            <a:r>
              <a:rPr lang="en-US" sz="2800" dirty="0"/>
              <a:t> </a:t>
            </a:r>
            <a:r>
              <a:rPr lang="en-US" sz="2800" dirty="0" err="1"/>
              <a:t>gì</a:t>
            </a:r>
            <a:r>
              <a:rPr lang="en-US" sz="2800" dirty="0"/>
              <a:t>?</a:t>
            </a:r>
            <a:endParaRPr lang="en-US" sz="6600" b="1" kern="0" spc="50" dirty="0">
              <a:ln w="9525" cmpd="sng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EB701D"/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8714ED08-22F3-3F09-B4E2-6411163F7B5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  <p:sp>
        <p:nvSpPr>
          <p:cNvPr id="11" name="b">
            <a:extLst>
              <a:ext uri="{FF2B5EF4-FFF2-40B4-BE49-F238E27FC236}">
                <a16:creationId xmlns:a16="http://schemas.microsoft.com/office/drawing/2014/main" id="{E2AE54E7-0CA2-FB58-6546-74B188F086E3}"/>
              </a:ext>
            </a:extLst>
          </p:cNvPr>
          <p:cNvSpPr/>
          <p:nvPr/>
        </p:nvSpPr>
        <p:spPr>
          <a:xfrm>
            <a:off x="1869264" y="4693023"/>
            <a:ext cx="3343836" cy="12061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B. </a:t>
            </a:r>
            <a:r>
              <a:rPr lang="vi-VN" sz="2400" dirty="0"/>
              <a:t>Tỉa cây nhưng không dọn lá</a:t>
            </a:r>
            <a:r>
              <a:rPr lang="en-US" sz="2400" dirty="0"/>
              <a:t>.</a:t>
            </a:r>
          </a:p>
        </p:txBody>
      </p:sp>
      <p:sp>
        <p:nvSpPr>
          <p:cNvPr id="12" name="d">
            <a:extLst>
              <a:ext uri="{FF2B5EF4-FFF2-40B4-BE49-F238E27FC236}">
                <a16:creationId xmlns:a16="http://schemas.microsoft.com/office/drawing/2014/main" id="{807FDDCE-CD7F-7D8F-CFB6-4A8AB90F6258}"/>
              </a:ext>
            </a:extLst>
          </p:cNvPr>
          <p:cNvSpPr/>
          <p:nvPr/>
        </p:nvSpPr>
        <p:spPr>
          <a:xfrm>
            <a:off x="6839828" y="4693023"/>
            <a:ext cx="3783348" cy="12061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dirty="0"/>
              <a:t>D. Mang đồ ăn ra ban công ăn nhưng không dọn dẹp .</a:t>
            </a:r>
            <a:endParaRPr lang="en-US" sz="2400" dirty="0"/>
          </a:p>
        </p:txBody>
      </p:sp>
      <p:sp>
        <p:nvSpPr>
          <p:cNvPr id="14" name="a">
            <a:extLst>
              <a:ext uri="{FF2B5EF4-FFF2-40B4-BE49-F238E27FC236}">
                <a16:creationId xmlns:a16="http://schemas.microsoft.com/office/drawing/2014/main" id="{C008C692-5819-4410-C488-3D1AAC817AE0}"/>
              </a:ext>
            </a:extLst>
          </p:cNvPr>
          <p:cNvSpPr/>
          <p:nvPr/>
        </p:nvSpPr>
        <p:spPr>
          <a:xfrm>
            <a:off x="1869264" y="2919071"/>
            <a:ext cx="3343836" cy="12061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A. </a:t>
            </a:r>
            <a:r>
              <a:rPr lang="en-US" sz="2400" dirty="0" err="1"/>
              <a:t>Quét</a:t>
            </a:r>
            <a:r>
              <a:rPr lang="en-US" sz="2400" dirty="0"/>
              <a:t> </a:t>
            </a:r>
            <a:r>
              <a:rPr lang="en-US" sz="2400" dirty="0" err="1"/>
              <a:t>và</a:t>
            </a:r>
            <a:r>
              <a:rPr lang="en-US" sz="2400" dirty="0"/>
              <a:t> </a:t>
            </a:r>
            <a:r>
              <a:rPr lang="en-US" sz="2400" dirty="0" err="1"/>
              <a:t>lau</a:t>
            </a:r>
            <a:r>
              <a:rPr lang="en-US" sz="2400" dirty="0"/>
              <a:t> ban </a:t>
            </a:r>
            <a:r>
              <a:rPr lang="en-US" sz="2400" dirty="0" err="1"/>
              <a:t>công</a:t>
            </a:r>
            <a:r>
              <a:rPr lang="en-US" sz="2400" dirty="0"/>
              <a:t> </a:t>
            </a:r>
            <a:r>
              <a:rPr lang="en-US" sz="2400" dirty="0" err="1"/>
              <a:t>sạch</a:t>
            </a:r>
            <a:r>
              <a:rPr lang="en-US" sz="2400" dirty="0"/>
              <a:t> </a:t>
            </a:r>
            <a:r>
              <a:rPr lang="en-US" sz="2400" dirty="0" err="1"/>
              <a:t>sẽ</a:t>
            </a:r>
            <a:r>
              <a:rPr lang="en-US" sz="2400" dirty="0"/>
              <a:t>.</a:t>
            </a:r>
          </a:p>
        </p:txBody>
      </p:sp>
      <p:sp>
        <p:nvSpPr>
          <p:cNvPr id="16" name="c">
            <a:extLst>
              <a:ext uri="{FF2B5EF4-FFF2-40B4-BE49-F238E27FC236}">
                <a16:creationId xmlns:a16="http://schemas.microsoft.com/office/drawing/2014/main" id="{F6DEBE8F-E7A1-FC82-A455-7ED886ECA4F9}"/>
              </a:ext>
            </a:extLst>
          </p:cNvPr>
          <p:cNvSpPr/>
          <p:nvPr/>
        </p:nvSpPr>
        <p:spPr>
          <a:xfrm>
            <a:off x="6839828" y="2919071"/>
            <a:ext cx="3783348" cy="12061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C. </a:t>
            </a:r>
            <a:r>
              <a:rPr lang="en-US" sz="2400" dirty="0" err="1"/>
              <a:t>Mang</a:t>
            </a:r>
            <a:r>
              <a:rPr lang="en-US" sz="2400" dirty="0"/>
              <a:t> </a:t>
            </a:r>
            <a:r>
              <a:rPr lang="en-US" sz="2400" dirty="0" err="1"/>
              <a:t>rác</a:t>
            </a:r>
            <a:r>
              <a:rPr lang="en-US" sz="2400" dirty="0"/>
              <a:t> </a:t>
            </a:r>
            <a:r>
              <a:rPr lang="en-US" sz="2400" dirty="0" err="1"/>
              <a:t>ra</a:t>
            </a:r>
            <a:r>
              <a:rPr lang="en-US" sz="2400" dirty="0"/>
              <a:t> ban </a:t>
            </a:r>
            <a:r>
              <a:rPr lang="en-US" sz="2400" dirty="0" err="1"/>
              <a:t>công</a:t>
            </a:r>
            <a:r>
              <a:rPr lang="en-US" sz="2400" dirty="0"/>
              <a:t> </a:t>
            </a:r>
            <a:r>
              <a:rPr lang="en-US" sz="2400" dirty="0" err="1"/>
              <a:t>vứt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873839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bao-sai-www_tiengdong_com-_mp3cut.net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bao-sai-www_tiengdong_com-_mp3cut.net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bao-sai-www_tiengdong_com-_mp3cut.net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22" grpId="0"/>
      <p:bldP spid="11" grpId="0" animBg="1"/>
      <p:bldP spid="12" grpId="0" animBg="1"/>
      <p:bldP spid="14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35980" y="-48871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8CCCB1E-5D6D-4B1D-94ED-906BCD4A2D0C}"/>
              </a:ext>
            </a:extLst>
          </p:cNvPr>
          <p:cNvSpPr/>
          <p:nvPr/>
        </p:nvSpPr>
        <p:spPr>
          <a:xfrm>
            <a:off x="3441700" y="612966"/>
            <a:ext cx="6548226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r>
              <a:rPr lang="en-US" sz="2800" dirty="0" err="1"/>
              <a:t>Câu</a:t>
            </a:r>
            <a:r>
              <a:rPr lang="en-US" sz="2800" dirty="0"/>
              <a:t> </a:t>
            </a:r>
            <a:r>
              <a:rPr lang="en-US" sz="2800" dirty="0" err="1"/>
              <a:t>hỏi</a:t>
            </a:r>
            <a:r>
              <a:rPr lang="en-US" sz="2800" dirty="0"/>
              <a:t> 4: Trong </a:t>
            </a:r>
            <a:r>
              <a:rPr lang="en-US" sz="2800" dirty="0" err="1"/>
              <a:t>kế</a:t>
            </a:r>
            <a:r>
              <a:rPr lang="en-US" sz="2800" dirty="0"/>
              <a:t> </a:t>
            </a:r>
            <a:r>
              <a:rPr lang="en-US" sz="2800" dirty="0" err="1"/>
              <a:t>hoạch</a:t>
            </a:r>
            <a:r>
              <a:rPr lang="en-US" sz="2800" dirty="0"/>
              <a:t> </a:t>
            </a:r>
            <a:r>
              <a:rPr lang="en-US" sz="2800" dirty="0" err="1"/>
              <a:t>giữ</a:t>
            </a:r>
            <a:r>
              <a:rPr lang="en-US" sz="2800" dirty="0"/>
              <a:t> </a:t>
            </a:r>
            <a:r>
              <a:rPr lang="en-US" sz="2800" dirty="0" err="1"/>
              <a:t>gìn</a:t>
            </a:r>
            <a:r>
              <a:rPr lang="en-US" sz="2800" dirty="0"/>
              <a:t> </a:t>
            </a:r>
            <a:r>
              <a:rPr lang="en-US" sz="2800" dirty="0" err="1"/>
              <a:t>nhà</a:t>
            </a:r>
            <a:r>
              <a:rPr lang="en-US" sz="2800" dirty="0"/>
              <a:t> </a:t>
            </a:r>
            <a:r>
              <a:rPr lang="en-US" sz="2800" dirty="0" err="1"/>
              <a:t>cửa</a:t>
            </a:r>
            <a:r>
              <a:rPr lang="en-US" sz="2800" dirty="0"/>
              <a:t> </a:t>
            </a:r>
            <a:r>
              <a:rPr lang="en-US" sz="2800" dirty="0" err="1"/>
              <a:t>gọn</a:t>
            </a:r>
            <a:r>
              <a:rPr lang="en-US" sz="2800" dirty="0"/>
              <a:t> </a:t>
            </a:r>
            <a:r>
              <a:rPr lang="en-US" sz="2800" dirty="0" err="1"/>
              <a:t>gàng</a:t>
            </a:r>
            <a:r>
              <a:rPr lang="en-US" sz="2800" dirty="0"/>
              <a:t>, </a:t>
            </a:r>
            <a:r>
              <a:rPr lang="en-US" sz="2800" dirty="0" err="1"/>
              <a:t>ngăn</a:t>
            </a:r>
            <a:r>
              <a:rPr lang="en-US" sz="2800" dirty="0"/>
              <a:t> </a:t>
            </a:r>
            <a:r>
              <a:rPr lang="en-US" sz="2800" dirty="0" err="1"/>
              <a:t>nắp</a:t>
            </a:r>
            <a:r>
              <a:rPr lang="en-US" sz="2800" dirty="0"/>
              <a:t> ở </a:t>
            </a:r>
            <a:r>
              <a:rPr lang="en-US" sz="2800" dirty="0" err="1"/>
              <a:t>khu</a:t>
            </a:r>
            <a:r>
              <a:rPr lang="en-US" sz="2800" dirty="0"/>
              <a:t> </a:t>
            </a:r>
            <a:r>
              <a:rPr lang="en-US" sz="2800" dirty="0" err="1"/>
              <a:t>vực</a:t>
            </a:r>
            <a:r>
              <a:rPr lang="en-US" sz="2800" dirty="0"/>
              <a:t> </a:t>
            </a:r>
            <a:r>
              <a:rPr lang="en-US" sz="2800" dirty="0" err="1"/>
              <a:t>nhà</a:t>
            </a:r>
            <a:r>
              <a:rPr lang="en-US" sz="2800" dirty="0"/>
              <a:t> </a:t>
            </a:r>
            <a:r>
              <a:rPr lang="en-US" sz="2800" dirty="0" err="1"/>
              <a:t>vệ</a:t>
            </a:r>
            <a:r>
              <a:rPr lang="en-US" sz="2800" dirty="0"/>
              <a:t> </a:t>
            </a:r>
            <a:r>
              <a:rPr lang="en-US" sz="2800" dirty="0" err="1"/>
              <a:t>sinh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cần</a:t>
            </a:r>
            <a:r>
              <a:rPr lang="en-US" sz="2800" dirty="0"/>
              <a:t> </a:t>
            </a:r>
            <a:r>
              <a:rPr lang="en-US" sz="2800" dirty="0" err="1"/>
              <a:t>làm</a:t>
            </a:r>
            <a:r>
              <a:rPr lang="en-US" sz="2800" dirty="0"/>
              <a:t> </a:t>
            </a:r>
            <a:r>
              <a:rPr lang="en-US" sz="2800" dirty="0" err="1"/>
              <a:t>những</a:t>
            </a:r>
            <a:r>
              <a:rPr lang="en-US" sz="2800" dirty="0"/>
              <a:t> </a:t>
            </a:r>
            <a:r>
              <a:rPr lang="en-US" sz="2800" dirty="0" err="1"/>
              <a:t>công</a:t>
            </a:r>
            <a:r>
              <a:rPr lang="en-US" sz="2800" dirty="0"/>
              <a:t> </a:t>
            </a:r>
            <a:r>
              <a:rPr lang="en-US" sz="2800" dirty="0" err="1"/>
              <a:t>việc</a:t>
            </a:r>
            <a:r>
              <a:rPr lang="en-US" sz="2800" dirty="0"/>
              <a:t> </a:t>
            </a:r>
            <a:r>
              <a:rPr lang="en-US" sz="2800" dirty="0" err="1"/>
              <a:t>gì</a:t>
            </a:r>
            <a:r>
              <a:rPr lang="en-US" sz="2800" dirty="0"/>
              <a:t>?</a:t>
            </a:r>
            <a:endParaRPr lang="en-US" sz="6600" b="1" kern="0" spc="50" dirty="0">
              <a:ln w="9525" cmpd="sng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EB701D"/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D4E66736-4359-30CD-A478-794455A6ACD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  <p:pic>
        <p:nvPicPr>
          <p:cNvPr id="39" name="Picture 38">
            <a:hlinkClick r:id="rId10" action="ppaction://hlinksldjump"/>
            <a:extLst>
              <a:ext uri="{FF2B5EF4-FFF2-40B4-BE49-F238E27FC236}">
                <a16:creationId xmlns:a16="http://schemas.microsoft.com/office/drawing/2014/main" id="{2FF37478-E871-40FB-9D12-9FA015EE86D9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1118438" y="2197866"/>
            <a:ext cx="1144570" cy="1077968"/>
          </a:xfrm>
          <a:prstGeom prst="rect">
            <a:avLst/>
          </a:prstGeom>
        </p:spPr>
      </p:pic>
      <p:sp>
        <p:nvSpPr>
          <p:cNvPr id="9" name="b">
            <a:extLst>
              <a:ext uri="{FF2B5EF4-FFF2-40B4-BE49-F238E27FC236}">
                <a16:creationId xmlns:a16="http://schemas.microsoft.com/office/drawing/2014/main" id="{DF734F0A-9301-5E25-7325-72D21B142C79}"/>
              </a:ext>
            </a:extLst>
          </p:cNvPr>
          <p:cNvSpPr/>
          <p:nvPr/>
        </p:nvSpPr>
        <p:spPr>
          <a:xfrm>
            <a:off x="1869264" y="4693023"/>
            <a:ext cx="3343836" cy="12061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B. </a:t>
            </a:r>
            <a:r>
              <a:rPr lang="vi-VN" sz="2400" dirty="0"/>
              <a:t>Cọ bồn cầu</a:t>
            </a:r>
            <a:r>
              <a:rPr lang="en-US" sz="2400" dirty="0"/>
              <a:t>.</a:t>
            </a:r>
          </a:p>
        </p:txBody>
      </p:sp>
      <p:sp>
        <p:nvSpPr>
          <p:cNvPr id="10" name="d">
            <a:extLst>
              <a:ext uri="{FF2B5EF4-FFF2-40B4-BE49-F238E27FC236}">
                <a16:creationId xmlns:a16="http://schemas.microsoft.com/office/drawing/2014/main" id="{5C1D7B61-9117-B694-9256-76FF01098F8D}"/>
              </a:ext>
            </a:extLst>
          </p:cNvPr>
          <p:cNvSpPr/>
          <p:nvPr/>
        </p:nvSpPr>
        <p:spPr>
          <a:xfrm>
            <a:off x="7059584" y="4693023"/>
            <a:ext cx="3343836" cy="12061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dirty="0"/>
              <a:t>D. Chùi nhà vệ sinh.</a:t>
            </a:r>
            <a:endParaRPr lang="en-US" sz="2400" dirty="0"/>
          </a:p>
        </p:txBody>
      </p:sp>
      <p:sp>
        <p:nvSpPr>
          <p:cNvPr id="11" name="a">
            <a:extLst>
              <a:ext uri="{FF2B5EF4-FFF2-40B4-BE49-F238E27FC236}">
                <a16:creationId xmlns:a16="http://schemas.microsoft.com/office/drawing/2014/main" id="{21600962-FB15-1F58-8905-5A6F27A9B967}"/>
              </a:ext>
            </a:extLst>
          </p:cNvPr>
          <p:cNvSpPr/>
          <p:nvPr/>
        </p:nvSpPr>
        <p:spPr>
          <a:xfrm>
            <a:off x="1869264" y="2919071"/>
            <a:ext cx="3343836" cy="12061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A. </a:t>
            </a:r>
            <a:r>
              <a:rPr lang="en-US" sz="2400" dirty="0" err="1"/>
              <a:t>Không</a:t>
            </a:r>
            <a:r>
              <a:rPr lang="en-US" sz="2400" dirty="0"/>
              <a:t> </a:t>
            </a:r>
            <a:r>
              <a:rPr lang="en-US" sz="2400" dirty="0" err="1"/>
              <a:t>cần</a:t>
            </a:r>
            <a:r>
              <a:rPr lang="en-US" sz="2400" dirty="0"/>
              <a:t> </a:t>
            </a:r>
            <a:r>
              <a:rPr lang="en-US" sz="2400" dirty="0" err="1"/>
              <a:t>đổ</a:t>
            </a:r>
            <a:r>
              <a:rPr lang="en-US" sz="2400" dirty="0"/>
              <a:t> </a:t>
            </a:r>
            <a:r>
              <a:rPr lang="en-US" sz="2400" dirty="0" err="1"/>
              <a:t>rác</a:t>
            </a:r>
            <a:r>
              <a:rPr lang="en-US" sz="2400" dirty="0"/>
              <a:t> </a:t>
            </a:r>
            <a:r>
              <a:rPr lang="en-US" sz="2400" dirty="0" err="1"/>
              <a:t>trong</a:t>
            </a:r>
            <a:r>
              <a:rPr lang="en-US" sz="2400" dirty="0"/>
              <a:t> </a:t>
            </a:r>
            <a:r>
              <a:rPr lang="en-US" sz="2400" dirty="0" err="1"/>
              <a:t>nhà</a:t>
            </a:r>
            <a:r>
              <a:rPr lang="en-US" sz="2400" dirty="0"/>
              <a:t> </a:t>
            </a:r>
            <a:r>
              <a:rPr lang="en-US" sz="2400" dirty="0" err="1"/>
              <a:t>vệ</a:t>
            </a:r>
            <a:r>
              <a:rPr lang="en-US" sz="2400" dirty="0"/>
              <a:t> </a:t>
            </a:r>
            <a:r>
              <a:rPr lang="en-US" sz="2400" dirty="0" err="1"/>
              <a:t>sinh</a:t>
            </a:r>
            <a:r>
              <a:rPr lang="en-US" sz="2400" dirty="0"/>
              <a:t> </a:t>
            </a:r>
            <a:r>
              <a:rPr lang="en-US" sz="2400" dirty="0" err="1"/>
              <a:t>đi</a:t>
            </a:r>
            <a:r>
              <a:rPr lang="en-US" sz="2400" dirty="0"/>
              <a:t> .</a:t>
            </a:r>
          </a:p>
        </p:txBody>
      </p:sp>
      <p:sp>
        <p:nvSpPr>
          <p:cNvPr id="12" name="c">
            <a:extLst>
              <a:ext uri="{FF2B5EF4-FFF2-40B4-BE49-F238E27FC236}">
                <a16:creationId xmlns:a16="http://schemas.microsoft.com/office/drawing/2014/main" id="{DD2546BD-B21D-F983-74E9-C8CBFD8555EF}"/>
              </a:ext>
            </a:extLst>
          </p:cNvPr>
          <p:cNvSpPr/>
          <p:nvPr/>
        </p:nvSpPr>
        <p:spPr>
          <a:xfrm>
            <a:off x="7059584" y="2919071"/>
            <a:ext cx="3343836" cy="12061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C. </a:t>
            </a:r>
            <a:r>
              <a:rPr lang="en-US" sz="2400" dirty="0" err="1"/>
              <a:t>Sắp</a:t>
            </a:r>
            <a:r>
              <a:rPr lang="en-US" sz="2400" dirty="0"/>
              <a:t> </a:t>
            </a:r>
            <a:r>
              <a:rPr lang="en-US" sz="2400" dirty="0" err="1"/>
              <a:t>xếp</a:t>
            </a:r>
            <a:r>
              <a:rPr lang="en-US" sz="2400" dirty="0"/>
              <a:t> </a:t>
            </a:r>
            <a:r>
              <a:rPr lang="en-US" sz="2400" dirty="0" err="1"/>
              <a:t>gọn</a:t>
            </a:r>
            <a:r>
              <a:rPr lang="en-US" sz="2400" dirty="0"/>
              <a:t> </a:t>
            </a:r>
            <a:r>
              <a:rPr lang="en-US" sz="2400" dirty="0" err="1"/>
              <a:t>gàng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743842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ieng-bao-sai-www_tiengdong_com-_mp3cut.net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3BF3FBAE-E775-4785-87E4-A57F101D9994}"/>
              </a:ext>
            </a:extLst>
          </p:cNvPr>
          <p:cNvGrpSpPr/>
          <p:nvPr/>
        </p:nvGrpSpPr>
        <p:grpSpPr>
          <a:xfrm>
            <a:off x="1415657" y="1854200"/>
            <a:ext cx="4119163" cy="2511502"/>
            <a:chOff x="918432" y="3508444"/>
            <a:chExt cx="5422223" cy="4300320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59EE44CA-67A1-43E3-B0A5-8BD3723F23B4}"/>
                </a:ext>
              </a:extLst>
            </p:cNvPr>
            <p:cNvGrpSpPr/>
            <p:nvPr/>
          </p:nvGrpSpPr>
          <p:grpSpPr>
            <a:xfrm>
              <a:off x="918432" y="3568797"/>
              <a:ext cx="5422223" cy="4239967"/>
              <a:chOff x="-3810" y="0"/>
              <a:chExt cx="3189543" cy="3100688"/>
            </a:xfrm>
          </p:grpSpPr>
          <p:sp>
            <p:nvSpPr>
              <p:cNvPr id="7" name="Freeform 4">
                <a:extLst>
                  <a:ext uri="{FF2B5EF4-FFF2-40B4-BE49-F238E27FC236}">
                    <a16:creationId xmlns:a16="http://schemas.microsoft.com/office/drawing/2014/main" id="{0B725F15-FA6C-424F-AA71-B8E5B923406C}"/>
                  </a:ext>
                </a:extLst>
              </p:cNvPr>
              <p:cNvSpPr/>
              <p:nvPr/>
            </p:nvSpPr>
            <p:spPr>
              <a:xfrm>
                <a:off x="10160" y="16510"/>
                <a:ext cx="3160333" cy="3074019"/>
              </a:xfrm>
              <a:custGeom>
                <a:avLst/>
                <a:gdLst/>
                <a:ahLst/>
                <a:cxnLst/>
                <a:rect l="l" t="t" r="r" b="b"/>
                <a:pathLst>
                  <a:path w="3160333" h="3074018">
                    <a:moveTo>
                      <a:pt x="3160333" y="3074018"/>
                    </a:moveTo>
                    <a:lnTo>
                      <a:pt x="0" y="3066398"/>
                    </a:lnTo>
                    <a:lnTo>
                      <a:pt x="0" y="1079377"/>
                    </a:lnTo>
                    <a:lnTo>
                      <a:pt x="17780" y="19050"/>
                    </a:lnTo>
                    <a:lnTo>
                      <a:pt x="1573825" y="0"/>
                    </a:lnTo>
                    <a:lnTo>
                      <a:pt x="3141283" y="5080"/>
                    </a:lnTo>
                    <a:close/>
                  </a:path>
                </a:pathLst>
              </a:custGeom>
              <a:solidFill>
                <a:srgbClr val="FFF5D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Freeform 5">
                <a:extLst>
                  <a:ext uri="{FF2B5EF4-FFF2-40B4-BE49-F238E27FC236}">
                    <a16:creationId xmlns:a16="http://schemas.microsoft.com/office/drawing/2014/main" id="{B1ED475C-A2FD-42C6-AEA1-00761550CA8E}"/>
                  </a:ext>
                </a:extLst>
              </p:cNvPr>
              <p:cNvSpPr/>
              <p:nvPr/>
            </p:nvSpPr>
            <p:spPr>
              <a:xfrm>
                <a:off x="-3810" y="0"/>
                <a:ext cx="3189543" cy="3100688"/>
              </a:xfrm>
              <a:custGeom>
                <a:avLst/>
                <a:gdLst/>
                <a:ahLst/>
                <a:cxnLst/>
                <a:rect l="l" t="t" r="r" b="b"/>
                <a:pathLst>
                  <a:path w="3189543" h="3100688">
                    <a:moveTo>
                      <a:pt x="3155253" y="21590"/>
                    </a:moveTo>
                    <a:cubicBezTo>
                      <a:pt x="3156523" y="34290"/>
                      <a:pt x="3156523" y="44450"/>
                      <a:pt x="3157793" y="54610"/>
                    </a:cubicBezTo>
                    <a:cubicBezTo>
                      <a:pt x="3160333" y="110368"/>
                      <a:pt x="3161603" y="177021"/>
                      <a:pt x="3164143" y="241294"/>
                    </a:cubicBezTo>
                    <a:cubicBezTo>
                      <a:pt x="3164143" y="334133"/>
                      <a:pt x="3176843" y="2164722"/>
                      <a:pt x="3183193" y="2257561"/>
                    </a:cubicBezTo>
                    <a:cubicBezTo>
                      <a:pt x="3189543" y="2398009"/>
                      <a:pt x="3185733" y="2540838"/>
                      <a:pt x="3185733" y="2681286"/>
                    </a:cubicBezTo>
                    <a:cubicBezTo>
                      <a:pt x="3185733" y="2805071"/>
                      <a:pt x="3187003" y="2919334"/>
                      <a:pt x="3188273" y="3039728"/>
                    </a:cubicBezTo>
                    <a:cubicBezTo>
                      <a:pt x="3188273" y="3061318"/>
                      <a:pt x="3188273" y="3075288"/>
                      <a:pt x="3188273" y="3099418"/>
                    </a:cubicBezTo>
                    <a:cubicBezTo>
                      <a:pt x="3165413" y="3099418"/>
                      <a:pt x="3145093" y="3100688"/>
                      <a:pt x="3119988" y="3099418"/>
                    </a:cubicBezTo>
                    <a:cubicBezTo>
                      <a:pt x="2961402" y="3094338"/>
                      <a:pt x="2800375" y="3100688"/>
                      <a:pt x="2641788" y="3095608"/>
                    </a:cubicBezTo>
                    <a:cubicBezTo>
                      <a:pt x="2546636" y="3091798"/>
                      <a:pt x="2453923" y="3094338"/>
                      <a:pt x="2358771" y="3091798"/>
                    </a:cubicBezTo>
                    <a:cubicBezTo>
                      <a:pt x="2314855" y="3090528"/>
                      <a:pt x="2270938" y="3089258"/>
                      <a:pt x="2227022" y="3087988"/>
                    </a:cubicBezTo>
                    <a:cubicBezTo>
                      <a:pt x="2200184" y="3087988"/>
                      <a:pt x="2175786" y="3089258"/>
                      <a:pt x="2148949" y="3089258"/>
                    </a:cubicBezTo>
                    <a:cubicBezTo>
                      <a:pt x="2080634" y="3087988"/>
                      <a:pt x="1892770" y="3089258"/>
                      <a:pt x="1824455" y="3087988"/>
                    </a:cubicBezTo>
                    <a:cubicBezTo>
                      <a:pt x="1775659" y="3086718"/>
                      <a:pt x="799740" y="3095608"/>
                      <a:pt x="750944" y="3094338"/>
                    </a:cubicBezTo>
                    <a:cubicBezTo>
                      <a:pt x="738745" y="3094338"/>
                      <a:pt x="724106" y="3095608"/>
                      <a:pt x="711907" y="3095608"/>
                    </a:cubicBezTo>
                    <a:cubicBezTo>
                      <a:pt x="682630" y="3095608"/>
                      <a:pt x="655792" y="3096878"/>
                      <a:pt x="626514" y="3096878"/>
                    </a:cubicBezTo>
                    <a:cubicBezTo>
                      <a:pt x="553320" y="3096878"/>
                      <a:pt x="482566" y="3095608"/>
                      <a:pt x="409372" y="3094338"/>
                    </a:cubicBezTo>
                    <a:cubicBezTo>
                      <a:pt x="365456" y="3093068"/>
                      <a:pt x="321540" y="3091798"/>
                      <a:pt x="280063" y="3090528"/>
                    </a:cubicBezTo>
                    <a:cubicBezTo>
                      <a:pt x="201989" y="3089258"/>
                      <a:pt x="123916" y="3087988"/>
                      <a:pt x="48260" y="3087988"/>
                    </a:cubicBezTo>
                    <a:cubicBezTo>
                      <a:pt x="38100" y="3087988"/>
                      <a:pt x="29210" y="3087988"/>
                      <a:pt x="19050" y="3086718"/>
                    </a:cubicBezTo>
                    <a:cubicBezTo>
                      <a:pt x="10160" y="3085448"/>
                      <a:pt x="5080" y="3079098"/>
                      <a:pt x="7620" y="3070208"/>
                    </a:cubicBezTo>
                    <a:cubicBezTo>
                      <a:pt x="16510" y="3038358"/>
                      <a:pt x="12700" y="2978846"/>
                      <a:pt x="11430" y="2916954"/>
                    </a:cubicBezTo>
                    <a:cubicBezTo>
                      <a:pt x="10160" y="2790788"/>
                      <a:pt x="6350" y="2667003"/>
                      <a:pt x="7620" y="2540838"/>
                    </a:cubicBezTo>
                    <a:cubicBezTo>
                      <a:pt x="5080" y="2383726"/>
                      <a:pt x="0" y="438874"/>
                      <a:pt x="7620" y="279382"/>
                    </a:cubicBezTo>
                    <a:cubicBezTo>
                      <a:pt x="8890" y="248436"/>
                      <a:pt x="7620" y="215109"/>
                      <a:pt x="8890" y="184163"/>
                    </a:cubicBezTo>
                    <a:cubicBezTo>
                      <a:pt x="10160" y="134173"/>
                      <a:pt x="12700" y="79422"/>
                      <a:pt x="13970" y="44450"/>
                    </a:cubicBezTo>
                    <a:cubicBezTo>
                      <a:pt x="13970" y="41910"/>
                      <a:pt x="15240" y="39370"/>
                      <a:pt x="16510" y="38100"/>
                    </a:cubicBezTo>
                    <a:cubicBezTo>
                      <a:pt x="38100" y="35560"/>
                      <a:pt x="62921" y="30480"/>
                      <a:pt x="101958" y="29210"/>
                    </a:cubicBezTo>
                    <a:cubicBezTo>
                      <a:pt x="167832" y="25400"/>
                      <a:pt x="233707" y="22860"/>
                      <a:pt x="302021" y="20320"/>
                    </a:cubicBezTo>
                    <a:cubicBezTo>
                      <a:pt x="348377" y="17780"/>
                      <a:pt x="394733" y="16510"/>
                      <a:pt x="438650" y="13970"/>
                    </a:cubicBezTo>
                    <a:cubicBezTo>
                      <a:pt x="482566" y="11430"/>
                      <a:pt x="528922" y="8890"/>
                      <a:pt x="572839" y="8890"/>
                    </a:cubicBezTo>
                    <a:cubicBezTo>
                      <a:pt x="621635" y="7620"/>
                      <a:pt x="670431" y="10160"/>
                      <a:pt x="719227" y="8890"/>
                    </a:cubicBezTo>
                    <a:cubicBezTo>
                      <a:pt x="780222" y="8890"/>
                      <a:pt x="1885450" y="6350"/>
                      <a:pt x="1946445" y="5080"/>
                    </a:cubicBezTo>
                    <a:cubicBezTo>
                      <a:pt x="2005000" y="3810"/>
                      <a:pt x="2063556" y="2540"/>
                      <a:pt x="2124551" y="2540"/>
                    </a:cubicBezTo>
                    <a:cubicBezTo>
                      <a:pt x="2224582" y="1270"/>
                      <a:pt x="2322174" y="0"/>
                      <a:pt x="2422206" y="0"/>
                    </a:cubicBezTo>
                    <a:cubicBezTo>
                      <a:pt x="2463683" y="0"/>
                      <a:pt x="2507599" y="2540"/>
                      <a:pt x="2549076" y="2540"/>
                    </a:cubicBezTo>
                    <a:cubicBezTo>
                      <a:pt x="2663746" y="3810"/>
                      <a:pt x="2780856" y="5080"/>
                      <a:pt x="2895527" y="7620"/>
                    </a:cubicBezTo>
                    <a:cubicBezTo>
                      <a:pt x="2956522" y="8890"/>
                      <a:pt x="3017517" y="12700"/>
                      <a:pt x="3078512" y="16510"/>
                    </a:cubicBezTo>
                    <a:cubicBezTo>
                      <a:pt x="3093151" y="16510"/>
                      <a:pt x="3107789" y="16510"/>
                      <a:pt x="3119988" y="16510"/>
                    </a:cubicBezTo>
                    <a:cubicBezTo>
                      <a:pt x="3136203" y="17780"/>
                      <a:pt x="3145093" y="20320"/>
                      <a:pt x="3155253" y="21590"/>
                    </a:cubicBezTo>
                    <a:close/>
                    <a:moveTo>
                      <a:pt x="3165413" y="3082908"/>
                    </a:moveTo>
                    <a:cubicBezTo>
                      <a:pt x="3166683" y="3066398"/>
                      <a:pt x="3167953" y="3053698"/>
                      <a:pt x="3167953" y="3040998"/>
                    </a:cubicBezTo>
                    <a:cubicBezTo>
                      <a:pt x="3166683" y="2907432"/>
                      <a:pt x="3165413" y="2781266"/>
                      <a:pt x="3165413" y="2645579"/>
                    </a:cubicBezTo>
                    <a:cubicBezTo>
                      <a:pt x="3165413" y="2583686"/>
                      <a:pt x="3167953" y="2521794"/>
                      <a:pt x="3166683" y="2459901"/>
                    </a:cubicBezTo>
                    <a:cubicBezTo>
                      <a:pt x="3166683" y="2402770"/>
                      <a:pt x="3165413" y="2343258"/>
                      <a:pt x="3164143" y="2286126"/>
                    </a:cubicBezTo>
                    <a:cubicBezTo>
                      <a:pt x="3159063" y="2198049"/>
                      <a:pt x="3147633" y="374601"/>
                      <a:pt x="3147633" y="286523"/>
                    </a:cubicBezTo>
                    <a:cubicBezTo>
                      <a:pt x="3145093" y="212729"/>
                      <a:pt x="3142553" y="136553"/>
                      <a:pt x="3140013" y="63500"/>
                    </a:cubicBezTo>
                    <a:cubicBezTo>
                      <a:pt x="3138743" y="44450"/>
                      <a:pt x="3137473" y="43180"/>
                      <a:pt x="3112669" y="41910"/>
                    </a:cubicBezTo>
                    <a:cubicBezTo>
                      <a:pt x="3105350" y="41910"/>
                      <a:pt x="3100470" y="41910"/>
                      <a:pt x="3093151" y="40640"/>
                    </a:cubicBezTo>
                    <a:cubicBezTo>
                      <a:pt x="3032156" y="36830"/>
                      <a:pt x="2968721" y="31750"/>
                      <a:pt x="2907726" y="30480"/>
                    </a:cubicBezTo>
                    <a:cubicBezTo>
                      <a:pt x="2758898" y="26670"/>
                      <a:pt x="2607631" y="25400"/>
                      <a:pt x="2458803" y="22860"/>
                    </a:cubicBezTo>
                    <a:cubicBezTo>
                      <a:pt x="2436845" y="22860"/>
                      <a:pt x="2412447" y="22860"/>
                      <a:pt x="2390489" y="22860"/>
                    </a:cubicBezTo>
                    <a:cubicBezTo>
                      <a:pt x="2353892" y="22860"/>
                      <a:pt x="2317295" y="22860"/>
                      <a:pt x="2283138" y="22860"/>
                    </a:cubicBezTo>
                    <a:cubicBezTo>
                      <a:pt x="2205064" y="22860"/>
                      <a:pt x="2126990" y="22860"/>
                      <a:pt x="2051357" y="24130"/>
                    </a:cubicBezTo>
                    <a:cubicBezTo>
                      <a:pt x="1985482" y="25400"/>
                      <a:pt x="875374" y="29210"/>
                      <a:pt x="809499" y="29210"/>
                    </a:cubicBezTo>
                    <a:cubicBezTo>
                      <a:pt x="702148" y="29210"/>
                      <a:pt x="594797" y="26670"/>
                      <a:pt x="487446" y="33020"/>
                    </a:cubicBezTo>
                    <a:cubicBezTo>
                      <a:pt x="431330" y="36830"/>
                      <a:pt x="377655" y="36830"/>
                      <a:pt x="323979" y="38100"/>
                    </a:cubicBezTo>
                    <a:cubicBezTo>
                      <a:pt x="231267" y="41910"/>
                      <a:pt x="138555" y="45720"/>
                      <a:pt x="49530" y="50800"/>
                    </a:cubicBezTo>
                    <a:cubicBezTo>
                      <a:pt x="36830" y="50800"/>
                      <a:pt x="34290" y="53340"/>
                      <a:pt x="33020" y="72280"/>
                    </a:cubicBezTo>
                    <a:cubicBezTo>
                      <a:pt x="31750" y="115129"/>
                      <a:pt x="31750" y="157978"/>
                      <a:pt x="30480" y="200826"/>
                    </a:cubicBezTo>
                    <a:cubicBezTo>
                      <a:pt x="29210" y="272241"/>
                      <a:pt x="26670" y="341275"/>
                      <a:pt x="25400" y="412689"/>
                    </a:cubicBezTo>
                    <a:cubicBezTo>
                      <a:pt x="20320" y="488864"/>
                      <a:pt x="26670" y="2350399"/>
                      <a:pt x="29210" y="2426575"/>
                    </a:cubicBezTo>
                    <a:cubicBezTo>
                      <a:pt x="29210" y="2507511"/>
                      <a:pt x="29210" y="2590828"/>
                      <a:pt x="30480" y="2671764"/>
                    </a:cubicBezTo>
                    <a:cubicBezTo>
                      <a:pt x="30480" y="2731276"/>
                      <a:pt x="33020" y="2790788"/>
                      <a:pt x="33020" y="2850300"/>
                    </a:cubicBezTo>
                    <a:cubicBezTo>
                      <a:pt x="33020" y="2914573"/>
                      <a:pt x="33020" y="2978846"/>
                      <a:pt x="31750" y="3040998"/>
                    </a:cubicBezTo>
                    <a:cubicBezTo>
                      <a:pt x="31750" y="3044808"/>
                      <a:pt x="31750" y="3047348"/>
                      <a:pt x="31750" y="3051158"/>
                    </a:cubicBezTo>
                    <a:cubicBezTo>
                      <a:pt x="31750" y="3061318"/>
                      <a:pt x="35560" y="3065128"/>
                      <a:pt x="44450" y="3065128"/>
                    </a:cubicBezTo>
                    <a:cubicBezTo>
                      <a:pt x="67801" y="3065128"/>
                      <a:pt x="101958" y="3066398"/>
                      <a:pt x="133675" y="3066398"/>
                    </a:cubicBezTo>
                    <a:cubicBezTo>
                      <a:pt x="180031" y="3066398"/>
                      <a:pt x="228827" y="3063858"/>
                      <a:pt x="275183" y="3066398"/>
                    </a:cubicBezTo>
                    <a:cubicBezTo>
                      <a:pt x="350817" y="3070208"/>
                      <a:pt x="426451" y="3072748"/>
                      <a:pt x="502085" y="3071478"/>
                    </a:cubicBezTo>
                    <a:cubicBezTo>
                      <a:pt x="550881" y="3070208"/>
                      <a:pt x="597237" y="3072748"/>
                      <a:pt x="646033" y="3072748"/>
                    </a:cubicBezTo>
                    <a:cubicBezTo>
                      <a:pt x="716787" y="3072748"/>
                      <a:pt x="787541" y="3071478"/>
                      <a:pt x="858295" y="3072748"/>
                    </a:cubicBezTo>
                    <a:cubicBezTo>
                      <a:pt x="963207" y="3074018"/>
                      <a:pt x="2114791" y="3063858"/>
                      <a:pt x="2222143" y="3066398"/>
                    </a:cubicBezTo>
                    <a:cubicBezTo>
                      <a:pt x="2268499" y="3067668"/>
                      <a:pt x="2314855" y="3068938"/>
                      <a:pt x="2358771" y="3068938"/>
                    </a:cubicBezTo>
                    <a:cubicBezTo>
                      <a:pt x="2439285" y="3071478"/>
                      <a:pt x="2517358" y="3067668"/>
                      <a:pt x="2597872" y="3071478"/>
                    </a:cubicBezTo>
                    <a:cubicBezTo>
                      <a:pt x="2663746" y="3074018"/>
                      <a:pt x="2729621" y="3074018"/>
                      <a:pt x="2795495" y="3076558"/>
                    </a:cubicBezTo>
                    <a:cubicBezTo>
                      <a:pt x="2893087" y="3080368"/>
                      <a:pt x="2990679" y="3082908"/>
                      <a:pt x="3088271" y="3084178"/>
                    </a:cubicBezTo>
                    <a:cubicBezTo>
                      <a:pt x="3124868" y="3084178"/>
                      <a:pt x="3145093" y="3082908"/>
                      <a:pt x="3165413" y="3082908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491C143-029D-435F-AE4D-A2C4F54F8420}"/>
                </a:ext>
              </a:extLst>
            </p:cNvPr>
            <p:cNvSpPr/>
            <p:nvPr/>
          </p:nvSpPr>
          <p:spPr>
            <a:xfrm>
              <a:off x="994178" y="3508444"/>
              <a:ext cx="5272939" cy="38180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</a:pPr>
              <a:r>
                <a:rPr lang="pt-BR" sz="2400" kern="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rPr>
                <a:t>Thực hiện giữ gìn nhà cửa gọn gàng, ngăn nắp, sạch sẽ theo kế hoạch đã xây dựng.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5FB0CF3-A4A5-4558-9A89-F6F17F3E026A}"/>
              </a:ext>
            </a:extLst>
          </p:cNvPr>
          <p:cNvGrpSpPr/>
          <p:nvPr/>
        </p:nvGrpSpPr>
        <p:grpSpPr>
          <a:xfrm>
            <a:off x="6641442" y="1889448"/>
            <a:ext cx="4090214" cy="2488182"/>
            <a:chOff x="12644694" y="3479846"/>
            <a:chExt cx="5422223" cy="4709752"/>
          </a:xfrm>
        </p:grpSpPr>
        <p:grpSp>
          <p:nvGrpSpPr>
            <p:cNvPr id="10" name="Group 3">
              <a:extLst>
                <a:ext uri="{FF2B5EF4-FFF2-40B4-BE49-F238E27FC236}">
                  <a16:creationId xmlns:a16="http://schemas.microsoft.com/office/drawing/2014/main" id="{ACCD9CEE-60B0-4911-9D6A-FC3CBAA47313}"/>
                </a:ext>
              </a:extLst>
            </p:cNvPr>
            <p:cNvGrpSpPr/>
            <p:nvPr/>
          </p:nvGrpSpPr>
          <p:grpSpPr>
            <a:xfrm>
              <a:off x="12644694" y="3479846"/>
              <a:ext cx="5422223" cy="4709752"/>
              <a:chOff x="-3810" y="0"/>
              <a:chExt cx="3189543" cy="3444242"/>
            </a:xfrm>
          </p:grpSpPr>
          <p:sp>
            <p:nvSpPr>
              <p:cNvPr id="12" name="Freeform 4">
                <a:extLst>
                  <a:ext uri="{FF2B5EF4-FFF2-40B4-BE49-F238E27FC236}">
                    <a16:creationId xmlns:a16="http://schemas.microsoft.com/office/drawing/2014/main" id="{BED784AA-59D1-402C-BCA7-026FF40B7508}"/>
                  </a:ext>
                </a:extLst>
              </p:cNvPr>
              <p:cNvSpPr/>
              <p:nvPr/>
            </p:nvSpPr>
            <p:spPr>
              <a:xfrm>
                <a:off x="10160" y="16510"/>
                <a:ext cx="3160333" cy="3427732"/>
              </a:xfrm>
              <a:custGeom>
                <a:avLst/>
                <a:gdLst/>
                <a:ahLst/>
                <a:cxnLst/>
                <a:rect l="l" t="t" r="r" b="b"/>
                <a:pathLst>
                  <a:path w="3160333" h="3074018">
                    <a:moveTo>
                      <a:pt x="3160333" y="3074018"/>
                    </a:moveTo>
                    <a:lnTo>
                      <a:pt x="0" y="3066398"/>
                    </a:lnTo>
                    <a:lnTo>
                      <a:pt x="0" y="1079377"/>
                    </a:lnTo>
                    <a:lnTo>
                      <a:pt x="17780" y="19050"/>
                    </a:lnTo>
                    <a:lnTo>
                      <a:pt x="1573825" y="0"/>
                    </a:lnTo>
                    <a:lnTo>
                      <a:pt x="3141283" y="5080"/>
                    </a:lnTo>
                    <a:close/>
                  </a:path>
                </a:pathLst>
              </a:custGeom>
              <a:solidFill>
                <a:srgbClr val="FFF5D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5">
                <a:extLst>
                  <a:ext uri="{FF2B5EF4-FFF2-40B4-BE49-F238E27FC236}">
                    <a16:creationId xmlns:a16="http://schemas.microsoft.com/office/drawing/2014/main" id="{84E5E863-BE49-4832-A1C4-02A06BC37BBE}"/>
                  </a:ext>
                </a:extLst>
              </p:cNvPr>
              <p:cNvSpPr/>
              <p:nvPr/>
            </p:nvSpPr>
            <p:spPr>
              <a:xfrm>
                <a:off x="-3810" y="0"/>
                <a:ext cx="3189543" cy="3444242"/>
              </a:xfrm>
              <a:custGeom>
                <a:avLst/>
                <a:gdLst/>
                <a:ahLst/>
                <a:cxnLst/>
                <a:rect l="l" t="t" r="r" b="b"/>
                <a:pathLst>
                  <a:path w="3189543" h="3100688">
                    <a:moveTo>
                      <a:pt x="3155253" y="21590"/>
                    </a:moveTo>
                    <a:cubicBezTo>
                      <a:pt x="3156523" y="34290"/>
                      <a:pt x="3156523" y="44450"/>
                      <a:pt x="3157793" y="54610"/>
                    </a:cubicBezTo>
                    <a:cubicBezTo>
                      <a:pt x="3160333" y="110368"/>
                      <a:pt x="3161603" y="177021"/>
                      <a:pt x="3164143" y="241294"/>
                    </a:cubicBezTo>
                    <a:cubicBezTo>
                      <a:pt x="3164143" y="334133"/>
                      <a:pt x="3176843" y="2164722"/>
                      <a:pt x="3183193" y="2257561"/>
                    </a:cubicBezTo>
                    <a:cubicBezTo>
                      <a:pt x="3189543" y="2398009"/>
                      <a:pt x="3185733" y="2540838"/>
                      <a:pt x="3185733" y="2681286"/>
                    </a:cubicBezTo>
                    <a:cubicBezTo>
                      <a:pt x="3185733" y="2805071"/>
                      <a:pt x="3187003" y="2919334"/>
                      <a:pt x="3188273" y="3039728"/>
                    </a:cubicBezTo>
                    <a:cubicBezTo>
                      <a:pt x="3188273" y="3061318"/>
                      <a:pt x="3188273" y="3075288"/>
                      <a:pt x="3188273" y="3099418"/>
                    </a:cubicBezTo>
                    <a:cubicBezTo>
                      <a:pt x="3165413" y="3099418"/>
                      <a:pt x="3145093" y="3100688"/>
                      <a:pt x="3119988" y="3099418"/>
                    </a:cubicBezTo>
                    <a:cubicBezTo>
                      <a:pt x="2961402" y="3094338"/>
                      <a:pt x="2800375" y="3100688"/>
                      <a:pt x="2641788" y="3095608"/>
                    </a:cubicBezTo>
                    <a:cubicBezTo>
                      <a:pt x="2546636" y="3091798"/>
                      <a:pt x="2453923" y="3094338"/>
                      <a:pt x="2358771" y="3091798"/>
                    </a:cubicBezTo>
                    <a:cubicBezTo>
                      <a:pt x="2314855" y="3090528"/>
                      <a:pt x="2270938" y="3089258"/>
                      <a:pt x="2227022" y="3087988"/>
                    </a:cubicBezTo>
                    <a:cubicBezTo>
                      <a:pt x="2200184" y="3087988"/>
                      <a:pt x="2175786" y="3089258"/>
                      <a:pt x="2148949" y="3089258"/>
                    </a:cubicBezTo>
                    <a:cubicBezTo>
                      <a:pt x="2080634" y="3087988"/>
                      <a:pt x="1892770" y="3089258"/>
                      <a:pt x="1824455" y="3087988"/>
                    </a:cubicBezTo>
                    <a:cubicBezTo>
                      <a:pt x="1775659" y="3086718"/>
                      <a:pt x="799740" y="3095608"/>
                      <a:pt x="750944" y="3094338"/>
                    </a:cubicBezTo>
                    <a:cubicBezTo>
                      <a:pt x="738745" y="3094338"/>
                      <a:pt x="724106" y="3095608"/>
                      <a:pt x="711907" y="3095608"/>
                    </a:cubicBezTo>
                    <a:cubicBezTo>
                      <a:pt x="682630" y="3095608"/>
                      <a:pt x="655792" y="3096878"/>
                      <a:pt x="626514" y="3096878"/>
                    </a:cubicBezTo>
                    <a:cubicBezTo>
                      <a:pt x="553320" y="3096878"/>
                      <a:pt x="482566" y="3095608"/>
                      <a:pt x="409372" y="3094338"/>
                    </a:cubicBezTo>
                    <a:cubicBezTo>
                      <a:pt x="365456" y="3093068"/>
                      <a:pt x="321540" y="3091798"/>
                      <a:pt x="280063" y="3090528"/>
                    </a:cubicBezTo>
                    <a:cubicBezTo>
                      <a:pt x="201989" y="3089258"/>
                      <a:pt x="123916" y="3087988"/>
                      <a:pt x="48260" y="3087988"/>
                    </a:cubicBezTo>
                    <a:cubicBezTo>
                      <a:pt x="38100" y="3087988"/>
                      <a:pt x="29210" y="3087988"/>
                      <a:pt x="19050" y="3086718"/>
                    </a:cubicBezTo>
                    <a:cubicBezTo>
                      <a:pt x="10160" y="3085448"/>
                      <a:pt x="5080" y="3079098"/>
                      <a:pt x="7620" y="3070208"/>
                    </a:cubicBezTo>
                    <a:cubicBezTo>
                      <a:pt x="16510" y="3038358"/>
                      <a:pt x="12700" y="2978846"/>
                      <a:pt x="11430" y="2916954"/>
                    </a:cubicBezTo>
                    <a:cubicBezTo>
                      <a:pt x="10160" y="2790788"/>
                      <a:pt x="6350" y="2667003"/>
                      <a:pt x="7620" y="2540838"/>
                    </a:cubicBezTo>
                    <a:cubicBezTo>
                      <a:pt x="5080" y="2383726"/>
                      <a:pt x="0" y="438874"/>
                      <a:pt x="7620" y="279382"/>
                    </a:cubicBezTo>
                    <a:cubicBezTo>
                      <a:pt x="8890" y="248436"/>
                      <a:pt x="7620" y="215109"/>
                      <a:pt x="8890" y="184163"/>
                    </a:cubicBezTo>
                    <a:cubicBezTo>
                      <a:pt x="10160" y="134173"/>
                      <a:pt x="12700" y="79422"/>
                      <a:pt x="13970" y="44450"/>
                    </a:cubicBezTo>
                    <a:cubicBezTo>
                      <a:pt x="13970" y="41910"/>
                      <a:pt x="15240" y="39370"/>
                      <a:pt x="16510" y="38100"/>
                    </a:cubicBezTo>
                    <a:cubicBezTo>
                      <a:pt x="38100" y="35560"/>
                      <a:pt x="62921" y="30480"/>
                      <a:pt x="101958" y="29210"/>
                    </a:cubicBezTo>
                    <a:cubicBezTo>
                      <a:pt x="167832" y="25400"/>
                      <a:pt x="233707" y="22860"/>
                      <a:pt x="302021" y="20320"/>
                    </a:cubicBezTo>
                    <a:cubicBezTo>
                      <a:pt x="348377" y="17780"/>
                      <a:pt x="394733" y="16510"/>
                      <a:pt x="438650" y="13970"/>
                    </a:cubicBezTo>
                    <a:cubicBezTo>
                      <a:pt x="482566" y="11430"/>
                      <a:pt x="528922" y="8890"/>
                      <a:pt x="572839" y="8890"/>
                    </a:cubicBezTo>
                    <a:cubicBezTo>
                      <a:pt x="621635" y="7620"/>
                      <a:pt x="670431" y="10160"/>
                      <a:pt x="719227" y="8890"/>
                    </a:cubicBezTo>
                    <a:cubicBezTo>
                      <a:pt x="780222" y="8890"/>
                      <a:pt x="1885450" y="6350"/>
                      <a:pt x="1946445" y="5080"/>
                    </a:cubicBezTo>
                    <a:cubicBezTo>
                      <a:pt x="2005000" y="3810"/>
                      <a:pt x="2063556" y="2540"/>
                      <a:pt x="2124551" y="2540"/>
                    </a:cubicBezTo>
                    <a:cubicBezTo>
                      <a:pt x="2224582" y="1270"/>
                      <a:pt x="2322174" y="0"/>
                      <a:pt x="2422206" y="0"/>
                    </a:cubicBezTo>
                    <a:cubicBezTo>
                      <a:pt x="2463683" y="0"/>
                      <a:pt x="2507599" y="2540"/>
                      <a:pt x="2549076" y="2540"/>
                    </a:cubicBezTo>
                    <a:cubicBezTo>
                      <a:pt x="2663746" y="3810"/>
                      <a:pt x="2780856" y="5080"/>
                      <a:pt x="2895527" y="7620"/>
                    </a:cubicBezTo>
                    <a:cubicBezTo>
                      <a:pt x="2956522" y="8890"/>
                      <a:pt x="3017517" y="12700"/>
                      <a:pt x="3078512" y="16510"/>
                    </a:cubicBezTo>
                    <a:cubicBezTo>
                      <a:pt x="3093151" y="16510"/>
                      <a:pt x="3107789" y="16510"/>
                      <a:pt x="3119988" y="16510"/>
                    </a:cubicBezTo>
                    <a:cubicBezTo>
                      <a:pt x="3136203" y="17780"/>
                      <a:pt x="3145093" y="20320"/>
                      <a:pt x="3155253" y="21590"/>
                    </a:cubicBezTo>
                    <a:close/>
                    <a:moveTo>
                      <a:pt x="3165413" y="3082908"/>
                    </a:moveTo>
                    <a:cubicBezTo>
                      <a:pt x="3166683" y="3066398"/>
                      <a:pt x="3167953" y="3053698"/>
                      <a:pt x="3167953" y="3040998"/>
                    </a:cubicBezTo>
                    <a:cubicBezTo>
                      <a:pt x="3166683" y="2907432"/>
                      <a:pt x="3165413" y="2781266"/>
                      <a:pt x="3165413" y="2645579"/>
                    </a:cubicBezTo>
                    <a:cubicBezTo>
                      <a:pt x="3165413" y="2583686"/>
                      <a:pt x="3167953" y="2521794"/>
                      <a:pt x="3166683" y="2459901"/>
                    </a:cubicBezTo>
                    <a:cubicBezTo>
                      <a:pt x="3166683" y="2402770"/>
                      <a:pt x="3165413" y="2343258"/>
                      <a:pt x="3164143" y="2286126"/>
                    </a:cubicBezTo>
                    <a:cubicBezTo>
                      <a:pt x="3159063" y="2198049"/>
                      <a:pt x="3147633" y="374601"/>
                      <a:pt x="3147633" y="286523"/>
                    </a:cubicBezTo>
                    <a:cubicBezTo>
                      <a:pt x="3145093" y="212729"/>
                      <a:pt x="3142553" y="136553"/>
                      <a:pt x="3140013" y="63500"/>
                    </a:cubicBezTo>
                    <a:cubicBezTo>
                      <a:pt x="3138743" y="44450"/>
                      <a:pt x="3137473" y="43180"/>
                      <a:pt x="3112669" y="41910"/>
                    </a:cubicBezTo>
                    <a:cubicBezTo>
                      <a:pt x="3105350" y="41910"/>
                      <a:pt x="3100470" y="41910"/>
                      <a:pt x="3093151" y="40640"/>
                    </a:cubicBezTo>
                    <a:cubicBezTo>
                      <a:pt x="3032156" y="36830"/>
                      <a:pt x="2968721" y="31750"/>
                      <a:pt x="2907726" y="30480"/>
                    </a:cubicBezTo>
                    <a:cubicBezTo>
                      <a:pt x="2758898" y="26670"/>
                      <a:pt x="2607631" y="25400"/>
                      <a:pt x="2458803" y="22860"/>
                    </a:cubicBezTo>
                    <a:cubicBezTo>
                      <a:pt x="2436845" y="22860"/>
                      <a:pt x="2412447" y="22860"/>
                      <a:pt x="2390489" y="22860"/>
                    </a:cubicBezTo>
                    <a:cubicBezTo>
                      <a:pt x="2353892" y="22860"/>
                      <a:pt x="2317295" y="22860"/>
                      <a:pt x="2283138" y="22860"/>
                    </a:cubicBezTo>
                    <a:cubicBezTo>
                      <a:pt x="2205064" y="22860"/>
                      <a:pt x="2126990" y="22860"/>
                      <a:pt x="2051357" y="24130"/>
                    </a:cubicBezTo>
                    <a:cubicBezTo>
                      <a:pt x="1985482" y="25400"/>
                      <a:pt x="875374" y="29210"/>
                      <a:pt x="809499" y="29210"/>
                    </a:cubicBezTo>
                    <a:cubicBezTo>
                      <a:pt x="702148" y="29210"/>
                      <a:pt x="594797" y="26670"/>
                      <a:pt x="487446" y="33020"/>
                    </a:cubicBezTo>
                    <a:cubicBezTo>
                      <a:pt x="431330" y="36830"/>
                      <a:pt x="377655" y="36830"/>
                      <a:pt x="323979" y="38100"/>
                    </a:cubicBezTo>
                    <a:cubicBezTo>
                      <a:pt x="231267" y="41910"/>
                      <a:pt x="138555" y="45720"/>
                      <a:pt x="49530" y="50800"/>
                    </a:cubicBezTo>
                    <a:cubicBezTo>
                      <a:pt x="36830" y="50800"/>
                      <a:pt x="34290" y="53340"/>
                      <a:pt x="33020" y="72280"/>
                    </a:cubicBezTo>
                    <a:cubicBezTo>
                      <a:pt x="31750" y="115129"/>
                      <a:pt x="31750" y="157978"/>
                      <a:pt x="30480" y="200826"/>
                    </a:cubicBezTo>
                    <a:cubicBezTo>
                      <a:pt x="29210" y="272241"/>
                      <a:pt x="26670" y="341275"/>
                      <a:pt x="25400" y="412689"/>
                    </a:cubicBezTo>
                    <a:cubicBezTo>
                      <a:pt x="20320" y="488864"/>
                      <a:pt x="26670" y="2350399"/>
                      <a:pt x="29210" y="2426575"/>
                    </a:cubicBezTo>
                    <a:cubicBezTo>
                      <a:pt x="29210" y="2507511"/>
                      <a:pt x="29210" y="2590828"/>
                      <a:pt x="30480" y="2671764"/>
                    </a:cubicBezTo>
                    <a:cubicBezTo>
                      <a:pt x="30480" y="2731276"/>
                      <a:pt x="33020" y="2790788"/>
                      <a:pt x="33020" y="2850300"/>
                    </a:cubicBezTo>
                    <a:cubicBezTo>
                      <a:pt x="33020" y="2914573"/>
                      <a:pt x="33020" y="2978846"/>
                      <a:pt x="31750" y="3040998"/>
                    </a:cubicBezTo>
                    <a:cubicBezTo>
                      <a:pt x="31750" y="3044808"/>
                      <a:pt x="31750" y="3047348"/>
                      <a:pt x="31750" y="3051158"/>
                    </a:cubicBezTo>
                    <a:cubicBezTo>
                      <a:pt x="31750" y="3061318"/>
                      <a:pt x="35560" y="3065128"/>
                      <a:pt x="44450" y="3065128"/>
                    </a:cubicBezTo>
                    <a:cubicBezTo>
                      <a:pt x="67801" y="3065128"/>
                      <a:pt x="101958" y="3066398"/>
                      <a:pt x="133675" y="3066398"/>
                    </a:cubicBezTo>
                    <a:cubicBezTo>
                      <a:pt x="180031" y="3066398"/>
                      <a:pt x="228827" y="3063858"/>
                      <a:pt x="275183" y="3066398"/>
                    </a:cubicBezTo>
                    <a:cubicBezTo>
                      <a:pt x="350817" y="3070208"/>
                      <a:pt x="426451" y="3072748"/>
                      <a:pt x="502085" y="3071478"/>
                    </a:cubicBezTo>
                    <a:cubicBezTo>
                      <a:pt x="550881" y="3070208"/>
                      <a:pt x="597237" y="3072748"/>
                      <a:pt x="646033" y="3072748"/>
                    </a:cubicBezTo>
                    <a:cubicBezTo>
                      <a:pt x="716787" y="3072748"/>
                      <a:pt x="787541" y="3071478"/>
                      <a:pt x="858295" y="3072748"/>
                    </a:cubicBezTo>
                    <a:cubicBezTo>
                      <a:pt x="963207" y="3074018"/>
                      <a:pt x="2114791" y="3063858"/>
                      <a:pt x="2222143" y="3066398"/>
                    </a:cubicBezTo>
                    <a:cubicBezTo>
                      <a:pt x="2268499" y="3067668"/>
                      <a:pt x="2314855" y="3068938"/>
                      <a:pt x="2358771" y="3068938"/>
                    </a:cubicBezTo>
                    <a:cubicBezTo>
                      <a:pt x="2439285" y="3071478"/>
                      <a:pt x="2517358" y="3067668"/>
                      <a:pt x="2597872" y="3071478"/>
                    </a:cubicBezTo>
                    <a:cubicBezTo>
                      <a:pt x="2663746" y="3074018"/>
                      <a:pt x="2729621" y="3074018"/>
                      <a:pt x="2795495" y="3076558"/>
                    </a:cubicBezTo>
                    <a:cubicBezTo>
                      <a:pt x="2893087" y="3080368"/>
                      <a:pt x="2990679" y="3082908"/>
                      <a:pt x="3088271" y="3084178"/>
                    </a:cubicBezTo>
                    <a:cubicBezTo>
                      <a:pt x="3124868" y="3084178"/>
                      <a:pt x="3145093" y="3082908"/>
                      <a:pt x="3165413" y="3082908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18AAA87-A7E9-4B54-848E-059D31CBE504}"/>
                </a:ext>
              </a:extLst>
            </p:cNvPr>
            <p:cNvSpPr/>
            <p:nvPr/>
          </p:nvSpPr>
          <p:spPr>
            <a:xfrm>
              <a:off x="12870130" y="4079847"/>
              <a:ext cx="4969190" cy="31721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000000"/>
                </a:buClr>
              </a:pPr>
              <a:r>
                <a:rPr lang="vi-VN" sz="2400" kern="0" dirty="0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rPr>
                <a:t>Chuẩn bị tiết sinh hoạt theo hướng dẫn của giáo viên</a:t>
              </a:r>
              <a:r>
                <a:rPr lang="en-US" sz="2400" kern="0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rPr>
                <a:t>.</a:t>
              </a:r>
              <a:endParaRPr lang="vi-VN" sz="2400" kern="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sym typeface="Arial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06ED2F0F-12D8-4C1F-A05B-FDB217676510}"/>
              </a:ext>
            </a:extLst>
          </p:cNvPr>
          <p:cNvSpPr/>
          <p:nvPr/>
        </p:nvSpPr>
        <p:spPr>
          <a:xfrm>
            <a:off x="3607920" y="771374"/>
            <a:ext cx="5089856" cy="9520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630">
              <a:lnSpc>
                <a:spcPts val="7858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+mj-lt"/>
                <a:cs typeface="Arial" panose="020B0604020202020204" pitchFamily="34" charset="0"/>
              </a:rPr>
              <a:t>HƯỚNG DẪN VỀ NHÀ</a:t>
            </a:r>
          </a:p>
        </p:txBody>
      </p:sp>
      <p:pic>
        <p:nvPicPr>
          <p:cNvPr id="15" name="Picture 5">
            <a:extLst>
              <a:ext uri="{FF2B5EF4-FFF2-40B4-BE49-F238E27FC236}">
                <a16:creationId xmlns:a16="http://schemas.microsoft.com/office/drawing/2014/main" id="{7869F367-6E35-4695-850E-DC2F931399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9674" y="4949877"/>
            <a:ext cx="1978376" cy="1920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16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757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ẫu HĐTN 3 (1).potx" id="{8F17C469-3FC4-4ED4-BDE0-03ED01E445B5}" vid="{B53DFCDC-7B09-48D9-AF25-AE21147D3C71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4D7F196-9C61-44B6-9257-38A1FA7A2B3A}" vid="{7023CD2D-81B6-4BB7-B338-C0CB8A5C0DA7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Mẫu HĐTN 3</Template>
  <TotalTime>154</TotalTime>
  <Words>793</Words>
  <Application>Microsoft Office PowerPoint</Application>
  <PresentationFormat>Widescreen</PresentationFormat>
  <Paragraphs>68</Paragraphs>
  <Slides>21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Calibri Light</vt:lpstr>
      <vt:lpstr>UTM Avo</vt:lpstr>
      <vt:lpstr>UTM Avo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hung.nv2510hung.nv2510</cp:lastModifiedBy>
  <cp:revision>17</cp:revision>
  <dcterms:created xsi:type="dcterms:W3CDTF">2023-03-28T03:35:09Z</dcterms:created>
  <dcterms:modified xsi:type="dcterms:W3CDTF">2023-08-21T04:08:23Z</dcterms:modified>
</cp:coreProperties>
</file>