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4"/>
  </p:notesMasterIdLst>
  <p:sldIdLst>
    <p:sldId id="257" r:id="rId3"/>
    <p:sldId id="364" r:id="rId4"/>
    <p:sldId id="256" r:id="rId5"/>
    <p:sldId id="267" r:id="rId6"/>
    <p:sldId id="260" r:id="rId7"/>
    <p:sldId id="380" r:id="rId8"/>
    <p:sldId id="382" r:id="rId9"/>
    <p:sldId id="383" r:id="rId10"/>
    <p:sldId id="384" r:id="rId11"/>
    <p:sldId id="373" r:id="rId12"/>
    <p:sldId id="379" r:id="rId13"/>
    <p:sldId id="259" r:id="rId14"/>
    <p:sldId id="263" r:id="rId15"/>
    <p:sldId id="386" r:id="rId16"/>
    <p:sldId id="273" r:id="rId17"/>
    <p:sldId id="278" r:id="rId18"/>
    <p:sldId id="274" r:id="rId19"/>
    <p:sldId id="385" r:id="rId20"/>
    <p:sldId id="374" r:id="rId21"/>
    <p:sldId id="266" r:id="rId22"/>
    <p:sldId id="38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Lst>
        </p14:section>
        <p14:section name="Sinh hoạt dưới cờ" id="{6883FF74-4500-40CE-9A00-E61B6F61929D}">
          <p14:sldIdLst>
            <p14:sldId id="256"/>
            <p14:sldId id="267"/>
          </p14:sldIdLst>
        </p14:section>
        <p14:section name="HĐ GD theo Chủ đề" id="{8E330746-F22F-416C-890D-C385F09B691D}">
          <p14:sldIdLst>
            <p14:sldId id="260"/>
            <p14:sldId id="380"/>
            <p14:sldId id="382"/>
            <p14:sldId id="383"/>
            <p14:sldId id="384"/>
            <p14:sldId id="373"/>
            <p14:sldId id="379"/>
          </p14:sldIdLst>
        </p14:section>
        <p14:section name="SHL" id="{A13DB347-C564-4436-BE85-EF03CBD32C2D}">
          <p14:sldIdLst>
            <p14:sldId id="259"/>
            <p14:sldId id="263"/>
            <p14:sldId id="386"/>
          </p14:sldIdLst>
        </p14:section>
        <p14:section name="HĐ nối tiếp" id="{3ADF448C-8E95-45D1-860C-1D3CE70BC927}">
          <p14:sldIdLst>
            <p14:sldId id="273"/>
            <p14:sldId id="278"/>
            <p14:sldId id="274"/>
            <p14:sldId id="385"/>
          </p14:sldIdLst>
        </p14:section>
        <p14:section name="Tự đánh giá" id="{7E3EA2DB-4ECA-46C4-AE99-1BDB6E5D3586}">
          <p14:sldIdLst/>
        </p14:section>
        <p14:section name="END" id="{09D271F4-F85F-46E8-ACF3-54DB7682D3DB}">
          <p14:sldIdLst>
            <p14:sldId id="374"/>
            <p14:sldId id="266"/>
            <p14:sldId id="3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757" autoAdjust="0"/>
    <p:restoredTop sz="94660"/>
  </p:normalViewPr>
  <p:slideViewPr>
    <p:cSldViewPr snapToGrid="0">
      <p:cViewPr varScale="1">
        <p:scale>
          <a:sx n="65" d="100"/>
          <a:sy n="65" d="100"/>
        </p:scale>
        <p:origin x="1032"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5E1C6C-3FD3-44B4-AFE4-E738A932D141}"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3D56C-BCEE-45A8-988A-C29066C7A5E7}" type="slidenum">
              <a:rPr lang="en-US" smtClean="0"/>
              <a:t>‹#›</a:t>
            </a:fld>
            <a:endParaRPr lang="en-US"/>
          </a:p>
        </p:txBody>
      </p:sp>
    </p:spTree>
    <p:extLst>
      <p:ext uri="{BB962C8B-B14F-4D97-AF65-F5344CB8AC3E}">
        <p14:creationId xmlns:p14="http://schemas.microsoft.com/office/powerpoint/2010/main" val="194154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click vào</a:t>
            </a:r>
            <a:r>
              <a:rPr lang="en-US" baseline="0"/>
              <a:t> khung đá</a:t>
            </a:r>
            <a:r>
              <a:rPr lang="it-IT" sz="1200">
                <a:solidFill>
                  <a:schemeClr val="tx1"/>
                </a:solidFill>
              </a:rPr>
              <a:t>p án</a:t>
            </a:r>
            <a:r>
              <a:rPr lang="it-IT" sz="1200" baseline="0">
                <a:solidFill>
                  <a:schemeClr val="tx1"/>
                </a:solidFill>
              </a:rPr>
              <a:t> để chọn</a:t>
            </a:r>
            <a:endParaRPr lang="en-US"/>
          </a:p>
        </p:txBody>
      </p:sp>
      <p:sp>
        <p:nvSpPr>
          <p:cNvPr id="4" name="Slide Number Placeholder 3"/>
          <p:cNvSpPr>
            <a:spLocks noGrp="1"/>
          </p:cNvSpPr>
          <p:nvPr>
            <p:ph type="sldNum" sz="quarter" idx="10"/>
          </p:nvPr>
        </p:nvSpPr>
        <p:spPr/>
        <p:txBody>
          <a:bodyPr/>
          <a:lstStyle/>
          <a:p>
            <a:fld id="{DDB3D56C-BCEE-45A8-988A-C29066C7A5E7}" type="slidenum">
              <a:rPr lang="en-US" smtClean="0"/>
              <a:t>15</a:t>
            </a:fld>
            <a:endParaRPr lang="en-US"/>
          </a:p>
        </p:txBody>
      </p:sp>
    </p:spTree>
    <p:extLst>
      <p:ext uri="{BB962C8B-B14F-4D97-AF65-F5344CB8AC3E}">
        <p14:creationId xmlns:p14="http://schemas.microsoft.com/office/powerpoint/2010/main" val="283202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khung đá</a:t>
            </a:r>
            <a:r>
              <a:rPr lang="it-IT" sz="1200">
                <a:solidFill>
                  <a:schemeClr val="tx1"/>
                </a:solidFill>
              </a:rPr>
              <a:t>p án</a:t>
            </a:r>
            <a:r>
              <a:rPr lang="it-IT" sz="1200" baseline="0">
                <a:solidFill>
                  <a:schemeClr val="tx1"/>
                </a:solidFill>
              </a:rPr>
              <a:t> để chọn</a:t>
            </a:r>
            <a:endParaRPr lang="en-US"/>
          </a:p>
          <a:p>
            <a:endParaRPr lang="en-US"/>
          </a:p>
        </p:txBody>
      </p:sp>
      <p:sp>
        <p:nvSpPr>
          <p:cNvPr id="4" name="Slide Number Placeholder 3"/>
          <p:cNvSpPr>
            <a:spLocks noGrp="1"/>
          </p:cNvSpPr>
          <p:nvPr>
            <p:ph type="sldNum" sz="quarter" idx="10"/>
          </p:nvPr>
        </p:nvSpPr>
        <p:spPr/>
        <p:txBody>
          <a:bodyPr/>
          <a:lstStyle/>
          <a:p>
            <a:fld id="{DDB3D56C-BCEE-45A8-988A-C29066C7A5E7}" type="slidenum">
              <a:rPr lang="en-US" smtClean="0"/>
              <a:t>16</a:t>
            </a:fld>
            <a:endParaRPr lang="en-US"/>
          </a:p>
        </p:txBody>
      </p:sp>
    </p:spTree>
    <p:extLst>
      <p:ext uri="{BB962C8B-B14F-4D97-AF65-F5344CB8AC3E}">
        <p14:creationId xmlns:p14="http://schemas.microsoft.com/office/powerpoint/2010/main" val="1741515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khung đá</a:t>
            </a:r>
            <a:r>
              <a:rPr lang="it-IT" sz="1200">
                <a:solidFill>
                  <a:schemeClr val="tx1"/>
                </a:solidFill>
              </a:rPr>
              <a:t>p án</a:t>
            </a:r>
            <a:r>
              <a:rPr lang="it-IT" sz="1200" baseline="0">
                <a:solidFill>
                  <a:schemeClr val="tx1"/>
                </a:solidFill>
              </a:rPr>
              <a:t> để chọn</a:t>
            </a:r>
            <a:endParaRPr lang="en-US"/>
          </a:p>
          <a:p>
            <a:endParaRPr lang="en-US"/>
          </a:p>
        </p:txBody>
      </p:sp>
      <p:sp>
        <p:nvSpPr>
          <p:cNvPr id="4" name="Slide Number Placeholder 3"/>
          <p:cNvSpPr>
            <a:spLocks noGrp="1"/>
          </p:cNvSpPr>
          <p:nvPr>
            <p:ph type="sldNum" sz="quarter" idx="10"/>
          </p:nvPr>
        </p:nvSpPr>
        <p:spPr/>
        <p:txBody>
          <a:bodyPr/>
          <a:lstStyle/>
          <a:p>
            <a:fld id="{DDB3D56C-BCEE-45A8-988A-C29066C7A5E7}" type="slidenum">
              <a:rPr lang="en-US" smtClean="0"/>
              <a:t>17</a:t>
            </a:fld>
            <a:endParaRPr lang="en-US"/>
          </a:p>
        </p:txBody>
      </p:sp>
    </p:spTree>
    <p:extLst>
      <p:ext uri="{BB962C8B-B14F-4D97-AF65-F5344CB8AC3E}">
        <p14:creationId xmlns:p14="http://schemas.microsoft.com/office/powerpoint/2010/main" val="3577832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-GV click vào</a:t>
            </a:r>
            <a:r>
              <a:rPr lang="en-US" baseline="0"/>
              <a:t> khung đá</a:t>
            </a:r>
            <a:r>
              <a:rPr lang="it-IT" sz="1200">
                <a:solidFill>
                  <a:schemeClr val="tx1"/>
                </a:solidFill>
              </a:rPr>
              <a:t>p án</a:t>
            </a:r>
            <a:r>
              <a:rPr lang="it-IT" sz="1200" baseline="0">
                <a:solidFill>
                  <a:schemeClr val="tx1"/>
                </a:solidFill>
              </a:rPr>
              <a:t> để chọn</a:t>
            </a:r>
            <a:endParaRPr lang="en-US"/>
          </a:p>
          <a:p>
            <a:endParaRPr lang="en-US"/>
          </a:p>
        </p:txBody>
      </p:sp>
      <p:sp>
        <p:nvSpPr>
          <p:cNvPr id="4" name="Slide Number Placeholder 3"/>
          <p:cNvSpPr>
            <a:spLocks noGrp="1"/>
          </p:cNvSpPr>
          <p:nvPr>
            <p:ph type="sldNum" sz="quarter" idx="10"/>
          </p:nvPr>
        </p:nvSpPr>
        <p:spPr/>
        <p:txBody>
          <a:bodyPr/>
          <a:lstStyle/>
          <a:p>
            <a:fld id="{DDB3D56C-BCEE-45A8-988A-C29066C7A5E7}" type="slidenum">
              <a:rPr lang="en-US" smtClean="0"/>
              <a:t>18</a:t>
            </a:fld>
            <a:endParaRPr lang="en-US"/>
          </a:p>
        </p:txBody>
      </p:sp>
    </p:spTree>
    <p:extLst>
      <p:ext uri="{BB962C8B-B14F-4D97-AF65-F5344CB8AC3E}">
        <p14:creationId xmlns:p14="http://schemas.microsoft.com/office/powerpoint/2010/main" val="2437087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438477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18140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69823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0025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114832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26343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99688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07554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3373360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47081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02984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90006328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6.svg"/><Relationship Id="rId12" Type="http://schemas.microsoft.com/office/2007/relationships/hdphoto" Target="../media/hdphoto1.wdp"/><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hyperlink" Target="https://hoc10.vn/doc-sach/hoat-dong-trai-nghiem-3/1/136/79/" TargetMode="External"/><Relationship Id="rId2" Type="http://schemas.openxmlformats.org/officeDocument/2006/relationships/image" Target="../media/image11.jpg"/><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3/1/136/79/" TargetMode="External"/><Relationship Id="rId2" Type="http://schemas.openxmlformats.org/officeDocument/2006/relationships/image" Target="../media/image15.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jpg"/><Relationship Id="rId1" Type="http://schemas.openxmlformats.org/officeDocument/2006/relationships/slideLayout" Target="../slideLayouts/slideLayout7.xml"/><Relationship Id="rId5" Type="http://schemas.openxmlformats.org/officeDocument/2006/relationships/image" Target="../media/image22.sv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hoc10.vn/doc-sach/hoat-dong-trai-nghiem-3/1/136/80/" TargetMode="External"/><Relationship Id="rId2" Type="http://schemas.openxmlformats.org/officeDocument/2006/relationships/image" Target="../media/image25.jp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image" Target="../media/image29.png"/><Relationship Id="rId12" Type="http://schemas.microsoft.com/office/2007/relationships/hdphoto" Target="../media/hdphoto5.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8.jpg"/><Relationship Id="rId11" Type="http://schemas.openxmlformats.org/officeDocument/2006/relationships/image" Target="../media/image31.png"/><Relationship Id="rId5" Type="http://schemas.openxmlformats.org/officeDocument/2006/relationships/audio" Target="../media/audio3.wav"/><Relationship Id="rId15" Type="http://schemas.openxmlformats.org/officeDocument/2006/relationships/image" Target="../media/image34.jpeg"/><Relationship Id="rId10" Type="http://schemas.microsoft.com/office/2007/relationships/hdphoto" Target="../media/hdphoto4.wdp"/><Relationship Id="rId4" Type="http://schemas.openxmlformats.org/officeDocument/2006/relationships/audio" Target="../media/audio2.wav"/><Relationship Id="rId9" Type="http://schemas.openxmlformats.org/officeDocument/2006/relationships/image" Target="../media/image30.png"/><Relationship Id="rId14" Type="http://schemas.openxmlformats.org/officeDocument/2006/relationships/image" Target="../media/image33.png"/></Relationships>
</file>

<file path=ppt/slides/_rels/slide16.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2.png"/><Relationship Id="rId3" Type="http://schemas.openxmlformats.org/officeDocument/2006/relationships/audio" Target="../media/audio1.wav"/><Relationship Id="rId7" Type="http://schemas.openxmlformats.org/officeDocument/2006/relationships/image" Target="../media/image29.png"/><Relationship Id="rId12" Type="http://schemas.microsoft.com/office/2007/relationships/hdphoto" Target="../media/hdphoto5.wdp"/><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8.jpg"/><Relationship Id="rId11" Type="http://schemas.openxmlformats.org/officeDocument/2006/relationships/image" Target="../media/image31.png"/><Relationship Id="rId5" Type="http://schemas.openxmlformats.org/officeDocument/2006/relationships/audio" Target="../media/audio3.wav"/><Relationship Id="rId15" Type="http://schemas.openxmlformats.org/officeDocument/2006/relationships/image" Target="../media/image34.jpeg"/><Relationship Id="rId10" Type="http://schemas.microsoft.com/office/2007/relationships/hdphoto" Target="../media/hdphoto4.wdp"/><Relationship Id="rId4" Type="http://schemas.openxmlformats.org/officeDocument/2006/relationships/audio" Target="../media/audio2.wav"/><Relationship Id="rId9" Type="http://schemas.openxmlformats.org/officeDocument/2006/relationships/image" Target="../media/image30.png"/><Relationship Id="rId1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3.png"/><Relationship Id="rId3" Type="http://schemas.openxmlformats.org/officeDocument/2006/relationships/audio" Target="../media/audio1.wav"/><Relationship Id="rId7" Type="http://schemas.openxmlformats.org/officeDocument/2006/relationships/image" Target="../media/image29.png"/><Relationship Id="rId12" Type="http://schemas.microsoft.com/office/2007/relationships/hdphoto" Target="../media/hdphoto5.wdp"/><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8.jpg"/><Relationship Id="rId11" Type="http://schemas.openxmlformats.org/officeDocument/2006/relationships/image" Target="../media/image31.png"/><Relationship Id="rId5" Type="http://schemas.openxmlformats.org/officeDocument/2006/relationships/audio" Target="../media/audio3.wav"/><Relationship Id="rId15" Type="http://schemas.openxmlformats.org/officeDocument/2006/relationships/image" Target="../media/image34.jpeg"/><Relationship Id="rId10" Type="http://schemas.microsoft.com/office/2007/relationships/hdphoto" Target="../media/hdphoto4.wdp"/><Relationship Id="rId4" Type="http://schemas.openxmlformats.org/officeDocument/2006/relationships/audio" Target="../media/audio2.wav"/><Relationship Id="rId9" Type="http://schemas.openxmlformats.org/officeDocument/2006/relationships/image" Target="../media/image30.png"/><Relationship Id="rId14" Type="http://schemas.openxmlformats.org/officeDocument/2006/relationships/image" Target="../media/image36.png"/></Relationships>
</file>

<file path=ppt/slides/_rels/slide18.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5.png"/><Relationship Id="rId3" Type="http://schemas.openxmlformats.org/officeDocument/2006/relationships/audio" Target="../media/audio1.wav"/><Relationship Id="rId7" Type="http://schemas.openxmlformats.org/officeDocument/2006/relationships/image" Target="../media/image29.png"/><Relationship Id="rId12" Type="http://schemas.microsoft.com/office/2007/relationships/hdphoto" Target="../media/hdphoto5.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8.jpg"/><Relationship Id="rId11" Type="http://schemas.openxmlformats.org/officeDocument/2006/relationships/image" Target="../media/image31.png"/><Relationship Id="rId5" Type="http://schemas.openxmlformats.org/officeDocument/2006/relationships/audio" Target="../media/audio2.wav"/><Relationship Id="rId15" Type="http://schemas.openxmlformats.org/officeDocument/2006/relationships/image" Target="../media/image32.png"/><Relationship Id="rId10" Type="http://schemas.microsoft.com/office/2007/relationships/hdphoto" Target="../media/hdphoto4.wdp"/><Relationship Id="rId4" Type="http://schemas.openxmlformats.org/officeDocument/2006/relationships/audio" Target="../media/audio3.wav"/><Relationship Id="rId9" Type="http://schemas.openxmlformats.org/officeDocument/2006/relationships/image" Target="../media/image30.png"/><Relationship Id="rId14" Type="http://schemas.openxmlformats.org/officeDocument/2006/relationships/image" Target="../media/image34.jpe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4.png"/><Relationship Id="rId7" Type="http://schemas.openxmlformats.org/officeDocument/2006/relationships/image" Target="../media/image18.svg"/><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38.svg"/></Relationships>
</file>

<file path=ppt/slides/_rels/slide2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13.xml"/><Relationship Id="rId6" Type="http://schemas.microsoft.com/office/2007/relationships/hdphoto" Target="../media/hdphoto6.wdp"/><Relationship Id="rId5" Type="http://schemas.openxmlformats.org/officeDocument/2006/relationships/image" Target="../media/image4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8:</a:t>
            </a:r>
          </a:p>
          <a:p>
            <a:pPr>
              <a:lnSpc>
                <a:spcPct val="150000"/>
              </a:lnSpc>
            </a:pPr>
            <a:r>
              <a:rPr lang="en-US" sz="5200" b="1" dirty="0" err="1">
                <a:solidFill>
                  <a:srgbClr val="002060"/>
                </a:solidFill>
                <a:latin typeface="UTM Avo" panose="02040603050506020204" pitchFamily="18" charset="0"/>
              </a:rPr>
              <a:t>Em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và</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những</a:t>
            </a:r>
            <a:r>
              <a:rPr lang="en-US" sz="5200" b="1" dirty="0">
                <a:solidFill>
                  <a:srgbClr val="002060"/>
                </a:solidFill>
                <a:latin typeface="UTM Avo" panose="02040603050506020204" pitchFamily="18" charset="0"/>
              </a:rPr>
              <a:t> ng</a:t>
            </a:r>
            <a:r>
              <a:rPr lang="vi-VN" sz="5200" b="1" dirty="0">
                <a:solidFill>
                  <a:srgbClr val="002060"/>
                </a:solidFill>
                <a:latin typeface="UTM Avo" panose="02040603050506020204" pitchFamily="18" charset="0"/>
              </a:rPr>
              <a:t>ư</a:t>
            </a:r>
            <a:r>
              <a:rPr lang="en-US" sz="5200" b="1" dirty="0" err="1">
                <a:solidFill>
                  <a:srgbClr val="002060"/>
                </a:solidFill>
                <a:latin typeface="UTM Avo" panose="02040603050506020204" pitchFamily="18" charset="0"/>
              </a:rPr>
              <a:t>ời</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bạn</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29</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5" name="Picture 110">
            <a:extLst>
              <a:ext uri="{FF2B5EF4-FFF2-40B4-BE49-F238E27FC236}">
                <a16:creationId xmlns:a16="http://schemas.microsoft.com/office/drawing/2014/main" id="{99CECD8A-3254-40B7-A8A3-CA763E5513D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032000" y="299332"/>
            <a:ext cx="213172" cy="213172"/>
          </a:xfrm>
          <a:prstGeom prst="rect">
            <a:avLst/>
          </a:prstGeom>
        </p:spPr>
      </p:pic>
      <p:pic>
        <p:nvPicPr>
          <p:cNvPr id="6" name="Picture 142">
            <a:extLst>
              <a:ext uri="{FF2B5EF4-FFF2-40B4-BE49-F238E27FC236}">
                <a16:creationId xmlns:a16="http://schemas.microsoft.com/office/drawing/2014/main" id="{8BBD0010-E43E-4CD1-8791-19DC467CAFF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0116745">
            <a:off x="649287" y="1497772"/>
            <a:ext cx="1265221" cy="273748"/>
          </a:xfrm>
          <a:prstGeom prst="rect">
            <a:avLst/>
          </a:prstGeom>
        </p:spPr>
      </p:pic>
      <p:sp>
        <p:nvSpPr>
          <p:cNvPr id="7" name="Rectangle 6">
            <a:extLst>
              <a:ext uri="{FF2B5EF4-FFF2-40B4-BE49-F238E27FC236}">
                <a16:creationId xmlns:a16="http://schemas.microsoft.com/office/drawing/2014/main" id="{B9638F74-C4A2-4C9B-A5A2-75E08522F7C2}"/>
              </a:ext>
            </a:extLst>
          </p:cNvPr>
          <p:cNvSpPr/>
          <p:nvPr/>
        </p:nvSpPr>
        <p:spPr>
          <a:xfrm>
            <a:off x="4972866" y="864434"/>
            <a:ext cx="2848858" cy="940963"/>
          </a:xfrm>
          <a:prstGeom prst="rect">
            <a:avLst/>
          </a:prstGeom>
        </p:spPr>
        <p:txBody>
          <a:bodyPr wrap="none">
            <a:spAutoFit/>
          </a:bodyPr>
          <a:lstStyle/>
          <a:p>
            <a:pPr algn="ctr">
              <a:lnSpc>
                <a:spcPts val="7858"/>
              </a:lnSpc>
              <a:defRPr/>
            </a:pPr>
            <a:r>
              <a:rPr lang="en-US" sz="3200" b="1" dirty="0">
                <a:solidFill>
                  <a:srgbClr val="FF0000"/>
                </a:solidFill>
                <a:latin typeface="+mj-lt"/>
                <a:cs typeface="Arial" panose="020B0604020202020204" pitchFamily="34" charset="0"/>
              </a:rPr>
              <a:t>KHỞI ĐỘNG </a:t>
            </a:r>
          </a:p>
        </p:txBody>
      </p:sp>
      <p:pic>
        <p:nvPicPr>
          <p:cNvPr id="8" name="Picture 143">
            <a:extLst>
              <a:ext uri="{FF2B5EF4-FFF2-40B4-BE49-F238E27FC236}">
                <a16:creationId xmlns:a16="http://schemas.microsoft.com/office/drawing/2014/main" id="{1B7C87DD-2C1B-45BE-88EE-4C481419E59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234810">
            <a:off x="10879468" y="6101429"/>
            <a:ext cx="1265221" cy="273748"/>
          </a:xfrm>
          <a:prstGeom prst="rect">
            <a:avLst/>
          </a:prstGeom>
        </p:spPr>
      </p:pic>
      <p:pic>
        <p:nvPicPr>
          <p:cNvPr id="9" name="Picture 2" descr="https://lh4.googleusercontent.com/N5e0qDBxcyPabKzKve-sv9xUNthyCZvq62FshKDQb28PJ58fbv8ziUua-DT4pIo8IOrYljymS75Pp5x25_TW2dn565up_0CFEvaCcMoh825TAlhEsDM1yfhmVCA9czEIZiaeiJ4Moirg1wgIByJpbvQXdhOPiPZysbn1YAt8Bk2eaE2WRjV4YQBf8NOF6Vq0P3PLk2n4YA=nw">
            <a:extLst>
              <a:ext uri="{FF2B5EF4-FFF2-40B4-BE49-F238E27FC236}">
                <a16:creationId xmlns:a16="http://schemas.microsoft.com/office/drawing/2014/main" id="{D8A99A10-6399-4082-9D74-8E074BDA822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710827" y="4438190"/>
            <a:ext cx="6821147" cy="2140410"/>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24CE72B-F94A-475A-8D80-AF3EEB3F2493}"/>
              </a:ext>
            </a:extLst>
          </p:cNvPr>
          <p:cNvSpPr/>
          <p:nvPr/>
        </p:nvSpPr>
        <p:spPr>
          <a:xfrm>
            <a:off x="1576916" y="1805397"/>
            <a:ext cx="9088969" cy="1675843"/>
          </a:xfrm>
          <a:prstGeom prst="rect">
            <a:avLst/>
          </a:prstGeom>
        </p:spPr>
        <p:txBody>
          <a:bodyPr wrap="square">
            <a:spAutoFit/>
          </a:bodyPr>
          <a:lstStyle/>
          <a:p>
            <a:pPr algn="ctr">
              <a:lnSpc>
                <a:spcPct val="150000"/>
              </a:lnSpc>
            </a:pPr>
            <a:r>
              <a:rPr lang="en-US" sz="2400" dirty="0" err="1">
                <a:latin typeface="+mj-lt"/>
                <a:ea typeface="Times New Roman" panose="02020603050405020304" pitchFamily="18" charset="0"/>
                <a:cs typeface="Arial" panose="020B0604020202020204" pitchFamily="34" charset="0"/>
              </a:rPr>
              <a:t>Cả</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lớp</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hát</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tập</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thể</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một</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bài</a:t>
            </a:r>
            <a:r>
              <a:rPr lang="en-US" sz="2400" dirty="0">
                <a:latin typeface="+mj-lt"/>
                <a:ea typeface="Times New Roman" panose="02020603050405020304" pitchFamily="18" charset="0"/>
                <a:cs typeface="Arial" panose="020B0604020202020204" pitchFamily="34" charset="0"/>
              </a:rPr>
              <a:t> </a:t>
            </a:r>
            <a:r>
              <a:rPr lang="en-US" sz="2400" dirty="0" err="1">
                <a:latin typeface="+mj-lt"/>
                <a:ea typeface="Times New Roman" panose="02020603050405020304" pitchFamily="18" charset="0"/>
                <a:cs typeface="Arial" panose="020B0604020202020204" pitchFamily="34" charset="0"/>
              </a:rPr>
              <a:t>hát</a:t>
            </a:r>
            <a:r>
              <a:rPr lang="en-US" sz="2400" dirty="0">
                <a:latin typeface="+mj-lt"/>
                <a:ea typeface="Times New Roman" panose="02020603050405020304" pitchFamily="18" charset="0"/>
                <a:cs typeface="Arial" panose="020B0604020202020204" pitchFamily="34" charset="0"/>
              </a:rPr>
              <a:t> </a:t>
            </a:r>
          </a:p>
          <a:p>
            <a:pPr algn="ctr">
              <a:lnSpc>
                <a:spcPct val="150000"/>
              </a:lnSpc>
            </a:pPr>
            <a:r>
              <a:rPr lang="vi-VN" sz="2400" b="1" i="1" dirty="0">
                <a:latin typeface="+mj-lt"/>
                <a:ea typeface="Calibri" panose="020F0502020204030204" pitchFamily="34" charset="0"/>
                <a:cs typeface="Arial" panose="020B0604020202020204" pitchFamily="34" charset="0"/>
              </a:rPr>
              <a:t>Cho bạn cho tôi </a:t>
            </a:r>
            <a:endParaRPr lang="en-US" sz="2400" b="1" i="1" dirty="0">
              <a:latin typeface="+mj-lt"/>
              <a:ea typeface="Calibri" panose="020F0502020204030204" pitchFamily="34" charset="0"/>
              <a:cs typeface="Arial" panose="020B0604020202020204" pitchFamily="34" charset="0"/>
            </a:endParaRPr>
          </a:p>
          <a:p>
            <a:pPr algn="ctr">
              <a:lnSpc>
                <a:spcPct val="150000"/>
              </a:lnSpc>
            </a:pPr>
            <a:r>
              <a:rPr lang="vi-VN" sz="2400" dirty="0">
                <a:latin typeface="+mj-lt"/>
                <a:ea typeface="Calibri" panose="020F0502020204030204" pitchFamily="34" charset="0"/>
                <a:cs typeface="Arial" panose="020B0604020202020204" pitchFamily="34" charset="0"/>
              </a:rPr>
              <a:t>(Lam Trường)</a:t>
            </a:r>
            <a:endParaRPr lang="en-US" sz="2400" dirty="0">
              <a:latin typeface="+mj-lt"/>
              <a:ea typeface="Calibri" panose="020F0502020204030204" pitchFamily="34" charset="0"/>
              <a:cs typeface="Arial" panose="020B0604020202020204" pitchFamily="34" charset="0"/>
            </a:endParaRPr>
          </a:p>
        </p:txBody>
      </p:sp>
      <p:sp>
        <p:nvSpPr>
          <p:cNvPr id="11" name="Rounded Rectangle 13">
            <a:extLst>
              <a:ext uri="{FF2B5EF4-FFF2-40B4-BE49-F238E27FC236}">
                <a16:creationId xmlns:a16="http://schemas.microsoft.com/office/drawing/2014/main" id="{2B06024E-777C-48A3-A495-40C113F0E31E}"/>
              </a:ext>
            </a:extLst>
          </p:cNvPr>
          <p:cNvSpPr/>
          <p:nvPr/>
        </p:nvSpPr>
        <p:spPr>
          <a:xfrm>
            <a:off x="1813372" y="1825585"/>
            <a:ext cx="863600" cy="777599"/>
          </a:xfrm>
          <a:prstGeom prst="roundRect">
            <a:avLst/>
          </a:prstGeom>
          <a:ln w="57150"/>
        </p:spPr>
        <p:style>
          <a:lnRef idx="3">
            <a:schemeClr val="lt1"/>
          </a:lnRef>
          <a:fillRef idx="1">
            <a:schemeClr val="accent1"/>
          </a:fillRef>
          <a:effectRef idx="1">
            <a:schemeClr val="accent1"/>
          </a:effectRef>
          <a:fontRef idx="minor">
            <a:schemeClr val="lt1"/>
          </a:fontRef>
        </p:style>
        <p:txBody>
          <a:bodyPr rtlCol="0" anchor="ctr"/>
          <a:lstStyle/>
          <a:p>
            <a:pPr algn="ctr"/>
            <a:endParaRPr lang="en-US" sz="2400">
              <a:latin typeface="+mj-lt"/>
            </a:endParaRPr>
          </a:p>
        </p:txBody>
      </p:sp>
      <p:pic>
        <p:nvPicPr>
          <p:cNvPr id="12" name="Cho-Ban-Cho-Toi-Lam-Truong">
            <a:hlinkClick r:id="" action="ppaction://media"/>
            <a:extLst>
              <a:ext uri="{FF2B5EF4-FFF2-40B4-BE49-F238E27FC236}">
                <a16:creationId xmlns:a16="http://schemas.microsoft.com/office/drawing/2014/main" id="{A8E94F44-62CC-4DD8-AD33-DFEF9F999EE4}"/>
              </a:ext>
            </a:extLst>
          </p:cNvPr>
          <p:cNvPicPr>
            <a:picLocks noChangeAspect="1"/>
          </p:cNvPicPr>
          <p:nvPr>
            <a:audioFile r:link="rId2"/>
            <p:extLst>
              <p:ext uri="{DAA4B4D4-6D71-4841-9C94-3DE7FCFB9230}">
                <p14:media xmlns:p14="http://schemas.microsoft.com/office/powerpoint/2010/main" r:embed="rId1"/>
              </p:ext>
            </p:extLst>
          </p:nvPr>
        </p:nvPicPr>
        <p:blipFill>
          <a:blip r:embed="rId11">
            <a:biLevel thresh="25000"/>
            <a:extLst>
              <a:ext uri="{BEBA8EAE-BF5A-486C-A8C5-ECC9F3942E4B}">
                <a14:imgProps xmlns:a14="http://schemas.microsoft.com/office/drawing/2010/main">
                  <a14:imgLayer r:embed="rId12">
                    <a14:imgEffect>
                      <a14:brightnessContrast bright="40000" contrast="-40000"/>
                    </a14:imgEffect>
                  </a14:imgLayer>
                </a14:imgProps>
              </a:ext>
            </a:extLst>
          </a:blip>
          <a:stretch>
            <a:fillRect/>
          </a:stretch>
        </p:blipFill>
        <p:spPr>
          <a:xfrm>
            <a:off x="2032000" y="2023533"/>
            <a:ext cx="440267" cy="440267"/>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33005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2"/>
                </p:tgtEl>
              </p:cMediaNode>
            </p:audio>
          </p:childTnLst>
        </p:cTn>
      </p:par>
    </p:tnLst>
    <p:bldLst>
      <p:bldP spid="7" grpId="0"/>
      <p:bldP spid="10" grpId="0"/>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12583" y="284221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5859FC-0DF6-4979-87F4-FC28D689EA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982" y="1654833"/>
            <a:ext cx="9910327" cy="5267842"/>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12583" y="284221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19">
            <a:extLst>
              <a:ext uri="{FF2B5EF4-FFF2-40B4-BE49-F238E27FC236}">
                <a16:creationId xmlns:a16="http://schemas.microsoft.com/office/drawing/2014/main" id="{27ADF7B3-6F43-47C3-B64C-8A7BE2517C1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73392" y="1076086"/>
            <a:ext cx="194742" cy="194742"/>
          </a:xfrm>
          <a:prstGeom prst="rect">
            <a:avLst/>
          </a:prstGeom>
        </p:spPr>
      </p:pic>
      <p:pic>
        <p:nvPicPr>
          <p:cNvPr id="5" name="Picture 20">
            <a:extLst>
              <a:ext uri="{FF2B5EF4-FFF2-40B4-BE49-F238E27FC236}">
                <a16:creationId xmlns:a16="http://schemas.microsoft.com/office/drawing/2014/main" id="{D722D4C7-D2EA-4F58-984B-79D720E17EC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438458" y="723523"/>
            <a:ext cx="194742" cy="194742"/>
          </a:xfrm>
          <a:prstGeom prst="rect">
            <a:avLst/>
          </a:prstGeom>
        </p:spPr>
      </p:pic>
      <p:pic>
        <p:nvPicPr>
          <p:cNvPr id="6" name="Picture 21">
            <a:extLst>
              <a:ext uri="{FF2B5EF4-FFF2-40B4-BE49-F238E27FC236}">
                <a16:creationId xmlns:a16="http://schemas.microsoft.com/office/drawing/2014/main" id="{69352DEF-9604-4C6F-B79E-1F382B3E24A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633200" y="3807515"/>
            <a:ext cx="202979" cy="202979"/>
          </a:xfrm>
          <a:prstGeom prst="rect">
            <a:avLst/>
          </a:prstGeom>
        </p:spPr>
      </p:pic>
      <p:pic>
        <p:nvPicPr>
          <p:cNvPr id="7" name="Picture 22">
            <a:extLst>
              <a:ext uri="{FF2B5EF4-FFF2-40B4-BE49-F238E27FC236}">
                <a16:creationId xmlns:a16="http://schemas.microsoft.com/office/drawing/2014/main" id="{72E3EFA8-F03A-467F-99FB-505E4864CE8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676864" y="330421"/>
            <a:ext cx="202979" cy="202979"/>
          </a:xfrm>
          <a:prstGeom prst="rect">
            <a:avLst/>
          </a:prstGeom>
        </p:spPr>
      </p:pic>
      <p:sp>
        <p:nvSpPr>
          <p:cNvPr id="17" name="Rectangle 16">
            <a:extLst>
              <a:ext uri="{FF2B5EF4-FFF2-40B4-BE49-F238E27FC236}">
                <a16:creationId xmlns:a16="http://schemas.microsoft.com/office/drawing/2014/main" id="{5BFDB059-F111-4221-AC45-16648EE3A70D}"/>
              </a:ext>
            </a:extLst>
          </p:cNvPr>
          <p:cNvSpPr/>
          <p:nvPr/>
        </p:nvSpPr>
        <p:spPr>
          <a:xfrm>
            <a:off x="331536" y="2770806"/>
            <a:ext cx="10953520" cy="3891835"/>
          </a:xfrm>
          <a:prstGeom prst="rect">
            <a:avLst/>
          </a:prstGeom>
          <a:noFill/>
          <a:ln>
            <a:noFill/>
            <a:prstDash val="sysDash"/>
          </a:ln>
        </p:spPr>
        <p:style>
          <a:lnRef idx="2">
            <a:schemeClr val="accent1"/>
          </a:lnRef>
          <a:fillRef idx="1">
            <a:schemeClr val="lt1"/>
          </a:fillRef>
          <a:effectRef idx="0">
            <a:schemeClr val="accent1"/>
          </a:effectRef>
          <a:fontRef idx="minor">
            <a:schemeClr val="dk1"/>
          </a:fontRef>
        </p:style>
        <p:txBody>
          <a:bodyPr wrap="square">
            <a:spAutoFit/>
          </a:bodyPr>
          <a:lstStyle/>
          <a:p>
            <a:pPr marL="381019" indent="-381019" algn="just">
              <a:lnSpc>
                <a:spcPct val="150000"/>
              </a:lnSpc>
              <a:buFont typeface="Arial" panose="020B0604020202020204" pitchFamily="34" charset="0"/>
              <a:buChar char="•"/>
            </a:pPr>
            <a:r>
              <a:rPr lang="vi-VN" sz="2400" dirty="0">
                <a:solidFill>
                  <a:srgbClr val="000000"/>
                </a:solidFill>
                <a:latin typeface="+mj-lt"/>
                <a:ea typeface="Arial" panose="020B0604020202020204" pitchFamily="34" charset="0"/>
              </a:rPr>
              <a:t>HS đứng theo vòng tròn.</a:t>
            </a:r>
          </a:p>
          <a:p>
            <a:pPr marL="381019" indent="-381019" algn="just">
              <a:lnSpc>
                <a:spcPct val="150000"/>
              </a:lnSpc>
              <a:buFont typeface="Arial" panose="020B0604020202020204" pitchFamily="34" charset="0"/>
              <a:buChar char="•"/>
            </a:pPr>
            <a:r>
              <a:rPr lang="vi-VN" sz="2400" dirty="0">
                <a:solidFill>
                  <a:srgbClr val="000000"/>
                </a:solidFill>
                <a:latin typeface="+mj-lt"/>
                <a:ea typeface="Arial" panose="020B0604020202020204" pitchFamily="34" charset="0"/>
              </a:rPr>
              <a:t>Khi GV hô </a:t>
            </a:r>
            <a:r>
              <a:rPr lang="vi-VN" sz="2400" b="1" dirty="0">
                <a:solidFill>
                  <a:srgbClr val="000000"/>
                </a:solidFill>
                <a:latin typeface="+mj-lt"/>
                <a:ea typeface="Arial" panose="020B0604020202020204" pitchFamily="34" charset="0"/>
              </a:rPr>
              <a:t>"Kết bạn! Kết bạn!"</a:t>
            </a:r>
            <a:r>
              <a:rPr lang="vi-VN" sz="2400" dirty="0">
                <a:solidFill>
                  <a:srgbClr val="000000"/>
                </a:solidFill>
                <a:latin typeface="+mj-lt"/>
                <a:ea typeface="Arial" panose="020B0604020202020204" pitchFamily="34" charset="0"/>
              </a:rPr>
              <a:t>,</a:t>
            </a:r>
            <a:r>
              <a:rPr lang="vi-VN" sz="2400" b="1" dirty="0">
                <a:solidFill>
                  <a:srgbClr val="000000"/>
                </a:solidFill>
                <a:latin typeface="+mj-lt"/>
                <a:ea typeface="Arial" panose="020B0604020202020204" pitchFamily="34" charset="0"/>
              </a:rPr>
              <a:t> </a:t>
            </a:r>
            <a:r>
              <a:rPr lang="vi-VN" sz="2400" dirty="0">
                <a:solidFill>
                  <a:srgbClr val="000000"/>
                </a:solidFill>
                <a:latin typeface="+mj-lt"/>
                <a:ea typeface="Arial" panose="020B0604020202020204" pitchFamily="34" charset="0"/>
              </a:rPr>
              <a:t>HS sẽ đồng thanh h</a:t>
            </a:r>
            <a:r>
              <a:rPr lang="en-US" sz="2400" dirty="0">
                <a:solidFill>
                  <a:srgbClr val="000000"/>
                </a:solidFill>
                <a:latin typeface="+mj-lt"/>
                <a:ea typeface="Arial" panose="020B0604020202020204" pitchFamily="34" charset="0"/>
                <a:cs typeface="Arial" panose="020B0604020202020204" pitchFamily="34" charset="0"/>
              </a:rPr>
              <a:t>ỏ</a:t>
            </a:r>
            <a:r>
              <a:rPr lang="vi-VN" sz="2400">
                <a:solidFill>
                  <a:srgbClr val="000000"/>
                </a:solidFill>
                <a:latin typeface="+mj-lt"/>
                <a:ea typeface="Arial" panose="020B0604020202020204" pitchFamily="34" charset="0"/>
              </a:rPr>
              <a:t>i lại</a:t>
            </a:r>
            <a:r>
              <a:rPr lang="en-US" sz="2400">
                <a:solidFill>
                  <a:srgbClr val="000000"/>
                </a:solidFill>
                <a:latin typeface="+mj-lt"/>
                <a:ea typeface="Arial" panose="020B0604020202020204" pitchFamily="34" charset="0"/>
              </a:rPr>
              <a:t> </a:t>
            </a:r>
            <a:r>
              <a:rPr lang="vi-VN" sz="2400" b="1">
                <a:solidFill>
                  <a:srgbClr val="000000"/>
                </a:solidFill>
                <a:latin typeface="+mj-lt"/>
                <a:ea typeface="Arial" panose="020B0604020202020204" pitchFamily="34" charset="0"/>
              </a:rPr>
              <a:t>"</a:t>
            </a:r>
            <a:r>
              <a:rPr lang="vi-VN" sz="2400" b="1" dirty="0">
                <a:solidFill>
                  <a:srgbClr val="000000"/>
                </a:solidFill>
                <a:latin typeface="+mj-lt"/>
                <a:ea typeface="Arial" panose="020B0604020202020204" pitchFamily="34" charset="0"/>
              </a:rPr>
              <a:t>Kết mấy? Kết mấy?“</a:t>
            </a:r>
            <a:endParaRPr lang="en-US" sz="2400" b="1" dirty="0">
              <a:solidFill>
                <a:srgbClr val="000000"/>
              </a:solidFill>
              <a:latin typeface="+mj-lt"/>
              <a:ea typeface="Arial" panose="020B0604020202020204" pitchFamily="34" charset="0"/>
            </a:endParaRPr>
          </a:p>
          <a:p>
            <a:pPr marL="381019" indent="-381019" algn="just">
              <a:lnSpc>
                <a:spcPct val="150000"/>
              </a:lnSpc>
              <a:buFont typeface="Arial" panose="020B0604020202020204" pitchFamily="34" charset="0"/>
              <a:buChar char="•"/>
            </a:pPr>
            <a:r>
              <a:rPr lang="vi-VN" sz="2400" dirty="0">
                <a:solidFill>
                  <a:srgbClr val="000000"/>
                </a:solidFill>
                <a:latin typeface="+mj-lt"/>
                <a:ea typeface="Arial" panose="020B0604020202020204" pitchFamily="34" charset="0"/>
              </a:rPr>
              <a:t>GV nêu yêu cầu số người kết bạn, ví dụ: </a:t>
            </a:r>
            <a:r>
              <a:rPr lang="vi-VN" sz="2400" b="1" dirty="0">
                <a:solidFill>
                  <a:srgbClr val="000000"/>
                </a:solidFill>
                <a:latin typeface="+mj-lt"/>
                <a:ea typeface="Arial" panose="020B0604020202020204" pitchFamily="34" charset="0"/>
              </a:rPr>
              <a:t>"Kết ba! Kết ba!"</a:t>
            </a:r>
            <a:r>
              <a:rPr lang="vi-VN" sz="2400" dirty="0">
                <a:solidFill>
                  <a:srgbClr val="000000"/>
                </a:solidFill>
                <a:latin typeface="+mj-lt"/>
                <a:ea typeface="Arial" panose="020B0604020202020204" pitchFamily="34" charset="0"/>
              </a:rPr>
              <a:t> Ngay lập tức, HS nhanh chóng chạy lại với nhau để tạo thành</a:t>
            </a:r>
            <a:r>
              <a:rPr lang="en-US" sz="2400" dirty="0">
                <a:solidFill>
                  <a:srgbClr val="000000"/>
                </a:solidFill>
                <a:latin typeface="+mj-lt"/>
                <a:ea typeface="Arial" panose="020B0604020202020204" pitchFamily="34" charset="0"/>
              </a:rPr>
              <a:t> </a:t>
            </a:r>
            <a:r>
              <a:rPr lang="vi-VN" sz="2400" dirty="0">
                <a:solidFill>
                  <a:srgbClr val="000000"/>
                </a:solidFill>
                <a:latin typeface="+mj-lt"/>
                <a:ea typeface="Arial" panose="020B0604020202020204" pitchFamily="34" charset="0"/>
              </a:rPr>
              <a:t>nhóm có số lượng theo yêu cầu của GV. </a:t>
            </a:r>
            <a:endParaRPr lang="en-US" sz="2400" dirty="0">
              <a:solidFill>
                <a:srgbClr val="000000"/>
              </a:solidFill>
              <a:latin typeface="+mj-lt"/>
              <a:ea typeface="Arial" panose="020B0604020202020204" pitchFamily="34" charset="0"/>
            </a:endParaRPr>
          </a:p>
          <a:p>
            <a:pPr marL="381019" indent="-381019" algn="just">
              <a:lnSpc>
                <a:spcPct val="150000"/>
              </a:lnSpc>
              <a:buFont typeface="Arial" panose="020B0604020202020204" pitchFamily="34" charset="0"/>
              <a:buChar char="•"/>
            </a:pPr>
            <a:r>
              <a:rPr lang="vi-VN" sz="2400" dirty="0">
                <a:solidFill>
                  <a:srgbClr val="000000"/>
                </a:solidFill>
                <a:latin typeface="+mj-lt"/>
                <a:ea typeface="Arial" panose="020B0604020202020204" pitchFamily="34" charset="0"/>
              </a:rPr>
              <a:t>Bạn nào thừa ra không có nhóm sẽ thua cuộc. </a:t>
            </a:r>
          </a:p>
        </p:txBody>
      </p:sp>
      <p:sp>
        <p:nvSpPr>
          <p:cNvPr id="18" name="Rectangle 17">
            <a:extLst>
              <a:ext uri="{FF2B5EF4-FFF2-40B4-BE49-F238E27FC236}">
                <a16:creationId xmlns:a16="http://schemas.microsoft.com/office/drawing/2014/main" id="{0B96236A-5D48-4289-B1E4-5166773E72E5}"/>
              </a:ext>
            </a:extLst>
          </p:cNvPr>
          <p:cNvSpPr/>
          <p:nvPr/>
        </p:nvSpPr>
        <p:spPr>
          <a:xfrm>
            <a:off x="4447627" y="2249426"/>
            <a:ext cx="3860800"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pPr>
            <a:r>
              <a:rPr lang="en-US" sz="2400" b="1" dirty="0" err="1">
                <a:solidFill>
                  <a:schemeClr val="bg1"/>
                </a:solidFill>
                <a:latin typeface="+mj-lt"/>
                <a:ea typeface="Arial" panose="020B0604020202020204" pitchFamily="34" charset="0"/>
                <a:cs typeface="Arial" panose="020B0604020202020204" pitchFamily="34" charset="0"/>
              </a:rPr>
              <a:t>Trò</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chơi</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Kết</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bạn</a:t>
            </a:r>
            <a:r>
              <a:rPr lang="en-US" sz="2400" b="1" dirty="0">
                <a:solidFill>
                  <a:schemeClr val="bg1"/>
                </a:solidFill>
                <a:latin typeface="+mj-lt"/>
                <a:ea typeface="Arial" panose="020B0604020202020204" pitchFamily="34" charset="0"/>
                <a:cs typeface="Arial" panose="020B0604020202020204" pitchFamily="34" charset="0"/>
              </a:rPr>
              <a:t>”</a:t>
            </a:r>
            <a:endParaRPr lang="en-US" sz="2400" b="1" dirty="0">
              <a:solidFill>
                <a:schemeClr val="bg1"/>
              </a:solidFill>
              <a:latin typeface="+mj-lt"/>
              <a:cs typeface="Arial" panose="020B0604020202020204" pitchFamily="34" charset="0"/>
            </a:endParaRPr>
          </a:p>
        </p:txBody>
      </p:sp>
      <p:sp>
        <p:nvSpPr>
          <p:cNvPr id="20" name="Rectangle 19">
            <a:extLst>
              <a:ext uri="{FF2B5EF4-FFF2-40B4-BE49-F238E27FC236}">
                <a16:creationId xmlns:a16="http://schemas.microsoft.com/office/drawing/2014/main" id="{D4DD77D6-49A3-4A19-813F-B67DADFBFF1B}"/>
              </a:ext>
            </a:extLst>
          </p:cNvPr>
          <p:cNvSpPr/>
          <p:nvPr/>
        </p:nvSpPr>
        <p:spPr>
          <a:xfrm>
            <a:off x="573392" y="1571721"/>
            <a:ext cx="7350089" cy="492443"/>
          </a:xfrm>
          <a:prstGeom prst="rect">
            <a:avLst/>
          </a:prstGeom>
        </p:spPr>
        <p:txBody>
          <a:bodyPr wrap="none">
            <a:spAutoFit/>
          </a:bodyPr>
          <a:lstStyle/>
          <a:p>
            <a:pPr lvl="0">
              <a:defRPr/>
            </a:pPr>
            <a:r>
              <a:rPr lang="en-US" sz="2600" b="1" dirty="0" err="1">
                <a:solidFill>
                  <a:srgbClr val="FF0000"/>
                </a:solidFill>
                <a:cs typeface="Arial" panose="020B0604020202020204" pitchFamily="34" charset="0"/>
              </a:rPr>
              <a:t>Hoạt</a:t>
            </a:r>
            <a:r>
              <a:rPr lang="en-US" sz="2600" b="1" dirty="0">
                <a:solidFill>
                  <a:srgbClr val="FF0000"/>
                </a:solidFill>
                <a:cs typeface="Arial" panose="020B0604020202020204" pitchFamily="34" charset="0"/>
              </a:rPr>
              <a:t> </a:t>
            </a:r>
            <a:r>
              <a:rPr lang="en-US" sz="2600" b="1" dirty="0" err="1">
                <a:solidFill>
                  <a:srgbClr val="FF0000"/>
                </a:solidFill>
                <a:cs typeface="Arial" panose="020B0604020202020204" pitchFamily="34" charset="0"/>
              </a:rPr>
              <a:t>động</a:t>
            </a:r>
            <a:r>
              <a:rPr lang="en-US" sz="2600" b="1" dirty="0">
                <a:solidFill>
                  <a:srgbClr val="FF0000"/>
                </a:solidFill>
                <a:cs typeface="Arial" panose="020B0604020202020204" pitchFamily="34" charset="0"/>
              </a:rPr>
              <a:t> 1:</a:t>
            </a:r>
            <a:r>
              <a:rPr lang="en-US" sz="2600" dirty="0">
                <a:solidFill>
                  <a:srgbClr val="FF0000"/>
                </a:solidFill>
                <a:cs typeface="Arial" panose="020B0604020202020204" pitchFamily="34" charset="0"/>
              </a:rPr>
              <a:t> </a:t>
            </a:r>
            <a:r>
              <a:rPr lang="vi-VN" sz="2600" dirty="0">
                <a:solidFill>
                  <a:srgbClr val="FF0000"/>
                </a:solidFill>
                <a:cs typeface="Arial" panose="020B0604020202020204" pitchFamily="34" charset="0"/>
              </a:rPr>
              <a:t>Chơi trò chơi </a:t>
            </a:r>
            <a:r>
              <a:rPr lang="vi-VN" sz="2600" i="1" dirty="0">
                <a:solidFill>
                  <a:srgbClr val="FF0000"/>
                </a:solidFill>
                <a:cs typeface="Arial" panose="020B0604020202020204" pitchFamily="34" charset="0"/>
              </a:rPr>
              <a:t>Bàn tay tình bạn</a:t>
            </a:r>
          </a:p>
        </p:txBody>
      </p:sp>
    </p:spTree>
    <p:extLst>
      <p:ext uri="{BB962C8B-B14F-4D97-AF65-F5344CB8AC3E}">
        <p14:creationId xmlns:p14="http://schemas.microsoft.com/office/powerpoint/2010/main" val="30010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D4BBA9-54A8-42EC-98D0-7B44C4BF3731}"/>
              </a:ext>
            </a:extLst>
          </p:cNvPr>
          <p:cNvPicPr>
            <a:picLocks noChangeAspect="1"/>
          </p:cNvPicPr>
          <p:nvPr/>
        </p:nvPicPr>
        <p:blipFill>
          <a:blip r:embed="rId3"/>
          <a:stretch>
            <a:fillRect/>
          </a:stretch>
        </p:blipFill>
        <p:spPr>
          <a:xfrm>
            <a:off x="7290905" y="2036637"/>
            <a:ext cx="4216400" cy="2331387"/>
          </a:xfrm>
          <a:prstGeom prst="rect">
            <a:avLst/>
          </a:prstGeom>
        </p:spPr>
      </p:pic>
      <p:sp>
        <p:nvSpPr>
          <p:cNvPr id="3" name="Rectangle 2">
            <a:extLst>
              <a:ext uri="{FF2B5EF4-FFF2-40B4-BE49-F238E27FC236}">
                <a16:creationId xmlns:a16="http://schemas.microsoft.com/office/drawing/2014/main" id="{C2B0BE36-1CE8-453E-BAC8-F5226603C76D}"/>
              </a:ext>
            </a:extLst>
          </p:cNvPr>
          <p:cNvSpPr/>
          <p:nvPr/>
        </p:nvSpPr>
        <p:spPr>
          <a:xfrm>
            <a:off x="3950867" y="1256813"/>
            <a:ext cx="4290267" cy="574388"/>
          </a:xfrm>
          <a:prstGeom prst="rect">
            <a:avLst/>
          </a:prstGeom>
          <a:ln/>
        </p:spPr>
        <p:style>
          <a:lnRef idx="1">
            <a:schemeClr val="accent4"/>
          </a:lnRef>
          <a:fillRef idx="2">
            <a:schemeClr val="accent4"/>
          </a:fillRef>
          <a:effectRef idx="1">
            <a:schemeClr val="accent4"/>
          </a:effectRef>
          <a:fontRef idx="minor">
            <a:schemeClr val="dk1"/>
          </a:fontRef>
        </p:style>
        <p:txBody>
          <a:bodyPr wrap="square">
            <a:spAutoFit/>
          </a:bodyPr>
          <a:lstStyle/>
          <a:p>
            <a:pPr algn="ctr">
              <a:lnSpc>
                <a:spcPct val="150000"/>
              </a:lnSpc>
            </a:pP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Vẽ</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Bàn</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tay</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tình</a:t>
            </a:r>
            <a:r>
              <a:rPr lang="en-US" sz="2400" b="1" dirty="0">
                <a:solidFill>
                  <a:schemeClr val="bg1"/>
                </a:solidFill>
                <a:latin typeface="+mj-lt"/>
                <a:ea typeface="Arial" panose="020B0604020202020204" pitchFamily="34" charset="0"/>
                <a:cs typeface="Arial" panose="020B0604020202020204" pitchFamily="34" charset="0"/>
              </a:rPr>
              <a:t> </a:t>
            </a:r>
            <a:r>
              <a:rPr lang="en-US" sz="2400" b="1" dirty="0" err="1">
                <a:solidFill>
                  <a:schemeClr val="bg1"/>
                </a:solidFill>
                <a:latin typeface="+mj-lt"/>
                <a:ea typeface="Arial" panose="020B0604020202020204" pitchFamily="34" charset="0"/>
                <a:cs typeface="Arial" panose="020B0604020202020204" pitchFamily="34" charset="0"/>
              </a:rPr>
              <a:t>bạn</a:t>
            </a:r>
            <a:endParaRPr lang="en-US" sz="2400" b="1" dirty="0">
              <a:solidFill>
                <a:schemeClr val="bg1"/>
              </a:solidFill>
              <a:latin typeface="+mj-lt"/>
              <a:ea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E54A0530-ED2F-407E-9981-CEF2707D4E9F}"/>
              </a:ext>
            </a:extLst>
          </p:cNvPr>
          <p:cNvSpPr/>
          <p:nvPr/>
        </p:nvSpPr>
        <p:spPr>
          <a:xfrm>
            <a:off x="139148" y="1858170"/>
            <a:ext cx="7012319" cy="4999830"/>
          </a:xfrm>
          <a:prstGeom prst="rect">
            <a:avLst/>
          </a:prstGeom>
        </p:spPr>
        <p:txBody>
          <a:bodyPr wrap="square">
            <a:spAutoFit/>
          </a:bodyPr>
          <a:lstStyle/>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Đặt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lên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lấy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bút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theo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đường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viền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Sau</a:t>
            </a:r>
            <a:r>
              <a:rPr lang="fr-FR" sz="2400" dirty="0">
                <a:latin typeface="+mj-lt"/>
                <a:ea typeface="Calibri" panose="020F0502020204030204" pitchFamily="34" charset="0"/>
                <a:cs typeface="Arial" panose="020B0604020202020204" pitchFamily="34" charset="0"/>
              </a:rPr>
              <a:t> khi </a:t>
            </a:r>
            <a:r>
              <a:rPr lang="fr-FR" sz="2400" dirty="0" err="1">
                <a:latin typeface="+mj-lt"/>
                <a:ea typeface="Calibri" panose="020F0502020204030204" pitchFamily="34" charset="0"/>
                <a:cs typeface="Arial" panose="020B0604020202020204" pitchFamily="34" charset="0"/>
              </a:rPr>
              <a:t>viền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theo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xong</a:t>
            </a:r>
            <a:r>
              <a:rPr lang="fr-FR" sz="2400" dirty="0">
                <a:latin typeface="+mj-lt"/>
                <a:ea typeface="Calibri" panose="020F0502020204030204" pitchFamily="34" charset="0"/>
                <a:cs typeface="Arial" panose="020B0604020202020204" pitchFamily="34" charset="0"/>
              </a:rPr>
              <a:t>, HS </a:t>
            </a:r>
            <a:r>
              <a:rPr lang="fr-FR" sz="2400" dirty="0" err="1">
                <a:latin typeface="+mj-lt"/>
                <a:ea typeface="Calibri" panose="020F0502020204030204" pitchFamily="34" charset="0"/>
                <a:cs typeface="Arial" panose="020B0604020202020204" pitchFamily="34" charset="0"/>
              </a:rPr>
              <a:t>nhấc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ra </a:t>
            </a:r>
            <a:r>
              <a:rPr lang="fr-FR" sz="2400" dirty="0" err="1">
                <a:latin typeface="+mj-lt"/>
                <a:ea typeface="Calibri" panose="020F0502020204030204" pitchFamily="34" charset="0"/>
                <a:cs typeface="Arial" panose="020B0604020202020204" pitchFamily="34" charset="0"/>
              </a:rPr>
              <a:t>khỏi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giấy</a:t>
            </a:r>
            <a:r>
              <a:rPr lang="fr-FR" sz="2400" dirty="0">
                <a:latin typeface="+mj-lt"/>
                <a:ea typeface="Calibri" panose="020F0502020204030204" pitchFamily="34" charset="0"/>
                <a:cs typeface="Arial" panose="020B0604020202020204" pitchFamily="34" charset="0"/>
              </a:rPr>
              <a:t>, HS </a:t>
            </a:r>
            <a:r>
              <a:rPr lang="fr-FR" sz="2400" dirty="0" err="1">
                <a:latin typeface="+mj-lt"/>
                <a:ea typeface="Calibri" panose="020F0502020204030204" pitchFamily="34" charset="0"/>
                <a:cs typeface="Arial" panose="020B0604020202020204" pitchFamily="34" charset="0"/>
              </a:rPr>
              <a:t>viết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tên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lòng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viết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vào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mỗi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ngón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tên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một</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người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mà</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yêu</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quý</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cùng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chơi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cùng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học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tập</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a:p>
            <a:pPr marL="381019" indent="-381019" algn="just">
              <a:lnSpc>
                <a:spcPct val="150000"/>
              </a:lnSpc>
              <a:buFontTx/>
              <a:buChar char="-"/>
            </a:pPr>
            <a:r>
              <a:rPr lang="fr-FR" sz="2400" dirty="0" err="1">
                <a:latin typeface="+mj-lt"/>
                <a:ea typeface="Calibri" panose="020F0502020204030204" pitchFamily="34" charset="0"/>
                <a:cs typeface="Arial" panose="020B0604020202020204" pitchFamily="34" charset="0"/>
              </a:rPr>
              <a:t>Trang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trí</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cho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Bàn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tay</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bạn</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theo</a:t>
            </a:r>
            <a:r>
              <a:rPr lang="fr-FR" sz="2400" dirty="0">
                <a:latin typeface="+mj-lt"/>
                <a:ea typeface="Calibri" panose="020F0502020204030204" pitchFamily="34" charset="0"/>
                <a:cs typeface="Arial" panose="020B0604020202020204" pitchFamily="34" charset="0"/>
              </a:rPr>
              <a:t> ý </a:t>
            </a:r>
            <a:r>
              <a:rPr lang="fr-FR" sz="2400" dirty="0" err="1">
                <a:latin typeface="+mj-lt"/>
                <a:ea typeface="Calibri" panose="020F0502020204030204" pitchFamily="34" charset="0"/>
                <a:cs typeface="Arial" panose="020B0604020202020204" pitchFamily="34" charset="0"/>
              </a:rPr>
              <a:t>tưởng</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của</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endParaRPr lang="en-US" sz="2400" dirty="0">
              <a:latin typeface="+mj-l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70344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anim calcmode="lin" valueType="num">
                                      <p:cBhvr>
                                        <p:cTn id="12" dur="500" fill="hold"/>
                                        <p:tgtEl>
                                          <p:spTgt spid="4"/>
                                        </p:tgtEl>
                                        <p:attrNameLst>
                                          <p:attrName>ppt_x</p:attrName>
                                        </p:attrNameLst>
                                      </p:cBhvr>
                                      <p:tavLst>
                                        <p:tav tm="0">
                                          <p:val>
                                            <p:strVal val="#ppt_x"/>
                                          </p:val>
                                        </p:tav>
                                        <p:tav tm="100000">
                                          <p:val>
                                            <p:strVal val="#ppt_x"/>
                                          </p:val>
                                        </p:tav>
                                      </p:tavLst>
                                    </p:anim>
                                    <p:anim calcmode="lin" valueType="num">
                                      <p:cBhvr>
                                        <p:cTn id="13" dur="500" fill="hold"/>
                                        <p:tgtEl>
                                          <p:spTgt spid="4"/>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3524968-6BB7-4E88-9023-8371D823B8F3}"/>
              </a:ext>
            </a:extLst>
          </p:cNvPr>
          <p:cNvGrpSpPr/>
          <p:nvPr/>
        </p:nvGrpSpPr>
        <p:grpSpPr>
          <a:xfrm>
            <a:off x="1533380" y="2675907"/>
            <a:ext cx="9125239" cy="3370325"/>
            <a:chOff x="1752600" y="969266"/>
            <a:chExt cx="14157517" cy="5055487"/>
          </a:xfrm>
        </p:grpSpPr>
        <p:grpSp>
          <p:nvGrpSpPr>
            <p:cNvPr id="3" name="Group 2">
              <a:extLst>
                <a:ext uri="{FF2B5EF4-FFF2-40B4-BE49-F238E27FC236}">
                  <a16:creationId xmlns:a16="http://schemas.microsoft.com/office/drawing/2014/main" id="{02D2B4EE-94D8-46B4-9239-1FB463253508}"/>
                </a:ext>
              </a:extLst>
            </p:cNvPr>
            <p:cNvGrpSpPr/>
            <p:nvPr/>
          </p:nvGrpSpPr>
          <p:grpSpPr>
            <a:xfrm>
              <a:off x="1752600" y="969266"/>
              <a:ext cx="14157517" cy="5055487"/>
              <a:chOff x="9039225" y="1086601"/>
              <a:chExt cx="7296640" cy="8333194"/>
            </a:xfrm>
          </p:grpSpPr>
          <p:grpSp>
            <p:nvGrpSpPr>
              <p:cNvPr id="5" name="Group 80">
                <a:extLst>
                  <a:ext uri="{FF2B5EF4-FFF2-40B4-BE49-F238E27FC236}">
                    <a16:creationId xmlns:a16="http://schemas.microsoft.com/office/drawing/2014/main" id="{E1593C28-9F66-418C-B2F1-EFAA8B0F5198}"/>
                  </a:ext>
                </a:extLst>
              </p:cNvPr>
              <p:cNvGrpSpPr/>
              <p:nvPr/>
            </p:nvGrpSpPr>
            <p:grpSpPr>
              <a:xfrm>
                <a:off x="9260837" y="1086601"/>
                <a:ext cx="7075028" cy="7913052"/>
                <a:chOff x="0" y="-83073"/>
                <a:chExt cx="2533244" cy="2833303"/>
              </a:xfrm>
            </p:grpSpPr>
            <p:sp>
              <p:nvSpPr>
                <p:cNvPr id="9" name="Freeform 81">
                  <a:extLst>
                    <a:ext uri="{FF2B5EF4-FFF2-40B4-BE49-F238E27FC236}">
                      <a16:creationId xmlns:a16="http://schemas.microsoft.com/office/drawing/2014/main" id="{A7B59895-6FB5-4F4D-9A14-2CC12B3F1101}"/>
                    </a:ext>
                  </a:extLst>
                </p:cNvPr>
                <p:cNvSpPr/>
                <p:nvPr/>
              </p:nvSpPr>
              <p:spPr>
                <a:xfrm>
                  <a:off x="0" y="-83073"/>
                  <a:ext cx="2533244" cy="2833303"/>
                </a:xfrm>
                <a:custGeom>
                  <a:avLst/>
                  <a:gdLst/>
                  <a:ahLst/>
                  <a:cxnLst/>
                  <a:rect l="l" t="t" r="r" b="b"/>
                  <a:pathLst>
                    <a:path w="2662694" h="2745268">
                      <a:moveTo>
                        <a:pt x="19780" y="0"/>
                      </a:moveTo>
                      <a:lnTo>
                        <a:pt x="2642914" y="0"/>
                      </a:lnTo>
                      <a:cubicBezTo>
                        <a:pt x="2648160" y="0"/>
                        <a:pt x="2653191" y="2084"/>
                        <a:pt x="2656901" y="5793"/>
                      </a:cubicBezTo>
                      <a:cubicBezTo>
                        <a:pt x="2660610" y="9503"/>
                        <a:pt x="2662694" y="14534"/>
                        <a:pt x="2662694" y="19780"/>
                      </a:cubicBezTo>
                      <a:lnTo>
                        <a:pt x="2662694" y="2725488"/>
                      </a:lnTo>
                      <a:cubicBezTo>
                        <a:pt x="2662694" y="2730734"/>
                        <a:pt x="2660610" y="2735765"/>
                        <a:pt x="2656901" y="2739474"/>
                      </a:cubicBezTo>
                      <a:cubicBezTo>
                        <a:pt x="2653191" y="2743184"/>
                        <a:pt x="2648160" y="2745268"/>
                        <a:pt x="2642914" y="2745268"/>
                      </a:cubicBezTo>
                      <a:lnTo>
                        <a:pt x="19780" y="2745268"/>
                      </a:lnTo>
                      <a:cubicBezTo>
                        <a:pt x="14534" y="2745268"/>
                        <a:pt x="9503" y="2743184"/>
                        <a:pt x="5793" y="2739474"/>
                      </a:cubicBezTo>
                      <a:cubicBezTo>
                        <a:pt x="2084" y="2735765"/>
                        <a:pt x="0" y="2730734"/>
                        <a:pt x="0" y="2725488"/>
                      </a:cubicBezTo>
                      <a:lnTo>
                        <a:pt x="0" y="19780"/>
                      </a:lnTo>
                      <a:cubicBezTo>
                        <a:pt x="0" y="14534"/>
                        <a:pt x="2084" y="9503"/>
                        <a:pt x="5793" y="5793"/>
                      </a:cubicBezTo>
                      <a:cubicBezTo>
                        <a:pt x="9503" y="2084"/>
                        <a:pt x="14534" y="0"/>
                        <a:pt x="19780" y="0"/>
                      </a:cubicBezTo>
                      <a:close/>
                    </a:path>
                  </a:pathLst>
                </a:custGeom>
                <a:solidFill>
                  <a:srgbClr val="FFD066"/>
                </a:solidFill>
                <a:ln w="38100">
                  <a:solidFill>
                    <a:srgbClr val="000000"/>
                  </a:solidFill>
                </a:ln>
              </p:spPr>
              <p:txBody>
                <a:bodyPr/>
                <a:lstStyle/>
                <a:p>
                  <a:endParaRPr lang="en-US"/>
                </a:p>
              </p:txBody>
            </p:sp>
            <p:sp>
              <p:nvSpPr>
                <p:cNvPr id="10" name="TextBox 82">
                  <a:extLst>
                    <a:ext uri="{FF2B5EF4-FFF2-40B4-BE49-F238E27FC236}">
                      <a16:creationId xmlns:a16="http://schemas.microsoft.com/office/drawing/2014/main" id="{DAD3CAF5-F374-4119-A59A-CC992D94BEC5}"/>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latin typeface="+mj-lt"/>
                  </a:endParaRPr>
                </a:p>
              </p:txBody>
            </p:sp>
          </p:grpSp>
          <p:grpSp>
            <p:nvGrpSpPr>
              <p:cNvPr id="6" name="Group 83">
                <a:extLst>
                  <a:ext uri="{FF2B5EF4-FFF2-40B4-BE49-F238E27FC236}">
                    <a16:creationId xmlns:a16="http://schemas.microsoft.com/office/drawing/2014/main" id="{2AB21674-2160-47A5-9973-83F5765A7DBD}"/>
                  </a:ext>
                </a:extLst>
              </p:cNvPr>
              <p:cNvGrpSpPr/>
              <p:nvPr/>
            </p:nvGrpSpPr>
            <p:grpSpPr>
              <a:xfrm>
                <a:off x="9039225" y="1484710"/>
                <a:ext cx="7134158" cy="7935085"/>
                <a:chOff x="0" y="-38100"/>
                <a:chExt cx="2554416" cy="2841192"/>
              </a:xfrm>
            </p:grpSpPr>
            <p:sp>
              <p:nvSpPr>
                <p:cNvPr id="7" name="Freeform 84">
                  <a:extLst>
                    <a:ext uri="{FF2B5EF4-FFF2-40B4-BE49-F238E27FC236}">
                      <a16:creationId xmlns:a16="http://schemas.microsoft.com/office/drawing/2014/main" id="{83B2646A-7484-4AF0-AF66-377170E413F6}"/>
                    </a:ext>
                  </a:extLst>
                </p:cNvPr>
                <p:cNvSpPr/>
                <p:nvPr/>
              </p:nvSpPr>
              <p:spPr>
                <a:xfrm>
                  <a:off x="29089" y="-37592"/>
                  <a:ext cx="2525327" cy="2840684"/>
                </a:xfrm>
                <a:custGeom>
                  <a:avLst/>
                  <a:gdLst/>
                  <a:ahLst/>
                  <a:cxnLst/>
                  <a:rect l="l" t="t" r="r" b="b"/>
                  <a:pathLst>
                    <a:path w="2662694" h="2745268">
                      <a:moveTo>
                        <a:pt x="19780" y="0"/>
                      </a:moveTo>
                      <a:lnTo>
                        <a:pt x="2642914" y="0"/>
                      </a:lnTo>
                      <a:cubicBezTo>
                        <a:pt x="2648160" y="0"/>
                        <a:pt x="2653191" y="2084"/>
                        <a:pt x="2656901" y="5793"/>
                      </a:cubicBezTo>
                      <a:cubicBezTo>
                        <a:pt x="2660610" y="9503"/>
                        <a:pt x="2662694" y="14534"/>
                        <a:pt x="2662694" y="19780"/>
                      </a:cubicBezTo>
                      <a:lnTo>
                        <a:pt x="2662694" y="2725488"/>
                      </a:lnTo>
                      <a:cubicBezTo>
                        <a:pt x="2662694" y="2730734"/>
                        <a:pt x="2660610" y="2735765"/>
                        <a:pt x="2656901" y="2739474"/>
                      </a:cubicBezTo>
                      <a:cubicBezTo>
                        <a:pt x="2653191" y="2743184"/>
                        <a:pt x="2648160" y="2745268"/>
                        <a:pt x="2642914" y="2745268"/>
                      </a:cubicBezTo>
                      <a:lnTo>
                        <a:pt x="19780" y="2745268"/>
                      </a:lnTo>
                      <a:cubicBezTo>
                        <a:pt x="14534" y="2745268"/>
                        <a:pt x="9503" y="2743184"/>
                        <a:pt x="5793" y="2739474"/>
                      </a:cubicBezTo>
                      <a:cubicBezTo>
                        <a:pt x="2084" y="2735765"/>
                        <a:pt x="0" y="2730734"/>
                        <a:pt x="0" y="2725488"/>
                      </a:cubicBezTo>
                      <a:lnTo>
                        <a:pt x="0" y="19780"/>
                      </a:lnTo>
                      <a:cubicBezTo>
                        <a:pt x="0" y="14534"/>
                        <a:pt x="2084" y="9503"/>
                        <a:pt x="5793" y="5793"/>
                      </a:cubicBezTo>
                      <a:cubicBezTo>
                        <a:pt x="9503" y="2084"/>
                        <a:pt x="14534" y="0"/>
                        <a:pt x="19780" y="0"/>
                      </a:cubicBezTo>
                      <a:close/>
                    </a:path>
                  </a:pathLst>
                </a:custGeom>
                <a:solidFill>
                  <a:srgbClr val="FFFFFF"/>
                </a:solidFill>
                <a:ln w="38100">
                  <a:solidFill>
                    <a:srgbClr val="000000"/>
                  </a:solidFill>
                </a:ln>
              </p:spPr>
              <p:txBody>
                <a:bodyPr/>
                <a:lstStyle/>
                <a:p>
                  <a:endParaRPr lang="en-US"/>
                </a:p>
              </p:txBody>
            </p:sp>
            <p:sp>
              <p:nvSpPr>
                <p:cNvPr id="8" name="TextBox 85">
                  <a:extLst>
                    <a:ext uri="{FF2B5EF4-FFF2-40B4-BE49-F238E27FC236}">
                      <a16:creationId xmlns:a16="http://schemas.microsoft.com/office/drawing/2014/main" id="{21D112A7-C18E-4145-B2A6-C7926C347B96}"/>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latin typeface="+mj-lt"/>
                  </a:endParaRPr>
                </a:p>
              </p:txBody>
            </p:sp>
          </p:grpSp>
        </p:grpSp>
        <p:sp>
          <p:nvSpPr>
            <p:cNvPr id="4" name="Rectangle 3">
              <a:extLst>
                <a:ext uri="{FF2B5EF4-FFF2-40B4-BE49-F238E27FC236}">
                  <a16:creationId xmlns:a16="http://schemas.microsoft.com/office/drawing/2014/main" id="{02FC2BA8-68F3-4045-A882-62235490B665}"/>
                </a:ext>
              </a:extLst>
            </p:cNvPr>
            <p:cNvSpPr/>
            <p:nvPr/>
          </p:nvSpPr>
          <p:spPr>
            <a:xfrm>
              <a:off x="2501638" y="1287847"/>
              <a:ext cx="12481620" cy="4175759"/>
            </a:xfrm>
            <a:prstGeom prst="rect">
              <a:avLst/>
            </a:prstGeom>
          </p:spPr>
          <p:txBody>
            <a:bodyPr wrap="square">
              <a:spAutoFit/>
            </a:bodyPr>
            <a:lstStyle/>
            <a:p>
              <a:pPr algn="just">
                <a:lnSpc>
                  <a:spcPct val="150000"/>
                </a:lnSpc>
              </a:pPr>
              <a:r>
                <a:rPr lang="vi-VN" sz="2400" dirty="0">
                  <a:latin typeface="+mj-lt"/>
                  <a:ea typeface="Arial" panose="020B0604020202020204" pitchFamily="34" charset="0"/>
                </a:rPr>
                <a:t>Trong cuộc sống, ai cũng cần có bạn bên cạnh. Những người bạn được các em lựa chọn viết lên năm ngón tay chắc hẳn là những người bạn mà các em yêu quý, thân thiết. Các em hãy trân trọng và giữ cho tình bạn của mình luôn bền chặt.</a:t>
              </a:r>
              <a:endParaRPr lang="en-US" sz="2400" dirty="0">
                <a:latin typeface="+mj-lt"/>
              </a:endParaRPr>
            </a:p>
          </p:txBody>
        </p:sp>
      </p:grpSp>
      <p:sp>
        <p:nvSpPr>
          <p:cNvPr id="11" name="Rectangle 10">
            <a:extLst>
              <a:ext uri="{FF2B5EF4-FFF2-40B4-BE49-F238E27FC236}">
                <a16:creationId xmlns:a16="http://schemas.microsoft.com/office/drawing/2014/main" id="{1880E88D-FCF9-4E39-8DAC-CD2D76337ACD}"/>
              </a:ext>
            </a:extLst>
          </p:cNvPr>
          <p:cNvSpPr/>
          <p:nvPr/>
        </p:nvSpPr>
        <p:spPr>
          <a:xfrm>
            <a:off x="0" y="1565857"/>
            <a:ext cx="12192000" cy="931074"/>
          </a:xfrm>
          <a:prstGeom prst="rect">
            <a:avLst/>
          </a:prstGeom>
          <a:solidFill>
            <a:srgbClr val="FFFF9B"/>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3600" b="1" dirty="0">
                <a:solidFill>
                  <a:prstClr val="black"/>
                </a:solidFill>
                <a:latin typeface="+mj-lt"/>
                <a:cs typeface="Arial" panose="020B0604020202020204" pitchFamily="34" charset="0"/>
              </a:rPr>
              <a:t>KẾT LUẬN</a:t>
            </a:r>
          </a:p>
        </p:txBody>
      </p:sp>
    </p:spTree>
    <p:extLst>
      <p:ext uri="{BB962C8B-B14F-4D97-AF65-F5344CB8AC3E}">
        <p14:creationId xmlns:p14="http://schemas.microsoft.com/office/powerpoint/2010/main" val="495931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2358B28-95B5-4267-9D36-C6EA44ADBB2C}"/>
              </a:ext>
            </a:extLst>
          </p:cNvPr>
          <p:cNvSpPr/>
          <p:nvPr/>
        </p:nvSpPr>
        <p:spPr>
          <a:xfrm>
            <a:off x="572056" y="1574560"/>
            <a:ext cx="8792792" cy="492443"/>
          </a:xfrm>
          <a:prstGeom prst="rect">
            <a:avLst/>
          </a:prstGeom>
        </p:spPr>
        <p:txBody>
          <a:bodyPr wrap="none">
            <a:spAutoFit/>
          </a:bodyPr>
          <a:lstStyle/>
          <a:p>
            <a:pPr lvl="0">
              <a:defRPr/>
            </a:pPr>
            <a:r>
              <a:rPr lang="en-US" sz="2600" b="1" dirty="0" err="1">
                <a:solidFill>
                  <a:srgbClr val="FF0000"/>
                </a:solidFill>
                <a:latin typeface="+mj-lt"/>
                <a:cs typeface="Arial" panose="020B0604020202020204" pitchFamily="34" charset="0"/>
              </a:rPr>
              <a:t>Hoạt</a:t>
            </a:r>
            <a:r>
              <a:rPr lang="en-US" sz="2600" b="1" dirty="0">
                <a:solidFill>
                  <a:srgbClr val="FF0000"/>
                </a:solidFill>
                <a:latin typeface="+mj-lt"/>
                <a:cs typeface="Arial" panose="020B0604020202020204" pitchFamily="34" charset="0"/>
              </a:rPr>
              <a:t> </a:t>
            </a:r>
            <a:r>
              <a:rPr lang="en-US" sz="2600" b="1" dirty="0" err="1">
                <a:solidFill>
                  <a:srgbClr val="FF0000"/>
                </a:solidFill>
                <a:latin typeface="+mj-lt"/>
                <a:cs typeface="Arial" panose="020B0604020202020204" pitchFamily="34" charset="0"/>
              </a:rPr>
              <a:t>động</a:t>
            </a:r>
            <a:r>
              <a:rPr lang="en-US" sz="2600" b="1" dirty="0">
                <a:solidFill>
                  <a:srgbClr val="FF0000"/>
                </a:solidFill>
                <a:latin typeface="+mj-lt"/>
                <a:cs typeface="Arial" panose="020B0604020202020204" pitchFamily="34" charset="0"/>
              </a:rPr>
              <a:t> 2:</a:t>
            </a:r>
            <a:r>
              <a:rPr lang="en-US" sz="2600" dirty="0">
                <a:solidFill>
                  <a:srgbClr val="FF0000"/>
                </a:solidFill>
                <a:latin typeface="+mj-lt"/>
                <a:cs typeface="Arial" panose="020B0604020202020204" pitchFamily="34" charset="0"/>
              </a:rPr>
              <a:t> </a:t>
            </a:r>
            <a:r>
              <a:rPr lang="vi-VN" sz="2600" dirty="0">
                <a:solidFill>
                  <a:srgbClr val="FF0000"/>
                </a:solidFill>
                <a:latin typeface="+mj-lt"/>
                <a:cs typeface="Arial" panose="020B0604020202020204" pitchFamily="34" charset="0"/>
              </a:rPr>
              <a:t>Giới thiệu về những người bạn của em</a:t>
            </a:r>
          </a:p>
        </p:txBody>
      </p:sp>
      <p:sp>
        <p:nvSpPr>
          <p:cNvPr id="3" name="Rectangle 2">
            <a:extLst>
              <a:ext uri="{FF2B5EF4-FFF2-40B4-BE49-F238E27FC236}">
                <a16:creationId xmlns:a16="http://schemas.microsoft.com/office/drawing/2014/main" id="{13B12AC5-FEB8-4C65-93AE-D1C76F8B5DE0}"/>
              </a:ext>
            </a:extLst>
          </p:cNvPr>
          <p:cNvSpPr/>
          <p:nvPr/>
        </p:nvSpPr>
        <p:spPr>
          <a:xfrm>
            <a:off x="692382" y="2067003"/>
            <a:ext cx="10235482" cy="1121846"/>
          </a:xfrm>
          <a:prstGeom prst="rect">
            <a:avLst/>
          </a:prstGeom>
        </p:spPr>
        <p:txBody>
          <a:bodyPr wrap="square">
            <a:spAutoFit/>
          </a:bodyPr>
          <a:lstStyle/>
          <a:p>
            <a:pPr algn="just">
              <a:lnSpc>
                <a:spcPct val="150000"/>
              </a:lnSpc>
              <a:spcBef>
                <a:spcPts val="400"/>
              </a:spcBef>
            </a:pPr>
            <a:r>
              <a:rPr lang="fr-FR" sz="2400" dirty="0">
                <a:latin typeface="+mj-lt"/>
                <a:ea typeface="Calibri" panose="020F0502020204030204" pitchFamily="34" charset="0"/>
                <a:cs typeface="Arial" panose="020B0604020202020204" pitchFamily="34" charset="0"/>
              </a:rPr>
              <a:t>* Chia </a:t>
            </a:r>
            <a:r>
              <a:rPr lang="fr-FR" sz="2400" dirty="0" err="1">
                <a:latin typeface="+mj-lt"/>
                <a:ea typeface="Calibri" panose="020F0502020204030204" pitchFamily="34" charset="0"/>
                <a:cs typeface="Arial" panose="020B0604020202020204" pitchFamily="34" charset="0"/>
              </a:rPr>
              <a:t>sẻ</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theo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cặp</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đôi</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hoặc</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theo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nhóm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về</a:t>
            </a:r>
            <a:r>
              <a:rPr lang="fr-FR" sz="2400" dirty="0">
                <a:latin typeface="+mj-lt"/>
                <a:ea typeface="Calibri" panose="020F0502020204030204" pitchFamily="34" charset="0"/>
                <a:cs typeface="Arial" panose="020B0604020202020204" pitchFamily="34" charset="0"/>
              </a:rPr>
              <a:t> </a:t>
            </a:r>
            <a:r>
              <a:rPr lang="fr-FR" sz="2400" b="1" i="1" dirty="0" err="1">
                <a:latin typeface="+mj-lt"/>
                <a:ea typeface="Calibri" panose="020F0502020204030204" pitchFamily="34" charset="0"/>
                <a:cs typeface="Arial" panose="020B0604020202020204" pitchFamily="34" charset="0"/>
              </a:rPr>
              <a:t>Bàn</a:t>
            </a:r>
            <a:r>
              <a:rPr lang="fr-FR" sz="2400" b="1" i="1" dirty="0">
                <a:latin typeface="+mj-lt"/>
                <a:ea typeface="Calibri" panose="020F0502020204030204" pitchFamily="34" charset="0"/>
                <a:cs typeface="Arial" panose="020B0604020202020204" pitchFamily="34" charset="0"/>
              </a:rPr>
              <a:t> </a:t>
            </a:r>
            <a:r>
              <a:rPr lang="fr-FR" sz="2400" b="1" i="1" dirty="0" err="1">
                <a:latin typeface="+mj-lt"/>
                <a:ea typeface="Calibri" panose="020F0502020204030204" pitchFamily="34" charset="0"/>
                <a:cs typeface="Arial" panose="020B0604020202020204" pitchFamily="34" charset="0"/>
              </a:rPr>
              <a:t>tay</a:t>
            </a:r>
            <a:r>
              <a:rPr lang="fr-FR" sz="2400" b="1" i="1" dirty="0">
                <a:latin typeface="+mj-lt"/>
                <a:ea typeface="Calibri" panose="020F0502020204030204" pitchFamily="34" charset="0"/>
                <a:cs typeface="Arial" panose="020B0604020202020204" pitchFamily="34" charset="0"/>
              </a:rPr>
              <a:t> </a:t>
            </a:r>
            <a:r>
              <a:rPr lang="fr-FR" sz="2400" b="1" i="1" dirty="0" err="1">
                <a:latin typeface="+mj-lt"/>
                <a:ea typeface="Calibri" panose="020F0502020204030204" pitchFamily="34" charset="0"/>
                <a:cs typeface="Arial" panose="020B0604020202020204" pitchFamily="34" charset="0"/>
              </a:rPr>
              <a:t>tình</a:t>
            </a:r>
            <a:r>
              <a:rPr lang="fr-FR" sz="2400" b="1" i="1" dirty="0">
                <a:latin typeface="+mj-lt"/>
                <a:ea typeface="Calibri" panose="020F0502020204030204" pitchFamily="34" charset="0"/>
                <a:cs typeface="Arial" panose="020B0604020202020204" pitchFamily="34" charset="0"/>
              </a:rPr>
              <a:t> </a:t>
            </a:r>
            <a:r>
              <a:rPr lang="fr-FR" sz="2400" b="1" i="1" dirty="0" err="1">
                <a:latin typeface="+mj-lt"/>
                <a:ea typeface="Calibri" panose="020F0502020204030204" pitchFamily="34" charset="0"/>
                <a:cs typeface="Arial" panose="020B0604020202020204" pitchFamily="34" charset="0"/>
              </a:rPr>
              <a:t>bạn</a:t>
            </a:r>
            <a:r>
              <a:rPr lang="fr-FR" sz="2400" b="1"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mình</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đã</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làm</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theo</a:t>
            </a:r>
            <a:r>
              <a:rPr lang="fr-FR" sz="2400" dirty="0">
                <a:latin typeface="+mj-lt"/>
                <a:ea typeface="Calibri" panose="020F0502020204030204" pitchFamily="34" charset="0"/>
                <a:cs typeface="Arial" panose="020B0604020202020204" pitchFamily="34" charset="0"/>
              </a:rPr>
              <a:t> </a:t>
            </a:r>
            <a:r>
              <a:rPr lang="fr-FR" sz="2400" dirty="0" err="1">
                <a:latin typeface="+mj-lt"/>
                <a:ea typeface="Calibri" panose="020F0502020204030204" pitchFamily="34" charset="0"/>
                <a:cs typeface="Arial" panose="020B0604020202020204" pitchFamily="34" charset="0"/>
              </a:rPr>
              <a:t>gợi</a:t>
            </a:r>
            <a:r>
              <a:rPr lang="fr-FR" sz="2400" dirty="0">
                <a:latin typeface="+mj-lt"/>
                <a:ea typeface="Calibri" panose="020F0502020204030204" pitchFamily="34" charset="0"/>
                <a:cs typeface="Arial" panose="020B0604020202020204" pitchFamily="34" charset="0"/>
              </a:rPr>
              <a:t> ý.</a:t>
            </a:r>
            <a:endParaRPr lang="en-US" sz="2400" dirty="0">
              <a:latin typeface="+mj-lt"/>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49AE8174-0223-4A63-BD33-5C9207D50D41}"/>
              </a:ext>
            </a:extLst>
          </p:cNvPr>
          <p:cNvPicPr>
            <a:picLocks noChangeAspect="1"/>
          </p:cNvPicPr>
          <p:nvPr/>
        </p:nvPicPr>
        <p:blipFill>
          <a:blip r:embed="rId3"/>
          <a:stretch>
            <a:fillRect/>
          </a:stretch>
        </p:blipFill>
        <p:spPr>
          <a:xfrm>
            <a:off x="5912678" y="3132112"/>
            <a:ext cx="3857791" cy="3608901"/>
          </a:xfrm>
          <a:prstGeom prst="rect">
            <a:avLst/>
          </a:prstGeom>
        </p:spPr>
      </p:pic>
      <p:pic>
        <p:nvPicPr>
          <p:cNvPr id="5" name="Picture 5">
            <a:extLst>
              <a:ext uri="{FF2B5EF4-FFF2-40B4-BE49-F238E27FC236}">
                <a16:creationId xmlns:a16="http://schemas.microsoft.com/office/drawing/2014/main" id="{E52E25B6-5E66-4A80-BEC4-3E3D26DE1E29}"/>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55409" y="4175612"/>
            <a:ext cx="2890345" cy="2514600"/>
          </a:xfrm>
          <a:prstGeom prst="rect">
            <a:avLst/>
          </a:prstGeom>
        </p:spPr>
      </p:pic>
    </p:spTree>
    <p:extLst>
      <p:ext uri="{BB962C8B-B14F-4D97-AF65-F5344CB8AC3E}">
        <p14:creationId xmlns:p14="http://schemas.microsoft.com/office/powerpoint/2010/main" val="2316628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ular Callout 13">
            <a:extLst>
              <a:ext uri="{FF2B5EF4-FFF2-40B4-BE49-F238E27FC236}">
                <a16:creationId xmlns:a16="http://schemas.microsoft.com/office/drawing/2014/main" id="{F8C1304A-94A2-4307-AD24-8E66EC14D45B}"/>
              </a:ext>
            </a:extLst>
          </p:cNvPr>
          <p:cNvSpPr/>
          <p:nvPr/>
        </p:nvSpPr>
        <p:spPr>
          <a:xfrm>
            <a:off x="1023458" y="1527314"/>
            <a:ext cx="10055359" cy="4475922"/>
          </a:xfrm>
          <a:prstGeom prst="wedgeRoundRectCallout">
            <a:avLst>
              <a:gd name="adj1" fmla="val -49626"/>
              <a:gd name="adj2" fmla="val -9432"/>
              <a:gd name="adj3" fmla="val 16667"/>
            </a:avLst>
          </a:prstGeom>
          <a:solidFill>
            <a:srgbClr val="FFFF99"/>
          </a:solidFill>
          <a:ln w="38100">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gn="just">
              <a:lnSpc>
                <a:spcPct val="150000"/>
              </a:lnSpc>
              <a:buFontTx/>
              <a:buChar char="-"/>
            </a:pPr>
            <a:r>
              <a:rPr lang="vi-VN" sz="2400" dirty="0">
                <a:solidFill>
                  <a:schemeClr val="tx1"/>
                </a:solidFill>
                <a:cs typeface="Arial" panose="020B0604020202020204" pitchFamily="34" charset="0"/>
              </a:rPr>
              <a:t>Tên của bạn;</a:t>
            </a:r>
            <a:endParaRPr lang="en-US" sz="2400" dirty="0">
              <a:solidFill>
                <a:schemeClr val="tx1"/>
              </a:solidFill>
              <a:cs typeface="Arial" panose="020B0604020202020204" pitchFamily="34" charset="0"/>
            </a:endParaRPr>
          </a:p>
          <a:p>
            <a:pPr marL="381019" indent="-381019" algn="just">
              <a:lnSpc>
                <a:spcPct val="150000"/>
              </a:lnSpc>
              <a:buFontTx/>
              <a:buChar char="-"/>
            </a:pPr>
            <a:r>
              <a:rPr lang="vi-VN" sz="2400" dirty="0">
                <a:solidFill>
                  <a:schemeClr val="tx1"/>
                </a:solidFill>
                <a:cs typeface="Arial" panose="020B0604020202020204" pitchFamily="34" charset="0"/>
              </a:rPr>
              <a:t>Nơi bạn đang sinh sống;</a:t>
            </a:r>
            <a:endParaRPr lang="en-US" sz="2400" dirty="0">
              <a:solidFill>
                <a:schemeClr val="tx1"/>
              </a:solidFill>
              <a:cs typeface="Arial" panose="020B0604020202020204" pitchFamily="34" charset="0"/>
            </a:endParaRPr>
          </a:p>
          <a:p>
            <a:pPr marL="381019" indent="-381019" algn="just">
              <a:lnSpc>
                <a:spcPct val="150000"/>
              </a:lnSpc>
              <a:buFontTx/>
              <a:buChar char="-"/>
            </a:pPr>
            <a:r>
              <a:rPr lang="vi-VN" sz="2400" dirty="0">
                <a:solidFill>
                  <a:schemeClr val="tx1"/>
                </a:solidFill>
                <a:cs typeface="Arial" panose="020B0604020202020204" pitchFamily="34" charset="0"/>
              </a:rPr>
              <a:t>Những đặc điểm ngoại hình của bạn (Ví dụ: gầy, cao, tóc xoăn, má hồng, hay cười,...);</a:t>
            </a:r>
            <a:endParaRPr lang="en-US" sz="2400" dirty="0">
              <a:solidFill>
                <a:schemeClr val="tx1"/>
              </a:solidFill>
              <a:cs typeface="Arial" panose="020B0604020202020204" pitchFamily="34" charset="0"/>
            </a:endParaRPr>
          </a:p>
          <a:p>
            <a:pPr marL="381019" indent="-381019" algn="just">
              <a:lnSpc>
                <a:spcPct val="150000"/>
              </a:lnSpc>
              <a:buFontTx/>
              <a:buChar char="-"/>
            </a:pPr>
            <a:r>
              <a:rPr lang="vi-VN" sz="2400" dirty="0">
                <a:solidFill>
                  <a:schemeClr val="tx1"/>
                </a:solidFill>
                <a:cs typeface="Arial" panose="020B0604020202020204" pitchFamily="34" charset="0"/>
              </a:rPr>
              <a:t>Những đặc điểm tính cách, sở thích của bạn (Ví dụ: thân thiện, hài hước, thích đá bóng, thích chơi đàn, thích vẽ tranh,...);</a:t>
            </a:r>
            <a:endParaRPr lang="en-US" sz="2400" dirty="0">
              <a:solidFill>
                <a:schemeClr val="tx1"/>
              </a:solidFill>
              <a:cs typeface="Arial" panose="020B0604020202020204" pitchFamily="34" charset="0"/>
            </a:endParaRPr>
          </a:p>
          <a:p>
            <a:pPr marL="381019" indent="-381019" algn="just">
              <a:lnSpc>
                <a:spcPct val="150000"/>
              </a:lnSpc>
              <a:buFontTx/>
              <a:buChar char="-"/>
            </a:pPr>
            <a:r>
              <a:rPr lang="vi-VN" sz="2400" dirty="0">
                <a:solidFill>
                  <a:schemeClr val="tx1"/>
                </a:solidFill>
                <a:cs typeface="Arial" panose="020B0604020202020204" pitchFamily="34" charset="0"/>
              </a:rPr>
              <a:t>Những hoạt động em thường tham gia cùng bạn. </a:t>
            </a:r>
          </a:p>
        </p:txBody>
      </p:sp>
      <p:pic>
        <p:nvPicPr>
          <p:cNvPr id="3" name="Picture 11">
            <a:extLst>
              <a:ext uri="{FF2B5EF4-FFF2-40B4-BE49-F238E27FC236}">
                <a16:creationId xmlns:a16="http://schemas.microsoft.com/office/drawing/2014/main" id="{ACDE346E-4549-4699-9029-F27ADE6D16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96450" y="4874131"/>
            <a:ext cx="1016733" cy="1983869"/>
          </a:xfrm>
          <a:prstGeom prst="rect">
            <a:avLst/>
          </a:prstGeom>
        </p:spPr>
      </p:pic>
    </p:spTree>
    <p:extLst>
      <p:ext uri="{BB962C8B-B14F-4D97-AF65-F5344CB8AC3E}">
        <p14:creationId xmlns:p14="http://schemas.microsoft.com/office/powerpoint/2010/main" val="1023419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802DE4A-14F5-4269-B54E-11FB6B9EDCE0}"/>
              </a:ext>
            </a:extLst>
          </p:cNvPr>
          <p:cNvGrpSpPr/>
          <p:nvPr/>
        </p:nvGrpSpPr>
        <p:grpSpPr>
          <a:xfrm>
            <a:off x="1533380" y="2598647"/>
            <a:ext cx="9125239" cy="3200400"/>
            <a:chOff x="1752600" y="969266"/>
            <a:chExt cx="14157517" cy="5055487"/>
          </a:xfrm>
        </p:grpSpPr>
        <p:grpSp>
          <p:nvGrpSpPr>
            <p:cNvPr id="3" name="Group 2">
              <a:extLst>
                <a:ext uri="{FF2B5EF4-FFF2-40B4-BE49-F238E27FC236}">
                  <a16:creationId xmlns:a16="http://schemas.microsoft.com/office/drawing/2014/main" id="{491F943F-AE4B-4496-8AFA-D29428C23C7B}"/>
                </a:ext>
              </a:extLst>
            </p:cNvPr>
            <p:cNvGrpSpPr/>
            <p:nvPr/>
          </p:nvGrpSpPr>
          <p:grpSpPr>
            <a:xfrm>
              <a:off x="1752600" y="969266"/>
              <a:ext cx="14157517" cy="5055487"/>
              <a:chOff x="9039225" y="1086601"/>
              <a:chExt cx="7296640" cy="8333194"/>
            </a:xfrm>
          </p:grpSpPr>
          <p:grpSp>
            <p:nvGrpSpPr>
              <p:cNvPr id="5" name="Group 80">
                <a:extLst>
                  <a:ext uri="{FF2B5EF4-FFF2-40B4-BE49-F238E27FC236}">
                    <a16:creationId xmlns:a16="http://schemas.microsoft.com/office/drawing/2014/main" id="{9F80FFA2-2196-40CC-A860-59CF7BDECE8F}"/>
                  </a:ext>
                </a:extLst>
              </p:cNvPr>
              <p:cNvGrpSpPr/>
              <p:nvPr/>
            </p:nvGrpSpPr>
            <p:grpSpPr>
              <a:xfrm>
                <a:off x="9260837" y="1086601"/>
                <a:ext cx="7075028" cy="7913052"/>
                <a:chOff x="0" y="-83073"/>
                <a:chExt cx="2533244" cy="2833303"/>
              </a:xfrm>
            </p:grpSpPr>
            <p:sp>
              <p:nvSpPr>
                <p:cNvPr id="9" name="Freeform 81">
                  <a:extLst>
                    <a:ext uri="{FF2B5EF4-FFF2-40B4-BE49-F238E27FC236}">
                      <a16:creationId xmlns:a16="http://schemas.microsoft.com/office/drawing/2014/main" id="{19462AE9-4D50-492C-B853-0A93CC63F85F}"/>
                    </a:ext>
                  </a:extLst>
                </p:cNvPr>
                <p:cNvSpPr/>
                <p:nvPr/>
              </p:nvSpPr>
              <p:spPr>
                <a:xfrm>
                  <a:off x="0" y="-83073"/>
                  <a:ext cx="2533244" cy="2833303"/>
                </a:xfrm>
                <a:custGeom>
                  <a:avLst/>
                  <a:gdLst/>
                  <a:ahLst/>
                  <a:cxnLst/>
                  <a:rect l="l" t="t" r="r" b="b"/>
                  <a:pathLst>
                    <a:path w="2662694" h="2745268">
                      <a:moveTo>
                        <a:pt x="19780" y="0"/>
                      </a:moveTo>
                      <a:lnTo>
                        <a:pt x="2642914" y="0"/>
                      </a:lnTo>
                      <a:cubicBezTo>
                        <a:pt x="2648160" y="0"/>
                        <a:pt x="2653191" y="2084"/>
                        <a:pt x="2656901" y="5793"/>
                      </a:cubicBezTo>
                      <a:cubicBezTo>
                        <a:pt x="2660610" y="9503"/>
                        <a:pt x="2662694" y="14534"/>
                        <a:pt x="2662694" y="19780"/>
                      </a:cubicBezTo>
                      <a:lnTo>
                        <a:pt x="2662694" y="2725488"/>
                      </a:lnTo>
                      <a:cubicBezTo>
                        <a:pt x="2662694" y="2730734"/>
                        <a:pt x="2660610" y="2735765"/>
                        <a:pt x="2656901" y="2739474"/>
                      </a:cubicBezTo>
                      <a:cubicBezTo>
                        <a:pt x="2653191" y="2743184"/>
                        <a:pt x="2648160" y="2745268"/>
                        <a:pt x="2642914" y="2745268"/>
                      </a:cubicBezTo>
                      <a:lnTo>
                        <a:pt x="19780" y="2745268"/>
                      </a:lnTo>
                      <a:cubicBezTo>
                        <a:pt x="14534" y="2745268"/>
                        <a:pt x="9503" y="2743184"/>
                        <a:pt x="5793" y="2739474"/>
                      </a:cubicBezTo>
                      <a:cubicBezTo>
                        <a:pt x="2084" y="2735765"/>
                        <a:pt x="0" y="2730734"/>
                        <a:pt x="0" y="2725488"/>
                      </a:cubicBezTo>
                      <a:lnTo>
                        <a:pt x="0" y="19780"/>
                      </a:lnTo>
                      <a:cubicBezTo>
                        <a:pt x="0" y="14534"/>
                        <a:pt x="2084" y="9503"/>
                        <a:pt x="5793" y="5793"/>
                      </a:cubicBezTo>
                      <a:cubicBezTo>
                        <a:pt x="9503" y="2084"/>
                        <a:pt x="14534" y="0"/>
                        <a:pt x="19780" y="0"/>
                      </a:cubicBezTo>
                      <a:close/>
                    </a:path>
                  </a:pathLst>
                </a:custGeom>
                <a:solidFill>
                  <a:srgbClr val="FFD066"/>
                </a:solidFill>
                <a:ln w="38100">
                  <a:solidFill>
                    <a:srgbClr val="000000"/>
                  </a:solidFill>
                </a:ln>
              </p:spPr>
              <p:txBody>
                <a:bodyPr/>
                <a:lstStyle/>
                <a:p>
                  <a:endParaRPr lang="en-US"/>
                </a:p>
              </p:txBody>
            </p:sp>
            <p:sp>
              <p:nvSpPr>
                <p:cNvPr id="10" name="TextBox 82">
                  <a:extLst>
                    <a:ext uri="{FF2B5EF4-FFF2-40B4-BE49-F238E27FC236}">
                      <a16:creationId xmlns:a16="http://schemas.microsoft.com/office/drawing/2014/main" id="{CEB78922-ECD3-416B-9DC9-89B387DB678A}"/>
                    </a:ext>
                  </a:extLst>
                </p:cNvPr>
                <p:cNvSpPr txBox="1"/>
                <p:nvPr/>
              </p:nvSpPr>
              <p:spPr>
                <a:xfrm>
                  <a:off x="0" y="-38100"/>
                  <a:ext cx="812800" cy="850900"/>
                </a:xfrm>
                <a:prstGeom prst="rect">
                  <a:avLst/>
                </a:prstGeom>
              </p:spPr>
              <p:txBody>
                <a:bodyPr lIns="33867" tIns="33867" rIns="33867" bIns="33867" rtlCol="0" anchor="ctr"/>
                <a:lstStyle/>
                <a:p>
                  <a:pPr algn="ctr" defTabSz="609630">
                    <a:lnSpc>
                      <a:spcPts val="1773"/>
                    </a:lnSpc>
                    <a:defRPr/>
                  </a:pPr>
                  <a:endParaRPr sz="2400">
                    <a:solidFill>
                      <a:prstClr val="black"/>
                    </a:solidFill>
                    <a:latin typeface="+mj-lt"/>
                  </a:endParaRPr>
                </a:p>
              </p:txBody>
            </p:sp>
          </p:grpSp>
          <p:grpSp>
            <p:nvGrpSpPr>
              <p:cNvPr id="6" name="Group 83">
                <a:extLst>
                  <a:ext uri="{FF2B5EF4-FFF2-40B4-BE49-F238E27FC236}">
                    <a16:creationId xmlns:a16="http://schemas.microsoft.com/office/drawing/2014/main" id="{B47D40B0-90CD-4B7F-AE63-20D55FFE8E6B}"/>
                  </a:ext>
                </a:extLst>
              </p:cNvPr>
              <p:cNvGrpSpPr/>
              <p:nvPr/>
            </p:nvGrpSpPr>
            <p:grpSpPr>
              <a:xfrm>
                <a:off x="9039225" y="1484710"/>
                <a:ext cx="7134158" cy="7935085"/>
                <a:chOff x="0" y="-38100"/>
                <a:chExt cx="2554416" cy="2841192"/>
              </a:xfrm>
            </p:grpSpPr>
            <p:sp>
              <p:nvSpPr>
                <p:cNvPr id="7" name="Freeform 84">
                  <a:extLst>
                    <a:ext uri="{FF2B5EF4-FFF2-40B4-BE49-F238E27FC236}">
                      <a16:creationId xmlns:a16="http://schemas.microsoft.com/office/drawing/2014/main" id="{B3E74FAD-891C-45EE-9122-5E370E16224B}"/>
                    </a:ext>
                  </a:extLst>
                </p:cNvPr>
                <p:cNvSpPr/>
                <p:nvPr/>
              </p:nvSpPr>
              <p:spPr>
                <a:xfrm>
                  <a:off x="29089" y="-37592"/>
                  <a:ext cx="2525327" cy="2840684"/>
                </a:xfrm>
                <a:custGeom>
                  <a:avLst/>
                  <a:gdLst/>
                  <a:ahLst/>
                  <a:cxnLst/>
                  <a:rect l="l" t="t" r="r" b="b"/>
                  <a:pathLst>
                    <a:path w="2662694" h="2745268">
                      <a:moveTo>
                        <a:pt x="19780" y="0"/>
                      </a:moveTo>
                      <a:lnTo>
                        <a:pt x="2642914" y="0"/>
                      </a:lnTo>
                      <a:cubicBezTo>
                        <a:pt x="2648160" y="0"/>
                        <a:pt x="2653191" y="2084"/>
                        <a:pt x="2656901" y="5793"/>
                      </a:cubicBezTo>
                      <a:cubicBezTo>
                        <a:pt x="2660610" y="9503"/>
                        <a:pt x="2662694" y="14534"/>
                        <a:pt x="2662694" y="19780"/>
                      </a:cubicBezTo>
                      <a:lnTo>
                        <a:pt x="2662694" y="2725488"/>
                      </a:lnTo>
                      <a:cubicBezTo>
                        <a:pt x="2662694" y="2730734"/>
                        <a:pt x="2660610" y="2735765"/>
                        <a:pt x="2656901" y="2739474"/>
                      </a:cubicBezTo>
                      <a:cubicBezTo>
                        <a:pt x="2653191" y="2743184"/>
                        <a:pt x="2648160" y="2745268"/>
                        <a:pt x="2642914" y="2745268"/>
                      </a:cubicBezTo>
                      <a:lnTo>
                        <a:pt x="19780" y="2745268"/>
                      </a:lnTo>
                      <a:cubicBezTo>
                        <a:pt x="14534" y="2745268"/>
                        <a:pt x="9503" y="2743184"/>
                        <a:pt x="5793" y="2739474"/>
                      </a:cubicBezTo>
                      <a:cubicBezTo>
                        <a:pt x="2084" y="2735765"/>
                        <a:pt x="0" y="2730734"/>
                        <a:pt x="0" y="2725488"/>
                      </a:cubicBezTo>
                      <a:lnTo>
                        <a:pt x="0" y="19780"/>
                      </a:lnTo>
                      <a:cubicBezTo>
                        <a:pt x="0" y="14534"/>
                        <a:pt x="2084" y="9503"/>
                        <a:pt x="5793" y="5793"/>
                      </a:cubicBezTo>
                      <a:cubicBezTo>
                        <a:pt x="9503" y="2084"/>
                        <a:pt x="14534" y="0"/>
                        <a:pt x="19780" y="0"/>
                      </a:cubicBezTo>
                      <a:close/>
                    </a:path>
                  </a:pathLst>
                </a:custGeom>
                <a:solidFill>
                  <a:srgbClr val="FFFFFF"/>
                </a:solidFill>
                <a:ln w="38100">
                  <a:solidFill>
                    <a:srgbClr val="000000"/>
                  </a:solidFill>
                </a:ln>
              </p:spPr>
              <p:txBody>
                <a:bodyPr/>
                <a:lstStyle/>
                <a:p>
                  <a:endParaRPr lang="en-US"/>
                </a:p>
              </p:txBody>
            </p:sp>
            <p:sp>
              <p:nvSpPr>
                <p:cNvPr id="8" name="TextBox 85">
                  <a:extLst>
                    <a:ext uri="{FF2B5EF4-FFF2-40B4-BE49-F238E27FC236}">
                      <a16:creationId xmlns:a16="http://schemas.microsoft.com/office/drawing/2014/main" id="{A391DDCE-4190-49AC-B6E3-3875D3435A38}"/>
                    </a:ext>
                  </a:extLst>
                </p:cNvPr>
                <p:cNvSpPr txBox="1"/>
                <p:nvPr/>
              </p:nvSpPr>
              <p:spPr>
                <a:xfrm>
                  <a:off x="0" y="-38100"/>
                  <a:ext cx="812800" cy="850900"/>
                </a:xfrm>
                <a:prstGeom prst="rect">
                  <a:avLst/>
                </a:prstGeom>
              </p:spPr>
              <p:txBody>
                <a:bodyPr lIns="33867" tIns="33867" rIns="33867" bIns="33867" rtlCol="0" anchor="ctr"/>
                <a:lstStyle/>
                <a:p>
                  <a:pPr algn="ctr" defTabSz="609630">
                    <a:lnSpc>
                      <a:spcPts val="1773"/>
                    </a:lnSpc>
                    <a:defRPr/>
                  </a:pPr>
                  <a:endParaRPr sz="2400">
                    <a:solidFill>
                      <a:prstClr val="black"/>
                    </a:solidFill>
                    <a:latin typeface="+mj-lt"/>
                  </a:endParaRPr>
                </a:p>
              </p:txBody>
            </p:sp>
          </p:grpSp>
        </p:grpSp>
        <p:sp>
          <p:nvSpPr>
            <p:cNvPr id="4" name="Rectangle 3">
              <a:extLst>
                <a:ext uri="{FF2B5EF4-FFF2-40B4-BE49-F238E27FC236}">
                  <a16:creationId xmlns:a16="http://schemas.microsoft.com/office/drawing/2014/main" id="{2FBC9CF2-F8B0-4272-B868-6C8199F05A55}"/>
                </a:ext>
              </a:extLst>
            </p:cNvPr>
            <p:cNvSpPr/>
            <p:nvPr/>
          </p:nvSpPr>
          <p:spPr>
            <a:xfrm>
              <a:off x="2497181" y="1616273"/>
              <a:ext cx="12481620" cy="3522351"/>
            </a:xfrm>
            <a:prstGeom prst="rect">
              <a:avLst/>
            </a:prstGeom>
          </p:spPr>
          <p:txBody>
            <a:bodyPr wrap="square">
              <a:spAutoFit/>
            </a:bodyPr>
            <a:lstStyle/>
            <a:p>
              <a:pPr lvl="0" algn="just">
                <a:lnSpc>
                  <a:spcPct val="150000"/>
                </a:lnSpc>
              </a:pPr>
              <a:r>
                <a:rPr lang="vi-VN" sz="2400" dirty="0">
                  <a:solidFill>
                    <a:prstClr val="black"/>
                  </a:solidFill>
                  <a:latin typeface="+mj-lt"/>
                  <a:ea typeface="Arial" panose="020B0604020202020204" pitchFamily="34" charset="0"/>
                </a:rPr>
                <a:t>Trong cuộc sống, có những người bạn mà các em yêu quý, thích chơi cùng; cũng có những người bạn khiến các em nể phục vì một điều gì đó. Chúng ta hãy </a:t>
              </a:r>
              <a:r>
                <a:rPr lang="vi-VN" sz="2400">
                  <a:solidFill>
                    <a:prstClr val="black"/>
                  </a:solidFill>
                  <a:latin typeface="+mj-lt"/>
                  <a:ea typeface="Arial" panose="020B0604020202020204" pitchFamily="34" charset="0"/>
                </a:rPr>
                <a:t>biết qu</a:t>
              </a:r>
              <a:r>
                <a:rPr lang="en-US" sz="2400">
                  <a:solidFill>
                    <a:prstClr val="black"/>
                  </a:solidFill>
                  <a:latin typeface="+mj-lt"/>
                  <a:ea typeface="Arial" panose="020B0604020202020204" pitchFamily="34" charset="0"/>
                </a:rPr>
                <a:t>ý trọng</a:t>
              </a:r>
              <a:r>
                <a:rPr lang="vi-VN" sz="2400">
                  <a:solidFill>
                    <a:prstClr val="black"/>
                  </a:solidFill>
                  <a:latin typeface="+mj-lt"/>
                  <a:ea typeface="Arial" panose="020B0604020202020204" pitchFamily="34" charset="0"/>
                </a:rPr>
                <a:t>, </a:t>
              </a:r>
              <a:r>
                <a:rPr lang="vi-VN" sz="2400" dirty="0">
                  <a:solidFill>
                    <a:prstClr val="black"/>
                  </a:solidFill>
                  <a:latin typeface="+mj-lt"/>
                  <a:ea typeface="Arial" panose="020B0604020202020204" pitchFamily="34" charset="0"/>
                </a:rPr>
                <a:t>giữ gìn tình bạn các em nhé!</a:t>
              </a:r>
              <a:endParaRPr lang="en-US" sz="2400" dirty="0">
                <a:solidFill>
                  <a:prstClr val="black"/>
                </a:solidFill>
                <a:latin typeface="+mj-lt"/>
              </a:endParaRPr>
            </a:p>
          </p:txBody>
        </p:sp>
      </p:grpSp>
      <p:sp>
        <p:nvSpPr>
          <p:cNvPr id="11" name="Rectangle 10">
            <a:extLst>
              <a:ext uri="{FF2B5EF4-FFF2-40B4-BE49-F238E27FC236}">
                <a16:creationId xmlns:a16="http://schemas.microsoft.com/office/drawing/2014/main" id="{CC4CCC61-1A43-4FD4-81B1-079E8F684530}"/>
              </a:ext>
            </a:extLst>
          </p:cNvPr>
          <p:cNvSpPr/>
          <p:nvPr/>
        </p:nvSpPr>
        <p:spPr>
          <a:xfrm>
            <a:off x="0" y="1497387"/>
            <a:ext cx="12192000" cy="931074"/>
          </a:xfrm>
          <a:prstGeom prst="rect">
            <a:avLst/>
          </a:prstGeom>
          <a:solidFill>
            <a:srgbClr val="FFFF9B"/>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defRPr/>
            </a:pPr>
            <a:r>
              <a:rPr lang="en-US" sz="3600" b="1" dirty="0">
                <a:solidFill>
                  <a:prstClr val="black"/>
                </a:solidFill>
                <a:latin typeface="+mj-lt"/>
                <a:cs typeface="Arial" panose="020B0604020202020204" pitchFamily="34" charset="0"/>
              </a:rPr>
              <a:t>KẾT LUẬN</a:t>
            </a:r>
          </a:p>
        </p:txBody>
      </p:sp>
      <p:pic>
        <p:nvPicPr>
          <p:cNvPr id="12" name="Picture 22">
            <a:extLst>
              <a:ext uri="{FF2B5EF4-FFF2-40B4-BE49-F238E27FC236}">
                <a16:creationId xmlns:a16="http://schemas.microsoft.com/office/drawing/2014/main" id="{768859EC-9F24-449E-BC9A-0F627F16B0C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145823" y="5338488"/>
            <a:ext cx="2636170" cy="1433418"/>
          </a:xfrm>
          <a:prstGeom prst="rect">
            <a:avLst/>
          </a:prstGeom>
        </p:spPr>
      </p:pic>
    </p:spTree>
    <p:extLst>
      <p:ext uri="{BB962C8B-B14F-4D97-AF65-F5344CB8AC3E}">
        <p14:creationId xmlns:p14="http://schemas.microsoft.com/office/powerpoint/2010/main" val="2947007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anim calcmode="lin" valueType="num">
                                      <p:cBhvr>
                                        <p:cTn id="12" dur="500" fill="hold"/>
                                        <p:tgtEl>
                                          <p:spTgt spid="2"/>
                                        </p:tgtEl>
                                        <p:attrNameLst>
                                          <p:attrName>ppt_x</p:attrName>
                                        </p:attrNameLst>
                                      </p:cBhvr>
                                      <p:tavLst>
                                        <p:tav tm="0">
                                          <p:val>
                                            <p:strVal val="#ppt_x"/>
                                          </p:val>
                                        </p:tav>
                                        <p:tav tm="100000">
                                          <p:val>
                                            <p:strVal val="#ppt_x"/>
                                          </p:val>
                                        </p:tav>
                                      </p:tavLst>
                                    </p:anim>
                                    <p:anim calcmode="lin" valueType="num">
                                      <p:cBhvr>
                                        <p:cTn id="13" dur="500" fill="hold"/>
                                        <p:tgtEl>
                                          <p:spTgt spid="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strVal val="#ppt_x"/>
                                          </p:val>
                                        </p:tav>
                                        <p:tav tm="100000">
                                          <p:val>
                                            <p:strVal val="#ppt_x"/>
                                          </p:val>
                                        </p:tav>
                                      </p:tavLst>
                                    </p:anim>
                                    <p:anim calcmode="lin" valueType="num">
                                      <p:cBhvr>
                                        <p:cTn id="18"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12583" y="2842210"/>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4079D-791F-4F38-83AF-0CE8FFBD3292}"/>
              </a:ext>
            </a:extLst>
          </p:cNvPr>
          <p:cNvSpPr txBox="1"/>
          <p:nvPr/>
        </p:nvSpPr>
        <p:spPr>
          <a:xfrm>
            <a:off x="607792" y="1802296"/>
            <a:ext cx="10434281" cy="3891835"/>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err="1"/>
              <a:t>Tiến</a:t>
            </a:r>
            <a:r>
              <a:rPr lang="en-US" sz="2400" dirty="0"/>
              <a:t> </a:t>
            </a:r>
            <a:r>
              <a:rPr lang="en-US" sz="2400" dirty="0" err="1"/>
              <a:t>hành</a:t>
            </a:r>
            <a:r>
              <a:rPr lang="en-US" sz="2400" dirty="0"/>
              <a:t>: </a:t>
            </a:r>
          </a:p>
          <a:p>
            <a:pPr marL="457200" indent="-290513">
              <a:lnSpc>
                <a:spcPct val="150000"/>
              </a:lnSpc>
              <a:buFontTx/>
              <a:buChar char="-"/>
            </a:pPr>
            <a:r>
              <a:rPr lang="en-US" sz="2400" dirty="0"/>
              <a:t>Chia </a:t>
            </a:r>
            <a:r>
              <a:rPr lang="en-US" sz="2400" dirty="0" err="1"/>
              <a:t>lớp</a:t>
            </a:r>
            <a:r>
              <a:rPr lang="en-US" sz="2400" dirty="0"/>
              <a:t> </a:t>
            </a:r>
            <a:r>
              <a:rPr lang="en-US" sz="2400" dirty="0" err="1"/>
              <a:t>thành</a:t>
            </a:r>
            <a:r>
              <a:rPr lang="en-US" sz="2400" dirty="0"/>
              <a:t> </a:t>
            </a:r>
            <a:r>
              <a:rPr lang="en-US" sz="2400" dirty="0" err="1"/>
              <a:t>các</a:t>
            </a:r>
            <a:r>
              <a:rPr lang="en-US" sz="2400" dirty="0"/>
              <a:t> </a:t>
            </a:r>
            <a:r>
              <a:rPr lang="en-US" sz="2400" dirty="0" err="1"/>
              <a:t>đội</a:t>
            </a:r>
            <a:r>
              <a:rPr lang="en-US" sz="2400" dirty="0"/>
              <a:t> </a:t>
            </a:r>
            <a:r>
              <a:rPr lang="en-US" sz="2400" dirty="0" err="1"/>
              <a:t>ch</a:t>
            </a:r>
            <a:r>
              <a:rPr lang="vi-VN" sz="2400" dirty="0"/>
              <a:t>ơ</a:t>
            </a:r>
            <a:r>
              <a:rPr lang="en-US" sz="2400" dirty="0" err="1"/>
              <a:t>i</a:t>
            </a:r>
            <a:r>
              <a:rPr lang="en-US" sz="2400" dirty="0"/>
              <a:t>.</a:t>
            </a:r>
          </a:p>
          <a:p>
            <a:pPr marL="457200" indent="-290513" algn="just">
              <a:lnSpc>
                <a:spcPct val="150000"/>
              </a:lnSpc>
              <a:buFontTx/>
              <a:buChar char="-"/>
            </a:pPr>
            <a:r>
              <a:rPr lang="en-US" sz="2400" dirty="0" err="1"/>
              <a:t>Bạn</a:t>
            </a:r>
            <a:r>
              <a:rPr lang="en-US" sz="2400" dirty="0"/>
              <a:t> </a:t>
            </a:r>
            <a:r>
              <a:rPr lang="en-US" sz="2400" dirty="0" err="1"/>
              <a:t>đầu</a:t>
            </a:r>
            <a:r>
              <a:rPr lang="en-US" sz="2400" dirty="0"/>
              <a:t> </a:t>
            </a:r>
            <a:r>
              <a:rPr lang="en-US" sz="2400" dirty="0" err="1"/>
              <a:t>hàng</a:t>
            </a:r>
            <a:r>
              <a:rPr lang="en-US" sz="2400" dirty="0"/>
              <a:t> </a:t>
            </a:r>
            <a:r>
              <a:rPr lang="en-US" sz="2400" dirty="0" err="1"/>
              <a:t>lên</a:t>
            </a:r>
            <a:r>
              <a:rPr lang="en-US" sz="2400" dirty="0"/>
              <a:t> </a:t>
            </a:r>
            <a:r>
              <a:rPr lang="en-US" sz="2400" dirty="0" err="1"/>
              <a:t>nhận</a:t>
            </a:r>
            <a:r>
              <a:rPr lang="en-US" sz="2400" dirty="0"/>
              <a:t> </a:t>
            </a:r>
            <a:r>
              <a:rPr lang="en-US" sz="2400" dirty="0" err="1"/>
              <a:t>một</a:t>
            </a:r>
            <a:r>
              <a:rPr lang="en-US" sz="2400" dirty="0"/>
              <a:t> </a:t>
            </a:r>
            <a:r>
              <a:rPr lang="en-US" sz="2400" dirty="0" err="1"/>
              <a:t>mảnh</a:t>
            </a:r>
            <a:r>
              <a:rPr lang="en-US" sz="2400" dirty="0"/>
              <a:t> </a:t>
            </a:r>
            <a:r>
              <a:rPr lang="en-US" sz="2400" dirty="0" err="1"/>
              <a:t>giấy</a:t>
            </a:r>
            <a:r>
              <a:rPr lang="en-US" sz="2400" dirty="0"/>
              <a:t> </a:t>
            </a:r>
            <a:r>
              <a:rPr lang="en-US" sz="2400" dirty="0" err="1"/>
              <a:t>nhỏ</a:t>
            </a:r>
            <a:r>
              <a:rPr lang="en-US" sz="2400" dirty="0"/>
              <a:t> </a:t>
            </a:r>
            <a:r>
              <a:rPr lang="en-US" sz="2400" dirty="0" err="1"/>
              <a:t>có</a:t>
            </a:r>
            <a:r>
              <a:rPr lang="en-US" sz="2400" dirty="0"/>
              <a:t> </a:t>
            </a:r>
            <a:r>
              <a:rPr lang="en-US" sz="2400" dirty="0" err="1"/>
              <a:t>nội</a:t>
            </a:r>
            <a:r>
              <a:rPr lang="en-US" sz="2400" dirty="0"/>
              <a:t> dung </a:t>
            </a:r>
            <a:r>
              <a:rPr lang="en-US" sz="2400" dirty="0" err="1"/>
              <a:t>là</a:t>
            </a:r>
            <a:r>
              <a:rPr lang="en-US" sz="2400" dirty="0"/>
              <a:t> </a:t>
            </a:r>
            <a:r>
              <a:rPr lang="en-US" sz="2400" dirty="0" err="1"/>
              <a:t>một</a:t>
            </a:r>
            <a:r>
              <a:rPr lang="en-US" sz="2400" dirty="0"/>
              <a:t> </a:t>
            </a:r>
            <a:r>
              <a:rPr lang="en-US" sz="2400" dirty="0" err="1"/>
              <a:t>câu</a:t>
            </a:r>
            <a:r>
              <a:rPr lang="en-US" sz="2400" dirty="0"/>
              <a:t> </a:t>
            </a:r>
            <a:r>
              <a:rPr lang="en-US" sz="2400" dirty="0" err="1"/>
              <a:t>nói</a:t>
            </a:r>
            <a:r>
              <a:rPr lang="en-US" sz="2400" dirty="0"/>
              <a:t> </a:t>
            </a:r>
            <a:r>
              <a:rPr lang="en-US" sz="2400" dirty="0" err="1"/>
              <a:t>về</a:t>
            </a:r>
            <a:r>
              <a:rPr lang="en-US" sz="2400" dirty="0"/>
              <a:t> </a:t>
            </a:r>
            <a:r>
              <a:rPr lang="en-US" sz="2400" dirty="0" err="1"/>
              <a:t>tình</a:t>
            </a:r>
            <a:r>
              <a:rPr lang="en-US" sz="2400" dirty="0"/>
              <a:t> </a:t>
            </a:r>
            <a:r>
              <a:rPr lang="en-US" sz="2400" dirty="0" err="1"/>
              <a:t>bạn</a:t>
            </a:r>
            <a:r>
              <a:rPr lang="en-US" sz="2400" dirty="0"/>
              <a:t>.</a:t>
            </a:r>
          </a:p>
          <a:p>
            <a:pPr marL="457200" indent="-290513">
              <a:lnSpc>
                <a:spcPct val="150000"/>
              </a:lnSpc>
              <a:buFontTx/>
              <a:buChar char="-"/>
            </a:pPr>
            <a:r>
              <a:rPr lang="en-US" sz="2400" dirty="0" err="1"/>
              <a:t>Truyền</a:t>
            </a:r>
            <a:r>
              <a:rPr lang="en-US" sz="2400" dirty="0"/>
              <a:t> </a:t>
            </a:r>
            <a:r>
              <a:rPr lang="en-US" sz="2400" dirty="0" err="1"/>
              <a:t>thông</a:t>
            </a:r>
            <a:r>
              <a:rPr lang="en-US" sz="2400" dirty="0"/>
              <a:t> tin </a:t>
            </a:r>
            <a:r>
              <a:rPr lang="en-US" sz="2400" dirty="0" err="1"/>
              <a:t>theo</a:t>
            </a:r>
            <a:r>
              <a:rPr lang="en-US" sz="2400" dirty="0"/>
              <a:t> </a:t>
            </a:r>
            <a:r>
              <a:rPr lang="en-US" sz="2400" dirty="0" err="1"/>
              <a:t>thứ</a:t>
            </a:r>
            <a:r>
              <a:rPr lang="en-US" sz="2400" dirty="0"/>
              <a:t> </a:t>
            </a:r>
            <a:r>
              <a:rPr lang="en-US" sz="2400" dirty="0" err="1"/>
              <a:t>tự</a:t>
            </a:r>
            <a:r>
              <a:rPr lang="en-US" sz="2400" dirty="0"/>
              <a:t> </a:t>
            </a:r>
            <a:r>
              <a:rPr lang="en-US" sz="2400" dirty="0" err="1"/>
              <a:t>từ</a:t>
            </a:r>
            <a:r>
              <a:rPr lang="en-US" sz="2400" dirty="0"/>
              <a:t> </a:t>
            </a:r>
            <a:r>
              <a:rPr lang="en-US" sz="2400" dirty="0" err="1"/>
              <a:t>bạn</a:t>
            </a:r>
            <a:r>
              <a:rPr lang="en-US" sz="2400" dirty="0"/>
              <a:t> </a:t>
            </a:r>
            <a:r>
              <a:rPr lang="en-US" sz="2400" dirty="0" err="1"/>
              <a:t>đầu</a:t>
            </a:r>
            <a:r>
              <a:rPr lang="en-US" sz="2400" dirty="0"/>
              <a:t> </a:t>
            </a:r>
            <a:r>
              <a:rPr lang="en-US" sz="2400" dirty="0" err="1"/>
              <a:t>hàng</a:t>
            </a:r>
            <a:r>
              <a:rPr lang="en-US" sz="2400" dirty="0"/>
              <a:t> </a:t>
            </a:r>
            <a:r>
              <a:rPr lang="en-US" sz="2400" dirty="0" err="1"/>
              <a:t>đến</a:t>
            </a:r>
            <a:r>
              <a:rPr lang="en-US" sz="2400" dirty="0"/>
              <a:t> </a:t>
            </a:r>
            <a:r>
              <a:rPr lang="en-US" sz="2400" dirty="0" err="1"/>
              <a:t>bạn</a:t>
            </a:r>
            <a:r>
              <a:rPr lang="en-US" sz="2400" dirty="0"/>
              <a:t> </a:t>
            </a:r>
            <a:r>
              <a:rPr lang="en-US" sz="2400" dirty="0" err="1"/>
              <a:t>cuối</a:t>
            </a:r>
            <a:r>
              <a:rPr lang="en-US" sz="2400" dirty="0"/>
              <a:t> </a:t>
            </a:r>
            <a:r>
              <a:rPr lang="en-US" sz="2400" dirty="0" err="1"/>
              <a:t>hàng</a:t>
            </a:r>
            <a:r>
              <a:rPr lang="en-US" sz="2400" dirty="0"/>
              <a:t>.</a:t>
            </a:r>
          </a:p>
          <a:p>
            <a:pPr marL="457200" indent="-290513">
              <a:lnSpc>
                <a:spcPct val="150000"/>
              </a:lnSpc>
              <a:buFontTx/>
              <a:buChar char="-"/>
            </a:pPr>
            <a:r>
              <a:rPr lang="en-US" sz="2400" dirty="0" err="1"/>
              <a:t>Bạn</a:t>
            </a:r>
            <a:r>
              <a:rPr lang="en-US" sz="2400" dirty="0"/>
              <a:t> </a:t>
            </a:r>
            <a:r>
              <a:rPr lang="en-US" sz="2400" dirty="0" err="1"/>
              <a:t>cuối</a:t>
            </a:r>
            <a:r>
              <a:rPr lang="en-US" sz="2400" dirty="0"/>
              <a:t> </a:t>
            </a:r>
            <a:r>
              <a:rPr lang="en-US" sz="2400" dirty="0" err="1"/>
              <a:t>hàng</a:t>
            </a:r>
            <a:r>
              <a:rPr lang="en-US" sz="2400" dirty="0"/>
              <a:t> </a:t>
            </a:r>
            <a:r>
              <a:rPr lang="en-US" sz="2400" dirty="0" err="1"/>
              <a:t>nhận</a:t>
            </a:r>
            <a:r>
              <a:rPr lang="en-US" sz="2400" dirty="0"/>
              <a:t> tin </a:t>
            </a:r>
            <a:r>
              <a:rPr lang="en-US" sz="2400" dirty="0" err="1"/>
              <a:t>và</a:t>
            </a:r>
            <a:r>
              <a:rPr lang="en-US" sz="2400" dirty="0"/>
              <a:t> </a:t>
            </a:r>
            <a:r>
              <a:rPr lang="en-US" sz="2400" dirty="0" err="1"/>
              <a:t>viết</a:t>
            </a:r>
            <a:r>
              <a:rPr lang="en-US" sz="2400" dirty="0"/>
              <a:t> </a:t>
            </a:r>
            <a:r>
              <a:rPr lang="en-US" sz="2400" dirty="0" err="1"/>
              <a:t>lại</a:t>
            </a:r>
            <a:r>
              <a:rPr lang="en-US" sz="2400" dirty="0"/>
              <a:t> </a:t>
            </a:r>
            <a:r>
              <a:rPr lang="en-US" sz="2400" dirty="0" err="1"/>
              <a:t>lên</a:t>
            </a:r>
            <a:r>
              <a:rPr lang="en-US" sz="2400" dirty="0"/>
              <a:t> </a:t>
            </a:r>
            <a:r>
              <a:rPr lang="en-US" sz="2400" dirty="0" err="1"/>
              <a:t>bảng</a:t>
            </a:r>
            <a:r>
              <a:rPr lang="en-US" sz="2400" dirty="0"/>
              <a:t>. </a:t>
            </a:r>
            <a:r>
              <a:rPr lang="en-US" sz="2400" dirty="0" err="1"/>
              <a:t>Thông</a:t>
            </a:r>
            <a:r>
              <a:rPr lang="en-US" sz="2400" dirty="0"/>
              <a:t> tin đ</a:t>
            </a:r>
            <a:r>
              <a:rPr lang="vi-VN" sz="2400" dirty="0"/>
              <a:t>ư</a:t>
            </a:r>
            <a:r>
              <a:rPr lang="en-US" sz="2400" dirty="0" err="1"/>
              <a:t>ợc</a:t>
            </a:r>
            <a:r>
              <a:rPr lang="en-US" sz="2400" dirty="0"/>
              <a:t> </a:t>
            </a:r>
            <a:r>
              <a:rPr lang="en-US" sz="2400" dirty="0" err="1"/>
              <a:t>truyền</a:t>
            </a:r>
            <a:r>
              <a:rPr lang="en-US" sz="2400" dirty="0"/>
              <a:t> </a:t>
            </a:r>
            <a:r>
              <a:rPr lang="en-US" sz="2400" dirty="0" err="1"/>
              <a:t>đi</a:t>
            </a:r>
            <a:r>
              <a:rPr lang="en-US" sz="2400" dirty="0"/>
              <a:t> </a:t>
            </a:r>
            <a:r>
              <a:rPr lang="en-US" sz="2400" dirty="0" err="1"/>
              <a:t>nhanh</a:t>
            </a:r>
            <a:r>
              <a:rPr lang="en-US" sz="2400" dirty="0"/>
              <a:t> </a:t>
            </a:r>
            <a:r>
              <a:rPr lang="en-US" sz="2400" dirty="0" err="1"/>
              <a:t>và</a:t>
            </a:r>
            <a:r>
              <a:rPr lang="en-US" sz="2400" dirty="0"/>
              <a:t> </a:t>
            </a:r>
            <a:r>
              <a:rPr lang="en-US" sz="2400" dirty="0" err="1"/>
              <a:t>chính</a:t>
            </a:r>
            <a:r>
              <a:rPr lang="en-US" sz="2400" dirty="0"/>
              <a:t> </a:t>
            </a:r>
            <a:r>
              <a:rPr lang="en-US" sz="2400" dirty="0" err="1"/>
              <a:t>xác</a:t>
            </a:r>
            <a:r>
              <a:rPr lang="en-US" sz="2400" dirty="0"/>
              <a:t> </a:t>
            </a:r>
            <a:r>
              <a:rPr lang="en-US" sz="2400" dirty="0" err="1"/>
              <a:t>thì</a:t>
            </a:r>
            <a:r>
              <a:rPr lang="en-US" sz="2400" dirty="0"/>
              <a:t> </a:t>
            </a:r>
            <a:r>
              <a:rPr lang="en-US" sz="2400" dirty="0" err="1"/>
              <a:t>đội</a:t>
            </a:r>
            <a:r>
              <a:rPr lang="en-US" sz="2400" dirty="0"/>
              <a:t> </a:t>
            </a:r>
            <a:r>
              <a:rPr lang="en-US" sz="2400" dirty="0" err="1"/>
              <a:t>ch</a:t>
            </a:r>
            <a:r>
              <a:rPr lang="vi-VN" sz="2400" dirty="0"/>
              <a:t>ơ</a:t>
            </a:r>
            <a:r>
              <a:rPr lang="en-US" sz="2400" dirty="0" err="1"/>
              <a:t>i</a:t>
            </a:r>
            <a:r>
              <a:rPr lang="en-US" sz="2400" dirty="0"/>
              <a:t> </a:t>
            </a:r>
            <a:r>
              <a:rPr lang="en-US" sz="2400" dirty="0" err="1"/>
              <a:t>chiến</a:t>
            </a:r>
            <a:r>
              <a:rPr lang="en-US" sz="2400" dirty="0"/>
              <a:t> </a:t>
            </a:r>
            <a:r>
              <a:rPr lang="en-US" sz="2400" dirty="0" err="1"/>
              <a:t>thắng</a:t>
            </a:r>
            <a:r>
              <a:rPr lang="en-US" sz="2400" dirty="0"/>
              <a:t>.</a:t>
            </a:r>
          </a:p>
        </p:txBody>
      </p:sp>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B54159A-0B7F-4C38-A3A4-D5F6F25B98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5558" y="1516660"/>
            <a:ext cx="7840885" cy="3714331"/>
          </a:xfrm>
          <a:prstGeom prst="rect">
            <a:avLst/>
          </a:prstGeom>
        </p:spPr>
      </p:pic>
      <p:sp>
        <p:nvSpPr>
          <p:cNvPr id="6" name="TextBox 5">
            <a:extLst>
              <a:ext uri="{FF2B5EF4-FFF2-40B4-BE49-F238E27FC236}">
                <a16:creationId xmlns:a16="http://schemas.microsoft.com/office/drawing/2014/main" id="{F10E440E-1745-43F2-8F90-78592F1D6547}"/>
              </a:ext>
            </a:extLst>
          </p:cNvPr>
          <p:cNvSpPr txBox="1"/>
          <p:nvPr/>
        </p:nvSpPr>
        <p:spPr>
          <a:xfrm>
            <a:off x="1180463" y="4973178"/>
            <a:ext cx="8309113" cy="1675843"/>
          </a:xfrm>
          <a:prstGeom prst="rect">
            <a:avLst/>
          </a:prstGeom>
          <a:noFill/>
        </p:spPr>
        <p:txBody>
          <a:bodyPr wrap="square" rtlCol="0">
            <a:spAutoFit/>
          </a:bodyPr>
          <a:lstStyle/>
          <a:p>
            <a:pPr defTabSz="512763">
              <a:lnSpc>
                <a:spcPct val="150000"/>
              </a:lnSpc>
            </a:pPr>
            <a:r>
              <a:rPr lang="en-US" sz="2400" dirty="0"/>
              <a:t>	</a:t>
            </a:r>
            <a:r>
              <a:rPr lang="en-US" sz="2400" i="1" dirty="0"/>
              <a:t>L</a:t>
            </a:r>
            <a:r>
              <a:rPr lang="vi-VN" sz="2400" i="1" dirty="0"/>
              <a:t>ư</a:t>
            </a:r>
            <a:r>
              <a:rPr lang="en-US" sz="2400" i="1" dirty="0"/>
              <a:t>u ý: </a:t>
            </a:r>
            <a:r>
              <a:rPr lang="en-US" sz="2400" i="1" dirty="0" err="1"/>
              <a:t>Nếu</a:t>
            </a:r>
            <a:r>
              <a:rPr lang="en-US" sz="2400" i="1" dirty="0"/>
              <a:t> </a:t>
            </a:r>
            <a:r>
              <a:rPr lang="en-US" sz="2400" i="1" dirty="0" err="1"/>
              <a:t>thông</a:t>
            </a:r>
            <a:r>
              <a:rPr lang="en-US" sz="2400" i="1" dirty="0"/>
              <a:t> tin </a:t>
            </a:r>
            <a:r>
              <a:rPr lang="en-US" sz="2400" i="1" dirty="0" err="1"/>
              <a:t>bị</a:t>
            </a:r>
            <a:r>
              <a:rPr lang="en-US" sz="2400" i="1" dirty="0"/>
              <a:t> </a:t>
            </a:r>
            <a:r>
              <a:rPr lang="en-US" sz="2400" i="1" dirty="0" err="1"/>
              <a:t>lộ</a:t>
            </a:r>
            <a:r>
              <a:rPr lang="en-US" sz="2400" i="1" dirty="0"/>
              <a:t> </a:t>
            </a:r>
            <a:r>
              <a:rPr lang="en-US" sz="2400" i="1" dirty="0" err="1"/>
              <a:t>trong</a:t>
            </a:r>
            <a:r>
              <a:rPr lang="en-US" sz="2400" i="1" dirty="0"/>
              <a:t> </a:t>
            </a:r>
            <a:r>
              <a:rPr lang="en-US" sz="2400" i="1" dirty="0" err="1"/>
              <a:t>quá</a:t>
            </a:r>
            <a:r>
              <a:rPr lang="en-US" sz="2400" i="1" dirty="0"/>
              <a:t> </a:t>
            </a:r>
            <a:r>
              <a:rPr lang="en-US" sz="2400" i="1" dirty="0" err="1"/>
              <a:t>trình</a:t>
            </a:r>
            <a:r>
              <a:rPr lang="en-US" sz="2400" i="1" dirty="0"/>
              <a:t> </a:t>
            </a:r>
            <a:r>
              <a:rPr lang="en-US" sz="2400" i="1" dirty="0" err="1"/>
              <a:t>truyền</a:t>
            </a:r>
            <a:r>
              <a:rPr lang="en-US" sz="2400" i="1" dirty="0"/>
              <a:t> tin </a:t>
            </a:r>
            <a:r>
              <a:rPr lang="en-US" sz="2400" i="1" dirty="0" err="1"/>
              <a:t>thì</a:t>
            </a:r>
            <a:r>
              <a:rPr lang="en-US" sz="2400" i="1" dirty="0"/>
              <a:t> </a:t>
            </a:r>
            <a:r>
              <a:rPr lang="en-US" sz="2400" i="1" dirty="0" err="1"/>
              <a:t>đội</a:t>
            </a:r>
            <a:r>
              <a:rPr lang="en-US" sz="2400" i="1" dirty="0"/>
              <a:t> </a:t>
            </a:r>
            <a:r>
              <a:rPr lang="en-US" sz="2400" i="1" dirty="0" err="1"/>
              <a:t>ch</a:t>
            </a:r>
            <a:r>
              <a:rPr lang="vi-VN" sz="2400" i="1" dirty="0"/>
              <a:t>ơ</a:t>
            </a:r>
            <a:r>
              <a:rPr lang="en-US" sz="2400" i="1" dirty="0" err="1"/>
              <a:t>i</a:t>
            </a:r>
            <a:r>
              <a:rPr lang="en-US" sz="2400" i="1" dirty="0"/>
              <a:t> </a:t>
            </a:r>
            <a:r>
              <a:rPr lang="en-US" sz="2400" i="1" dirty="0" err="1"/>
              <a:t>bị</a:t>
            </a:r>
            <a:r>
              <a:rPr lang="en-US" sz="2400" i="1" dirty="0"/>
              <a:t> </a:t>
            </a:r>
            <a:r>
              <a:rPr lang="en-US" sz="2400" i="1" dirty="0" err="1"/>
              <a:t>thua</a:t>
            </a:r>
            <a:r>
              <a:rPr lang="en-US" sz="2400" i="1" dirty="0"/>
              <a:t> </a:t>
            </a:r>
            <a:r>
              <a:rPr lang="en-US" sz="2400" i="1" dirty="0" err="1"/>
              <a:t>cuộc</a:t>
            </a:r>
            <a:r>
              <a:rPr lang="en-US" sz="2400" i="1" dirty="0"/>
              <a:t> </a:t>
            </a:r>
            <a:r>
              <a:rPr lang="en-US" sz="2400" i="1" dirty="0" err="1"/>
              <a:t>ngay</a:t>
            </a:r>
            <a:r>
              <a:rPr lang="en-US" sz="2400" i="1" dirty="0"/>
              <a:t> </a:t>
            </a:r>
            <a:r>
              <a:rPr lang="en-US" sz="2400" i="1" dirty="0" err="1"/>
              <a:t>lập</a:t>
            </a:r>
            <a:r>
              <a:rPr lang="en-US" sz="2400" i="1" dirty="0"/>
              <a:t> </a:t>
            </a:r>
            <a:r>
              <a:rPr lang="en-US" sz="2400" i="1" dirty="0" err="1"/>
              <a:t>tức</a:t>
            </a:r>
            <a:r>
              <a:rPr lang="en-US" sz="2400" i="1" dirty="0"/>
              <a:t>.</a:t>
            </a:r>
          </a:p>
          <a:p>
            <a:pPr marL="342900" indent="-342900">
              <a:lnSpc>
                <a:spcPct val="150000"/>
              </a:lnSpc>
              <a:buFont typeface="Arial" panose="020B0604020202020204" pitchFamily="34" charset="0"/>
              <a:buChar char="•"/>
            </a:pPr>
            <a:r>
              <a:rPr lang="en-US" sz="2400" dirty="0"/>
              <a:t>Chia </a:t>
            </a:r>
            <a:r>
              <a:rPr lang="en-US" sz="2400" dirty="0" err="1"/>
              <a:t>sẻ</a:t>
            </a:r>
            <a:r>
              <a:rPr lang="en-US" sz="2400" dirty="0"/>
              <a:t> </a:t>
            </a:r>
            <a:r>
              <a:rPr lang="en-US" sz="2400" dirty="0" err="1"/>
              <a:t>điều</a:t>
            </a:r>
            <a:r>
              <a:rPr lang="en-US" sz="2400" dirty="0"/>
              <a:t> </a:t>
            </a:r>
            <a:r>
              <a:rPr lang="en-US" sz="2400" dirty="0" err="1"/>
              <a:t>em</a:t>
            </a:r>
            <a:r>
              <a:rPr lang="en-US" sz="2400" dirty="0"/>
              <a:t> </a:t>
            </a:r>
            <a:r>
              <a:rPr lang="en-US" sz="2400" dirty="0" err="1"/>
              <a:t>học</a:t>
            </a:r>
            <a:r>
              <a:rPr lang="en-US" sz="2400" dirty="0"/>
              <a:t> đ</a:t>
            </a:r>
            <a:r>
              <a:rPr lang="vi-VN" sz="2400" dirty="0"/>
              <a:t>ư</a:t>
            </a:r>
            <a:r>
              <a:rPr lang="en-US" sz="2400" dirty="0" err="1"/>
              <a:t>ợc</a:t>
            </a:r>
            <a:r>
              <a:rPr lang="en-US" sz="2400" dirty="0"/>
              <a:t> qua </a:t>
            </a:r>
            <a:r>
              <a:rPr lang="en-US" sz="2400" dirty="0" err="1"/>
              <a:t>trò</a:t>
            </a:r>
            <a:r>
              <a:rPr lang="en-US" sz="2400" dirty="0"/>
              <a:t> </a:t>
            </a:r>
            <a:r>
              <a:rPr lang="en-US" sz="2400" dirty="0" err="1"/>
              <a:t>ch</a:t>
            </a:r>
            <a:r>
              <a:rPr lang="vi-VN" sz="2400" dirty="0"/>
              <a:t>ơ</a:t>
            </a:r>
            <a:r>
              <a:rPr lang="en-US" sz="2400" dirty="0" err="1"/>
              <a:t>i</a:t>
            </a:r>
            <a:r>
              <a:rPr lang="en-US" sz="2400" dirty="0"/>
              <a:t>.</a:t>
            </a:r>
          </a:p>
        </p:txBody>
      </p:sp>
    </p:spTree>
    <p:extLst>
      <p:ext uri="{BB962C8B-B14F-4D97-AF65-F5344CB8AC3E}">
        <p14:creationId xmlns:p14="http://schemas.microsoft.com/office/powerpoint/2010/main" val="63557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up)">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ln/>
        </p:spPr>
        <p:style>
          <a:lnRef idx="0">
            <a:schemeClr val="accent4"/>
          </a:lnRef>
          <a:fillRef idx="3">
            <a:schemeClr val="accent4"/>
          </a:fillRef>
          <a:effectRef idx="3">
            <a:schemeClr val="accent4"/>
          </a:effectRef>
          <a:fontRef idx="minor">
            <a:schemeClr val="lt1"/>
          </a:fontRef>
        </p:style>
        <p:txBody>
          <a:bodyPr rtlCol="0" anchor="ctr"/>
          <a:lstStyle/>
          <a:p>
            <a:pPr lvl="0" algn="just">
              <a:defRPr/>
            </a:pPr>
            <a:r>
              <a:rPr lang="en-US" sz="3200" dirty="0" err="1">
                <a:solidFill>
                  <a:schemeClr val="tx1"/>
                </a:solidFill>
              </a:rPr>
              <a:t>Câu</a:t>
            </a:r>
            <a:r>
              <a:rPr lang="en-US" sz="3200" dirty="0">
                <a:solidFill>
                  <a:schemeClr val="tx1"/>
                </a:solidFill>
              </a:rPr>
              <a:t> </a:t>
            </a:r>
            <a:r>
              <a:rPr lang="en-US" sz="3200" dirty="0" err="1">
                <a:solidFill>
                  <a:schemeClr val="tx1"/>
                </a:solidFill>
              </a:rPr>
              <a:t>hỏi</a:t>
            </a:r>
            <a:r>
              <a:rPr lang="en-US" sz="3200" dirty="0">
                <a:solidFill>
                  <a:schemeClr val="tx1"/>
                </a:solidFill>
              </a:rPr>
              <a:t> 1: </a:t>
            </a:r>
            <a:r>
              <a:rPr lang="en-US" sz="3200" dirty="0" err="1">
                <a:solidFill>
                  <a:schemeClr val="tx1"/>
                </a:solidFill>
              </a:rPr>
              <a:t>Những</a:t>
            </a:r>
            <a:r>
              <a:rPr lang="en-US" sz="3200" dirty="0">
                <a:solidFill>
                  <a:schemeClr val="tx1"/>
                </a:solidFill>
              </a:rPr>
              <a:t> </a:t>
            </a:r>
            <a:r>
              <a:rPr lang="en-US" sz="3200" dirty="0" err="1">
                <a:solidFill>
                  <a:schemeClr val="tx1"/>
                </a:solidFill>
              </a:rPr>
              <a:t>việc</a:t>
            </a:r>
            <a:r>
              <a:rPr lang="en-US" sz="3200" dirty="0">
                <a:solidFill>
                  <a:schemeClr val="tx1"/>
                </a:solidFill>
              </a:rPr>
              <a:t> </a:t>
            </a:r>
            <a:r>
              <a:rPr lang="en-US" sz="3200" dirty="0" err="1">
                <a:solidFill>
                  <a:schemeClr val="tx1"/>
                </a:solidFill>
              </a:rPr>
              <a:t>làm</a:t>
            </a:r>
            <a:r>
              <a:rPr lang="en-US" sz="3200" dirty="0">
                <a:solidFill>
                  <a:schemeClr val="tx1"/>
                </a:solidFill>
              </a:rPr>
              <a:t> </a:t>
            </a:r>
            <a:r>
              <a:rPr lang="en-US" sz="3200" dirty="0" err="1">
                <a:solidFill>
                  <a:schemeClr val="tx1"/>
                </a:solidFill>
              </a:rPr>
              <a:t>nào</a:t>
            </a:r>
            <a:r>
              <a:rPr lang="en-US" sz="3200" dirty="0">
                <a:solidFill>
                  <a:schemeClr val="tx1"/>
                </a:solidFill>
              </a:rPr>
              <a:t> </a:t>
            </a:r>
            <a:r>
              <a:rPr lang="en-US" sz="3200" dirty="0" err="1">
                <a:solidFill>
                  <a:schemeClr val="tx1"/>
                </a:solidFill>
              </a:rPr>
              <a:t>thể</a:t>
            </a:r>
            <a:r>
              <a:rPr lang="en-US" sz="3200" dirty="0">
                <a:solidFill>
                  <a:schemeClr val="tx1"/>
                </a:solidFill>
              </a:rPr>
              <a:t> </a:t>
            </a:r>
            <a:r>
              <a:rPr lang="en-US" sz="3200" dirty="0" err="1">
                <a:solidFill>
                  <a:schemeClr val="tx1"/>
                </a:solidFill>
              </a:rPr>
              <a:t>hiện</a:t>
            </a:r>
            <a:r>
              <a:rPr lang="en-US" sz="3200" dirty="0">
                <a:solidFill>
                  <a:schemeClr val="tx1"/>
                </a:solidFill>
              </a:rPr>
              <a:t> </a:t>
            </a:r>
            <a:r>
              <a:rPr lang="en-US" sz="3200" dirty="0" err="1">
                <a:solidFill>
                  <a:schemeClr val="tx1"/>
                </a:solidFill>
              </a:rPr>
              <a:t>sự</a:t>
            </a:r>
            <a:r>
              <a:rPr lang="en-US" sz="3200" dirty="0">
                <a:solidFill>
                  <a:schemeClr val="tx1"/>
                </a:solidFill>
              </a:rPr>
              <a:t> </a:t>
            </a:r>
            <a:r>
              <a:rPr lang="en-US" sz="3200" dirty="0" err="1">
                <a:solidFill>
                  <a:schemeClr val="tx1"/>
                </a:solidFill>
              </a:rPr>
              <a:t>quan</a:t>
            </a:r>
            <a:r>
              <a:rPr lang="en-US" sz="3200" dirty="0">
                <a:solidFill>
                  <a:schemeClr val="tx1"/>
                </a:solidFill>
              </a:rPr>
              <a:t> </a:t>
            </a:r>
            <a:r>
              <a:rPr lang="en-US" sz="3200" dirty="0" err="1">
                <a:solidFill>
                  <a:schemeClr val="tx1"/>
                </a:solidFill>
              </a:rPr>
              <a:t>tâm</a:t>
            </a:r>
            <a:r>
              <a:rPr lang="en-US" sz="3200" dirty="0">
                <a:solidFill>
                  <a:schemeClr val="tx1"/>
                </a:solidFill>
              </a:rPr>
              <a:t> </a:t>
            </a:r>
            <a:r>
              <a:rPr lang="en-US" sz="3200" dirty="0" err="1">
                <a:solidFill>
                  <a:schemeClr val="tx1"/>
                </a:solidFill>
              </a:rPr>
              <a:t>đến</a:t>
            </a:r>
            <a:r>
              <a:rPr lang="en-US" sz="3200" dirty="0">
                <a:solidFill>
                  <a:schemeClr val="tx1"/>
                </a:solidFill>
              </a:rPr>
              <a:t> </a:t>
            </a:r>
            <a:r>
              <a:rPr lang="en-US" sz="3200" dirty="0" err="1">
                <a:solidFill>
                  <a:schemeClr val="tx1"/>
                </a:solidFill>
              </a:rPr>
              <a:t>bạn</a:t>
            </a:r>
            <a:r>
              <a:rPr lang="en-US" sz="3200" dirty="0">
                <a:solidFill>
                  <a:schemeClr val="tx1"/>
                </a:solidFill>
              </a:rPr>
              <a:t> </a:t>
            </a:r>
            <a:r>
              <a:rPr lang="en-US" sz="3200" dirty="0" err="1">
                <a:solidFill>
                  <a:schemeClr val="tx1"/>
                </a:solidFill>
              </a:rPr>
              <a:t>bè</a:t>
            </a:r>
            <a:r>
              <a:rPr lang="en-US" sz="3200" dirty="0">
                <a:solidFill>
                  <a:schemeClr val="tx1"/>
                </a:solidFill>
              </a:rPr>
              <a:t> </a:t>
            </a:r>
            <a:r>
              <a:rPr lang="en-US" sz="3200" dirty="0" err="1">
                <a:solidFill>
                  <a:schemeClr val="tx1"/>
                </a:solidFill>
              </a:rPr>
              <a:t>xung</a:t>
            </a:r>
            <a:r>
              <a:rPr lang="en-US" sz="3200" dirty="0">
                <a:solidFill>
                  <a:schemeClr val="tx1"/>
                </a:solidFill>
              </a:rPr>
              <a:t> </a:t>
            </a:r>
            <a:r>
              <a:rPr lang="en-US" sz="3200" dirty="0" err="1">
                <a:solidFill>
                  <a:schemeClr val="tx1"/>
                </a:solidFill>
              </a:rPr>
              <a:t>quanh</a:t>
            </a:r>
            <a:r>
              <a:rPr lang="en-US" sz="3200" dirty="0">
                <a:solidFill>
                  <a:schemeClr val="tx1"/>
                </a:solidFill>
              </a:rPr>
              <a:t>?</a:t>
            </a:r>
            <a:endParaRPr kumimoji="0" lang="vi-VN" sz="199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26" name="Rectangle 25"/>
          <p:cNvSpPr/>
          <p:nvPr/>
        </p:nvSpPr>
        <p:spPr>
          <a:xfrm>
            <a:off x="1110220" y="1949346"/>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tx1"/>
                </a:solidFill>
              </a:rPr>
              <a:t>A. Cùng nhau học nhóm để thảo luận về những điều chưa hiểu</a:t>
            </a:r>
            <a:r>
              <a:rPr lang="en-US" sz="2000" dirty="0">
                <a:solidFill>
                  <a:schemeClr val="tx1"/>
                </a:solidFill>
              </a:rPr>
              <a:t>.</a:t>
            </a:r>
            <a:endParaRPr kumimoji="0" lang="vi-VN" sz="20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1953535"/>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2000" dirty="0">
                <a:solidFill>
                  <a:schemeClr val="tx1"/>
                </a:solidFill>
              </a:rPr>
              <a:t>B. </a:t>
            </a:r>
            <a:r>
              <a:rPr lang="en-US" sz="2000" dirty="0" err="1">
                <a:solidFill>
                  <a:schemeClr val="tx1"/>
                </a:solidFill>
              </a:rPr>
              <a:t>Quyên</a:t>
            </a:r>
            <a:r>
              <a:rPr lang="en-US" sz="2000" dirty="0">
                <a:solidFill>
                  <a:schemeClr val="tx1"/>
                </a:solidFill>
              </a:rPr>
              <a:t> </a:t>
            </a:r>
            <a:r>
              <a:rPr lang="en-US" sz="2000" dirty="0" err="1">
                <a:solidFill>
                  <a:schemeClr val="tx1"/>
                </a:solidFill>
              </a:rPr>
              <a:t>góp</a:t>
            </a:r>
            <a:r>
              <a:rPr lang="en-US" sz="2000" dirty="0">
                <a:solidFill>
                  <a:schemeClr val="tx1"/>
                </a:solidFill>
              </a:rPr>
              <a:t>, </a:t>
            </a:r>
            <a:r>
              <a:rPr lang="en-US" sz="2000" dirty="0" err="1">
                <a:solidFill>
                  <a:schemeClr val="tx1"/>
                </a:solidFill>
              </a:rPr>
              <a:t>ủng</a:t>
            </a:r>
            <a:r>
              <a:rPr lang="en-US" sz="2000" dirty="0">
                <a:solidFill>
                  <a:schemeClr val="tx1"/>
                </a:solidFill>
              </a:rPr>
              <a:t> </a:t>
            </a:r>
            <a:r>
              <a:rPr lang="en-US" sz="2000" dirty="0" err="1">
                <a:solidFill>
                  <a:schemeClr val="tx1"/>
                </a:solidFill>
              </a:rPr>
              <a:t>hộ</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có</a:t>
            </a:r>
            <a:r>
              <a:rPr lang="en-US" sz="2000" dirty="0">
                <a:solidFill>
                  <a:schemeClr val="tx1"/>
                </a:solidFill>
              </a:rPr>
              <a:t> </a:t>
            </a:r>
            <a:r>
              <a:rPr lang="en-US" sz="2000" dirty="0" err="1">
                <a:solidFill>
                  <a:schemeClr val="tx1"/>
                </a:solidFill>
              </a:rPr>
              <a:t>hoàn</a:t>
            </a:r>
            <a:r>
              <a:rPr lang="en-US" sz="2000" dirty="0">
                <a:solidFill>
                  <a:schemeClr val="tx1"/>
                </a:solidFill>
              </a:rPr>
              <a:t> </a:t>
            </a:r>
            <a:r>
              <a:rPr lang="en-US" sz="2000" dirty="0" err="1">
                <a:solidFill>
                  <a:schemeClr val="tx1"/>
                </a:solidFill>
              </a:rPr>
              <a:t>cảnh</a:t>
            </a:r>
            <a:r>
              <a:rPr lang="en-US" sz="2000" dirty="0">
                <a:solidFill>
                  <a:schemeClr val="tx1"/>
                </a:solidFill>
              </a:rPr>
              <a:t> </a:t>
            </a:r>
            <a:r>
              <a:rPr lang="en-US" sz="2000" err="1">
                <a:solidFill>
                  <a:schemeClr val="tx1"/>
                </a:solidFill>
              </a:rPr>
              <a:t>khó</a:t>
            </a:r>
            <a:r>
              <a:rPr lang="en-US" sz="2000">
                <a:solidFill>
                  <a:schemeClr val="tx1"/>
                </a:solidFill>
              </a:rPr>
              <a:t> khăn</a:t>
            </a:r>
            <a:r>
              <a:rPr lang="en-US" sz="2000" dirty="0">
                <a:solidFill>
                  <a:schemeClr val="tx1"/>
                </a:solidFill>
              </a:rPr>
              <a:t>.</a:t>
            </a:r>
            <a:endParaRPr kumimoji="0" lang="vi-VN" sz="20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43" name="Rectangle 42"/>
          <p:cNvSpPr/>
          <p:nvPr/>
        </p:nvSpPr>
        <p:spPr>
          <a:xfrm>
            <a:off x="1110220" y="2838518"/>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tx1"/>
                </a:solidFill>
              </a:rPr>
              <a:t>C. </a:t>
            </a:r>
            <a:r>
              <a:rPr lang="it-IT" sz="2000" dirty="0">
                <a:solidFill>
                  <a:schemeClr val="tx1"/>
                </a:solidFill>
              </a:rPr>
              <a:t>Chia bè, chia phái trong lớp học.</a:t>
            </a:r>
            <a:endParaRPr kumimoji="0" lang="vi-VN" sz="20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44" name="Rectangle 43"/>
          <p:cNvSpPr/>
          <p:nvPr/>
        </p:nvSpPr>
        <p:spPr>
          <a:xfrm>
            <a:off x="6096000" y="283119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vi-VN" sz="2000" dirty="0">
                <a:solidFill>
                  <a:schemeClr val="tx1"/>
                </a:solidFill>
              </a:rPr>
              <a:t>D. </a:t>
            </a:r>
            <a:r>
              <a:rPr lang="en-US" sz="2000" dirty="0" err="1">
                <a:solidFill>
                  <a:schemeClr val="tx1"/>
                </a:solidFill>
              </a:rPr>
              <a:t>Giảng</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lại</a:t>
            </a:r>
            <a:r>
              <a:rPr lang="en-US" sz="2000" dirty="0">
                <a:solidFill>
                  <a:schemeClr val="tx1"/>
                </a:solidFill>
              </a:rPr>
              <a:t> </a:t>
            </a:r>
            <a:r>
              <a:rPr lang="en-US" sz="2000" dirty="0" err="1">
                <a:solidFill>
                  <a:schemeClr val="tx1"/>
                </a:solidFill>
              </a:rPr>
              <a:t>cho</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nếu</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không</a:t>
            </a:r>
            <a:r>
              <a:rPr lang="en-US" sz="2000" dirty="0">
                <a:solidFill>
                  <a:schemeClr val="tx1"/>
                </a:solidFill>
              </a:rPr>
              <a:t> </a:t>
            </a:r>
            <a:r>
              <a:rPr lang="en-US" sz="2000" dirty="0" err="1">
                <a:solidFill>
                  <a:schemeClr val="tx1"/>
                </a:solidFill>
              </a:rPr>
              <a:t>hiểu</a:t>
            </a:r>
            <a:r>
              <a:rPr lang="en-US" sz="2000" dirty="0">
                <a:solidFill>
                  <a:schemeClr val="tx1"/>
                </a:solidFill>
              </a:rPr>
              <a:t>.</a:t>
            </a:r>
            <a:endParaRPr kumimoji="0" lang="vi-VN" sz="20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pic>
        <p:nvPicPr>
          <p:cNvPr id="47" name="Picture 46"/>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269026" y="1988953"/>
            <a:ext cx="804536" cy="708059"/>
          </a:xfrm>
          <a:prstGeom prst="rect">
            <a:avLst/>
          </a:prstGeom>
          <a:solidFill>
            <a:srgbClr val="000066"/>
          </a:solidFill>
        </p:spPr>
      </p:pic>
      <p:pic>
        <p:nvPicPr>
          <p:cNvPr id="51" name="Picture 50"/>
          <p:cNvPicPr>
            <a:picLocks noChangeAspect="1"/>
          </p:cNvPicPr>
          <p:nvPr/>
        </p:nvPicPr>
        <p:blipFill rotWithShape="1">
          <a:blip r:embed="rId14"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266193" y="2883660"/>
            <a:ext cx="804536" cy="704088"/>
          </a:xfrm>
          <a:prstGeom prst="rect">
            <a:avLst/>
          </a:prstGeom>
          <a:solidFill>
            <a:srgbClr val="C00000"/>
          </a:solidFill>
        </p:spPr>
      </p:pic>
      <p:sp>
        <p:nvSpPr>
          <p:cNvPr id="6" name="TextBox 5">
            <a:extLst>
              <a:ext uri="{FF2B5EF4-FFF2-40B4-BE49-F238E27FC236}">
                <a16:creationId xmlns:a16="http://schemas.microsoft.com/office/drawing/2014/main" id="{393302E7-BD49-355C-0216-050BC54E904B}"/>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8" name="Picture 7" descr="Logo, company name&#10;&#10;Description automatically generated">
            <a:extLst>
              <a:ext uri="{FF2B5EF4-FFF2-40B4-BE49-F238E27FC236}">
                <a16:creationId xmlns:a16="http://schemas.microsoft.com/office/drawing/2014/main" id="{8CCA828A-84DE-4515-BD6C-5DFA82510B7B}"/>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8" name="Picture 17">
            <a:extLst>
              <a:ext uri="{FF2B5EF4-FFF2-40B4-BE49-F238E27FC236}">
                <a16:creationId xmlns:a16="http://schemas.microsoft.com/office/drawing/2014/main" id="{DFEF20FB-9C4F-48F4-BAEC-289ECDA16615}"/>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1081780" y="2078739"/>
            <a:ext cx="804536" cy="708059"/>
          </a:xfrm>
          <a:prstGeom prst="rect">
            <a:avLst/>
          </a:prstGeom>
          <a:solidFill>
            <a:srgbClr val="000066"/>
          </a:solidFill>
        </p:spPr>
      </p:pic>
      <p:pic>
        <p:nvPicPr>
          <p:cNvPr id="19" name="Picture 18">
            <a:extLst>
              <a:ext uri="{FF2B5EF4-FFF2-40B4-BE49-F238E27FC236}">
                <a16:creationId xmlns:a16="http://schemas.microsoft.com/office/drawing/2014/main" id="{6F0AB2C9-A6A5-4F58-A6B1-FFB95CFCC2B8}"/>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1081780" y="2859429"/>
            <a:ext cx="804536" cy="708059"/>
          </a:xfrm>
          <a:prstGeom prst="rect">
            <a:avLst/>
          </a:prstGeom>
          <a:solidFill>
            <a:srgbClr val="000066"/>
          </a:solidFill>
        </p:spPr>
      </p:pic>
    </p:spTree>
    <p:extLst>
      <p:ext uri="{BB962C8B-B14F-4D97-AF65-F5344CB8AC3E}">
        <p14:creationId xmlns:p14="http://schemas.microsoft.com/office/powerpoint/2010/main" val="144462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1" presetID="23" presetClass="entr" presetSubtype="32" fill="hold" nodeType="withEffect">
                                  <p:stCondLst>
                                    <p:cond delay="1000"/>
                                  </p:stCondLst>
                                  <p:childTnLst>
                                    <p:set>
                                      <p:cBhvr>
                                        <p:cTn id="52" dur="1" fill="hold">
                                          <p:stCondLst>
                                            <p:cond delay="0"/>
                                          </p:stCondLst>
                                        </p:cTn>
                                        <p:tgtEl>
                                          <p:spTgt spid="47"/>
                                        </p:tgtEl>
                                        <p:attrNameLst>
                                          <p:attrName>style.visibility</p:attrName>
                                        </p:attrNameLst>
                                      </p:cBhvr>
                                      <p:to>
                                        <p:strVal val="visible"/>
                                      </p:to>
                                    </p:set>
                                    <p:anim calcmode="lin" valueType="num">
                                      <p:cBhvr>
                                        <p:cTn id="53" dur="250" fill="hold"/>
                                        <p:tgtEl>
                                          <p:spTgt spid="47"/>
                                        </p:tgtEl>
                                        <p:attrNameLst>
                                          <p:attrName>ppt_w</p:attrName>
                                        </p:attrNameLst>
                                      </p:cBhvr>
                                      <p:tavLst>
                                        <p:tav tm="0">
                                          <p:val>
                                            <p:strVal val="4*#ppt_w"/>
                                          </p:val>
                                        </p:tav>
                                        <p:tav tm="100000">
                                          <p:val>
                                            <p:strVal val="#ppt_w"/>
                                          </p:val>
                                        </p:tav>
                                      </p:tavLst>
                                    </p:anim>
                                    <p:anim calcmode="lin" valueType="num">
                                      <p:cBhvr>
                                        <p:cTn id="54"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3" name="click.wav"/>
                                        </p:tgtEl>
                                      </p:cMediaNode>
                                    </p:audio>
                                  </p:subTnLst>
                                </p:cTn>
                              </p:par>
                              <p:par>
                                <p:cTn id="66" presetID="23" presetClass="entr" presetSubtype="32" fill="hold"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p:cTn id="68" dur="250" fill="hold"/>
                                        <p:tgtEl>
                                          <p:spTgt spid="18"/>
                                        </p:tgtEl>
                                        <p:attrNameLst>
                                          <p:attrName>ppt_w</p:attrName>
                                        </p:attrNameLst>
                                      </p:cBhvr>
                                      <p:tavLst>
                                        <p:tav tm="0">
                                          <p:val>
                                            <p:strVal val="4*#ppt_w"/>
                                          </p:val>
                                        </p:tav>
                                        <p:tav tm="100000">
                                          <p:val>
                                            <p:strVal val="#ppt_w"/>
                                          </p:val>
                                        </p:tav>
                                      </p:tavLst>
                                    </p:anim>
                                    <p:anim calcmode="lin" valueType="num">
                                      <p:cBhvr>
                                        <p:cTn id="69"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5"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00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3" name="click.wav"/>
                                        </p:tgtEl>
                                      </p:cMediaNode>
                                    </p:audio>
                                  </p:subTnLst>
                                </p:cTn>
                              </p:par>
                              <p:par>
                                <p:cTn id="96" presetID="23" presetClass="entr" presetSubtype="32" fill="hold" nodeType="withEffect">
                                  <p:stCondLst>
                                    <p:cond delay="0"/>
                                  </p:stCondLst>
                                  <p:childTnLst>
                                    <p:set>
                                      <p:cBhvr>
                                        <p:cTn id="97" dur="1" fill="hold">
                                          <p:stCondLst>
                                            <p:cond delay="0"/>
                                          </p:stCondLst>
                                        </p:cTn>
                                        <p:tgtEl>
                                          <p:spTgt spid="19"/>
                                        </p:tgtEl>
                                        <p:attrNameLst>
                                          <p:attrName>style.visibility</p:attrName>
                                        </p:attrNameLst>
                                      </p:cBhvr>
                                      <p:to>
                                        <p:strVal val="visible"/>
                                      </p:to>
                                    </p:set>
                                    <p:anim calcmode="lin" valueType="num">
                                      <p:cBhvr>
                                        <p:cTn id="98" dur="250" fill="hold"/>
                                        <p:tgtEl>
                                          <p:spTgt spid="19"/>
                                        </p:tgtEl>
                                        <p:attrNameLst>
                                          <p:attrName>ppt_w</p:attrName>
                                        </p:attrNameLst>
                                      </p:cBhvr>
                                      <p:tavLst>
                                        <p:tav tm="0">
                                          <p:val>
                                            <p:strVal val="4*#ppt_w"/>
                                          </p:val>
                                        </p:tav>
                                        <p:tav tm="100000">
                                          <p:val>
                                            <p:strVal val="#ppt_w"/>
                                          </p:val>
                                        </p:tav>
                                      </p:tavLst>
                                    </p:anim>
                                    <p:anim calcmode="lin" valueType="num">
                                      <p:cBhvr>
                                        <p:cTn id="99"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4" name="Check mark.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00B05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1110220" y="199869"/>
            <a:ext cx="9927193" cy="2000890"/>
          </a:xfrm>
          <a:prstGeom prst="snip2Diag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just">
              <a:defRPr/>
            </a:pPr>
            <a:r>
              <a:rPr lang="en-US" sz="3200" dirty="0" err="1"/>
              <a:t>Câu</a:t>
            </a:r>
            <a:r>
              <a:rPr lang="en-US" sz="3200" dirty="0"/>
              <a:t> </a:t>
            </a:r>
            <a:r>
              <a:rPr lang="en-US" sz="3200" dirty="0" err="1"/>
              <a:t>hỏi</a:t>
            </a:r>
            <a:r>
              <a:rPr lang="en-US" sz="3200" dirty="0"/>
              <a:t> 2: </a:t>
            </a:r>
            <a:r>
              <a:rPr lang="en-US" sz="3200" dirty="0" err="1"/>
              <a:t>Khi</a:t>
            </a:r>
            <a:r>
              <a:rPr lang="en-US" sz="3200" dirty="0"/>
              <a:t> </a:t>
            </a:r>
            <a:r>
              <a:rPr lang="en-US" sz="3200" dirty="0" err="1"/>
              <a:t>bạn</a:t>
            </a:r>
            <a:r>
              <a:rPr lang="en-US" sz="3200" dirty="0"/>
              <a:t> </a:t>
            </a:r>
            <a:r>
              <a:rPr lang="en-US" sz="3200" dirty="0" err="1"/>
              <a:t>buồn</a:t>
            </a:r>
            <a:r>
              <a:rPr lang="en-US" sz="3200" dirty="0"/>
              <a:t> </a:t>
            </a:r>
            <a:r>
              <a:rPr lang="en-US" sz="3200" dirty="0" err="1"/>
              <a:t>em</a:t>
            </a:r>
            <a:r>
              <a:rPr lang="en-US" sz="3200" dirty="0"/>
              <a:t> </a:t>
            </a:r>
            <a:r>
              <a:rPr lang="en-US" sz="3200" dirty="0" err="1"/>
              <a:t>nên</a:t>
            </a:r>
            <a:r>
              <a:rPr lang="en-US" sz="3200" dirty="0"/>
              <a:t> </a:t>
            </a:r>
            <a:r>
              <a:rPr lang="en-US" sz="3200" dirty="0" err="1"/>
              <a:t>làm</a:t>
            </a:r>
            <a:r>
              <a:rPr lang="en-US" sz="3200" dirty="0"/>
              <a:t> </a:t>
            </a:r>
            <a:r>
              <a:rPr lang="en-US" sz="3200" dirty="0" err="1"/>
              <a:t>những</a:t>
            </a:r>
            <a:r>
              <a:rPr lang="en-US" sz="3200" dirty="0"/>
              <a:t> </a:t>
            </a:r>
            <a:r>
              <a:rPr lang="en-US" sz="3200" dirty="0" err="1"/>
              <a:t>gì</a:t>
            </a:r>
            <a:r>
              <a:rPr lang="en-US" sz="3200" dirty="0"/>
              <a:t>?</a:t>
            </a:r>
            <a:endParaRPr kumimoji="0" lang="vi-VN" sz="11500" i="0" u="none" strike="noStrike" kern="1200" cap="none" spc="0" normalizeH="0" baseline="0" noProof="0" dirty="0">
              <a:ln>
                <a:noFill/>
              </a:ln>
              <a:solidFill>
                <a:prstClr val="black"/>
              </a:solidFill>
              <a:effectLst/>
              <a:uLnTx/>
              <a:uFillTx/>
              <a:latin typeface="Times New Roman" pitchFamily="18" charset="0"/>
              <a:cs typeface="Times New Roman" pitchFamily="18" charset="0"/>
            </a:endParaRPr>
          </a:p>
        </p:txBody>
      </p:sp>
      <p:sp>
        <p:nvSpPr>
          <p:cNvPr id="26" name="Rectangle 25"/>
          <p:cNvSpPr/>
          <p:nvPr/>
        </p:nvSpPr>
        <p:spPr>
          <a:xfrm>
            <a:off x="1110220" y="2594802"/>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tx1"/>
                </a:solidFill>
              </a:rPr>
              <a:t>A. </a:t>
            </a:r>
            <a:r>
              <a:rPr lang="en-US" sz="2400" dirty="0">
                <a:solidFill>
                  <a:schemeClr val="tx1"/>
                </a:solidFill>
              </a:rPr>
              <a:t>An </a:t>
            </a:r>
            <a:r>
              <a:rPr lang="en-US" sz="2400" dirty="0" err="1">
                <a:solidFill>
                  <a:schemeClr val="tx1"/>
                </a:solidFill>
              </a:rPr>
              <a:t>ủi</a:t>
            </a:r>
            <a:r>
              <a:rPr lang="en-US" sz="2400" dirty="0">
                <a:solidFill>
                  <a:schemeClr val="tx1"/>
                </a:solidFill>
              </a:rPr>
              <a:t> </a:t>
            </a:r>
            <a:r>
              <a:rPr lang="en-US" sz="2400" dirty="0" err="1">
                <a:solidFill>
                  <a:schemeClr val="tx1"/>
                </a:solidFill>
              </a:rPr>
              <a:t>bạn</a:t>
            </a:r>
            <a:r>
              <a:rPr lang="en-US" sz="2400" dirty="0">
                <a:solidFill>
                  <a:schemeClr val="tx1"/>
                </a:solidFill>
              </a:rPr>
              <a:t>.</a:t>
            </a:r>
            <a:endParaRPr kumimoji="0" lang="vi-VN" sz="24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2598991"/>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tx1"/>
                </a:solidFill>
              </a:rPr>
              <a:t>B. Cùng rủ bạn đi chơi</a:t>
            </a:r>
            <a:r>
              <a:rPr lang="en-US" sz="2400" dirty="0">
                <a:solidFill>
                  <a:schemeClr val="tx1"/>
                </a:solidFill>
              </a:rPr>
              <a:t>.</a:t>
            </a:r>
            <a:endParaRPr kumimoji="0" lang="vi-VN" sz="24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3" name="Rectangle 42"/>
          <p:cNvSpPr/>
          <p:nvPr/>
        </p:nvSpPr>
        <p:spPr>
          <a:xfrm>
            <a:off x="1110220" y="3483974"/>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tx1"/>
                </a:solidFill>
              </a:rPr>
              <a:t>C. </a:t>
            </a:r>
            <a:r>
              <a:rPr lang="en-US" sz="2400" dirty="0" err="1">
                <a:solidFill>
                  <a:schemeClr val="tx1"/>
                </a:solidFill>
              </a:rPr>
              <a:t>Hỏi</a:t>
            </a:r>
            <a:r>
              <a:rPr lang="en-US" sz="2400" dirty="0">
                <a:solidFill>
                  <a:schemeClr val="tx1"/>
                </a:solidFill>
              </a:rPr>
              <a:t> </a:t>
            </a:r>
            <a:r>
              <a:rPr lang="en-US" sz="2400" dirty="0" err="1">
                <a:solidFill>
                  <a:schemeClr val="tx1"/>
                </a:solidFill>
              </a:rPr>
              <a:t>thăm</a:t>
            </a:r>
            <a:r>
              <a:rPr lang="en-US" sz="2400" dirty="0">
                <a:solidFill>
                  <a:schemeClr val="tx1"/>
                </a:solidFill>
              </a:rPr>
              <a:t> </a:t>
            </a:r>
            <a:r>
              <a:rPr lang="en-US" sz="2400" dirty="0" err="1">
                <a:solidFill>
                  <a:schemeClr val="tx1"/>
                </a:solidFill>
              </a:rPr>
              <a:t>lí</a:t>
            </a:r>
            <a:r>
              <a:rPr lang="en-US" sz="2400" dirty="0">
                <a:solidFill>
                  <a:schemeClr val="tx1"/>
                </a:solidFill>
              </a:rPr>
              <a:t> do </a:t>
            </a:r>
            <a:r>
              <a:rPr lang="en-US" sz="2400" dirty="0" err="1">
                <a:solidFill>
                  <a:schemeClr val="tx1"/>
                </a:solidFill>
              </a:rPr>
              <a:t>bạn</a:t>
            </a:r>
            <a:r>
              <a:rPr lang="en-US" sz="2400" dirty="0">
                <a:solidFill>
                  <a:schemeClr val="tx1"/>
                </a:solidFill>
              </a:rPr>
              <a:t> </a:t>
            </a:r>
            <a:r>
              <a:rPr lang="en-US" sz="2400" dirty="0" err="1">
                <a:solidFill>
                  <a:schemeClr val="tx1"/>
                </a:solidFill>
              </a:rPr>
              <a:t>buồn</a:t>
            </a:r>
            <a:r>
              <a:rPr lang="en-US" sz="2400" dirty="0">
                <a:solidFill>
                  <a:schemeClr val="tx1"/>
                </a:solidFill>
              </a:rPr>
              <a:t>.</a:t>
            </a:r>
            <a:endParaRPr kumimoji="0" lang="vi-VN" sz="24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4" name="Rectangle 43"/>
          <p:cNvSpPr/>
          <p:nvPr/>
        </p:nvSpPr>
        <p:spPr>
          <a:xfrm>
            <a:off x="6130615" y="3488163"/>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tx1"/>
                </a:solidFill>
              </a:rPr>
              <a:t>D. Mặc kệ bạn và đi chơi với các bạn khác vui hơn</a:t>
            </a:r>
            <a:r>
              <a:rPr lang="en-US" sz="2400" dirty="0">
                <a:solidFill>
                  <a:schemeClr val="tx1"/>
                </a:solidFill>
              </a:rPr>
              <a:t>.</a:t>
            </a:r>
            <a:endParaRPr kumimoji="0" lang="vi-VN" sz="2400" i="0" u="none" strike="noStrike" kern="1200" cap="none" spc="0" normalizeH="0" baseline="0" noProof="0" dirty="0">
              <a:ln>
                <a:noFill/>
              </a:ln>
              <a:solidFill>
                <a:schemeClr val="tx1"/>
              </a:solidFill>
              <a:effectLst/>
              <a:uLnTx/>
              <a:uFillTx/>
              <a:latin typeface="Arial" panose="020B0604020202020204" pitchFamily="34" charset="0"/>
            </a:endParaRPr>
          </a:p>
        </p:txBody>
      </p:sp>
      <p:pic>
        <p:nvPicPr>
          <p:cNvPr id="47" name="Picture 46"/>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225083" y="2606830"/>
            <a:ext cx="885137" cy="708059"/>
          </a:xfrm>
          <a:prstGeom prst="rect">
            <a:avLst/>
          </a:prstGeom>
          <a:solidFill>
            <a:srgbClr val="000066"/>
          </a:solidFill>
        </p:spPr>
      </p:pic>
      <p:pic>
        <p:nvPicPr>
          <p:cNvPr id="49" name="Picture 4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87221" y="3492990"/>
            <a:ext cx="804742" cy="707197"/>
          </a:xfrm>
          <a:prstGeom prst="rect">
            <a:avLst/>
          </a:prstGeom>
          <a:solidFill>
            <a:srgbClr val="C00000"/>
          </a:solidFill>
        </p:spPr>
      </p:pic>
      <p:sp>
        <p:nvSpPr>
          <p:cNvPr id="6" name="TextBox 5">
            <a:extLst>
              <a:ext uri="{FF2B5EF4-FFF2-40B4-BE49-F238E27FC236}">
                <a16:creationId xmlns:a16="http://schemas.microsoft.com/office/drawing/2014/main" id="{3DA63D84-7185-3CB8-DD19-FD6EF5659E7D}"/>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8" name="Picture 7" descr="Logo, company name&#10;&#10;Description automatically generated">
            <a:extLst>
              <a:ext uri="{FF2B5EF4-FFF2-40B4-BE49-F238E27FC236}">
                <a16:creationId xmlns:a16="http://schemas.microsoft.com/office/drawing/2014/main" id="{41FF6DF6-E91D-B458-7D48-A5501CD69D0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8" name="Picture 17">
            <a:extLst>
              <a:ext uri="{FF2B5EF4-FFF2-40B4-BE49-F238E27FC236}">
                <a16:creationId xmlns:a16="http://schemas.microsoft.com/office/drawing/2014/main" id="{07B863FF-7FF6-430E-AFD9-AF0FF7836EB9}"/>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61545" y="3543112"/>
            <a:ext cx="885137" cy="708059"/>
          </a:xfrm>
          <a:prstGeom prst="rect">
            <a:avLst/>
          </a:prstGeom>
          <a:solidFill>
            <a:srgbClr val="000066"/>
          </a:solidFill>
        </p:spPr>
      </p:pic>
      <p:pic>
        <p:nvPicPr>
          <p:cNvPr id="19" name="Picture 18">
            <a:extLst>
              <a:ext uri="{FF2B5EF4-FFF2-40B4-BE49-F238E27FC236}">
                <a16:creationId xmlns:a16="http://schemas.microsoft.com/office/drawing/2014/main" id="{0939B034-B376-43A8-B7E3-B7741C633126}"/>
              </a:ext>
            </a:extLst>
          </p:cNvPr>
          <p:cNvPicPr>
            <a:picLocks noChangeAspect="1"/>
          </p:cNvPicPr>
          <p:nvPr/>
        </p:nvPicPr>
        <p:blipFill rotWithShape="1">
          <a:blip r:embed="rId13"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1092985" y="2585269"/>
            <a:ext cx="885137" cy="708059"/>
          </a:xfrm>
          <a:prstGeom prst="rect">
            <a:avLst/>
          </a:prstGeom>
          <a:solidFill>
            <a:srgbClr val="000066"/>
          </a:solidFill>
        </p:spPr>
      </p:pic>
    </p:spTree>
    <p:extLst>
      <p:ext uri="{BB962C8B-B14F-4D97-AF65-F5344CB8AC3E}">
        <p14:creationId xmlns:p14="http://schemas.microsoft.com/office/powerpoint/2010/main" val="3408781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26"/>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26"/>
                                        </p:tgtEl>
                                        <p:attrNameLst>
                                          <p:attrName>fillcolor</p:attrName>
                                        </p:attrNameLst>
                                      </p:cBhvr>
                                      <p:to>
                                        <a:srgbClr val="FFF2CC"/>
                                      </p:to>
                                    </p:animClr>
                                    <p:set>
                                      <p:cBhvr>
                                        <p:cTn id="45" dur="250" fill="hold"/>
                                        <p:tgtEl>
                                          <p:spTgt spid="26"/>
                                        </p:tgtEl>
                                        <p:attrNameLst>
                                          <p:attrName>fill.type</p:attrName>
                                        </p:attrNameLst>
                                      </p:cBhvr>
                                      <p:to>
                                        <p:strVal val="solid"/>
                                      </p:to>
                                    </p:set>
                                    <p:set>
                                      <p:cBhvr>
                                        <p:cTn id="46" dur="250" fill="hold"/>
                                        <p:tgtEl>
                                          <p:spTgt spid="26"/>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47"/>
                                        </p:tgtEl>
                                        <p:attrNameLst>
                                          <p:attrName>style.visibility</p:attrName>
                                        </p:attrNameLst>
                                      </p:cBhvr>
                                      <p:to>
                                        <p:strVal val="visible"/>
                                      </p:to>
                                    </p:set>
                                    <p:anim calcmode="lin" valueType="num">
                                      <p:cBhvr>
                                        <p:cTn id="49" dur="250" fill="hold"/>
                                        <p:tgtEl>
                                          <p:spTgt spid="47"/>
                                        </p:tgtEl>
                                        <p:attrNameLst>
                                          <p:attrName>ppt_w</p:attrName>
                                        </p:attrNameLst>
                                      </p:cBhvr>
                                      <p:tavLst>
                                        <p:tav tm="0">
                                          <p:val>
                                            <p:strVal val="4*#ppt_w"/>
                                          </p:val>
                                        </p:tav>
                                        <p:tav tm="100000">
                                          <p:val>
                                            <p:strVal val="#ppt_w"/>
                                          </p:val>
                                        </p:tav>
                                      </p:tavLst>
                                    </p:anim>
                                    <p:anim calcmode="lin" valueType="num">
                                      <p:cBhvr>
                                        <p:cTn id="50" dur="250" fill="hold"/>
                                        <p:tgtEl>
                                          <p:spTgt spid="4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26"/>
                                        </p:tgtEl>
                                        <p:attrNameLst>
                                          <p:attrName>fillcolor</p:attrName>
                                        </p:attrNameLst>
                                      </p:cBhvr>
                                      <p:to>
                                        <a:srgbClr val="00B050"/>
                                      </p:to>
                                    </p:animClr>
                                    <p:set>
                                      <p:cBhvr>
                                        <p:cTn id="53" dur="250" fill="hold"/>
                                        <p:tgtEl>
                                          <p:spTgt spid="26"/>
                                        </p:tgtEl>
                                        <p:attrNameLst>
                                          <p:attrName>fill.type</p:attrName>
                                        </p:attrNameLst>
                                      </p:cBhvr>
                                      <p:to>
                                        <p:strVal val="solid"/>
                                      </p:to>
                                    </p:set>
                                    <p:set>
                                      <p:cBhvr>
                                        <p:cTn id="54"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5" restart="whenNotActive" fill="hold" evtFilter="cancelBubble" nodeType="interactiveSeq">
                <p:stCondLst>
                  <p:cond evt="onClick" delay="0">
                    <p:tgtEl>
                      <p:spTgt spid="42"/>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42"/>
                                        </p:tgtEl>
                                        <p:attrNameLst>
                                          <p:attrName>fillcolor</p:attrName>
                                        </p:attrNameLst>
                                      </p:cBhvr>
                                      <p:to>
                                        <a:srgbClr val="FFF2CC"/>
                                      </p:to>
                                    </p:animClr>
                                    <p:set>
                                      <p:cBhvr>
                                        <p:cTn id="60" dur="250" fill="hold"/>
                                        <p:tgtEl>
                                          <p:spTgt spid="42"/>
                                        </p:tgtEl>
                                        <p:attrNameLst>
                                          <p:attrName>fill.type</p:attrName>
                                        </p:attrNameLst>
                                      </p:cBhvr>
                                      <p:to>
                                        <p:strVal val="solid"/>
                                      </p:to>
                                    </p:set>
                                    <p:set>
                                      <p:cBhvr>
                                        <p:cTn id="61" dur="250" fill="hold"/>
                                        <p:tgtEl>
                                          <p:spTgt spid="42"/>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4" name="Check mark.wav"/>
                                        </p:tgtEl>
                                      </p:cMediaNode>
                                    </p:audio>
                                  </p:subTnLst>
                                </p:cTn>
                              </p:par>
                              <p:par>
                                <p:cTn id="66" presetID="1" presetClass="emph" presetSubtype="2" fill="hold" nodeType="withEffect">
                                  <p:stCondLst>
                                    <p:cond delay="1000"/>
                                  </p:stCondLst>
                                  <p:childTnLst>
                                    <p:animClr clrSpc="rgb" dir="cw">
                                      <p:cBhvr>
                                        <p:cTn id="67" dur="250" fill="hold"/>
                                        <p:tgtEl>
                                          <p:spTgt spid="42"/>
                                        </p:tgtEl>
                                        <p:attrNameLst>
                                          <p:attrName>fillcolor</p:attrName>
                                        </p:attrNameLst>
                                      </p:cBhvr>
                                      <p:to>
                                        <a:srgbClr val="00B050"/>
                                      </p:to>
                                    </p:animClr>
                                    <p:set>
                                      <p:cBhvr>
                                        <p:cTn id="68" dur="250" fill="hold"/>
                                        <p:tgtEl>
                                          <p:spTgt spid="42"/>
                                        </p:tgtEl>
                                        <p:attrNameLst>
                                          <p:attrName>fill.type</p:attrName>
                                        </p:attrNameLst>
                                      </p:cBhvr>
                                      <p:to>
                                        <p:strVal val="solid"/>
                                      </p:to>
                                    </p:set>
                                    <p:set>
                                      <p:cBhvr>
                                        <p:cTn id="69"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0" restart="whenNotActive" fill="hold" evtFilter="cancelBubble" nodeType="interactiveSeq">
                <p:stCondLst>
                  <p:cond evt="onClick" delay="0">
                    <p:tgtEl>
                      <p:spTgt spid="43"/>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43"/>
                                        </p:tgtEl>
                                        <p:attrNameLst>
                                          <p:attrName>fillcolor</p:attrName>
                                        </p:attrNameLst>
                                      </p:cBhvr>
                                      <p:to>
                                        <a:srgbClr val="FFF2CC"/>
                                      </p:to>
                                    </p:animClr>
                                    <p:set>
                                      <p:cBhvr>
                                        <p:cTn id="75" dur="250" fill="hold"/>
                                        <p:tgtEl>
                                          <p:spTgt spid="43"/>
                                        </p:tgtEl>
                                        <p:attrNameLst>
                                          <p:attrName>fill.type</p:attrName>
                                        </p:attrNameLst>
                                      </p:cBhvr>
                                      <p:to>
                                        <p:strVal val="solid"/>
                                      </p:to>
                                    </p:set>
                                    <p:set>
                                      <p:cBhvr>
                                        <p:cTn id="76" dur="250" fill="hold"/>
                                        <p:tgtEl>
                                          <p:spTgt spid="43"/>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3" name="click.wav"/>
                                        </p:tgtEl>
                                      </p:cMediaNode>
                                    </p:audio>
                                  </p:subTnLst>
                                </p:cTn>
                              </p:par>
                              <p:par>
                                <p:cTn id="77" presetID="23" presetClass="entr" presetSubtype="32" fill="hold" nodeType="with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p:cTn id="79" dur="250" fill="hold"/>
                                        <p:tgtEl>
                                          <p:spTgt spid="18"/>
                                        </p:tgtEl>
                                        <p:attrNameLst>
                                          <p:attrName>ppt_w</p:attrName>
                                        </p:attrNameLst>
                                      </p:cBhvr>
                                      <p:tavLst>
                                        <p:tav tm="0">
                                          <p:val>
                                            <p:strVal val="4*#ppt_w"/>
                                          </p:val>
                                        </p:tav>
                                        <p:tav tm="100000">
                                          <p:val>
                                            <p:strVal val="#ppt_w"/>
                                          </p:val>
                                        </p:tav>
                                      </p:tavLst>
                                    </p:anim>
                                    <p:anim calcmode="lin" valueType="num">
                                      <p:cBhvr>
                                        <p:cTn id="80"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4" name="Check mark.wav"/>
                                        </p:tgtEl>
                                      </p:cMediaNode>
                                    </p:audio>
                                  </p:subTnLst>
                                </p:cTn>
                              </p:par>
                              <p:par>
                                <p:cTn id="81" presetID="1" presetClass="emph" presetSubtype="2" fill="hold" nodeType="withEffect">
                                  <p:stCondLst>
                                    <p:cond delay="1000"/>
                                  </p:stCondLst>
                                  <p:childTnLst>
                                    <p:animClr clrSpc="rgb" dir="cw">
                                      <p:cBhvr>
                                        <p:cTn id="82" dur="250" fill="hold"/>
                                        <p:tgtEl>
                                          <p:spTgt spid="43"/>
                                        </p:tgtEl>
                                        <p:attrNameLst>
                                          <p:attrName>fillcolor</p:attrName>
                                        </p:attrNameLst>
                                      </p:cBhvr>
                                      <p:to>
                                        <a:srgbClr val="00B050"/>
                                      </p:to>
                                    </p:animClr>
                                    <p:set>
                                      <p:cBhvr>
                                        <p:cTn id="83" dur="250" fill="hold"/>
                                        <p:tgtEl>
                                          <p:spTgt spid="43"/>
                                        </p:tgtEl>
                                        <p:attrNameLst>
                                          <p:attrName>fill.type</p:attrName>
                                        </p:attrNameLst>
                                      </p:cBhvr>
                                      <p:to>
                                        <p:strVal val="solid"/>
                                      </p:to>
                                    </p:set>
                                    <p:set>
                                      <p:cBhvr>
                                        <p:cTn id="84"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5" restart="whenNotActive" fill="hold" evtFilter="cancelBubble" nodeType="interactiveSeq">
                <p:stCondLst>
                  <p:cond evt="onClick" delay="0">
                    <p:tgtEl>
                      <p:spTgt spid="44"/>
                    </p:tgtEl>
                  </p:cond>
                </p:stCondLst>
                <p:endSync evt="end" delay="0">
                  <p:rtn val="all"/>
                </p:endSync>
                <p:childTnLst>
                  <p:par>
                    <p:cTn id="86" fill="hold">
                      <p:stCondLst>
                        <p:cond delay="0"/>
                      </p:stCondLst>
                      <p:childTnLst>
                        <p:par>
                          <p:cTn id="87" fill="hold">
                            <p:stCondLst>
                              <p:cond delay="0"/>
                            </p:stCondLst>
                            <p:childTnLst>
                              <p:par>
                                <p:cTn id="88" presetID="1" presetClass="emph" presetSubtype="2" fill="hold" nodeType="clickEffect">
                                  <p:stCondLst>
                                    <p:cond delay="0"/>
                                  </p:stCondLst>
                                  <p:childTnLst>
                                    <p:animClr clrSpc="rgb" dir="cw">
                                      <p:cBhvr>
                                        <p:cTn id="89" dur="250" fill="hold"/>
                                        <p:tgtEl>
                                          <p:spTgt spid="44"/>
                                        </p:tgtEl>
                                        <p:attrNameLst>
                                          <p:attrName>fillcolor</p:attrName>
                                        </p:attrNameLst>
                                      </p:cBhvr>
                                      <p:to>
                                        <a:srgbClr val="FFF2CC"/>
                                      </p:to>
                                    </p:animClr>
                                    <p:set>
                                      <p:cBhvr>
                                        <p:cTn id="90" dur="250" fill="hold"/>
                                        <p:tgtEl>
                                          <p:spTgt spid="44"/>
                                        </p:tgtEl>
                                        <p:attrNameLst>
                                          <p:attrName>fill.type</p:attrName>
                                        </p:attrNameLst>
                                      </p:cBhvr>
                                      <p:to>
                                        <p:strVal val="solid"/>
                                      </p:to>
                                    </p:set>
                                    <p:set>
                                      <p:cBhvr>
                                        <p:cTn id="91" dur="250" fill="hold"/>
                                        <p:tgtEl>
                                          <p:spTgt spid="44"/>
                                        </p:tgtEl>
                                        <p:attrNameLst>
                                          <p:attrName>fill.on</p:attrName>
                                        </p:attrNameLst>
                                      </p:cBhvr>
                                      <p:to>
                                        <p:strVal val="true"/>
                                      </p:to>
                                    </p:set>
                                  </p:childTnLst>
                                  <p:subTnLst>
                                    <p:audio>
                                      <p:cMediaNode>
                                        <p:cTn display="0" masterRel="sameClick">
                                          <p:stCondLst>
                                            <p:cond evt="begin" delay="0">
                                              <p:tn val="88"/>
                                            </p:cond>
                                          </p:stCondLst>
                                          <p:endCondLst>
                                            <p:cond evt="onStopAudio" delay="0">
                                              <p:tgtEl>
                                                <p:sldTgt/>
                                              </p:tgtEl>
                                            </p:cond>
                                          </p:endCondLst>
                                        </p:cTn>
                                        <p:tgtEl>
                                          <p:sndTgt r:embed="rId3" name="click.wav"/>
                                        </p:tgtEl>
                                      </p:cMediaNode>
                                    </p:audio>
                                  </p:subTnLst>
                                </p:cTn>
                              </p:par>
                              <p:par>
                                <p:cTn id="92" presetID="23" presetClass="entr" presetSubtype="32" fill="hold" nodeType="withEffect">
                                  <p:stCondLst>
                                    <p:cond delay="1000"/>
                                  </p:stCondLst>
                                  <p:childTnLst>
                                    <p:set>
                                      <p:cBhvr>
                                        <p:cTn id="93" dur="1" fill="hold">
                                          <p:stCondLst>
                                            <p:cond delay="0"/>
                                          </p:stCondLst>
                                        </p:cTn>
                                        <p:tgtEl>
                                          <p:spTgt spid="49"/>
                                        </p:tgtEl>
                                        <p:attrNameLst>
                                          <p:attrName>style.visibility</p:attrName>
                                        </p:attrNameLst>
                                      </p:cBhvr>
                                      <p:to>
                                        <p:strVal val="visible"/>
                                      </p:to>
                                    </p:set>
                                    <p:anim calcmode="lin" valueType="num">
                                      <p:cBhvr>
                                        <p:cTn id="94" dur="250" fill="hold"/>
                                        <p:tgtEl>
                                          <p:spTgt spid="49"/>
                                        </p:tgtEl>
                                        <p:attrNameLst>
                                          <p:attrName>ppt_w</p:attrName>
                                        </p:attrNameLst>
                                      </p:cBhvr>
                                      <p:tavLst>
                                        <p:tav tm="0">
                                          <p:val>
                                            <p:strVal val="4*#ppt_w"/>
                                          </p:val>
                                        </p:tav>
                                        <p:tav tm="100000">
                                          <p:val>
                                            <p:strVal val="#ppt_w"/>
                                          </p:val>
                                        </p:tav>
                                      </p:tavLst>
                                    </p:anim>
                                    <p:anim calcmode="lin" valueType="num">
                                      <p:cBhvr>
                                        <p:cTn id="95"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2"/>
                                            </p:cond>
                                          </p:stCondLst>
                                          <p:endCondLst>
                                            <p:cond evt="onStopAudio" delay="0">
                                              <p:tgtEl>
                                                <p:sldTgt/>
                                              </p:tgtEl>
                                            </p:cond>
                                          </p:endCondLst>
                                        </p:cTn>
                                        <p:tgtEl>
                                          <p:sndTgt r:embed="rId5" name="Wrong Buzzer.wav"/>
                                        </p:tgtEl>
                                      </p:cMediaNode>
                                    </p:audio>
                                  </p:subTnLst>
                                </p:cTn>
                              </p:par>
                              <p:par>
                                <p:cTn id="96" presetID="1" presetClass="emph" presetSubtype="2" fill="hold" nodeType="withEffect">
                                  <p:stCondLst>
                                    <p:cond delay="1000"/>
                                  </p:stCondLst>
                                  <p:childTnLst>
                                    <p:animClr clrSpc="rgb" dir="cw">
                                      <p:cBhvr>
                                        <p:cTn id="97" dur="250" fill="hold"/>
                                        <p:tgtEl>
                                          <p:spTgt spid="44"/>
                                        </p:tgtEl>
                                        <p:attrNameLst>
                                          <p:attrName>fillcolor</p:attrName>
                                        </p:attrNameLst>
                                      </p:cBhvr>
                                      <p:to>
                                        <a:srgbClr val="FF0000"/>
                                      </p:to>
                                    </p:animClr>
                                    <p:set>
                                      <p:cBhvr>
                                        <p:cTn id="98" dur="250" fill="hold"/>
                                        <p:tgtEl>
                                          <p:spTgt spid="44"/>
                                        </p:tgtEl>
                                        <p:attrNameLst>
                                          <p:attrName>fill.type</p:attrName>
                                        </p:attrNameLst>
                                      </p:cBhvr>
                                      <p:to>
                                        <p:strVal val="solid"/>
                                      </p:to>
                                    </p:set>
                                    <p:set>
                                      <p:cBhvr>
                                        <p:cTn id="99"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832636" y="199869"/>
            <a:ext cx="10526728" cy="1604597"/>
          </a:xfrm>
          <a:prstGeom prst="snip2DiagRect">
            <a:avLst/>
          </a:prstGeom>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just">
              <a:defRPr/>
            </a:pPr>
            <a:r>
              <a:rPr lang="en-US" sz="3200" dirty="0" err="1"/>
              <a:t>Câu</a:t>
            </a:r>
            <a:r>
              <a:rPr lang="en-US" sz="3200" dirty="0"/>
              <a:t> </a:t>
            </a:r>
            <a:r>
              <a:rPr lang="en-US" sz="3200" dirty="0" err="1"/>
              <a:t>hỏi</a:t>
            </a:r>
            <a:r>
              <a:rPr lang="en-US" sz="3200" dirty="0"/>
              <a:t> 3: </a:t>
            </a:r>
            <a:r>
              <a:rPr lang="en-US" sz="3200" dirty="0" err="1"/>
              <a:t>Khi</a:t>
            </a:r>
            <a:r>
              <a:rPr lang="en-US" sz="3200" dirty="0"/>
              <a:t> </a:t>
            </a:r>
            <a:r>
              <a:rPr lang="en-US" sz="3200" dirty="0" err="1"/>
              <a:t>bạn</a:t>
            </a:r>
            <a:r>
              <a:rPr lang="en-US" sz="3200" dirty="0"/>
              <a:t> </a:t>
            </a:r>
            <a:r>
              <a:rPr lang="en-US" sz="3200" dirty="0" err="1"/>
              <a:t>ốm</a:t>
            </a:r>
            <a:r>
              <a:rPr lang="en-US" sz="3200" dirty="0"/>
              <a:t>, </a:t>
            </a:r>
            <a:r>
              <a:rPr lang="en-US" sz="3200" dirty="0" err="1"/>
              <a:t>phải</a:t>
            </a:r>
            <a:r>
              <a:rPr lang="en-US" sz="3200" dirty="0"/>
              <a:t> </a:t>
            </a:r>
            <a:r>
              <a:rPr lang="en-US" sz="3200" dirty="0" err="1"/>
              <a:t>nghỉ</a:t>
            </a:r>
            <a:r>
              <a:rPr lang="en-US" sz="3200" dirty="0"/>
              <a:t> </a:t>
            </a:r>
            <a:r>
              <a:rPr lang="en-US" sz="3200" dirty="0" err="1"/>
              <a:t>học</a:t>
            </a:r>
            <a:r>
              <a:rPr lang="en-US" sz="3200" dirty="0"/>
              <a:t> </a:t>
            </a:r>
            <a:r>
              <a:rPr lang="en-US" sz="3200" dirty="0" err="1"/>
              <a:t>em</a:t>
            </a:r>
            <a:r>
              <a:rPr lang="en-US" sz="3200" dirty="0"/>
              <a:t> </a:t>
            </a:r>
            <a:r>
              <a:rPr lang="en-US" sz="3200" dirty="0" err="1"/>
              <a:t>nên</a:t>
            </a:r>
            <a:r>
              <a:rPr lang="en-US" sz="3200" dirty="0"/>
              <a:t> </a:t>
            </a:r>
            <a:r>
              <a:rPr lang="en-US" sz="3200" dirty="0" err="1"/>
              <a:t>làm</a:t>
            </a:r>
            <a:r>
              <a:rPr lang="en-US" sz="3200" dirty="0"/>
              <a:t> </a:t>
            </a:r>
            <a:r>
              <a:rPr lang="en-US" sz="3200" dirty="0" err="1"/>
              <a:t>những</a:t>
            </a:r>
            <a:r>
              <a:rPr lang="en-US" sz="3200" dirty="0"/>
              <a:t> </a:t>
            </a:r>
            <a:r>
              <a:rPr lang="en-US" sz="3200" dirty="0" err="1"/>
              <a:t>gì</a:t>
            </a:r>
            <a:r>
              <a:rPr lang="en-US" sz="3200" dirty="0"/>
              <a:t>?</a:t>
            </a:r>
            <a:endParaRPr kumimoji="0" lang="vi-VN" sz="2390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26" name="Rectangle 25"/>
          <p:cNvSpPr/>
          <p:nvPr/>
        </p:nvSpPr>
        <p:spPr>
          <a:xfrm>
            <a:off x="1110220" y="1949346"/>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tx1"/>
                </a:solidFill>
              </a:rPr>
              <a:t>A. </a:t>
            </a:r>
            <a:r>
              <a:rPr lang="en-US" sz="2000" dirty="0" err="1">
                <a:solidFill>
                  <a:schemeClr val="tx1"/>
                </a:solidFill>
              </a:rPr>
              <a:t>Đến</a:t>
            </a:r>
            <a:r>
              <a:rPr lang="en-US" sz="2000" dirty="0">
                <a:solidFill>
                  <a:schemeClr val="tx1"/>
                </a:solidFill>
              </a:rPr>
              <a:t> </a:t>
            </a:r>
            <a:r>
              <a:rPr lang="en-US" sz="2000" dirty="0" err="1">
                <a:solidFill>
                  <a:schemeClr val="tx1"/>
                </a:solidFill>
              </a:rPr>
              <a:t>nhà</a:t>
            </a:r>
            <a:r>
              <a:rPr lang="en-US" sz="2000" dirty="0">
                <a:solidFill>
                  <a:schemeClr val="tx1"/>
                </a:solidFill>
              </a:rPr>
              <a:t> </a:t>
            </a:r>
            <a:r>
              <a:rPr lang="en-US" sz="2000" dirty="0" err="1">
                <a:solidFill>
                  <a:schemeClr val="tx1"/>
                </a:solidFill>
              </a:rPr>
              <a:t>bạn</a:t>
            </a:r>
            <a:r>
              <a:rPr lang="en-US" sz="2000" dirty="0">
                <a:solidFill>
                  <a:schemeClr val="tx1"/>
                </a:solidFill>
              </a:rPr>
              <a:t> </a:t>
            </a:r>
            <a:r>
              <a:rPr lang="en-US" sz="2000" dirty="0" err="1">
                <a:solidFill>
                  <a:schemeClr val="tx1"/>
                </a:solidFill>
              </a:rPr>
              <a:t>thăm</a:t>
            </a:r>
            <a:r>
              <a:rPr lang="en-US" sz="2000" dirty="0">
                <a:solidFill>
                  <a:schemeClr val="tx1"/>
                </a:solidFill>
              </a:rPr>
              <a:t> </a:t>
            </a:r>
            <a:r>
              <a:rPr lang="en-US" sz="2000" dirty="0" err="1">
                <a:solidFill>
                  <a:schemeClr val="tx1"/>
                </a:solidFill>
              </a:rPr>
              <a:t>sau</a:t>
            </a:r>
            <a:r>
              <a:rPr lang="en-US" sz="2000" dirty="0">
                <a:solidFill>
                  <a:schemeClr val="tx1"/>
                </a:solidFill>
              </a:rPr>
              <a:t> </a:t>
            </a:r>
            <a:r>
              <a:rPr lang="en-US" sz="2000" dirty="0" err="1">
                <a:solidFill>
                  <a:schemeClr val="tx1"/>
                </a:solidFill>
              </a:rPr>
              <a:t>giờ</a:t>
            </a:r>
            <a:r>
              <a:rPr lang="en-US" sz="2000" dirty="0">
                <a:solidFill>
                  <a:schemeClr val="tx1"/>
                </a:solidFill>
              </a:rPr>
              <a:t> </a:t>
            </a:r>
            <a:r>
              <a:rPr lang="en-US" sz="2000" dirty="0" err="1">
                <a:solidFill>
                  <a:schemeClr val="tx1"/>
                </a:solidFill>
              </a:rPr>
              <a:t>học</a:t>
            </a:r>
            <a:r>
              <a:rPr lang="en-US" sz="2000" dirty="0">
                <a:solidFill>
                  <a:schemeClr val="tx1"/>
                </a:solidFill>
              </a:rPr>
              <a:t>.</a:t>
            </a:r>
            <a:endParaRPr kumimoji="0" lang="vi-VN" sz="20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1" name="Cloud 40"/>
          <p:cNvSpPr/>
          <p:nvPr/>
        </p:nvSpPr>
        <p:spPr>
          <a:xfrm>
            <a:off x="13632601" y="4702499"/>
            <a:ext cx="891420" cy="548907"/>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4" y="1949346"/>
            <a:ext cx="4906799" cy="775005"/>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tx1"/>
                </a:solidFill>
              </a:rPr>
              <a:t>B</a:t>
            </a:r>
            <a:r>
              <a:rPr lang="en-US" sz="2000" dirty="0">
                <a:solidFill>
                  <a:schemeClr val="tx1"/>
                </a:solidFill>
              </a:rPr>
              <a:t>. </a:t>
            </a:r>
            <a:r>
              <a:rPr lang="en-US" sz="2000" dirty="0" err="1">
                <a:solidFill>
                  <a:schemeClr val="tx1"/>
                </a:solidFill>
              </a:rPr>
              <a:t>Giảng</a:t>
            </a:r>
            <a:r>
              <a:rPr lang="en-US" sz="2000" dirty="0">
                <a:solidFill>
                  <a:schemeClr val="tx1"/>
                </a:solidFill>
              </a:rPr>
              <a:t> </a:t>
            </a:r>
            <a:r>
              <a:rPr lang="en-US" sz="2000" dirty="0" err="1">
                <a:solidFill>
                  <a:schemeClr val="tx1"/>
                </a:solidFill>
              </a:rPr>
              <a:t>lại</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cho</a:t>
            </a:r>
            <a:r>
              <a:rPr lang="en-US" sz="2000" dirty="0">
                <a:solidFill>
                  <a:schemeClr val="tx1"/>
                </a:solidFill>
              </a:rPr>
              <a:t> </a:t>
            </a:r>
            <a:r>
              <a:rPr lang="en-US" sz="2000" dirty="0" err="1">
                <a:solidFill>
                  <a:schemeClr val="tx1"/>
                </a:solidFill>
              </a:rPr>
              <a:t>bạn</a:t>
            </a:r>
            <a:r>
              <a:rPr lang="en-US" sz="2000" dirty="0">
                <a:solidFill>
                  <a:schemeClr val="tx1"/>
                </a:solidFill>
              </a:rPr>
              <a:t>.</a:t>
            </a:r>
            <a:endParaRPr kumimoji="0" lang="en-US" sz="2000" i="0" u="none" strike="noStrike" kern="1200" cap="none" spc="0" normalizeH="0" noProof="0" dirty="0">
              <a:ln>
                <a:noFill/>
              </a:ln>
              <a:solidFill>
                <a:schemeClr val="tx1"/>
              </a:solidFill>
              <a:effectLst/>
              <a:uLnTx/>
              <a:uFillTx/>
              <a:latin typeface="UTM Avo" panose="02040603050506020204" pitchFamily="18" charset="0"/>
            </a:endParaRPr>
          </a:p>
        </p:txBody>
      </p:sp>
      <p:sp>
        <p:nvSpPr>
          <p:cNvPr id="43" name="Rectangle 42"/>
          <p:cNvSpPr/>
          <p:nvPr/>
        </p:nvSpPr>
        <p:spPr>
          <a:xfrm>
            <a:off x="1110220" y="2838518"/>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tx1"/>
                </a:solidFill>
              </a:rPr>
              <a:t>C. Rủ bạn ở nhà chơi game</a:t>
            </a:r>
            <a:r>
              <a:rPr lang="en-US" sz="2000" dirty="0">
                <a:solidFill>
                  <a:schemeClr val="tx1"/>
                </a:solidFill>
              </a:rPr>
              <a:t>.</a:t>
            </a:r>
            <a:endParaRPr kumimoji="0" lang="vi-VN" sz="20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4" name="Rectangle 43"/>
          <p:cNvSpPr/>
          <p:nvPr/>
        </p:nvSpPr>
        <p:spPr>
          <a:xfrm>
            <a:off x="6130615" y="2842707"/>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000" dirty="0">
                <a:solidFill>
                  <a:schemeClr val="tx1"/>
                </a:solidFill>
              </a:rPr>
              <a:t>D. </a:t>
            </a:r>
            <a:r>
              <a:rPr lang="en-US" sz="2000" dirty="0" err="1">
                <a:solidFill>
                  <a:schemeClr val="tx1"/>
                </a:solidFill>
              </a:rPr>
              <a:t>Ghi</a:t>
            </a:r>
            <a:r>
              <a:rPr lang="en-US" sz="2000" dirty="0">
                <a:solidFill>
                  <a:schemeClr val="tx1"/>
                </a:solidFill>
              </a:rPr>
              <a:t> </a:t>
            </a:r>
            <a:r>
              <a:rPr lang="en-US" sz="2000" dirty="0" err="1">
                <a:solidFill>
                  <a:schemeClr val="tx1"/>
                </a:solidFill>
              </a:rPr>
              <a:t>bài</a:t>
            </a:r>
            <a:r>
              <a:rPr lang="en-US" sz="2000" dirty="0">
                <a:solidFill>
                  <a:schemeClr val="tx1"/>
                </a:solidFill>
              </a:rPr>
              <a:t> </a:t>
            </a:r>
            <a:r>
              <a:rPr lang="en-US" sz="2000" dirty="0" err="1">
                <a:solidFill>
                  <a:schemeClr val="tx1"/>
                </a:solidFill>
              </a:rPr>
              <a:t>hộ</a:t>
            </a:r>
            <a:r>
              <a:rPr lang="en-US" sz="2000" dirty="0">
                <a:solidFill>
                  <a:schemeClr val="tx1"/>
                </a:solidFill>
              </a:rPr>
              <a:t> </a:t>
            </a:r>
            <a:r>
              <a:rPr lang="en-US" sz="2000" dirty="0" err="1">
                <a:solidFill>
                  <a:schemeClr val="tx1"/>
                </a:solidFill>
              </a:rPr>
              <a:t>bạn</a:t>
            </a:r>
            <a:r>
              <a:rPr lang="en-US" sz="2000" dirty="0">
                <a:solidFill>
                  <a:schemeClr val="tx1"/>
                </a:solidFill>
              </a:rPr>
              <a:t>.</a:t>
            </a:r>
            <a:endParaRPr kumimoji="0" lang="vi-VN" sz="2000" i="0" u="none" strike="noStrike" kern="1200" cap="none" spc="0" normalizeH="0" baseline="0" noProof="0" dirty="0">
              <a:ln>
                <a:noFill/>
              </a:ln>
              <a:solidFill>
                <a:schemeClr val="tx1"/>
              </a:solidFill>
              <a:effectLst/>
              <a:uLnTx/>
              <a:uFillTx/>
              <a:latin typeface="Arial" panose="020B0604020202020204" pitchFamily="34" charset="0"/>
            </a:endParaRPr>
          </a:p>
        </p:txBody>
      </p:sp>
      <p:pic>
        <p:nvPicPr>
          <p:cNvPr id="51" name="Picture 50"/>
          <p:cNvPicPr>
            <a:picLocks noChangeAspect="1"/>
          </p:cNvPicPr>
          <p:nvPr/>
        </p:nvPicPr>
        <p:blipFill rotWithShape="1">
          <a:blip r:embed="rId13" cstate="print">
            <a:duotone>
              <a:prstClr val="black"/>
              <a:schemeClr val="accent2">
                <a:tint val="45000"/>
                <a:satMod val="400000"/>
              </a:schemeClr>
            </a:duotone>
            <a:extLst>
              <a:ext uri="{28A0092B-C50C-407E-A947-70E740481C1C}">
                <a14:useLocalDpi xmlns:a14="http://schemas.microsoft.com/office/drawing/2010/main" val="0"/>
              </a:ext>
            </a:extLst>
          </a:blip>
          <a:srcRect r="3472"/>
          <a:stretch/>
        </p:blipFill>
        <p:spPr>
          <a:xfrm>
            <a:off x="248886" y="2866090"/>
            <a:ext cx="804536" cy="704088"/>
          </a:xfrm>
          <a:prstGeom prst="rect">
            <a:avLst/>
          </a:prstGeom>
          <a:solidFill>
            <a:srgbClr val="C00000"/>
          </a:solidFill>
        </p:spPr>
      </p:pic>
      <p:pic>
        <p:nvPicPr>
          <p:cNvPr id="53" name="Picture 52"/>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37413" y="2026493"/>
            <a:ext cx="804742" cy="643793"/>
          </a:xfrm>
          <a:prstGeom prst="rect">
            <a:avLst/>
          </a:prstGeom>
          <a:solidFill>
            <a:srgbClr val="000066"/>
          </a:solidFill>
        </p:spPr>
      </p:pic>
      <p:sp>
        <p:nvSpPr>
          <p:cNvPr id="6" name="TextBox 5">
            <a:extLst>
              <a:ext uri="{FF2B5EF4-FFF2-40B4-BE49-F238E27FC236}">
                <a16:creationId xmlns:a16="http://schemas.microsoft.com/office/drawing/2014/main" id="{9EA7C782-0238-FEDE-BB74-8D6F0129ADE1}"/>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10" name="Picture 9" descr="Logo, company name&#10;&#10;Description automatically generated">
            <a:extLst>
              <a:ext uri="{FF2B5EF4-FFF2-40B4-BE49-F238E27FC236}">
                <a16:creationId xmlns:a16="http://schemas.microsoft.com/office/drawing/2014/main" id="{AFD20DE9-387C-25F8-9E8E-469ADF57D9F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8" name="Picture 17">
            <a:extLst>
              <a:ext uri="{FF2B5EF4-FFF2-40B4-BE49-F238E27FC236}">
                <a16:creationId xmlns:a16="http://schemas.microsoft.com/office/drawing/2014/main" id="{10153494-5756-474C-8CC5-40F9A2E59F3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037413" y="2879959"/>
            <a:ext cx="804742" cy="643793"/>
          </a:xfrm>
          <a:prstGeom prst="rect">
            <a:avLst/>
          </a:prstGeom>
          <a:solidFill>
            <a:srgbClr val="000066"/>
          </a:solidFill>
        </p:spPr>
      </p:pic>
      <p:pic>
        <p:nvPicPr>
          <p:cNvPr id="19" name="Picture 18">
            <a:extLst>
              <a:ext uri="{FF2B5EF4-FFF2-40B4-BE49-F238E27FC236}">
                <a16:creationId xmlns:a16="http://schemas.microsoft.com/office/drawing/2014/main" id="{93E13DCF-EB1B-4938-B415-8054203A0D6C}"/>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28245" y="2026493"/>
            <a:ext cx="804742" cy="643793"/>
          </a:xfrm>
          <a:prstGeom prst="rect">
            <a:avLst/>
          </a:prstGeom>
          <a:solidFill>
            <a:srgbClr val="000066"/>
          </a:solidFill>
        </p:spPr>
      </p:pic>
    </p:spTree>
    <p:extLst>
      <p:ext uri="{BB962C8B-B14F-4D97-AF65-F5344CB8AC3E}">
        <p14:creationId xmlns:p14="http://schemas.microsoft.com/office/powerpoint/2010/main" val="3061381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par>
                                <p:cTn id="40" presetID="2" presetClass="entr" presetSubtype="8" repeatCount="indefinite"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20000" fill="hold"/>
                                        <p:tgtEl>
                                          <p:spTgt spid="41"/>
                                        </p:tgtEl>
                                        <p:attrNameLst>
                                          <p:attrName>ppt_x</p:attrName>
                                        </p:attrNameLst>
                                      </p:cBhvr>
                                      <p:tavLst>
                                        <p:tav tm="0">
                                          <p:val>
                                            <p:strVal val="0-#ppt_w/2"/>
                                          </p:val>
                                        </p:tav>
                                        <p:tav tm="100000">
                                          <p:val>
                                            <p:strVal val="#ppt_x"/>
                                          </p:val>
                                        </p:tav>
                                      </p:tavLst>
                                    </p:anim>
                                    <p:anim calcmode="lin" valueType="num">
                                      <p:cBhvr additive="base">
                                        <p:cTn id="43" dur="20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4" restart="whenNotActive" fill="hold" evtFilter="cancelBubble" nodeType="interactiveSeq">
                <p:stCondLst>
                  <p:cond evt="onClick" delay="0">
                    <p:tgtEl>
                      <p:spTgt spid="26"/>
                    </p:tgtEl>
                  </p:cond>
                </p:stCondLst>
                <p:endSync evt="end" delay="0">
                  <p:rtn val="all"/>
                </p:endSync>
                <p:childTnLst>
                  <p:par>
                    <p:cTn id="45" fill="hold">
                      <p:stCondLst>
                        <p:cond delay="0"/>
                      </p:stCondLst>
                      <p:childTnLst>
                        <p:par>
                          <p:cTn id="46" fill="hold">
                            <p:stCondLst>
                              <p:cond delay="0"/>
                            </p:stCondLst>
                            <p:childTnLst>
                              <p:par>
                                <p:cTn id="47" presetID="1" presetClass="emph" presetSubtype="2" fill="hold" nodeType="clickEffect">
                                  <p:stCondLst>
                                    <p:cond delay="0"/>
                                  </p:stCondLst>
                                  <p:childTnLst>
                                    <p:animClr clrSpc="rgb" dir="cw">
                                      <p:cBhvr>
                                        <p:cTn id="48" dur="250" fill="hold"/>
                                        <p:tgtEl>
                                          <p:spTgt spid="26"/>
                                        </p:tgtEl>
                                        <p:attrNameLst>
                                          <p:attrName>fillcolor</p:attrName>
                                        </p:attrNameLst>
                                      </p:cBhvr>
                                      <p:to>
                                        <a:srgbClr val="FFF2CC"/>
                                      </p:to>
                                    </p:animClr>
                                    <p:set>
                                      <p:cBhvr>
                                        <p:cTn id="49" dur="250" fill="hold"/>
                                        <p:tgtEl>
                                          <p:spTgt spid="26"/>
                                        </p:tgtEl>
                                        <p:attrNameLst>
                                          <p:attrName>fill.type</p:attrName>
                                        </p:attrNameLst>
                                      </p:cBhvr>
                                      <p:to>
                                        <p:strVal val="solid"/>
                                      </p:to>
                                    </p:set>
                                    <p:set>
                                      <p:cBhvr>
                                        <p:cTn id="50" dur="250" fill="hold"/>
                                        <p:tgtEl>
                                          <p:spTgt spid="26"/>
                                        </p:tgtEl>
                                        <p:attrNameLst>
                                          <p:attrName>fill.on</p:attrName>
                                        </p:attrNameLst>
                                      </p:cBhvr>
                                      <p:to>
                                        <p:strVal val="true"/>
                                      </p:to>
                                    </p:se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1" presetID="23" presetClass="entr" presetSubtype="32"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250" fill="hold"/>
                                        <p:tgtEl>
                                          <p:spTgt spid="19"/>
                                        </p:tgtEl>
                                        <p:attrNameLst>
                                          <p:attrName>ppt_w</p:attrName>
                                        </p:attrNameLst>
                                      </p:cBhvr>
                                      <p:tavLst>
                                        <p:tav tm="0">
                                          <p:val>
                                            <p:strVal val="4*#ppt_w"/>
                                          </p:val>
                                        </p:tav>
                                        <p:tav tm="100000">
                                          <p:val>
                                            <p:strVal val="#ppt_w"/>
                                          </p:val>
                                        </p:tav>
                                      </p:tavLst>
                                    </p:anim>
                                    <p:anim calcmode="lin" valueType="num">
                                      <p:cBhvr>
                                        <p:cTn id="54"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51"/>
                                            </p:cond>
                                          </p:stCondLst>
                                          <p:endCondLst>
                                            <p:cond evt="onStopAudio" delay="0">
                                              <p:tgtEl>
                                                <p:sldTgt/>
                                              </p:tgtEl>
                                            </p:cond>
                                          </p:endCondLst>
                                        </p:cTn>
                                        <p:tgtEl>
                                          <p:sndTgt r:embed="rId4" name="Check mark.wav"/>
                                        </p:tgtEl>
                                      </p:cMediaNode>
                                    </p:audio>
                                  </p:subTnLst>
                                </p:cTn>
                              </p:par>
                              <p:par>
                                <p:cTn id="55" presetID="1" presetClass="emph" presetSubtype="2" fill="hold" nodeType="withEffect">
                                  <p:stCondLst>
                                    <p:cond delay="1000"/>
                                  </p:stCondLst>
                                  <p:childTnLst>
                                    <p:animClr clrSpc="rgb" dir="cw">
                                      <p:cBhvr>
                                        <p:cTn id="56" dur="250" fill="hold"/>
                                        <p:tgtEl>
                                          <p:spTgt spid="26"/>
                                        </p:tgtEl>
                                        <p:attrNameLst>
                                          <p:attrName>fillcolor</p:attrName>
                                        </p:attrNameLst>
                                      </p:cBhvr>
                                      <p:to>
                                        <a:srgbClr val="00B050"/>
                                      </p:to>
                                    </p:animClr>
                                    <p:set>
                                      <p:cBhvr>
                                        <p:cTn id="57" dur="250" fill="hold"/>
                                        <p:tgtEl>
                                          <p:spTgt spid="26"/>
                                        </p:tgtEl>
                                        <p:attrNameLst>
                                          <p:attrName>fill.type</p:attrName>
                                        </p:attrNameLst>
                                      </p:cBhvr>
                                      <p:to>
                                        <p:strVal val="solid"/>
                                      </p:to>
                                    </p:set>
                                    <p:set>
                                      <p:cBhvr>
                                        <p:cTn id="58"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9" restart="whenNotActive" fill="hold" evtFilter="cancelBubble" nodeType="interactiveSeq">
                <p:stCondLst>
                  <p:cond evt="onClick" delay="0">
                    <p:tgtEl>
                      <p:spTgt spid="42"/>
                    </p:tgtEl>
                  </p:cond>
                </p:stCondLst>
                <p:endSync evt="end" delay="0">
                  <p:rtn val="all"/>
                </p:endSync>
                <p:childTnLst>
                  <p:par>
                    <p:cTn id="60" fill="hold">
                      <p:stCondLst>
                        <p:cond delay="0"/>
                      </p:stCondLst>
                      <p:childTnLst>
                        <p:par>
                          <p:cTn id="61" fill="hold">
                            <p:stCondLst>
                              <p:cond delay="0"/>
                            </p:stCondLst>
                            <p:childTnLst>
                              <p:par>
                                <p:cTn id="62" presetID="1" presetClass="emph" presetSubtype="2" fill="hold" nodeType="clickEffect">
                                  <p:stCondLst>
                                    <p:cond delay="0"/>
                                  </p:stCondLst>
                                  <p:childTnLst>
                                    <p:animClr clrSpc="rgb" dir="cw">
                                      <p:cBhvr>
                                        <p:cTn id="63" dur="250" fill="hold"/>
                                        <p:tgtEl>
                                          <p:spTgt spid="42"/>
                                        </p:tgtEl>
                                        <p:attrNameLst>
                                          <p:attrName>fillcolor</p:attrName>
                                        </p:attrNameLst>
                                      </p:cBhvr>
                                      <p:to>
                                        <a:srgbClr val="FFF2CC"/>
                                      </p:to>
                                    </p:animClr>
                                    <p:set>
                                      <p:cBhvr>
                                        <p:cTn id="64" dur="250" fill="hold"/>
                                        <p:tgtEl>
                                          <p:spTgt spid="42"/>
                                        </p:tgtEl>
                                        <p:attrNameLst>
                                          <p:attrName>fill.type</p:attrName>
                                        </p:attrNameLst>
                                      </p:cBhvr>
                                      <p:to>
                                        <p:strVal val="solid"/>
                                      </p:to>
                                    </p:set>
                                    <p:set>
                                      <p:cBhvr>
                                        <p:cTn id="65" dur="250" fill="hold"/>
                                        <p:tgtEl>
                                          <p:spTgt spid="42"/>
                                        </p:tgtEl>
                                        <p:attrNameLst>
                                          <p:attrName>fill.on</p:attrName>
                                        </p:attrNameLst>
                                      </p:cBhvr>
                                      <p:to>
                                        <p:strVal val="true"/>
                                      </p:to>
                                    </p:set>
                                  </p:childTnLst>
                                  <p:subTnLst>
                                    <p:audio>
                                      <p:cMediaNode>
                                        <p:cTn display="0" masterRel="sameClick">
                                          <p:stCondLst>
                                            <p:cond evt="begin" delay="0">
                                              <p:tn val="62"/>
                                            </p:cond>
                                          </p:stCondLst>
                                          <p:endCondLst>
                                            <p:cond evt="onStopAudio" delay="0">
                                              <p:tgtEl>
                                                <p:sldTgt/>
                                              </p:tgtEl>
                                            </p:cond>
                                          </p:endCondLst>
                                        </p:cTn>
                                        <p:tgtEl>
                                          <p:sndTgt r:embed="rId3" name="click.wav"/>
                                        </p:tgtEl>
                                      </p:cMediaNode>
                                    </p:audio>
                                  </p:subTnLst>
                                </p:cTn>
                              </p:par>
                              <p:par>
                                <p:cTn id="66" presetID="23" presetClass="entr" presetSubtype="32" fill="hold" nodeType="withEffect">
                                  <p:stCondLst>
                                    <p:cond delay="1000"/>
                                  </p:stCondLst>
                                  <p:childTnLst>
                                    <p:set>
                                      <p:cBhvr>
                                        <p:cTn id="67" dur="1" fill="hold">
                                          <p:stCondLst>
                                            <p:cond delay="0"/>
                                          </p:stCondLst>
                                        </p:cTn>
                                        <p:tgtEl>
                                          <p:spTgt spid="53"/>
                                        </p:tgtEl>
                                        <p:attrNameLst>
                                          <p:attrName>style.visibility</p:attrName>
                                        </p:attrNameLst>
                                      </p:cBhvr>
                                      <p:to>
                                        <p:strVal val="visible"/>
                                      </p:to>
                                    </p:set>
                                    <p:anim calcmode="lin" valueType="num">
                                      <p:cBhvr>
                                        <p:cTn id="68" dur="250" fill="hold"/>
                                        <p:tgtEl>
                                          <p:spTgt spid="53"/>
                                        </p:tgtEl>
                                        <p:attrNameLst>
                                          <p:attrName>ppt_w</p:attrName>
                                        </p:attrNameLst>
                                      </p:cBhvr>
                                      <p:tavLst>
                                        <p:tav tm="0">
                                          <p:val>
                                            <p:strVal val="4*#ppt_w"/>
                                          </p:val>
                                        </p:tav>
                                        <p:tav tm="100000">
                                          <p:val>
                                            <p:strVal val="#ppt_w"/>
                                          </p:val>
                                        </p:tav>
                                      </p:tavLst>
                                    </p:anim>
                                    <p:anim calcmode="lin" valueType="num">
                                      <p:cBhvr>
                                        <p:cTn id="69" dur="250" fill="hold"/>
                                        <p:tgtEl>
                                          <p:spTgt spid="53"/>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6"/>
                                            </p:cond>
                                          </p:stCondLst>
                                          <p:endCondLst>
                                            <p:cond evt="onStopAudio" delay="0">
                                              <p:tgtEl>
                                                <p:sldTgt/>
                                              </p:tgtEl>
                                            </p:cond>
                                          </p:endCondLst>
                                        </p:cTn>
                                        <p:tgtEl>
                                          <p:sndTgt r:embed="rId4" name="Check mark.wav"/>
                                        </p:tgtEl>
                                      </p:cMediaNode>
                                    </p:audio>
                                  </p:subTnLst>
                                </p:cTn>
                              </p:par>
                              <p:par>
                                <p:cTn id="70" presetID="1" presetClass="emph" presetSubtype="2" fill="hold" nodeType="withEffect">
                                  <p:stCondLst>
                                    <p:cond delay="1000"/>
                                  </p:stCondLst>
                                  <p:childTnLst>
                                    <p:animClr clrSpc="rgb" dir="cw">
                                      <p:cBhvr>
                                        <p:cTn id="71" dur="250" fill="hold"/>
                                        <p:tgtEl>
                                          <p:spTgt spid="42"/>
                                        </p:tgtEl>
                                        <p:attrNameLst>
                                          <p:attrName>fillcolor</p:attrName>
                                        </p:attrNameLst>
                                      </p:cBhvr>
                                      <p:to>
                                        <a:srgbClr val="00B050"/>
                                      </p:to>
                                    </p:animClr>
                                    <p:set>
                                      <p:cBhvr>
                                        <p:cTn id="72" dur="250" fill="hold"/>
                                        <p:tgtEl>
                                          <p:spTgt spid="42"/>
                                        </p:tgtEl>
                                        <p:attrNameLst>
                                          <p:attrName>fill.type</p:attrName>
                                        </p:attrNameLst>
                                      </p:cBhvr>
                                      <p:to>
                                        <p:strVal val="solid"/>
                                      </p:to>
                                    </p:set>
                                    <p:set>
                                      <p:cBhvr>
                                        <p:cTn id="73"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4" restart="whenNotActive" fill="hold" evtFilter="cancelBubble" nodeType="interactiveSeq">
                <p:stCondLst>
                  <p:cond evt="onClick" delay="0">
                    <p:tgtEl>
                      <p:spTgt spid="43"/>
                    </p:tgtEl>
                  </p:cond>
                </p:stCondLst>
                <p:endSync evt="end" delay="0">
                  <p:rtn val="all"/>
                </p:endSync>
                <p:childTnLst>
                  <p:par>
                    <p:cTn id="75" fill="hold">
                      <p:stCondLst>
                        <p:cond delay="0"/>
                      </p:stCondLst>
                      <p:childTnLst>
                        <p:par>
                          <p:cTn id="76" fill="hold">
                            <p:stCondLst>
                              <p:cond delay="0"/>
                            </p:stCondLst>
                            <p:childTnLst>
                              <p:par>
                                <p:cTn id="77" presetID="1" presetClass="emph" presetSubtype="2" fill="hold" nodeType="clickEffect">
                                  <p:stCondLst>
                                    <p:cond delay="0"/>
                                  </p:stCondLst>
                                  <p:childTnLst>
                                    <p:animClr clrSpc="rgb" dir="cw">
                                      <p:cBhvr>
                                        <p:cTn id="78" dur="250" fill="hold"/>
                                        <p:tgtEl>
                                          <p:spTgt spid="43"/>
                                        </p:tgtEl>
                                        <p:attrNameLst>
                                          <p:attrName>fillcolor</p:attrName>
                                        </p:attrNameLst>
                                      </p:cBhvr>
                                      <p:to>
                                        <a:srgbClr val="FFF2CC"/>
                                      </p:to>
                                    </p:animClr>
                                    <p:set>
                                      <p:cBhvr>
                                        <p:cTn id="79" dur="250" fill="hold"/>
                                        <p:tgtEl>
                                          <p:spTgt spid="43"/>
                                        </p:tgtEl>
                                        <p:attrNameLst>
                                          <p:attrName>fill.type</p:attrName>
                                        </p:attrNameLst>
                                      </p:cBhvr>
                                      <p:to>
                                        <p:strVal val="solid"/>
                                      </p:to>
                                    </p:set>
                                    <p:set>
                                      <p:cBhvr>
                                        <p:cTn id="80" dur="250" fill="hold"/>
                                        <p:tgtEl>
                                          <p:spTgt spid="43"/>
                                        </p:tgtEl>
                                        <p:attrNameLst>
                                          <p:attrName>fill.on</p:attrName>
                                        </p:attrNameLst>
                                      </p:cBhvr>
                                      <p:to>
                                        <p:strVal val="true"/>
                                      </p:to>
                                    </p:set>
                                  </p:childTnLst>
                                  <p:subTnLst>
                                    <p:audio>
                                      <p:cMediaNode>
                                        <p:cTn display="0" masterRel="sameClick">
                                          <p:stCondLst>
                                            <p:cond evt="begin" delay="0">
                                              <p:tn val="77"/>
                                            </p:cond>
                                          </p:stCondLst>
                                          <p:endCondLst>
                                            <p:cond evt="onStopAudio" delay="0">
                                              <p:tgtEl>
                                                <p:sldTgt/>
                                              </p:tgtEl>
                                            </p:cond>
                                          </p:endCondLst>
                                        </p:cTn>
                                        <p:tgtEl>
                                          <p:sndTgt r:embed="rId3" name="click.wav"/>
                                        </p:tgtEl>
                                      </p:cMediaNode>
                                    </p:audio>
                                  </p:subTnLst>
                                </p:cTn>
                              </p:par>
                              <p:par>
                                <p:cTn id="81" presetID="23" presetClass="entr" presetSubtype="32" fill="hold" nodeType="withEffect">
                                  <p:stCondLst>
                                    <p:cond delay="1000"/>
                                  </p:stCondLst>
                                  <p:childTnLst>
                                    <p:set>
                                      <p:cBhvr>
                                        <p:cTn id="82" dur="1" fill="hold">
                                          <p:stCondLst>
                                            <p:cond delay="0"/>
                                          </p:stCondLst>
                                        </p:cTn>
                                        <p:tgtEl>
                                          <p:spTgt spid="51"/>
                                        </p:tgtEl>
                                        <p:attrNameLst>
                                          <p:attrName>style.visibility</p:attrName>
                                        </p:attrNameLst>
                                      </p:cBhvr>
                                      <p:to>
                                        <p:strVal val="visible"/>
                                      </p:to>
                                    </p:set>
                                    <p:anim calcmode="lin" valueType="num">
                                      <p:cBhvr>
                                        <p:cTn id="83" dur="250" fill="hold"/>
                                        <p:tgtEl>
                                          <p:spTgt spid="51"/>
                                        </p:tgtEl>
                                        <p:attrNameLst>
                                          <p:attrName>ppt_w</p:attrName>
                                        </p:attrNameLst>
                                      </p:cBhvr>
                                      <p:tavLst>
                                        <p:tav tm="0">
                                          <p:val>
                                            <p:strVal val="4*#ppt_w"/>
                                          </p:val>
                                        </p:tav>
                                        <p:tav tm="100000">
                                          <p:val>
                                            <p:strVal val="#ppt_w"/>
                                          </p:val>
                                        </p:tav>
                                      </p:tavLst>
                                    </p:anim>
                                    <p:anim calcmode="lin" valueType="num">
                                      <p:cBhvr>
                                        <p:cTn id="84" dur="250" fill="hold"/>
                                        <p:tgtEl>
                                          <p:spTgt spid="51"/>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81"/>
                                            </p:cond>
                                          </p:stCondLst>
                                          <p:endCondLst>
                                            <p:cond evt="onStopAudio" delay="0">
                                              <p:tgtEl>
                                                <p:sldTgt/>
                                              </p:tgtEl>
                                            </p:cond>
                                          </p:endCondLst>
                                        </p:cTn>
                                        <p:tgtEl>
                                          <p:sndTgt r:embed="rId5" name="Wrong Buzzer.wav"/>
                                        </p:tgtEl>
                                      </p:cMediaNode>
                                    </p:audio>
                                  </p:subTnLst>
                                </p:cTn>
                              </p:par>
                              <p:par>
                                <p:cTn id="85" presetID="1" presetClass="emph" presetSubtype="2" fill="hold" nodeType="withEffect">
                                  <p:stCondLst>
                                    <p:cond delay="1000"/>
                                  </p:stCondLst>
                                  <p:childTnLst>
                                    <p:animClr clrSpc="rgb" dir="cw">
                                      <p:cBhvr>
                                        <p:cTn id="86" dur="250" fill="hold"/>
                                        <p:tgtEl>
                                          <p:spTgt spid="43"/>
                                        </p:tgtEl>
                                        <p:attrNameLst>
                                          <p:attrName>fillcolor</p:attrName>
                                        </p:attrNameLst>
                                      </p:cBhvr>
                                      <p:to>
                                        <a:srgbClr val="FF0000"/>
                                      </p:to>
                                    </p:animClr>
                                    <p:set>
                                      <p:cBhvr>
                                        <p:cTn id="87" dur="250" fill="hold"/>
                                        <p:tgtEl>
                                          <p:spTgt spid="43"/>
                                        </p:tgtEl>
                                        <p:attrNameLst>
                                          <p:attrName>fill.type</p:attrName>
                                        </p:attrNameLst>
                                      </p:cBhvr>
                                      <p:to>
                                        <p:strVal val="solid"/>
                                      </p:to>
                                    </p:set>
                                    <p:set>
                                      <p:cBhvr>
                                        <p:cTn id="88"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9" restart="whenNotActive" fill="hold" evtFilter="cancelBubble" nodeType="interactiveSeq">
                <p:stCondLst>
                  <p:cond evt="onClick" delay="0">
                    <p:tgtEl>
                      <p:spTgt spid="44"/>
                    </p:tgtEl>
                  </p:cond>
                </p:stCondLst>
                <p:endSync evt="end" delay="0">
                  <p:rtn val="all"/>
                </p:endSync>
                <p:childTnLst>
                  <p:par>
                    <p:cTn id="90" fill="hold">
                      <p:stCondLst>
                        <p:cond delay="0"/>
                      </p:stCondLst>
                      <p:childTnLst>
                        <p:par>
                          <p:cTn id="91" fill="hold">
                            <p:stCondLst>
                              <p:cond delay="0"/>
                            </p:stCondLst>
                            <p:childTnLst>
                              <p:par>
                                <p:cTn id="92" presetID="1" presetClass="emph" presetSubtype="2" fill="hold" nodeType="clickEffect">
                                  <p:stCondLst>
                                    <p:cond delay="0"/>
                                  </p:stCondLst>
                                  <p:childTnLst>
                                    <p:animClr clrSpc="rgb" dir="cw">
                                      <p:cBhvr>
                                        <p:cTn id="93" dur="250" fill="hold"/>
                                        <p:tgtEl>
                                          <p:spTgt spid="44"/>
                                        </p:tgtEl>
                                        <p:attrNameLst>
                                          <p:attrName>fillcolor</p:attrName>
                                        </p:attrNameLst>
                                      </p:cBhvr>
                                      <p:to>
                                        <a:srgbClr val="FFF2CC"/>
                                      </p:to>
                                    </p:animClr>
                                    <p:set>
                                      <p:cBhvr>
                                        <p:cTn id="94" dur="250" fill="hold"/>
                                        <p:tgtEl>
                                          <p:spTgt spid="44"/>
                                        </p:tgtEl>
                                        <p:attrNameLst>
                                          <p:attrName>fill.type</p:attrName>
                                        </p:attrNameLst>
                                      </p:cBhvr>
                                      <p:to>
                                        <p:strVal val="solid"/>
                                      </p:to>
                                    </p:set>
                                    <p:set>
                                      <p:cBhvr>
                                        <p:cTn id="95" dur="250" fill="hold"/>
                                        <p:tgtEl>
                                          <p:spTgt spid="44"/>
                                        </p:tgtEl>
                                        <p:attrNameLst>
                                          <p:attrName>fill.on</p:attrName>
                                        </p:attrNameLst>
                                      </p:cBhvr>
                                      <p:to>
                                        <p:strVal val="true"/>
                                      </p:to>
                                    </p:set>
                                  </p:childTnLst>
                                  <p:subTnLst>
                                    <p:audio>
                                      <p:cMediaNode>
                                        <p:cTn display="0" masterRel="sameClick">
                                          <p:stCondLst>
                                            <p:cond evt="begin" delay="0">
                                              <p:tn val="92"/>
                                            </p:cond>
                                          </p:stCondLst>
                                          <p:endCondLst>
                                            <p:cond evt="onStopAudio" delay="0">
                                              <p:tgtEl>
                                                <p:sldTgt/>
                                              </p:tgtEl>
                                            </p:cond>
                                          </p:endCondLst>
                                        </p:cTn>
                                        <p:tgtEl>
                                          <p:sndTgt r:embed="rId3" name="click.wav"/>
                                        </p:tgtEl>
                                      </p:cMediaNode>
                                    </p:audio>
                                  </p:subTnLst>
                                </p:cTn>
                              </p:par>
                              <p:par>
                                <p:cTn id="96" presetID="23" presetClass="entr" presetSubtype="32" fill="hold" nodeType="withEffect">
                                  <p:stCondLst>
                                    <p:cond delay="0"/>
                                  </p:stCondLst>
                                  <p:childTnLst>
                                    <p:set>
                                      <p:cBhvr>
                                        <p:cTn id="97" dur="1" fill="hold">
                                          <p:stCondLst>
                                            <p:cond delay="0"/>
                                          </p:stCondLst>
                                        </p:cTn>
                                        <p:tgtEl>
                                          <p:spTgt spid="18"/>
                                        </p:tgtEl>
                                        <p:attrNameLst>
                                          <p:attrName>style.visibility</p:attrName>
                                        </p:attrNameLst>
                                      </p:cBhvr>
                                      <p:to>
                                        <p:strVal val="visible"/>
                                      </p:to>
                                    </p:set>
                                    <p:anim calcmode="lin" valueType="num">
                                      <p:cBhvr>
                                        <p:cTn id="98" dur="250" fill="hold"/>
                                        <p:tgtEl>
                                          <p:spTgt spid="18"/>
                                        </p:tgtEl>
                                        <p:attrNameLst>
                                          <p:attrName>ppt_w</p:attrName>
                                        </p:attrNameLst>
                                      </p:cBhvr>
                                      <p:tavLst>
                                        <p:tav tm="0">
                                          <p:val>
                                            <p:strVal val="4*#ppt_w"/>
                                          </p:val>
                                        </p:tav>
                                        <p:tav tm="100000">
                                          <p:val>
                                            <p:strVal val="#ppt_w"/>
                                          </p:val>
                                        </p:tav>
                                      </p:tavLst>
                                    </p:anim>
                                    <p:anim calcmode="lin" valueType="num">
                                      <p:cBhvr>
                                        <p:cTn id="99"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6"/>
                                            </p:cond>
                                          </p:stCondLst>
                                          <p:endCondLst>
                                            <p:cond evt="onStopAudio" delay="0">
                                              <p:tgtEl>
                                                <p:sldTgt/>
                                              </p:tgtEl>
                                            </p:cond>
                                          </p:endCondLst>
                                        </p:cTn>
                                        <p:tgtEl>
                                          <p:sndTgt r:embed="rId4" name="Check mark.wav"/>
                                        </p:tgtEl>
                                      </p:cMediaNode>
                                    </p:audio>
                                  </p:subTnLst>
                                </p:cTn>
                              </p:par>
                              <p:par>
                                <p:cTn id="100" presetID="1" presetClass="emph" presetSubtype="2" fill="hold" nodeType="withEffect">
                                  <p:stCondLst>
                                    <p:cond delay="1000"/>
                                  </p:stCondLst>
                                  <p:childTnLst>
                                    <p:animClr clrSpc="rgb" dir="cw">
                                      <p:cBhvr>
                                        <p:cTn id="101" dur="250" fill="hold"/>
                                        <p:tgtEl>
                                          <p:spTgt spid="44"/>
                                        </p:tgtEl>
                                        <p:attrNameLst>
                                          <p:attrName>fillcolor</p:attrName>
                                        </p:attrNameLst>
                                      </p:cBhvr>
                                      <p:to>
                                        <a:srgbClr val="00B050"/>
                                      </p:to>
                                    </p:animClr>
                                    <p:set>
                                      <p:cBhvr>
                                        <p:cTn id="102" dur="250" fill="hold"/>
                                        <p:tgtEl>
                                          <p:spTgt spid="44"/>
                                        </p:tgtEl>
                                        <p:attrNameLst>
                                          <p:attrName>fill.type</p:attrName>
                                        </p:attrNameLst>
                                      </p:cBhvr>
                                      <p:to>
                                        <p:strVal val="solid"/>
                                      </p:to>
                                    </p:set>
                                    <p:set>
                                      <p:cBhvr>
                                        <p:cTn id="103"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1" grpId="0" animBg="1"/>
      <p:bldP spid="42" grpId="0" animBg="1"/>
      <p:bldP spid="43"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7" cstate="print">
            <a:biLevel thresh="25000"/>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494163" y="3769131"/>
            <a:ext cx="1086500" cy="1182926"/>
          </a:xfrm>
          <a:prstGeom prst="rect">
            <a:avLst/>
          </a:prstGeom>
        </p:spPr>
      </p:pic>
      <p:pic>
        <p:nvPicPr>
          <p:cNvPr id="9" name="Picture 8"/>
          <p:cNvPicPr>
            <a:picLocks noChangeAspect="1"/>
          </p:cNvPicPr>
          <p:nvPr/>
        </p:nvPicPr>
        <p:blipFill>
          <a:blip r:embed="rId9" cstate="print">
            <a:biLevel thresh="25000"/>
            <a:extLst>
              <a:ext uri="{BEBA8EAE-BF5A-486C-A8C5-ECC9F3942E4B}">
                <a14:imgProps xmlns:a14="http://schemas.microsoft.com/office/drawing/2010/main">
                  <a14:imgLayer r:embed="rId10">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9776937" y="4515854"/>
            <a:ext cx="812889" cy="885032"/>
          </a:xfrm>
          <a:prstGeom prst="rect">
            <a:avLst/>
          </a:prstGeom>
        </p:spPr>
      </p:pic>
      <p:pic>
        <p:nvPicPr>
          <p:cNvPr id="11" name="Picture 10"/>
          <p:cNvPicPr>
            <a:picLocks noChangeAspect="1"/>
          </p:cNvPicPr>
          <p:nvPr/>
        </p:nvPicPr>
        <p:blipFill>
          <a:blip r:embed="rId11" cstate="print">
            <a:biLevel thresh="25000"/>
            <a:extLst>
              <a:ext uri="{BEBA8EAE-BF5A-486C-A8C5-ECC9F3942E4B}">
                <a14:imgProps xmlns:a14="http://schemas.microsoft.com/office/drawing/2010/main">
                  <a14:imgLayer r:embed="rId12">
                    <a14:imgEffect>
                      <a14:brightnessContrast bright="40000" contrast="-20000"/>
                    </a14:imgEffect>
                  </a14:imgLayer>
                </a14:imgProps>
              </a:ext>
              <a:ext uri="{28A0092B-C50C-407E-A947-70E740481C1C}">
                <a14:useLocalDpi xmlns:a14="http://schemas.microsoft.com/office/drawing/2010/main" val="0"/>
              </a:ext>
            </a:extLst>
          </a:blip>
          <a:stretch>
            <a:fillRect/>
          </a:stretch>
        </p:blipFill>
        <p:spPr>
          <a:xfrm>
            <a:off x="10361978" y="5130389"/>
            <a:ext cx="520391" cy="566575"/>
          </a:xfrm>
          <a:prstGeom prst="rect">
            <a:avLst/>
          </a:prstGeom>
        </p:spPr>
      </p:pic>
      <p:sp>
        <p:nvSpPr>
          <p:cNvPr id="4" name="Snip Diagonal Corner Rectangle 3"/>
          <p:cNvSpPr/>
          <p:nvPr/>
        </p:nvSpPr>
        <p:spPr>
          <a:xfrm>
            <a:off x="1110220" y="199869"/>
            <a:ext cx="9927193" cy="2000890"/>
          </a:xfrm>
          <a:prstGeom prst="snip2Diag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just">
              <a:defRPr/>
            </a:pPr>
            <a:r>
              <a:rPr lang="en-US" sz="3200" dirty="0" err="1"/>
              <a:t>Câu</a:t>
            </a:r>
            <a:r>
              <a:rPr lang="en-US" sz="3200" dirty="0"/>
              <a:t> </a:t>
            </a:r>
            <a:r>
              <a:rPr lang="en-US" sz="3200" dirty="0" err="1"/>
              <a:t>hỏi</a:t>
            </a:r>
            <a:r>
              <a:rPr lang="en-US" sz="3200" dirty="0"/>
              <a:t> 4: </a:t>
            </a:r>
            <a:r>
              <a:rPr lang="en-US" sz="3200" dirty="0" err="1"/>
              <a:t>Đâu</a:t>
            </a:r>
            <a:r>
              <a:rPr lang="en-US" sz="3200" dirty="0"/>
              <a:t> </a:t>
            </a:r>
            <a:r>
              <a:rPr lang="en-US" sz="3200" dirty="0" err="1"/>
              <a:t>là</a:t>
            </a:r>
            <a:r>
              <a:rPr lang="en-US" sz="3200" dirty="0"/>
              <a:t> </a:t>
            </a:r>
            <a:r>
              <a:rPr lang="en-US" sz="3200" dirty="0" err="1"/>
              <a:t>hành</a:t>
            </a:r>
            <a:r>
              <a:rPr lang="en-US" sz="3200" dirty="0"/>
              <a:t> </a:t>
            </a:r>
            <a:r>
              <a:rPr lang="en-US" sz="3200" dirty="0" err="1"/>
              <a:t>động</a:t>
            </a:r>
            <a:r>
              <a:rPr lang="en-US" sz="3200" dirty="0"/>
              <a:t> </a:t>
            </a:r>
            <a:r>
              <a:rPr lang="en-US" sz="3200" dirty="0" err="1"/>
              <a:t>thể</a:t>
            </a:r>
            <a:r>
              <a:rPr lang="en-US" sz="3200" dirty="0"/>
              <a:t> </a:t>
            </a:r>
            <a:r>
              <a:rPr lang="en-US" sz="3200" dirty="0" err="1"/>
              <a:t>hiện</a:t>
            </a:r>
            <a:r>
              <a:rPr lang="en-US" sz="3200" dirty="0"/>
              <a:t> </a:t>
            </a:r>
            <a:r>
              <a:rPr lang="en-US" sz="3200" dirty="0" err="1"/>
              <a:t>em</a:t>
            </a:r>
            <a:r>
              <a:rPr lang="en-US" sz="3200" dirty="0"/>
              <a:t> </a:t>
            </a:r>
            <a:r>
              <a:rPr lang="en-US" sz="3200" dirty="0" err="1"/>
              <a:t>biết</a:t>
            </a:r>
            <a:r>
              <a:rPr lang="en-US" sz="3200" dirty="0"/>
              <a:t> </a:t>
            </a:r>
            <a:r>
              <a:rPr lang="en-US" sz="3200" dirty="0" err="1"/>
              <a:t>quan</a:t>
            </a:r>
            <a:r>
              <a:rPr lang="en-US" sz="3200" dirty="0"/>
              <a:t> </a:t>
            </a:r>
            <a:r>
              <a:rPr lang="en-US" sz="3200" dirty="0" err="1"/>
              <a:t>tâm</a:t>
            </a:r>
            <a:r>
              <a:rPr lang="en-US" sz="3200" dirty="0"/>
              <a:t> </a:t>
            </a:r>
            <a:r>
              <a:rPr lang="en-US" sz="3200" dirty="0" err="1"/>
              <a:t>bạn</a:t>
            </a:r>
            <a:r>
              <a:rPr lang="en-US" sz="3200" dirty="0"/>
              <a:t> </a:t>
            </a:r>
            <a:r>
              <a:rPr lang="en-US" sz="3200" dirty="0" err="1"/>
              <a:t>bè</a:t>
            </a:r>
            <a:r>
              <a:rPr lang="en-US" sz="3200" dirty="0"/>
              <a:t>?</a:t>
            </a:r>
            <a:endParaRPr kumimoji="0" lang="vi-VN" sz="23900" i="0" u="none" strike="noStrike" kern="1200" cap="none" spc="0" normalizeH="0" baseline="0" noProof="0" dirty="0">
              <a:ln>
                <a:noFill/>
              </a:ln>
              <a:solidFill>
                <a:prstClr val="black"/>
              </a:solidFill>
              <a:effectLst/>
              <a:uLnTx/>
              <a:uFillTx/>
              <a:latin typeface="Times New Roman" pitchFamily="18" charset="0"/>
              <a:cs typeface="Times New Roman" pitchFamily="18" charset="0"/>
            </a:endParaRPr>
          </a:p>
        </p:txBody>
      </p:sp>
      <p:sp>
        <p:nvSpPr>
          <p:cNvPr id="26" name="Rectangle 25"/>
          <p:cNvSpPr/>
          <p:nvPr/>
        </p:nvSpPr>
        <p:spPr>
          <a:xfrm>
            <a:off x="1110220" y="2594802"/>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tx1"/>
                </a:solidFill>
              </a:rPr>
              <a:t>A. Thấy bạn buồn nhưng không quan tâm bạn</a:t>
            </a:r>
            <a:r>
              <a:rPr lang="en-US" sz="2400" dirty="0">
                <a:solidFill>
                  <a:schemeClr val="tx1"/>
                </a:solidFill>
              </a:rPr>
              <a:t>.</a:t>
            </a:r>
            <a:endParaRPr kumimoji="0" lang="vi-VN" sz="24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0" name="Cloud 39"/>
          <p:cNvSpPr/>
          <p:nvPr/>
        </p:nvSpPr>
        <p:spPr>
          <a:xfrm>
            <a:off x="-683345" y="4902196"/>
            <a:ext cx="567114" cy="349210"/>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sp>
        <p:nvSpPr>
          <p:cNvPr id="42" name="Rectangle 41"/>
          <p:cNvSpPr/>
          <p:nvPr/>
        </p:nvSpPr>
        <p:spPr>
          <a:xfrm>
            <a:off x="6130615" y="2598991"/>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dirty="0">
                <a:solidFill>
                  <a:schemeClr val="tx1"/>
                </a:solidFill>
              </a:rPr>
              <a:t>B</a:t>
            </a:r>
            <a:r>
              <a:rPr lang="vi-VN" sz="2400" dirty="0">
                <a:solidFill>
                  <a:schemeClr val="tx1"/>
                </a:solidFill>
              </a:rPr>
              <a:t>. </a:t>
            </a:r>
            <a:r>
              <a:rPr lang="en-US" sz="2400" dirty="0" err="1">
                <a:solidFill>
                  <a:schemeClr val="tx1"/>
                </a:solidFill>
              </a:rPr>
              <a:t>Hỏi</a:t>
            </a:r>
            <a:r>
              <a:rPr lang="en-US" sz="2400" dirty="0">
                <a:solidFill>
                  <a:schemeClr val="tx1"/>
                </a:solidFill>
              </a:rPr>
              <a:t> </a:t>
            </a:r>
            <a:r>
              <a:rPr lang="en-US" sz="2400" dirty="0" err="1">
                <a:solidFill>
                  <a:schemeClr val="tx1"/>
                </a:solidFill>
              </a:rPr>
              <a:t>thăm</a:t>
            </a:r>
            <a:r>
              <a:rPr lang="en-US" sz="2400" dirty="0">
                <a:solidFill>
                  <a:schemeClr val="tx1"/>
                </a:solidFill>
              </a:rPr>
              <a:t> </a:t>
            </a:r>
            <a:r>
              <a:rPr lang="en-US" sz="2400" dirty="0" err="1">
                <a:solidFill>
                  <a:schemeClr val="tx1"/>
                </a:solidFill>
              </a:rPr>
              <a:t>khi</a:t>
            </a:r>
            <a:r>
              <a:rPr lang="en-US" sz="2400" dirty="0">
                <a:solidFill>
                  <a:schemeClr val="tx1"/>
                </a:solidFill>
              </a:rPr>
              <a:t> </a:t>
            </a:r>
            <a:r>
              <a:rPr lang="en-US" sz="2400" dirty="0" err="1">
                <a:solidFill>
                  <a:schemeClr val="tx1"/>
                </a:solidFill>
              </a:rPr>
              <a:t>thấy</a:t>
            </a:r>
            <a:r>
              <a:rPr lang="en-US" sz="2400" dirty="0">
                <a:solidFill>
                  <a:schemeClr val="tx1"/>
                </a:solidFill>
              </a:rPr>
              <a:t> </a:t>
            </a:r>
            <a:r>
              <a:rPr lang="en-US" sz="2400" dirty="0" err="1">
                <a:solidFill>
                  <a:schemeClr val="tx1"/>
                </a:solidFill>
              </a:rPr>
              <a:t>bạn</a:t>
            </a:r>
            <a:r>
              <a:rPr lang="en-US" sz="2400" dirty="0">
                <a:solidFill>
                  <a:schemeClr val="tx1"/>
                </a:solidFill>
              </a:rPr>
              <a:t> </a:t>
            </a:r>
            <a:r>
              <a:rPr lang="en-US" sz="2400" dirty="0" err="1">
                <a:solidFill>
                  <a:schemeClr val="tx1"/>
                </a:solidFill>
              </a:rPr>
              <a:t>bị</a:t>
            </a:r>
            <a:r>
              <a:rPr lang="en-US" sz="2400" dirty="0">
                <a:solidFill>
                  <a:schemeClr val="tx1"/>
                </a:solidFill>
              </a:rPr>
              <a:t> </a:t>
            </a:r>
            <a:r>
              <a:rPr lang="en-US" sz="2400" dirty="0" err="1">
                <a:solidFill>
                  <a:schemeClr val="tx1"/>
                </a:solidFill>
              </a:rPr>
              <a:t>mệt</a:t>
            </a:r>
            <a:r>
              <a:rPr lang="en-US" sz="2400" dirty="0">
                <a:solidFill>
                  <a:schemeClr val="tx1"/>
                </a:solidFill>
              </a:rPr>
              <a:t>.</a:t>
            </a:r>
            <a:endParaRPr lang="vi-VN" sz="2400" dirty="0">
              <a:solidFill>
                <a:schemeClr val="tx1"/>
              </a:solidFill>
              <a:latin typeface="Arial" panose="020B0604020202020204" pitchFamily="34" charset="0"/>
            </a:endParaRPr>
          </a:p>
        </p:txBody>
      </p:sp>
      <p:sp>
        <p:nvSpPr>
          <p:cNvPr id="43" name="Rectangle 42"/>
          <p:cNvSpPr/>
          <p:nvPr/>
        </p:nvSpPr>
        <p:spPr>
          <a:xfrm>
            <a:off x="1110220" y="3483974"/>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vi-VN" sz="2400" dirty="0">
                <a:solidFill>
                  <a:schemeClr val="tx1"/>
                </a:solidFill>
              </a:rPr>
              <a:t>C. Biết bạn ốm nhưng tỏ ra không biết</a:t>
            </a:r>
            <a:r>
              <a:rPr lang="en-US" sz="2400" dirty="0">
                <a:solidFill>
                  <a:schemeClr val="tx1"/>
                </a:solidFill>
              </a:rPr>
              <a:t>.</a:t>
            </a:r>
            <a:endParaRPr kumimoji="0" lang="vi-VN" sz="2400" i="0" u="none" strike="noStrike" kern="1200" cap="none" spc="0" normalizeH="0" baseline="0" noProof="0" dirty="0">
              <a:ln>
                <a:noFill/>
              </a:ln>
              <a:solidFill>
                <a:schemeClr val="tx1"/>
              </a:solidFill>
              <a:effectLst/>
              <a:uLnTx/>
              <a:uFillTx/>
              <a:latin typeface="Arial" panose="020B0604020202020204" pitchFamily="34" charset="0"/>
            </a:endParaRPr>
          </a:p>
        </p:txBody>
      </p:sp>
      <p:sp>
        <p:nvSpPr>
          <p:cNvPr id="44" name="Rectangle 43"/>
          <p:cNvSpPr/>
          <p:nvPr/>
        </p:nvSpPr>
        <p:spPr>
          <a:xfrm>
            <a:off x="6130615" y="3488163"/>
            <a:ext cx="4906798" cy="770816"/>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en-US" sz="2400" dirty="0">
                <a:solidFill>
                  <a:schemeClr val="tx1"/>
                </a:solidFill>
              </a:rPr>
              <a:t>D. </a:t>
            </a:r>
            <a:r>
              <a:rPr lang="en-US" sz="2400" dirty="0" err="1">
                <a:solidFill>
                  <a:schemeClr val="tx1"/>
                </a:solidFill>
              </a:rPr>
              <a:t>Thấy</a:t>
            </a:r>
            <a:r>
              <a:rPr lang="en-US" sz="2400" dirty="0">
                <a:solidFill>
                  <a:schemeClr val="tx1"/>
                </a:solidFill>
              </a:rPr>
              <a:t> </a:t>
            </a:r>
            <a:r>
              <a:rPr lang="en-US" sz="2400" dirty="0" err="1">
                <a:solidFill>
                  <a:schemeClr val="tx1"/>
                </a:solidFill>
              </a:rPr>
              <a:t>bạn</a:t>
            </a:r>
            <a:r>
              <a:rPr lang="en-US" sz="2400" dirty="0">
                <a:solidFill>
                  <a:schemeClr val="tx1"/>
                </a:solidFill>
              </a:rPr>
              <a:t> </a:t>
            </a:r>
            <a:r>
              <a:rPr lang="en-US" sz="2400" dirty="0" err="1">
                <a:solidFill>
                  <a:schemeClr val="tx1"/>
                </a:solidFill>
              </a:rPr>
              <a:t>vui</a:t>
            </a:r>
            <a:r>
              <a:rPr lang="en-US" sz="2400" dirty="0">
                <a:solidFill>
                  <a:schemeClr val="tx1"/>
                </a:solidFill>
              </a:rPr>
              <a:t> </a:t>
            </a:r>
            <a:r>
              <a:rPr lang="en-US" sz="2400" dirty="0" err="1">
                <a:solidFill>
                  <a:schemeClr val="tx1"/>
                </a:solidFill>
              </a:rPr>
              <a:t>nên</a:t>
            </a:r>
            <a:r>
              <a:rPr lang="en-US" sz="2400" dirty="0">
                <a:solidFill>
                  <a:schemeClr val="tx1"/>
                </a:solidFill>
              </a:rPr>
              <a:t> </a:t>
            </a:r>
            <a:r>
              <a:rPr lang="en-US" sz="2400" dirty="0" err="1">
                <a:solidFill>
                  <a:schemeClr val="tx1"/>
                </a:solidFill>
              </a:rPr>
              <a:t>chọc</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bạn</a:t>
            </a:r>
            <a:r>
              <a:rPr lang="en-US" sz="2400" dirty="0">
                <a:solidFill>
                  <a:schemeClr val="tx1"/>
                </a:solidFill>
              </a:rPr>
              <a:t> </a:t>
            </a:r>
            <a:r>
              <a:rPr lang="en-US" sz="2400" dirty="0" err="1">
                <a:solidFill>
                  <a:schemeClr val="tx1"/>
                </a:solidFill>
              </a:rPr>
              <a:t>buồn</a:t>
            </a:r>
            <a:r>
              <a:rPr lang="en-US" sz="2400" dirty="0">
                <a:solidFill>
                  <a:schemeClr val="tx1"/>
                </a:solidFill>
              </a:rPr>
              <a:t>.</a:t>
            </a:r>
            <a:endParaRPr kumimoji="0" lang="vi-VN" sz="3200" i="0" u="none" strike="noStrike" kern="1200" cap="none" spc="0" normalizeH="0" baseline="0" noProof="0" dirty="0">
              <a:ln>
                <a:noFill/>
              </a:ln>
              <a:solidFill>
                <a:schemeClr val="tx1"/>
              </a:solidFill>
              <a:effectLst/>
              <a:uLnTx/>
              <a:uFillTx/>
              <a:latin typeface="Arial" panose="020B0604020202020204" pitchFamily="34" charset="0"/>
            </a:endParaRPr>
          </a:p>
        </p:txBody>
      </p:sp>
      <p:pic>
        <p:nvPicPr>
          <p:cNvPr id="49" name="Picture 4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087221" y="3492990"/>
            <a:ext cx="804742" cy="707197"/>
          </a:xfrm>
          <a:prstGeom prst="rect">
            <a:avLst/>
          </a:prstGeom>
          <a:solidFill>
            <a:srgbClr val="C00000"/>
          </a:solidFill>
        </p:spPr>
      </p:pic>
      <p:sp>
        <p:nvSpPr>
          <p:cNvPr id="6" name="TextBox 5">
            <a:extLst>
              <a:ext uri="{FF2B5EF4-FFF2-40B4-BE49-F238E27FC236}">
                <a16:creationId xmlns:a16="http://schemas.microsoft.com/office/drawing/2014/main" id="{3DA63D84-7185-3CB8-DD19-FD6EF5659E7D}"/>
              </a:ext>
            </a:extLst>
          </p:cNvPr>
          <p:cNvSpPr txBox="1"/>
          <p:nvPr/>
        </p:nvSpPr>
        <p:spPr>
          <a:xfrm>
            <a:off x="10361978" y="6478960"/>
            <a:ext cx="1726928" cy="369332"/>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rtlCol="0">
            <a:spAutoFit/>
          </a:bodyPr>
          <a:lstStyle/>
          <a:p>
            <a:endParaRPr lang="en-US" dirty="0">
              <a:solidFill>
                <a:schemeClr val="bg1"/>
              </a:solidFill>
            </a:endParaRPr>
          </a:p>
        </p:txBody>
      </p:sp>
      <p:pic>
        <p:nvPicPr>
          <p:cNvPr id="8" name="Picture 7" descr="Logo, company name&#10;&#10;Description automatically generated">
            <a:extLst>
              <a:ext uri="{FF2B5EF4-FFF2-40B4-BE49-F238E27FC236}">
                <a16:creationId xmlns:a16="http://schemas.microsoft.com/office/drawing/2014/main" id="{41FF6DF6-E91D-B458-7D48-A5501CD69D0C}"/>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4695"/>
            <a:ext cx="600075" cy="669657"/>
          </a:xfrm>
          <a:prstGeom prst="rect">
            <a:avLst/>
          </a:prstGeom>
        </p:spPr>
      </p:pic>
      <p:pic>
        <p:nvPicPr>
          <p:cNvPr id="19" name="Picture 18">
            <a:extLst>
              <a:ext uri="{FF2B5EF4-FFF2-40B4-BE49-F238E27FC236}">
                <a16:creationId xmlns:a16="http://schemas.microsoft.com/office/drawing/2014/main" id="{0939B034-B376-43A8-B7E3-B7741C633126}"/>
              </a:ext>
            </a:extLst>
          </p:cNvPr>
          <p:cNvPicPr>
            <a:picLocks noChangeAspect="1"/>
          </p:cNvPicPr>
          <p:nvPr/>
        </p:nvPicPr>
        <p:blipFill rotWithShape="1">
          <a:blip r:embed="rId15" cstate="print">
            <a:duotone>
              <a:prstClr val="black"/>
              <a:schemeClr val="accent6">
                <a:tint val="45000"/>
                <a:satMod val="400000"/>
              </a:schemeClr>
            </a:duotone>
            <a:extLst>
              <a:ext uri="{28A0092B-C50C-407E-A947-70E740481C1C}">
                <a14:useLocalDpi xmlns:a14="http://schemas.microsoft.com/office/drawing/2010/main" val="0"/>
              </a:ext>
            </a:extLst>
          </a:blip>
          <a:srcRect r="-5485"/>
          <a:stretch/>
        </p:blipFill>
        <p:spPr>
          <a:xfrm>
            <a:off x="11092985" y="2585269"/>
            <a:ext cx="885137" cy="708059"/>
          </a:xfrm>
          <a:prstGeom prst="rect">
            <a:avLst/>
          </a:prstGeom>
          <a:solidFill>
            <a:srgbClr val="000066"/>
          </a:solidFill>
        </p:spPr>
      </p:pic>
      <p:pic>
        <p:nvPicPr>
          <p:cNvPr id="17" name="Picture 16">
            <a:extLst>
              <a:ext uri="{FF2B5EF4-FFF2-40B4-BE49-F238E27FC236}">
                <a16:creationId xmlns:a16="http://schemas.microsoft.com/office/drawing/2014/main" id="{850374ED-D9EE-4554-B066-3BEB70903AC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7704" y="3547593"/>
            <a:ext cx="804742" cy="707197"/>
          </a:xfrm>
          <a:prstGeom prst="rect">
            <a:avLst/>
          </a:prstGeom>
          <a:solidFill>
            <a:srgbClr val="C00000"/>
          </a:solidFill>
        </p:spPr>
      </p:pic>
      <p:pic>
        <p:nvPicPr>
          <p:cNvPr id="20" name="Picture 19">
            <a:extLst>
              <a:ext uri="{FF2B5EF4-FFF2-40B4-BE49-F238E27FC236}">
                <a16:creationId xmlns:a16="http://schemas.microsoft.com/office/drawing/2014/main" id="{54455345-21CC-4696-83A3-B3F0EB53B2E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7704" y="2637848"/>
            <a:ext cx="804742" cy="707197"/>
          </a:xfrm>
          <a:prstGeom prst="rect">
            <a:avLst/>
          </a:prstGeom>
          <a:solidFill>
            <a:srgbClr val="C00000"/>
          </a:solidFill>
        </p:spPr>
      </p:pic>
    </p:spTree>
    <p:extLst>
      <p:ext uri="{BB962C8B-B14F-4D97-AF65-F5344CB8AC3E}">
        <p14:creationId xmlns:p14="http://schemas.microsoft.com/office/powerpoint/2010/main" val="1491592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anim calcmode="lin" valueType="num">
                                      <p:cBhvr>
                                        <p:cTn id="13" dur="500" fill="hold"/>
                                        <p:tgtEl>
                                          <p:spTgt spid="26"/>
                                        </p:tgtEl>
                                        <p:attrNameLst>
                                          <p:attrName>ppt_x</p:attrName>
                                        </p:attrNameLst>
                                      </p:cBhvr>
                                      <p:tavLst>
                                        <p:tav tm="0">
                                          <p:val>
                                            <p:strVal val="#ppt_x"/>
                                          </p:val>
                                        </p:tav>
                                        <p:tav tm="100000">
                                          <p:val>
                                            <p:strVal val="#ppt_x"/>
                                          </p:val>
                                        </p:tav>
                                      </p:tavLst>
                                    </p:anim>
                                    <p:anim calcmode="lin" valueType="num">
                                      <p:cBhvr>
                                        <p:cTn id="14" dur="5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500"/>
                                        <p:tgtEl>
                                          <p:spTgt spid="42"/>
                                        </p:tgtEl>
                                      </p:cBhvr>
                                    </p:animEffect>
                                    <p:anim calcmode="lin" valueType="num">
                                      <p:cBhvr>
                                        <p:cTn id="18" dur="500" fill="hold"/>
                                        <p:tgtEl>
                                          <p:spTgt spid="42"/>
                                        </p:tgtEl>
                                        <p:attrNameLst>
                                          <p:attrName>ppt_x</p:attrName>
                                        </p:attrNameLst>
                                      </p:cBhvr>
                                      <p:tavLst>
                                        <p:tav tm="0">
                                          <p:val>
                                            <p:strVal val="#ppt_x"/>
                                          </p:val>
                                        </p:tav>
                                        <p:tav tm="100000">
                                          <p:val>
                                            <p:strVal val="#ppt_x"/>
                                          </p:val>
                                        </p:tav>
                                      </p:tavLst>
                                    </p:anim>
                                    <p:anim calcmode="lin" valueType="num">
                                      <p:cBhvr>
                                        <p:cTn id="19" dur="5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anim calcmode="lin" valueType="num">
                                      <p:cBhvr>
                                        <p:cTn id="23" dur="500" fill="hold"/>
                                        <p:tgtEl>
                                          <p:spTgt spid="43"/>
                                        </p:tgtEl>
                                        <p:attrNameLst>
                                          <p:attrName>ppt_x</p:attrName>
                                        </p:attrNameLst>
                                      </p:cBhvr>
                                      <p:tavLst>
                                        <p:tav tm="0">
                                          <p:val>
                                            <p:strVal val="#ppt_x"/>
                                          </p:val>
                                        </p:tav>
                                        <p:tav tm="100000">
                                          <p:val>
                                            <p:strVal val="#ppt_x"/>
                                          </p:val>
                                        </p:tav>
                                      </p:tavLst>
                                    </p:anim>
                                    <p:anim calcmode="lin" valueType="num">
                                      <p:cBhvr>
                                        <p:cTn id="24" dur="500" fill="hold"/>
                                        <p:tgtEl>
                                          <p:spTgt spid="4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500"/>
                                        <p:tgtEl>
                                          <p:spTgt spid="44"/>
                                        </p:tgtEl>
                                      </p:cBhvr>
                                    </p:animEffect>
                                    <p:anim calcmode="lin" valueType="num">
                                      <p:cBhvr>
                                        <p:cTn id="28" dur="500" fill="hold"/>
                                        <p:tgtEl>
                                          <p:spTgt spid="44"/>
                                        </p:tgtEl>
                                        <p:attrNameLst>
                                          <p:attrName>ppt_x</p:attrName>
                                        </p:attrNameLst>
                                      </p:cBhvr>
                                      <p:tavLst>
                                        <p:tav tm="0">
                                          <p:val>
                                            <p:strVal val="#ppt_x"/>
                                          </p:val>
                                        </p:tav>
                                        <p:tav tm="100000">
                                          <p:val>
                                            <p:strVal val="#ppt_x"/>
                                          </p:val>
                                        </p:tav>
                                      </p:tavLst>
                                    </p:anim>
                                    <p:anim calcmode="lin" valueType="num">
                                      <p:cBhvr>
                                        <p:cTn id="29" dur="500" fill="hold"/>
                                        <p:tgtEl>
                                          <p:spTgt spid="44"/>
                                        </p:tgtEl>
                                        <p:attrNameLst>
                                          <p:attrName>ppt_y</p:attrName>
                                        </p:attrNameLst>
                                      </p:cBhvr>
                                      <p:tavLst>
                                        <p:tav tm="0">
                                          <p:val>
                                            <p:strVal val="#ppt_y+.1"/>
                                          </p:val>
                                        </p:tav>
                                        <p:tav tm="100000">
                                          <p:val>
                                            <p:strVal val="#ppt_y"/>
                                          </p:val>
                                        </p:tav>
                                      </p:tavLst>
                                    </p:anim>
                                  </p:childTnLst>
                                </p:cTn>
                              </p:par>
                              <p:par>
                                <p:cTn id="30" presetID="8" presetClass="emph" presetSubtype="0" repeatCount="indefinite" fill="hold" nodeType="withEffect">
                                  <p:stCondLst>
                                    <p:cond delay="0"/>
                                  </p:stCondLst>
                                  <p:childTnLst>
                                    <p:animRot by="21600000">
                                      <p:cBhvr>
                                        <p:cTn id="31" dur="2250" fill="hold"/>
                                        <p:tgtEl>
                                          <p:spTgt spid="7"/>
                                        </p:tgtEl>
                                        <p:attrNameLst>
                                          <p:attrName>r</p:attrName>
                                        </p:attrNameLst>
                                      </p:cBhvr>
                                    </p:animRot>
                                  </p:childTnLst>
                                </p:cTn>
                              </p:par>
                              <p:par>
                                <p:cTn id="32" presetID="8" presetClass="emph" presetSubtype="0" repeatCount="indefinite" fill="hold" nodeType="withEffect">
                                  <p:stCondLst>
                                    <p:cond delay="0"/>
                                  </p:stCondLst>
                                  <p:childTnLst>
                                    <p:animRot by="21600000">
                                      <p:cBhvr>
                                        <p:cTn id="33" dur="2500" fill="hold"/>
                                        <p:tgtEl>
                                          <p:spTgt spid="9"/>
                                        </p:tgtEl>
                                        <p:attrNameLst>
                                          <p:attrName>r</p:attrName>
                                        </p:attrNameLst>
                                      </p:cBhvr>
                                    </p:animRot>
                                  </p:childTnLst>
                                </p:cTn>
                              </p:par>
                              <p:par>
                                <p:cTn id="34" presetID="8" presetClass="emph" presetSubtype="0" repeatCount="indefinite" fill="hold" nodeType="withEffect">
                                  <p:stCondLst>
                                    <p:cond delay="0"/>
                                  </p:stCondLst>
                                  <p:childTnLst>
                                    <p:animRot by="21600000">
                                      <p:cBhvr>
                                        <p:cTn id="35" dur="2000" fill="hold"/>
                                        <p:tgtEl>
                                          <p:spTgt spid="11"/>
                                        </p:tgtEl>
                                        <p:attrNameLst>
                                          <p:attrName>r</p:attrName>
                                        </p:attrNameLst>
                                      </p:cBhvr>
                                    </p:animRot>
                                  </p:childTnLst>
                                </p:cTn>
                              </p:par>
                              <p:par>
                                <p:cTn id="36" presetID="2" presetClass="entr" presetSubtype="2" repeatCount="indefinite" fill="hold" grpId="0" nodeType="with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20000" fill="hold"/>
                                        <p:tgtEl>
                                          <p:spTgt spid="40"/>
                                        </p:tgtEl>
                                        <p:attrNameLst>
                                          <p:attrName>ppt_x</p:attrName>
                                        </p:attrNameLst>
                                      </p:cBhvr>
                                      <p:tavLst>
                                        <p:tav tm="0">
                                          <p:val>
                                            <p:strVal val="1+#ppt_w/2"/>
                                          </p:val>
                                        </p:tav>
                                        <p:tav tm="100000">
                                          <p:val>
                                            <p:strVal val="#ppt_x"/>
                                          </p:val>
                                        </p:tav>
                                      </p:tavLst>
                                    </p:anim>
                                    <p:anim calcmode="lin" valueType="num">
                                      <p:cBhvr additive="base">
                                        <p:cTn id="39" dur="200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0" restart="whenNotActive" fill="hold" evtFilter="cancelBubble" nodeType="interactiveSeq">
                <p:stCondLst>
                  <p:cond evt="onClick" delay="0">
                    <p:tgtEl>
                      <p:spTgt spid="26"/>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26"/>
                                        </p:tgtEl>
                                        <p:attrNameLst>
                                          <p:attrName>fillcolor</p:attrName>
                                        </p:attrNameLst>
                                      </p:cBhvr>
                                      <p:to>
                                        <a:srgbClr val="FFF2CC"/>
                                      </p:to>
                                    </p:animClr>
                                    <p:set>
                                      <p:cBhvr>
                                        <p:cTn id="45" dur="250" fill="hold"/>
                                        <p:tgtEl>
                                          <p:spTgt spid="26"/>
                                        </p:tgtEl>
                                        <p:attrNameLst>
                                          <p:attrName>fill.type</p:attrName>
                                        </p:attrNameLst>
                                      </p:cBhvr>
                                      <p:to>
                                        <p:strVal val="solid"/>
                                      </p:to>
                                    </p:set>
                                    <p:set>
                                      <p:cBhvr>
                                        <p:cTn id="46" dur="250" fill="hold"/>
                                        <p:tgtEl>
                                          <p:spTgt spid="26"/>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3" name="click.wav"/>
                                        </p:tgtEl>
                                      </p:cMediaNode>
                                    </p:audio>
                                  </p:subTnLst>
                                </p:cTn>
                              </p:par>
                              <p:par>
                                <p:cTn id="47" presetID="23" presetClass="entr" presetSubtype="32"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p:cTn id="49" dur="250" fill="hold"/>
                                        <p:tgtEl>
                                          <p:spTgt spid="20"/>
                                        </p:tgtEl>
                                        <p:attrNameLst>
                                          <p:attrName>ppt_w</p:attrName>
                                        </p:attrNameLst>
                                      </p:cBhvr>
                                      <p:tavLst>
                                        <p:tav tm="0">
                                          <p:val>
                                            <p:strVal val="4*#ppt_w"/>
                                          </p:val>
                                        </p:tav>
                                        <p:tav tm="100000">
                                          <p:val>
                                            <p:strVal val="#ppt_w"/>
                                          </p:val>
                                        </p:tav>
                                      </p:tavLst>
                                    </p:anim>
                                    <p:anim calcmode="lin" valueType="num">
                                      <p:cBhvr>
                                        <p:cTn id="50" dur="250" fill="hold"/>
                                        <p:tgtEl>
                                          <p:spTgt spid="20"/>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Wrong Buzzer.wav"/>
                                        </p:tgtEl>
                                      </p:cMediaNode>
                                    </p:audio>
                                  </p:subTnLst>
                                </p:cTn>
                              </p:par>
                              <p:par>
                                <p:cTn id="51" presetID="1" presetClass="emph" presetSubtype="2" fill="hold" nodeType="withEffect">
                                  <p:stCondLst>
                                    <p:cond delay="1000"/>
                                  </p:stCondLst>
                                  <p:childTnLst>
                                    <p:animClr clrSpc="rgb" dir="cw">
                                      <p:cBhvr>
                                        <p:cTn id="52" dur="250" fill="hold"/>
                                        <p:tgtEl>
                                          <p:spTgt spid="26"/>
                                        </p:tgtEl>
                                        <p:attrNameLst>
                                          <p:attrName>fillcolor</p:attrName>
                                        </p:attrNameLst>
                                      </p:cBhvr>
                                      <p:to>
                                        <a:srgbClr val="FF0000"/>
                                      </p:to>
                                    </p:animClr>
                                    <p:set>
                                      <p:cBhvr>
                                        <p:cTn id="53" dur="250" fill="hold"/>
                                        <p:tgtEl>
                                          <p:spTgt spid="26"/>
                                        </p:tgtEl>
                                        <p:attrNameLst>
                                          <p:attrName>fill.type</p:attrName>
                                        </p:attrNameLst>
                                      </p:cBhvr>
                                      <p:to>
                                        <p:strVal val="solid"/>
                                      </p:to>
                                    </p:set>
                                    <p:set>
                                      <p:cBhvr>
                                        <p:cTn id="54" dur="250" fill="hold"/>
                                        <p:tgtEl>
                                          <p:spTgt spid="26"/>
                                        </p:tgtEl>
                                        <p:attrNameLst>
                                          <p:attrName>fill.on</p:attrName>
                                        </p:attrNameLst>
                                      </p:cBhvr>
                                      <p:to>
                                        <p:strVal val="true"/>
                                      </p:to>
                                    </p:set>
                                  </p:childTnLst>
                                </p:cTn>
                              </p:par>
                            </p:childTnLst>
                          </p:cTn>
                        </p:par>
                      </p:childTnLst>
                    </p:cTn>
                  </p:par>
                </p:childTnLst>
              </p:cTn>
              <p:nextCondLst>
                <p:cond evt="onClick" delay="0">
                  <p:tgtEl>
                    <p:spTgt spid="26"/>
                  </p:tgtEl>
                </p:cond>
              </p:nextCondLst>
            </p:seq>
            <p:seq concurrent="1" nextAc="seek">
              <p:cTn id="55" restart="whenNotActive" fill="hold" evtFilter="cancelBubble" nodeType="interactiveSeq">
                <p:stCondLst>
                  <p:cond evt="onClick" delay="0">
                    <p:tgtEl>
                      <p:spTgt spid="42"/>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42"/>
                                        </p:tgtEl>
                                        <p:attrNameLst>
                                          <p:attrName>fillcolor</p:attrName>
                                        </p:attrNameLst>
                                      </p:cBhvr>
                                      <p:to>
                                        <a:srgbClr val="FFF2CC"/>
                                      </p:to>
                                    </p:animClr>
                                    <p:set>
                                      <p:cBhvr>
                                        <p:cTn id="60" dur="250" fill="hold"/>
                                        <p:tgtEl>
                                          <p:spTgt spid="42"/>
                                        </p:tgtEl>
                                        <p:attrNameLst>
                                          <p:attrName>fill.type</p:attrName>
                                        </p:attrNameLst>
                                      </p:cBhvr>
                                      <p:to>
                                        <p:strVal val="solid"/>
                                      </p:to>
                                    </p:set>
                                    <p:set>
                                      <p:cBhvr>
                                        <p:cTn id="61" dur="250" fill="hold"/>
                                        <p:tgtEl>
                                          <p:spTgt spid="42"/>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3"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5" name="Check mark.wav"/>
                                        </p:tgtEl>
                                      </p:cMediaNode>
                                    </p:audio>
                                  </p:subTnLst>
                                </p:cTn>
                              </p:par>
                              <p:par>
                                <p:cTn id="66" presetID="1" presetClass="emph" presetSubtype="2" fill="hold" nodeType="withEffect">
                                  <p:stCondLst>
                                    <p:cond delay="1000"/>
                                  </p:stCondLst>
                                  <p:childTnLst>
                                    <p:animClr clrSpc="rgb" dir="cw">
                                      <p:cBhvr>
                                        <p:cTn id="67" dur="250" fill="hold"/>
                                        <p:tgtEl>
                                          <p:spTgt spid="42"/>
                                        </p:tgtEl>
                                        <p:attrNameLst>
                                          <p:attrName>fillcolor</p:attrName>
                                        </p:attrNameLst>
                                      </p:cBhvr>
                                      <p:to>
                                        <a:srgbClr val="00B050"/>
                                      </p:to>
                                    </p:animClr>
                                    <p:set>
                                      <p:cBhvr>
                                        <p:cTn id="68" dur="250" fill="hold"/>
                                        <p:tgtEl>
                                          <p:spTgt spid="42"/>
                                        </p:tgtEl>
                                        <p:attrNameLst>
                                          <p:attrName>fill.type</p:attrName>
                                        </p:attrNameLst>
                                      </p:cBhvr>
                                      <p:to>
                                        <p:strVal val="solid"/>
                                      </p:to>
                                    </p:set>
                                    <p:set>
                                      <p:cBhvr>
                                        <p:cTn id="69" dur="250" fill="hold"/>
                                        <p:tgtEl>
                                          <p:spTgt spid="42"/>
                                        </p:tgtEl>
                                        <p:attrNameLst>
                                          <p:attrName>fill.on</p:attrName>
                                        </p:attrNameLst>
                                      </p:cBhvr>
                                      <p:to>
                                        <p:strVal val="true"/>
                                      </p:to>
                                    </p:set>
                                  </p:childTnLst>
                                </p:cTn>
                              </p:par>
                            </p:childTnLst>
                          </p:cTn>
                        </p:par>
                      </p:childTnLst>
                    </p:cTn>
                  </p:par>
                </p:childTnLst>
              </p:cTn>
              <p:nextCondLst>
                <p:cond evt="onClick" delay="0">
                  <p:tgtEl>
                    <p:spTgt spid="42"/>
                  </p:tgtEl>
                </p:cond>
              </p:nextCondLst>
            </p:seq>
            <p:seq concurrent="1" nextAc="seek">
              <p:cTn id="70" restart="whenNotActive" fill="hold" evtFilter="cancelBubble" nodeType="interactiveSeq">
                <p:stCondLst>
                  <p:cond evt="onClick" delay="0">
                    <p:tgtEl>
                      <p:spTgt spid="43"/>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43"/>
                                        </p:tgtEl>
                                        <p:attrNameLst>
                                          <p:attrName>fillcolor</p:attrName>
                                        </p:attrNameLst>
                                      </p:cBhvr>
                                      <p:to>
                                        <a:srgbClr val="FFF2CC"/>
                                      </p:to>
                                    </p:animClr>
                                    <p:set>
                                      <p:cBhvr>
                                        <p:cTn id="75" dur="250" fill="hold"/>
                                        <p:tgtEl>
                                          <p:spTgt spid="43"/>
                                        </p:tgtEl>
                                        <p:attrNameLst>
                                          <p:attrName>fill.type</p:attrName>
                                        </p:attrNameLst>
                                      </p:cBhvr>
                                      <p:to>
                                        <p:strVal val="solid"/>
                                      </p:to>
                                    </p:set>
                                    <p:set>
                                      <p:cBhvr>
                                        <p:cTn id="76" dur="250" fill="hold"/>
                                        <p:tgtEl>
                                          <p:spTgt spid="43"/>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3" name="click.wav"/>
                                        </p:tgtEl>
                                      </p:cMediaNode>
                                    </p:audio>
                                  </p:subTnLst>
                                </p:cTn>
                              </p:par>
                              <p:par>
                                <p:cTn id="77" presetID="23" presetClass="entr" presetSubtype="32"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ppt_w</p:attrName>
                                        </p:attrNameLst>
                                      </p:cBhvr>
                                      <p:tavLst>
                                        <p:tav tm="0">
                                          <p:val>
                                            <p:strVal val="4*#ppt_w"/>
                                          </p:val>
                                        </p:tav>
                                        <p:tav tm="100000">
                                          <p:val>
                                            <p:strVal val="#ppt_w"/>
                                          </p:val>
                                        </p:tav>
                                      </p:tavLst>
                                    </p:anim>
                                    <p:anim calcmode="lin" valueType="num">
                                      <p:cBhvr>
                                        <p:cTn id="80" dur="250" fill="hold"/>
                                        <p:tgtEl>
                                          <p:spTgt spid="1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4" name="Wrong Buzzer.wav"/>
                                        </p:tgtEl>
                                      </p:cMediaNode>
                                    </p:audio>
                                  </p:subTnLst>
                                </p:cTn>
                              </p:par>
                              <p:par>
                                <p:cTn id="81" presetID="1" presetClass="emph" presetSubtype="2" fill="hold" nodeType="withEffect">
                                  <p:stCondLst>
                                    <p:cond delay="1000"/>
                                  </p:stCondLst>
                                  <p:childTnLst>
                                    <p:animClr clrSpc="rgb" dir="cw">
                                      <p:cBhvr>
                                        <p:cTn id="82" dur="250" fill="hold"/>
                                        <p:tgtEl>
                                          <p:spTgt spid="43"/>
                                        </p:tgtEl>
                                        <p:attrNameLst>
                                          <p:attrName>fillcolor</p:attrName>
                                        </p:attrNameLst>
                                      </p:cBhvr>
                                      <p:to>
                                        <a:srgbClr val="FF0000"/>
                                      </p:to>
                                    </p:animClr>
                                    <p:set>
                                      <p:cBhvr>
                                        <p:cTn id="83" dur="250" fill="hold"/>
                                        <p:tgtEl>
                                          <p:spTgt spid="43"/>
                                        </p:tgtEl>
                                        <p:attrNameLst>
                                          <p:attrName>fill.type</p:attrName>
                                        </p:attrNameLst>
                                      </p:cBhvr>
                                      <p:to>
                                        <p:strVal val="solid"/>
                                      </p:to>
                                    </p:set>
                                    <p:set>
                                      <p:cBhvr>
                                        <p:cTn id="84" dur="250" fill="hold"/>
                                        <p:tgtEl>
                                          <p:spTgt spid="43"/>
                                        </p:tgtEl>
                                        <p:attrNameLst>
                                          <p:attrName>fill.on</p:attrName>
                                        </p:attrNameLst>
                                      </p:cBhvr>
                                      <p:to>
                                        <p:strVal val="true"/>
                                      </p:to>
                                    </p:set>
                                  </p:childTnLst>
                                </p:cTn>
                              </p:par>
                            </p:childTnLst>
                          </p:cTn>
                        </p:par>
                      </p:childTnLst>
                    </p:cTn>
                  </p:par>
                </p:childTnLst>
              </p:cTn>
              <p:nextCondLst>
                <p:cond evt="onClick" delay="0">
                  <p:tgtEl>
                    <p:spTgt spid="43"/>
                  </p:tgtEl>
                </p:cond>
              </p:nextCondLst>
            </p:seq>
            <p:seq concurrent="1" nextAc="seek">
              <p:cTn id="85" restart="whenNotActive" fill="hold" evtFilter="cancelBubble" nodeType="interactiveSeq">
                <p:stCondLst>
                  <p:cond evt="onClick" delay="0">
                    <p:tgtEl>
                      <p:spTgt spid="44"/>
                    </p:tgtEl>
                  </p:cond>
                </p:stCondLst>
                <p:endSync evt="end" delay="0">
                  <p:rtn val="all"/>
                </p:endSync>
                <p:childTnLst>
                  <p:par>
                    <p:cTn id="86" fill="hold">
                      <p:stCondLst>
                        <p:cond delay="0"/>
                      </p:stCondLst>
                      <p:childTnLst>
                        <p:par>
                          <p:cTn id="87" fill="hold">
                            <p:stCondLst>
                              <p:cond delay="0"/>
                            </p:stCondLst>
                            <p:childTnLst>
                              <p:par>
                                <p:cTn id="88" presetID="1" presetClass="emph" presetSubtype="2" fill="hold" nodeType="clickEffect">
                                  <p:stCondLst>
                                    <p:cond delay="0"/>
                                  </p:stCondLst>
                                  <p:childTnLst>
                                    <p:animClr clrSpc="rgb" dir="cw">
                                      <p:cBhvr>
                                        <p:cTn id="89" dur="250" fill="hold"/>
                                        <p:tgtEl>
                                          <p:spTgt spid="44"/>
                                        </p:tgtEl>
                                        <p:attrNameLst>
                                          <p:attrName>fillcolor</p:attrName>
                                        </p:attrNameLst>
                                      </p:cBhvr>
                                      <p:to>
                                        <a:srgbClr val="FFF2CC"/>
                                      </p:to>
                                    </p:animClr>
                                    <p:set>
                                      <p:cBhvr>
                                        <p:cTn id="90" dur="250" fill="hold"/>
                                        <p:tgtEl>
                                          <p:spTgt spid="44"/>
                                        </p:tgtEl>
                                        <p:attrNameLst>
                                          <p:attrName>fill.type</p:attrName>
                                        </p:attrNameLst>
                                      </p:cBhvr>
                                      <p:to>
                                        <p:strVal val="solid"/>
                                      </p:to>
                                    </p:set>
                                    <p:set>
                                      <p:cBhvr>
                                        <p:cTn id="91" dur="250" fill="hold"/>
                                        <p:tgtEl>
                                          <p:spTgt spid="44"/>
                                        </p:tgtEl>
                                        <p:attrNameLst>
                                          <p:attrName>fill.on</p:attrName>
                                        </p:attrNameLst>
                                      </p:cBhvr>
                                      <p:to>
                                        <p:strVal val="true"/>
                                      </p:to>
                                    </p:set>
                                  </p:childTnLst>
                                  <p:subTnLst>
                                    <p:audio>
                                      <p:cMediaNode>
                                        <p:cTn display="0" masterRel="sameClick">
                                          <p:stCondLst>
                                            <p:cond evt="begin" delay="0">
                                              <p:tn val="88"/>
                                            </p:cond>
                                          </p:stCondLst>
                                          <p:endCondLst>
                                            <p:cond evt="onStopAudio" delay="0">
                                              <p:tgtEl>
                                                <p:sldTgt/>
                                              </p:tgtEl>
                                            </p:cond>
                                          </p:endCondLst>
                                        </p:cTn>
                                        <p:tgtEl>
                                          <p:sndTgt r:embed="rId3" name="click.wav"/>
                                        </p:tgtEl>
                                      </p:cMediaNode>
                                    </p:audio>
                                  </p:subTnLst>
                                </p:cTn>
                              </p:par>
                              <p:par>
                                <p:cTn id="92" presetID="23" presetClass="entr" presetSubtype="32" fill="hold" nodeType="withEffect">
                                  <p:stCondLst>
                                    <p:cond delay="1000"/>
                                  </p:stCondLst>
                                  <p:childTnLst>
                                    <p:set>
                                      <p:cBhvr>
                                        <p:cTn id="93" dur="1" fill="hold">
                                          <p:stCondLst>
                                            <p:cond delay="0"/>
                                          </p:stCondLst>
                                        </p:cTn>
                                        <p:tgtEl>
                                          <p:spTgt spid="49"/>
                                        </p:tgtEl>
                                        <p:attrNameLst>
                                          <p:attrName>style.visibility</p:attrName>
                                        </p:attrNameLst>
                                      </p:cBhvr>
                                      <p:to>
                                        <p:strVal val="visible"/>
                                      </p:to>
                                    </p:set>
                                    <p:anim calcmode="lin" valueType="num">
                                      <p:cBhvr>
                                        <p:cTn id="94" dur="250" fill="hold"/>
                                        <p:tgtEl>
                                          <p:spTgt spid="49"/>
                                        </p:tgtEl>
                                        <p:attrNameLst>
                                          <p:attrName>ppt_w</p:attrName>
                                        </p:attrNameLst>
                                      </p:cBhvr>
                                      <p:tavLst>
                                        <p:tav tm="0">
                                          <p:val>
                                            <p:strVal val="4*#ppt_w"/>
                                          </p:val>
                                        </p:tav>
                                        <p:tav tm="100000">
                                          <p:val>
                                            <p:strVal val="#ppt_w"/>
                                          </p:val>
                                        </p:tav>
                                      </p:tavLst>
                                    </p:anim>
                                    <p:anim calcmode="lin" valueType="num">
                                      <p:cBhvr>
                                        <p:cTn id="95" dur="250" fill="hold"/>
                                        <p:tgtEl>
                                          <p:spTgt spid="4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92"/>
                                            </p:cond>
                                          </p:stCondLst>
                                          <p:endCondLst>
                                            <p:cond evt="onStopAudio" delay="0">
                                              <p:tgtEl>
                                                <p:sldTgt/>
                                              </p:tgtEl>
                                            </p:cond>
                                          </p:endCondLst>
                                        </p:cTn>
                                        <p:tgtEl>
                                          <p:sndTgt r:embed="rId4" name="Wrong Buzzer.wav"/>
                                        </p:tgtEl>
                                      </p:cMediaNode>
                                    </p:audio>
                                  </p:subTnLst>
                                </p:cTn>
                              </p:par>
                              <p:par>
                                <p:cTn id="96" presetID="1" presetClass="emph" presetSubtype="2" fill="hold" nodeType="withEffect">
                                  <p:stCondLst>
                                    <p:cond delay="1000"/>
                                  </p:stCondLst>
                                  <p:childTnLst>
                                    <p:animClr clrSpc="rgb" dir="cw">
                                      <p:cBhvr>
                                        <p:cTn id="97" dur="250" fill="hold"/>
                                        <p:tgtEl>
                                          <p:spTgt spid="44"/>
                                        </p:tgtEl>
                                        <p:attrNameLst>
                                          <p:attrName>fillcolor</p:attrName>
                                        </p:attrNameLst>
                                      </p:cBhvr>
                                      <p:to>
                                        <a:srgbClr val="FF0000"/>
                                      </p:to>
                                    </p:animClr>
                                    <p:set>
                                      <p:cBhvr>
                                        <p:cTn id="98" dur="250" fill="hold"/>
                                        <p:tgtEl>
                                          <p:spTgt spid="44"/>
                                        </p:tgtEl>
                                        <p:attrNameLst>
                                          <p:attrName>fill.type</p:attrName>
                                        </p:attrNameLst>
                                      </p:cBhvr>
                                      <p:to>
                                        <p:strVal val="solid"/>
                                      </p:to>
                                    </p:set>
                                    <p:set>
                                      <p:cBhvr>
                                        <p:cTn id="99" dur="250" fill="hold"/>
                                        <p:tgtEl>
                                          <p:spTgt spid="44"/>
                                        </p:tgtEl>
                                        <p:attrNameLst>
                                          <p:attrName>fill.on</p:attrName>
                                        </p:attrNameLst>
                                      </p:cBhvr>
                                      <p:to>
                                        <p:strVal val="true"/>
                                      </p:to>
                                    </p:set>
                                  </p:childTnLst>
                                </p:cTn>
                              </p:par>
                            </p:childTnLst>
                          </p:cTn>
                        </p:par>
                      </p:childTnLst>
                    </p:cTn>
                  </p:par>
                </p:childTnLst>
              </p:cTn>
              <p:nextCondLst>
                <p:cond evt="onClick" delay="0">
                  <p:tgtEl>
                    <p:spTgt spid="44"/>
                  </p:tgtEl>
                </p:cond>
              </p:nextCondLst>
            </p:seq>
          </p:childTnLst>
        </p:cTn>
      </p:par>
    </p:tnLst>
    <p:bldLst>
      <p:bldP spid="4" grpId="0" animBg="1"/>
      <p:bldP spid="26" grpId="0" animBg="1"/>
      <p:bldP spid="40" grpId="0" animBg="1"/>
      <p:bldP spid="42" grpId="0" animBg="1"/>
      <p:bldP spid="43" grpId="0" animBg="1"/>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sp>
        <p:nvSpPr>
          <p:cNvPr id="4" name="TextBox 16">
            <a:extLst>
              <a:ext uri="{FF2B5EF4-FFF2-40B4-BE49-F238E27FC236}">
                <a16:creationId xmlns:a16="http://schemas.microsoft.com/office/drawing/2014/main" id="{91D29C90-28A2-4955-B49D-1DF23D6EFF0D}"/>
              </a:ext>
            </a:extLst>
          </p:cNvPr>
          <p:cNvSpPr txBox="1"/>
          <p:nvPr/>
        </p:nvSpPr>
        <p:spPr>
          <a:xfrm>
            <a:off x="1127076" y="3431700"/>
            <a:ext cx="1097417" cy="1148858"/>
          </a:xfrm>
          <a:prstGeom prst="rect">
            <a:avLst/>
          </a:prstGeom>
        </p:spPr>
        <p:txBody>
          <a:bodyPr lIns="33867" tIns="33867" rIns="33867" bIns="33867" rtlCol="0" anchor="ctr"/>
          <a:lstStyle/>
          <a:p>
            <a:pPr algn="ctr">
              <a:lnSpc>
                <a:spcPts val="1773"/>
              </a:lnSpc>
            </a:pPr>
            <a:endParaRPr sz="1200"/>
          </a:p>
        </p:txBody>
      </p:sp>
      <p:pic>
        <p:nvPicPr>
          <p:cNvPr id="7" name="Picture 53">
            <a:extLst>
              <a:ext uri="{FF2B5EF4-FFF2-40B4-BE49-F238E27FC236}">
                <a16:creationId xmlns:a16="http://schemas.microsoft.com/office/drawing/2014/main" id="{B7392782-9D80-46D3-AFFC-30677AE12B4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485838" y="6398436"/>
            <a:ext cx="192477" cy="192477"/>
          </a:xfrm>
          <a:prstGeom prst="rect">
            <a:avLst/>
          </a:prstGeom>
        </p:spPr>
      </p:pic>
      <p:pic>
        <p:nvPicPr>
          <p:cNvPr id="8" name="Picture 54">
            <a:extLst>
              <a:ext uri="{FF2B5EF4-FFF2-40B4-BE49-F238E27FC236}">
                <a16:creationId xmlns:a16="http://schemas.microsoft.com/office/drawing/2014/main" id="{3D5CFFF5-DADA-4F6F-BA75-A45976D955A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6301" y="1523557"/>
            <a:ext cx="192477" cy="192477"/>
          </a:xfrm>
          <a:prstGeom prst="rect">
            <a:avLst/>
          </a:prstGeom>
        </p:spPr>
      </p:pic>
      <p:pic>
        <p:nvPicPr>
          <p:cNvPr id="9" name="Picture 55">
            <a:extLst>
              <a:ext uri="{FF2B5EF4-FFF2-40B4-BE49-F238E27FC236}">
                <a16:creationId xmlns:a16="http://schemas.microsoft.com/office/drawing/2014/main" id="{43A80702-46F7-4F5B-A89E-17D5B57C8B3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647326" y="2573766"/>
            <a:ext cx="141125" cy="141125"/>
          </a:xfrm>
          <a:prstGeom prst="rect">
            <a:avLst/>
          </a:prstGeom>
        </p:spPr>
      </p:pic>
      <p:pic>
        <p:nvPicPr>
          <p:cNvPr id="10" name="Picture 56">
            <a:extLst>
              <a:ext uri="{FF2B5EF4-FFF2-40B4-BE49-F238E27FC236}">
                <a16:creationId xmlns:a16="http://schemas.microsoft.com/office/drawing/2014/main" id="{353BF2DD-69DA-4D7B-AF55-AFC84187D4FE}"/>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995839" y="6057872"/>
            <a:ext cx="141125" cy="141125"/>
          </a:xfrm>
          <a:prstGeom prst="rect">
            <a:avLst/>
          </a:prstGeom>
        </p:spPr>
      </p:pic>
      <p:sp>
        <p:nvSpPr>
          <p:cNvPr id="13" name="Rectangle 12">
            <a:extLst>
              <a:ext uri="{FF2B5EF4-FFF2-40B4-BE49-F238E27FC236}">
                <a16:creationId xmlns:a16="http://schemas.microsoft.com/office/drawing/2014/main" id="{ABB9CCCF-FA1D-43FC-A0E0-068A36442588}"/>
              </a:ext>
            </a:extLst>
          </p:cNvPr>
          <p:cNvSpPr/>
          <p:nvPr/>
        </p:nvSpPr>
        <p:spPr>
          <a:xfrm>
            <a:off x="3824385" y="762438"/>
            <a:ext cx="4543231" cy="940963"/>
          </a:xfrm>
          <a:prstGeom prst="rect">
            <a:avLst/>
          </a:prstGeom>
        </p:spPr>
        <p:txBody>
          <a:bodyPr wrap="none">
            <a:spAutoFit/>
          </a:bodyPr>
          <a:lstStyle/>
          <a:p>
            <a:pPr algn="ctr">
              <a:lnSpc>
                <a:spcPts val="7858"/>
              </a:lnSpc>
              <a:defRPr/>
            </a:pPr>
            <a:r>
              <a:rPr lang="en-US" sz="3200" b="1" dirty="0">
                <a:solidFill>
                  <a:srgbClr val="FF0000"/>
                </a:solidFill>
                <a:latin typeface="+mj-lt"/>
                <a:cs typeface="Arial" panose="020B0604020202020204" pitchFamily="34" charset="0"/>
              </a:rPr>
              <a:t>HƯỚNG DẪN VỀ NHÀ</a:t>
            </a:r>
          </a:p>
        </p:txBody>
      </p:sp>
      <p:grpSp>
        <p:nvGrpSpPr>
          <p:cNvPr id="14" name="Group 13">
            <a:extLst>
              <a:ext uri="{FF2B5EF4-FFF2-40B4-BE49-F238E27FC236}">
                <a16:creationId xmlns:a16="http://schemas.microsoft.com/office/drawing/2014/main" id="{B801CC36-DD8B-4B26-AB63-99DB118A60BF}"/>
              </a:ext>
            </a:extLst>
          </p:cNvPr>
          <p:cNvGrpSpPr/>
          <p:nvPr/>
        </p:nvGrpSpPr>
        <p:grpSpPr>
          <a:xfrm>
            <a:off x="1016000" y="2057400"/>
            <a:ext cx="4598996" cy="3066114"/>
            <a:chOff x="1524000" y="3287529"/>
            <a:chExt cx="6898494" cy="4599171"/>
          </a:xfrm>
        </p:grpSpPr>
        <p:grpSp>
          <p:nvGrpSpPr>
            <p:cNvPr id="15" name="Group 14">
              <a:extLst>
                <a:ext uri="{FF2B5EF4-FFF2-40B4-BE49-F238E27FC236}">
                  <a16:creationId xmlns:a16="http://schemas.microsoft.com/office/drawing/2014/main" id="{93A925D8-BFBA-49B4-8751-08DF00A70BD0}"/>
                </a:ext>
              </a:extLst>
            </p:cNvPr>
            <p:cNvGrpSpPr/>
            <p:nvPr/>
          </p:nvGrpSpPr>
          <p:grpSpPr>
            <a:xfrm>
              <a:off x="1524000" y="3287529"/>
              <a:ext cx="6898494" cy="4599171"/>
              <a:chOff x="1593462" y="5224712"/>
              <a:chExt cx="3757416" cy="2820053"/>
            </a:xfrm>
          </p:grpSpPr>
          <p:grpSp>
            <p:nvGrpSpPr>
              <p:cNvPr id="17" name="Group 2">
                <a:extLst>
                  <a:ext uri="{FF2B5EF4-FFF2-40B4-BE49-F238E27FC236}">
                    <a16:creationId xmlns:a16="http://schemas.microsoft.com/office/drawing/2014/main" id="{34DACA10-2244-498B-8D64-6EBF0B594DED}"/>
                  </a:ext>
                </a:extLst>
              </p:cNvPr>
              <p:cNvGrpSpPr/>
              <p:nvPr/>
            </p:nvGrpSpPr>
            <p:grpSpPr>
              <a:xfrm>
                <a:off x="1593462" y="5362701"/>
                <a:ext cx="3660264" cy="2682064"/>
                <a:chOff x="0" y="0"/>
                <a:chExt cx="1807312" cy="1324311"/>
              </a:xfrm>
            </p:grpSpPr>
            <p:sp>
              <p:nvSpPr>
                <p:cNvPr id="19" name="Freeform 3">
                  <a:extLst>
                    <a:ext uri="{FF2B5EF4-FFF2-40B4-BE49-F238E27FC236}">
                      <a16:creationId xmlns:a16="http://schemas.microsoft.com/office/drawing/2014/main" id="{EABF224A-285E-4F3C-AEB5-6D6AD75A35EF}"/>
                    </a:ext>
                  </a:extLst>
                </p:cNvPr>
                <p:cNvSpPr/>
                <p:nvPr/>
              </p:nvSpPr>
              <p:spPr>
                <a:xfrm>
                  <a:off x="0" y="0"/>
                  <a:ext cx="1807312" cy="1324311"/>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FFFFFF"/>
                </a:solidFill>
                <a:ln w="38100">
                  <a:solidFill>
                    <a:srgbClr val="000000"/>
                  </a:solidFill>
                </a:ln>
              </p:spPr>
              <p:txBody>
                <a:bodyPr/>
                <a:lstStyle/>
                <a:p>
                  <a:endParaRPr lang="en-US"/>
                </a:p>
              </p:txBody>
            </p:sp>
            <p:sp>
              <p:nvSpPr>
                <p:cNvPr id="20" name="TextBox 4">
                  <a:extLst>
                    <a:ext uri="{FF2B5EF4-FFF2-40B4-BE49-F238E27FC236}">
                      <a16:creationId xmlns:a16="http://schemas.microsoft.com/office/drawing/2014/main" id="{AA4D7A34-9A76-46E9-A66A-393CB3D63DA7}"/>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latin typeface="+mj-lt"/>
                  </a:endParaRPr>
                </a:p>
              </p:txBody>
            </p:sp>
          </p:grpSp>
          <p:sp>
            <p:nvSpPr>
              <p:cNvPr id="18" name="Freeform 15">
                <a:extLst>
                  <a:ext uri="{FF2B5EF4-FFF2-40B4-BE49-F238E27FC236}">
                    <a16:creationId xmlns:a16="http://schemas.microsoft.com/office/drawing/2014/main" id="{2E684D37-8CD4-440C-9B13-E9FD2A105A4C}"/>
                  </a:ext>
                </a:extLst>
              </p:cNvPr>
              <p:cNvSpPr/>
              <p:nvPr/>
            </p:nvSpPr>
            <p:spPr>
              <a:xfrm>
                <a:off x="1690614" y="5224712"/>
                <a:ext cx="3660264" cy="2682064"/>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3D468A"/>
              </a:solidFill>
              <a:ln w="38100">
                <a:solidFill>
                  <a:srgbClr val="000000"/>
                </a:solidFill>
              </a:ln>
            </p:spPr>
            <p:txBody>
              <a:bodyPr/>
              <a:lstStyle/>
              <a:p>
                <a:endParaRPr lang="en-US"/>
              </a:p>
            </p:txBody>
          </p:sp>
        </p:grpSp>
        <p:sp>
          <p:nvSpPr>
            <p:cNvPr id="16" name="Rectangle 15">
              <a:extLst>
                <a:ext uri="{FF2B5EF4-FFF2-40B4-BE49-F238E27FC236}">
                  <a16:creationId xmlns:a16="http://schemas.microsoft.com/office/drawing/2014/main" id="{89B7C728-28A1-402D-BCD2-17867D5AA8B6}"/>
                </a:ext>
              </a:extLst>
            </p:cNvPr>
            <p:cNvSpPr/>
            <p:nvPr/>
          </p:nvSpPr>
          <p:spPr>
            <a:xfrm>
              <a:off x="2100260" y="4282007"/>
              <a:ext cx="5731707" cy="1682769"/>
            </a:xfrm>
            <a:prstGeom prst="rect">
              <a:avLst/>
            </a:prstGeom>
          </p:spPr>
          <p:txBody>
            <a:bodyPr wrap="square">
              <a:spAutoFit/>
            </a:bodyPr>
            <a:lstStyle/>
            <a:p>
              <a:pPr lvl="0" algn="ctr">
                <a:lnSpc>
                  <a:spcPct val="150000"/>
                </a:lnSpc>
              </a:pPr>
              <a:r>
                <a:rPr lang="en-US" sz="2400" dirty="0" err="1">
                  <a:solidFill>
                    <a:schemeClr val="bg1"/>
                  </a:solidFill>
                  <a:latin typeface="+mj-lt"/>
                  <a:cs typeface="Arial" panose="020B0604020202020204" pitchFamily="34" charset="0"/>
                </a:rPr>
                <a:t>Ôn</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tập</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lại</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nội</a:t>
              </a:r>
              <a:r>
                <a:rPr lang="en-US" sz="2400" dirty="0">
                  <a:solidFill>
                    <a:schemeClr val="bg1"/>
                  </a:solidFill>
                  <a:latin typeface="+mj-lt"/>
                  <a:cs typeface="Arial" panose="020B0604020202020204" pitchFamily="34" charset="0"/>
                </a:rPr>
                <a:t> dung </a:t>
              </a:r>
            </a:p>
            <a:p>
              <a:pPr lvl="0" algn="ctr">
                <a:lnSpc>
                  <a:spcPct val="150000"/>
                </a:lnSpc>
              </a:pPr>
              <a:r>
                <a:rPr lang="en-US" sz="2400" dirty="0" err="1">
                  <a:solidFill>
                    <a:schemeClr val="bg1"/>
                  </a:solidFill>
                  <a:latin typeface="+mj-lt"/>
                  <a:cs typeface="Arial" panose="020B0604020202020204" pitchFamily="34" charset="0"/>
                </a:rPr>
                <a:t>bài</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học</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ngày</a:t>
              </a:r>
              <a:r>
                <a:rPr lang="en-US" sz="2400" dirty="0">
                  <a:solidFill>
                    <a:schemeClr val="bg1"/>
                  </a:solidFill>
                  <a:latin typeface="+mj-lt"/>
                  <a:cs typeface="Arial" panose="020B0604020202020204" pitchFamily="34" charset="0"/>
                </a:rPr>
                <a:t> </a:t>
              </a:r>
              <a:r>
                <a:rPr lang="en-US" sz="2400" dirty="0" err="1">
                  <a:solidFill>
                    <a:schemeClr val="bg1"/>
                  </a:solidFill>
                  <a:latin typeface="+mj-lt"/>
                  <a:cs typeface="Arial" panose="020B0604020202020204" pitchFamily="34" charset="0"/>
                </a:rPr>
                <a:t>hôm</a:t>
              </a:r>
              <a:r>
                <a:rPr lang="en-US" sz="2400" dirty="0">
                  <a:solidFill>
                    <a:schemeClr val="bg1"/>
                  </a:solidFill>
                  <a:latin typeface="+mj-lt"/>
                  <a:cs typeface="Arial" panose="020B0604020202020204" pitchFamily="34" charset="0"/>
                </a:rPr>
                <a:t> nay</a:t>
              </a:r>
            </a:p>
          </p:txBody>
        </p:sp>
      </p:grpSp>
      <p:grpSp>
        <p:nvGrpSpPr>
          <p:cNvPr id="21" name="Group 20">
            <a:extLst>
              <a:ext uri="{FF2B5EF4-FFF2-40B4-BE49-F238E27FC236}">
                <a16:creationId xmlns:a16="http://schemas.microsoft.com/office/drawing/2014/main" id="{DD4B0F1D-D931-4FAB-9874-ABEDDF7FC111}"/>
              </a:ext>
            </a:extLst>
          </p:cNvPr>
          <p:cNvGrpSpPr/>
          <p:nvPr/>
        </p:nvGrpSpPr>
        <p:grpSpPr>
          <a:xfrm>
            <a:off x="6416983" y="2057401"/>
            <a:ext cx="4598996" cy="2999979"/>
            <a:chOff x="9625474" y="3287529"/>
            <a:chExt cx="6898494" cy="4499969"/>
          </a:xfrm>
        </p:grpSpPr>
        <p:grpSp>
          <p:nvGrpSpPr>
            <p:cNvPr id="22" name="Group 21">
              <a:extLst>
                <a:ext uri="{FF2B5EF4-FFF2-40B4-BE49-F238E27FC236}">
                  <a16:creationId xmlns:a16="http://schemas.microsoft.com/office/drawing/2014/main" id="{95AE2F27-07A9-4865-BBFB-9A4F3D05E22E}"/>
                </a:ext>
              </a:extLst>
            </p:cNvPr>
            <p:cNvGrpSpPr/>
            <p:nvPr/>
          </p:nvGrpSpPr>
          <p:grpSpPr>
            <a:xfrm>
              <a:off x="9625474" y="3287529"/>
              <a:ext cx="6898494" cy="4499969"/>
              <a:chOff x="5448030" y="5224712"/>
              <a:chExt cx="3757416" cy="2820053"/>
            </a:xfrm>
          </p:grpSpPr>
          <p:grpSp>
            <p:nvGrpSpPr>
              <p:cNvPr id="24" name="Group 5">
                <a:extLst>
                  <a:ext uri="{FF2B5EF4-FFF2-40B4-BE49-F238E27FC236}">
                    <a16:creationId xmlns:a16="http://schemas.microsoft.com/office/drawing/2014/main" id="{EC43D20A-083C-49B8-9CCA-F473DBCBCD97}"/>
                  </a:ext>
                </a:extLst>
              </p:cNvPr>
              <p:cNvGrpSpPr/>
              <p:nvPr/>
            </p:nvGrpSpPr>
            <p:grpSpPr>
              <a:xfrm>
                <a:off x="5448030" y="5362701"/>
                <a:ext cx="3660264" cy="2682064"/>
                <a:chOff x="0" y="0"/>
                <a:chExt cx="1807312" cy="1324311"/>
              </a:xfrm>
            </p:grpSpPr>
            <p:sp>
              <p:nvSpPr>
                <p:cNvPr id="29" name="Freeform 6">
                  <a:extLst>
                    <a:ext uri="{FF2B5EF4-FFF2-40B4-BE49-F238E27FC236}">
                      <a16:creationId xmlns:a16="http://schemas.microsoft.com/office/drawing/2014/main" id="{6384081A-360D-4F47-B142-E2415F3FFBAD}"/>
                    </a:ext>
                  </a:extLst>
                </p:cNvPr>
                <p:cNvSpPr/>
                <p:nvPr/>
              </p:nvSpPr>
              <p:spPr>
                <a:xfrm>
                  <a:off x="0" y="0"/>
                  <a:ext cx="1807312" cy="1324311"/>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FFFFFF"/>
                </a:solidFill>
                <a:ln w="38100">
                  <a:solidFill>
                    <a:srgbClr val="000000"/>
                  </a:solidFill>
                </a:ln>
              </p:spPr>
              <p:txBody>
                <a:bodyPr/>
                <a:lstStyle/>
                <a:p>
                  <a:endParaRPr lang="en-US"/>
                </a:p>
              </p:txBody>
            </p:sp>
            <p:sp>
              <p:nvSpPr>
                <p:cNvPr id="30" name="TextBox 7">
                  <a:extLst>
                    <a:ext uri="{FF2B5EF4-FFF2-40B4-BE49-F238E27FC236}">
                      <a16:creationId xmlns:a16="http://schemas.microsoft.com/office/drawing/2014/main" id="{CA71959B-D992-44F0-ABF1-5505FEF53FF5}"/>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latin typeface="+mj-lt"/>
                  </a:endParaRPr>
                </a:p>
              </p:txBody>
            </p:sp>
          </p:grpSp>
          <p:grpSp>
            <p:nvGrpSpPr>
              <p:cNvPr id="26" name="Group 17">
                <a:extLst>
                  <a:ext uri="{FF2B5EF4-FFF2-40B4-BE49-F238E27FC236}">
                    <a16:creationId xmlns:a16="http://schemas.microsoft.com/office/drawing/2014/main" id="{42821C77-940C-4D27-AF9B-A88E4CC6EFB5}"/>
                  </a:ext>
                </a:extLst>
              </p:cNvPr>
              <p:cNvGrpSpPr/>
              <p:nvPr/>
            </p:nvGrpSpPr>
            <p:grpSpPr>
              <a:xfrm>
                <a:off x="5545182" y="5224712"/>
                <a:ext cx="3660264" cy="2682064"/>
                <a:chOff x="0" y="0"/>
                <a:chExt cx="1807312" cy="1324311"/>
              </a:xfrm>
            </p:grpSpPr>
            <p:sp>
              <p:nvSpPr>
                <p:cNvPr id="27" name="Freeform 18">
                  <a:extLst>
                    <a:ext uri="{FF2B5EF4-FFF2-40B4-BE49-F238E27FC236}">
                      <a16:creationId xmlns:a16="http://schemas.microsoft.com/office/drawing/2014/main" id="{E28AD47C-93A0-4DC8-A282-D54E2A721451}"/>
                    </a:ext>
                  </a:extLst>
                </p:cNvPr>
                <p:cNvSpPr/>
                <p:nvPr/>
              </p:nvSpPr>
              <p:spPr>
                <a:xfrm>
                  <a:off x="0" y="0"/>
                  <a:ext cx="1807312" cy="1324311"/>
                </a:xfrm>
                <a:custGeom>
                  <a:avLst/>
                  <a:gdLst/>
                  <a:ahLst/>
                  <a:cxnLst/>
                  <a:rect l="l" t="t" r="r" b="b"/>
                  <a:pathLst>
                    <a:path w="1807312" h="1324311">
                      <a:moveTo>
                        <a:pt x="40187" y="0"/>
                      </a:moveTo>
                      <a:lnTo>
                        <a:pt x="1767125" y="0"/>
                      </a:lnTo>
                      <a:cubicBezTo>
                        <a:pt x="1789320" y="0"/>
                        <a:pt x="1807312" y="17993"/>
                        <a:pt x="1807312" y="40187"/>
                      </a:cubicBezTo>
                      <a:lnTo>
                        <a:pt x="1807312" y="1284123"/>
                      </a:lnTo>
                      <a:cubicBezTo>
                        <a:pt x="1807312" y="1306318"/>
                        <a:pt x="1789320" y="1324311"/>
                        <a:pt x="1767125" y="1324311"/>
                      </a:cubicBezTo>
                      <a:lnTo>
                        <a:pt x="40187" y="1324311"/>
                      </a:lnTo>
                      <a:cubicBezTo>
                        <a:pt x="17993" y="1324311"/>
                        <a:pt x="0" y="1306318"/>
                        <a:pt x="0" y="1284123"/>
                      </a:cubicBezTo>
                      <a:lnTo>
                        <a:pt x="0" y="40187"/>
                      </a:lnTo>
                      <a:cubicBezTo>
                        <a:pt x="0" y="17993"/>
                        <a:pt x="17993" y="0"/>
                        <a:pt x="40187" y="0"/>
                      </a:cubicBezTo>
                      <a:close/>
                    </a:path>
                  </a:pathLst>
                </a:custGeom>
                <a:solidFill>
                  <a:srgbClr val="FFD066"/>
                </a:solidFill>
                <a:ln w="38100">
                  <a:solidFill>
                    <a:srgbClr val="000000"/>
                  </a:solidFill>
                </a:ln>
              </p:spPr>
              <p:txBody>
                <a:bodyPr/>
                <a:lstStyle/>
                <a:p>
                  <a:endParaRPr lang="en-US"/>
                </a:p>
              </p:txBody>
            </p:sp>
            <p:sp>
              <p:nvSpPr>
                <p:cNvPr id="28" name="TextBox 19">
                  <a:extLst>
                    <a:ext uri="{FF2B5EF4-FFF2-40B4-BE49-F238E27FC236}">
                      <a16:creationId xmlns:a16="http://schemas.microsoft.com/office/drawing/2014/main" id="{6767E00E-49B6-4AE4-A117-B3AA1980BB76}"/>
                    </a:ext>
                  </a:extLst>
                </p:cNvPr>
                <p:cNvSpPr txBox="1"/>
                <p:nvPr/>
              </p:nvSpPr>
              <p:spPr>
                <a:xfrm>
                  <a:off x="0" y="-38100"/>
                  <a:ext cx="812800" cy="850900"/>
                </a:xfrm>
                <a:prstGeom prst="rect">
                  <a:avLst/>
                </a:prstGeom>
              </p:spPr>
              <p:txBody>
                <a:bodyPr lIns="33867" tIns="33867" rIns="33867" bIns="33867" rtlCol="0" anchor="ctr"/>
                <a:lstStyle/>
                <a:p>
                  <a:pPr algn="ctr">
                    <a:lnSpc>
                      <a:spcPts val="1773"/>
                    </a:lnSpc>
                  </a:pPr>
                  <a:endParaRPr sz="2400">
                    <a:latin typeface="+mj-lt"/>
                  </a:endParaRPr>
                </a:p>
              </p:txBody>
            </p:sp>
          </p:grpSp>
        </p:grpSp>
        <p:sp>
          <p:nvSpPr>
            <p:cNvPr id="23" name="Rectangle 22">
              <a:extLst>
                <a:ext uri="{FF2B5EF4-FFF2-40B4-BE49-F238E27FC236}">
                  <a16:creationId xmlns:a16="http://schemas.microsoft.com/office/drawing/2014/main" id="{147AEA9E-CA32-417D-92CC-EA266613531A}"/>
                </a:ext>
              </a:extLst>
            </p:cNvPr>
            <p:cNvSpPr/>
            <p:nvPr/>
          </p:nvSpPr>
          <p:spPr>
            <a:xfrm>
              <a:off x="9880105" y="4282007"/>
              <a:ext cx="6579095" cy="1682769"/>
            </a:xfrm>
            <a:prstGeom prst="rect">
              <a:avLst/>
            </a:prstGeom>
          </p:spPr>
          <p:txBody>
            <a:bodyPr wrap="square">
              <a:spAutoFit/>
            </a:bodyPr>
            <a:lstStyle/>
            <a:p>
              <a:pPr algn="ctr">
                <a:lnSpc>
                  <a:spcPct val="150000"/>
                </a:lnSpc>
              </a:pPr>
              <a:r>
                <a:rPr lang="vi-VN" sz="2400" dirty="0">
                  <a:latin typeface="+mj-lt"/>
                </a:rPr>
                <a:t>Chuẩn bị tiết sinh hoạt theo hướng dẫn của giáo viên</a:t>
              </a:r>
            </a:p>
          </p:txBody>
        </p:sp>
      </p:grpSp>
      <p:pic>
        <p:nvPicPr>
          <p:cNvPr id="31" name="Picture 6">
            <a:extLst>
              <a:ext uri="{FF2B5EF4-FFF2-40B4-BE49-F238E27FC236}">
                <a16:creationId xmlns:a16="http://schemas.microsoft.com/office/drawing/2014/main" id="{52D977DF-79D3-4361-8929-A749419010F5}"/>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614845" y="4495800"/>
            <a:ext cx="2562280" cy="2245198"/>
          </a:xfrm>
          <a:prstGeom prst="rect">
            <a:avLst/>
          </a:prstGeom>
        </p:spPr>
      </p:pic>
    </p:spTree>
    <p:extLst>
      <p:ext uri="{BB962C8B-B14F-4D97-AF65-F5344CB8AC3E}">
        <p14:creationId xmlns:p14="http://schemas.microsoft.com/office/powerpoint/2010/main" val="25541669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barn(inVertical)">
                                      <p:cBhvr>
                                        <p:cTn id="11" dur="500"/>
                                        <p:tgtEl>
                                          <p:spTgt spid="31"/>
                                        </p:tgtEl>
                                      </p:cBhvr>
                                    </p:animEffect>
                                  </p:childTnLst>
                                </p:cTn>
                              </p:par>
                              <p:par>
                                <p:cTn id="12" presetID="17" presetClass="entr" presetSubtype="1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2"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ppt_x</p:attrName>
                                        </p:attrNameLst>
                                      </p:cBhvr>
                                      <p:tavLst>
                                        <p:tav tm="0">
                                          <p:val>
                                            <p:strVal val="#ppt_x+#ppt_w/2"/>
                                          </p:val>
                                        </p:tav>
                                        <p:tav tm="100000">
                                          <p:val>
                                            <p:strVal val="#ppt_x"/>
                                          </p:val>
                                        </p:tav>
                                      </p:tavLst>
                                    </p:anim>
                                    <p:anim calcmode="lin" valueType="num">
                                      <p:cBhvr>
                                        <p:cTn id="20" dur="500" fill="hold"/>
                                        <p:tgtEl>
                                          <p:spTgt spid="21"/>
                                        </p:tgtEl>
                                        <p:attrNameLst>
                                          <p:attrName>ppt_y</p:attrName>
                                        </p:attrNameLst>
                                      </p:cBhvr>
                                      <p:tavLst>
                                        <p:tav tm="0">
                                          <p:val>
                                            <p:strVal val="#ppt_y"/>
                                          </p:val>
                                        </p:tav>
                                        <p:tav tm="100000">
                                          <p:val>
                                            <p:strVal val="#ppt_y"/>
                                          </p:val>
                                        </p:tav>
                                      </p:tavLst>
                                    </p:anim>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116</TotalTime>
  <Words>916</Words>
  <Application>Microsoft Office PowerPoint</Application>
  <PresentationFormat>Widescreen</PresentationFormat>
  <Paragraphs>76</Paragraphs>
  <Slides>21</Slides>
  <Notes>4</Notes>
  <HiddenSlides>0</HiddenSlides>
  <MMClips>1</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21</vt:i4>
      </vt:variant>
    </vt:vector>
  </HeadingPairs>
  <TitlesOfParts>
    <vt:vector size="29" baseType="lpstr">
      <vt:lpstr>Arial</vt:lpstr>
      <vt:lpstr>Calibri</vt:lpstr>
      <vt:lpstr>Calibri Light</vt:lpstr>
      <vt:lpstr>Times New Roman</vt:lpstr>
      <vt:lpstr>UTM Avo</vt:lpstr>
      <vt:lpstr>UTM Avo</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17</cp:revision>
  <dcterms:created xsi:type="dcterms:W3CDTF">2023-03-28T03:35:09Z</dcterms:created>
  <dcterms:modified xsi:type="dcterms:W3CDTF">2023-08-21T04:14:52Z</dcterms:modified>
</cp:coreProperties>
</file>