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8"/>
  </p:notesMasterIdLst>
  <p:sldIdLst>
    <p:sldId id="257" r:id="rId3"/>
    <p:sldId id="364" r:id="rId4"/>
    <p:sldId id="256" r:id="rId5"/>
    <p:sldId id="267" r:id="rId6"/>
    <p:sldId id="260" r:id="rId7"/>
    <p:sldId id="373" r:id="rId8"/>
    <p:sldId id="384" r:id="rId9"/>
    <p:sldId id="380" r:id="rId10"/>
    <p:sldId id="381" r:id="rId11"/>
    <p:sldId id="382" r:id="rId12"/>
    <p:sldId id="383" r:id="rId13"/>
    <p:sldId id="385" r:id="rId14"/>
    <p:sldId id="386" r:id="rId15"/>
    <p:sldId id="387" r:id="rId16"/>
    <p:sldId id="388" r:id="rId17"/>
    <p:sldId id="259" r:id="rId18"/>
    <p:sldId id="263" r:id="rId19"/>
    <p:sldId id="268" r:id="rId20"/>
    <p:sldId id="389" r:id="rId21"/>
    <p:sldId id="258" r:id="rId22"/>
    <p:sldId id="390" r:id="rId23"/>
    <p:sldId id="391" r:id="rId24"/>
    <p:sldId id="374" r:id="rId25"/>
    <p:sldId id="266" r:id="rId26"/>
    <p:sldId id="39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Lst>
        </p14:section>
        <p14:section name="Sinh hoạt dưới cờ" id="{6883FF74-4500-40CE-9A00-E61B6F61929D}">
          <p14:sldIdLst>
            <p14:sldId id="256"/>
            <p14:sldId id="267"/>
          </p14:sldIdLst>
        </p14:section>
        <p14:section name="HĐ GD theo Chủ đề" id="{8E330746-F22F-416C-890D-C385F09B691D}">
          <p14:sldIdLst>
            <p14:sldId id="260"/>
            <p14:sldId id="373"/>
            <p14:sldId id="384"/>
            <p14:sldId id="380"/>
            <p14:sldId id="381"/>
            <p14:sldId id="382"/>
            <p14:sldId id="383"/>
            <p14:sldId id="385"/>
            <p14:sldId id="386"/>
            <p14:sldId id="387"/>
            <p14:sldId id="388"/>
          </p14:sldIdLst>
        </p14:section>
        <p14:section name="SHL" id="{A13DB347-C564-4436-BE85-EF03CBD32C2D}">
          <p14:sldIdLst>
            <p14:sldId id="259"/>
            <p14:sldId id="263"/>
          </p14:sldIdLst>
        </p14:section>
        <p14:section name="HĐ nối tiếp" id="{3ADF448C-8E95-45D1-860C-1D3CE70BC927}">
          <p14:sldIdLst>
            <p14:sldId id="268"/>
            <p14:sldId id="389"/>
            <p14:sldId id="258"/>
            <p14:sldId id="390"/>
            <p14:sldId id="391"/>
          </p14:sldIdLst>
        </p14:section>
        <p14:section name="Tự đánh giá" id="{7E3EA2DB-4ECA-46C4-AE99-1BDB6E5D3586}">
          <p14:sldIdLst/>
        </p14:section>
        <p14:section name="END" id="{09D271F4-F85F-46E8-ACF3-54DB7682D3DB}">
          <p14:sldIdLst>
            <p14:sldId id="374"/>
            <p14:sldId id="266"/>
            <p14:sldId id="39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57" autoAdjust="0"/>
    <p:restoredTop sz="94660"/>
  </p:normalViewPr>
  <p:slideViewPr>
    <p:cSldViewPr snapToGrid="0">
      <p:cViewPr varScale="1">
        <p:scale>
          <a:sx n="65" d="100"/>
          <a:sy n="65" d="100"/>
        </p:scale>
        <p:origin x="10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EF5971-0E85-4C86-8DF0-405DE000C41C}"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0D64CF-67B5-4BFA-8FC1-22A96AEA3B1F}" type="slidenum">
              <a:rPr lang="en-US" smtClean="0"/>
              <a:t>‹#›</a:t>
            </a:fld>
            <a:endParaRPr lang="en-US"/>
          </a:p>
        </p:txBody>
      </p:sp>
    </p:spTree>
    <p:extLst>
      <p:ext uri="{BB962C8B-B14F-4D97-AF65-F5344CB8AC3E}">
        <p14:creationId xmlns:p14="http://schemas.microsoft.com/office/powerpoint/2010/main" val="1265289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FE4E21-2A40-4A2D-9D9B-DC8670E60406}" type="slidenum">
              <a:rPr lang="en-US" smtClean="0"/>
              <a:t>18</a:t>
            </a:fld>
            <a:endParaRPr lang="en-US"/>
          </a:p>
        </p:txBody>
      </p:sp>
    </p:spTree>
    <p:extLst>
      <p:ext uri="{BB962C8B-B14F-4D97-AF65-F5344CB8AC3E}">
        <p14:creationId xmlns:p14="http://schemas.microsoft.com/office/powerpoint/2010/main" val="518326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click vào</a:t>
            </a:r>
            <a:r>
              <a:rPr lang="en-US" baseline="0"/>
              <a:t> các đá</a:t>
            </a:r>
            <a:r>
              <a:rPr lang="en-US" sz="1200"/>
              <a:t>p án</a:t>
            </a:r>
            <a:r>
              <a:rPr lang="en-US" sz="1200" baseline="0"/>
              <a:t> A B C D để chọn</a:t>
            </a:r>
            <a:endParaRPr lang="en-US"/>
          </a:p>
        </p:txBody>
      </p:sp>
      <p:sp>
        <p:nvSpPr>
          <p:cNvPr id="4" name="Slide Number Placeholder 3"/>
          <p:cNvSpPr>
            <a:spLocks noGrp="1"/>
          </p:cNvSpPr>
          <p:nvPr>
            <p:ph type="sldNum" sz="quarter" idx="10"/>
          </p:nvPr>
        </p:nvSpPr>
        <p:spPr/>
        <p:txBody>
          <a:bodyPr/>
          <a:lstStyle/>
          <a:p>
            <a:fld id="{4A0D64CF-67B5-4BFA-8FC1-22A96AEA3B1F}" type="slidenum">
              <a:rPr lang="en-US" smtClean="0"/>
              <a:t>19</a:t>
            </a:fld>
            <a:endParaRPr lang="en-US"/>
          </a:p>
        </p:txBody>
      </p:sp>
    </p:spTree>
    <p:extLst>
      <p:ext uri="{BB962C8B-B14F-4D97-AF65-F5344CB8AC3E}">
        <p14:creationId xmlns:p14="http://schemas.microsoft.com/office/powerpoint/2010/main" val="1610728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các đá</a:t>
            </a:r>
            <a:r>
              <a:rPr lang="en-US" sz="1200"/>
              <a:t>p án</a:t>
            </a:r>
            <a:r>
              <a:rPr lang="en-US" sz="1200" baseline="0"/>
              <a:t> A B C D để chọn</a:t>
            </a:r>
            <a:endParaRPr lang="en-US"/>
          </a:p>
          <a:p>
            <a:endParaRPr lang="en-US"/>
          </a:p>
        </p:txBody>
      </p:sp>
      <p:sp>
        <p:nvSpPr>
          <p:cNvPr id="4" name="Slide Number Placeholder 3"/>
          <p:cNvSpPr>
            <a:spLocks noGrp="1"/>
          </p:cNvSpPr>
          <p:nvPr>
            <p:ph type="sldNum" sz="quarter" idx="10"/>
          </p:nvPr>
        </p:nvSpPr>
        <p:spPr/>
        <p:txBody>
          <a:bodyPr/>
          <a:lstStyle/>
          <a:p>
            <a:fld id="{4A0D64CF-67B5-4BFA-8FC1-22A96AEA3B1F}" type="slidenum">
              <a:rPr lang="en-US" smtClean="0"/>
              <a:t>20</a:t>
            </a:fld>
            <a:endParaRPr lang="en-US"/>
          </a:p>
        </p:txBody>
      </p:sp>
    </p:spTree>
    <p:extLst>
      <p:ext uri="{BB962C8B-B14F-4D97-AF65-F5344CB8AC3E}">
        <p14:creationId xmlns:p14="http://schemas.microsoft.com/office/powerpoint/2010/main" val="3620004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các đá</a:t>
            </a:r>
            <a:r>
              <a:rPr lang="en-US" sz="1200"/>
              <a:t>p án</a:t>
            </a:r>
            <a:r>
              <a:rPr lang="en-US" sz="1200" baseline="0"/>
              <a:t> A B C D để chọn</a:t>
            </a:r>
            <a:endParaRPr lang="en-US"/>
          </a:p>
          <a:p>
            <a:endParaRPr lang="en-US"/>
          </a:p>
        </p:txBody>
      </p:sp>
      <p:sp>
        <p:nvSpPr>
          <p:cNvPr id="4" name="Slide Number Placeholder 3"/>
          <p:cNvSpPr>
            <a:spLocks noGrp="1"/>
          </p:cNvSpPr>
          <p:nvPr>
            <p:ph type="sldNum" sz="quarter" idx="10"/>
          </p:nvPr>
        </p:nvSpPr>
        <p:spPr/>
        <p:txBody>
          <a:bodyPr/>
          <a:lstStyle/>
          <a:p>
            <a:fld id="{4A0D64CF-67B5-4BFA-8FC1-22A96AEA3B1F}" type="slidenum">
              <a:rPr lang="en-US" smtClean="0"/>
              <a:t>21</a:t>
            </a:fld>
            <a:endParaRPr lang="en-US"/>
          </a:p>
        </p:txBody>
      </p:sp>
    </p:spTree>
    <p:extLst>
      <p:ext uri="{BB962C8B-B14F-4D97-AF65-F5344CB8AC3E}">
        <p14:creationId xmlns:p14="http://schemas.microsoft.com/office/powerpoint/2010/main" val="87503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các đá</a:t>
            </a:r>
            <a:r>
              <a:rPr lang="en-US" sz="1200"/>
              <a:t>p án</a:t>
            </a:r>
            <a:r>
              <a:rPr lang="en-US" sz="1200" baseline="0"/>
              <a:t> A B C D để chọn</a:t>
            </a:r>
            <a:endParaRPr lang="en-US"/>
          </a:p>
          <a:p>
            <a:endParaRPr lang="en-US"/>
          </a:p>
        </p:txBody>
      </p:sp>
      <p:sp>
        <p:nvSpPr>
          <p:cNvPr id="4" name="Slide Number Placeholder 3"/>
          <p:cNvSpPr>
            <a:spLocks noGrp="1"/>
          </p:cNvSpPr>
          <p:nvPr>
            <p:ph type="sldNum" sz="quarter" idx="10"/>
          </p:nvPr>
        </p:nvSpPr>
        <p:spPr/>
        <p:txBody>
          <a:bodyPr/>
          <a:lstStyle/>
          <a:p>
            <a:fld id="{4A0D64CF-67B5-4BFA-8FC1-22A96AEA3B1F}" type="slidenum">
              <a:rPr lang="en-US" smtClean="0"/>
              <a:t>22</a:t>
            </a:fld>
            <a:endParaRPr lang="en-US"/>
          </a:p>
        </p:txBody>
      </p:sp>
    </p:spTree>
    <p:extLst>
      <p:ext uri="{BB962C8B-B14F-4D97-AF65-F5344CB8AC3E}">
        <p14:creationId xmlns:p14="http://schemas.microsoft.com/office/powerpoint/2010/main" val="1172657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790678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427548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228886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77605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224323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755507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757430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288639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339755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17963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20679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16435248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hoc10.vn/doc-sach/hoat-dong-trai-nghiem-3/1/136/81/" TargetMode="External"/><Relationship Id="rId2" Type="http://schemas.openxmlformats.org/officeDocument/2006/relationships/image" Target="../media/image9.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3/1/136/81/" TargetMode="External"/><Relationship Id="rId2" Type="http://schemas.openxmlformats.org/officeDocument/2006/relationships/image" Target="../media/image13.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7.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jp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20.sv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jp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sv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sv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28.svg"/></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hoat-dong-trai-nghiem-3/1/136/83/" TargetMode="External"/><Relationship Id="rId2" Type="http://schemas.openxmlformats.org/officeDocument/2006/relationships/image" Target="../media/image2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slide" Target="slide19.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1.png"/><Relationship Id="rId3" Type="http://schemas.openxmlformats.org/officeDocument/2006/relationships/audio" Target="../media/audio1.wav"/><Relationship Id="rId7" Type="http://schemas.openxmlformats.org/officeDocument/2006/relationships/image" Target="../media/image36.png"/><Relationship Id="rId12" Type="http://schemas.openxmlformats.org/officeDocument/2006/relationships/image" Target="../media/image33.png"/><Relationship Id="rId2" Type="http://schemas.openxmlformats.org/officeDocument/2006/relationships/notesSlide" Target="../notesSlides/notesSlide2.xml"/><Relationship Id="rId16"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2.png"/><Relationship Id="rId15" Type="http://schemas.openxmlformats.org/officeDocument/2006/relationships/slide" Target="slide20.xml"/><Relationship Id="rId10" Type="http://schemas.openxmlformats.org/officeDocument/2006/relationships/image" Target="../media/image39.png"/><Relationship Id="rId4" Type="http://schemas.openxmlformats.org/officeDocument/2006/relationships/audio" Target="../media/audio2.wav"/><Relationship Id="rId9" Type="http://schemas.openxmlformats.org/officeDocument/2006/relationships/image" Target="../media/image38.png"/><Relationship Id="rId14" Type="http://schemas.openxmlformats.org/officeDocument/2006/relationships/image" Target="../media/image42.png"/></Relationships>
</file>

<file path=ppt/slides/_rels/slide20.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38.png"/><Relationship Id="rId3" Type="http://schemas.openxmlformats.org/officeDocument/2006/relationships/audio" Target="../media/audio2.wav"/><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notesSlide" Target="../notesSlides/notesSlide3.xml"/><Relationship Id="rId16"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image" Target="../media/image35.png"/><Relationship Id="rId11" Type="http://schemas.openxmlformats.org/officeDocument/2006/relationships/image" Target="../media/image42.png"/><Relationship Id="rId5" Type="http://schemas.openxmlformats.org/officeDocument/2006/relationships/image" Target="../media/image32.png"/><Relationship Id="rId15" Type="http://schemas.openxmlformats.org/officeDocument/2006/relationships/slide" Target="slide21.xml"/><Relationship Id="rId10" Type="http://schemas.openxmlformats.org/officeDocument/2006/relationships/image" Target="../media/image39.png"/><Relationship Id="rId4" Type="http://schemas.openxmlformats.org/officeDocument/2006/relationships/audio" Target="../media/audio1.wav"/><Relationship Id="rId9" Type="http://schemas.openxmlformats.org/officeDocument/2006/relationships/image" Target="../media/image33.png"/><Relationship Id="rId14" Type="http://schemas.openxmlformats.org/officeDocument/2006/relationships/image" Target="../media/image40.png"/></Relationships>
</file>

<file path=ppt/slides/_rels/slide21.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38.png"/><Relationship Id="rId3" Type="http://schemas.openxmlformats.org/officeDocument/2006/relationships/audio" Target="../media/audio2.wav"/><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notesSlide" Target="../notesSlides/notesSlide4.xml"/><Relationship Id="rId16"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image" Target="../media/image35.png"/><Relationship Id="rId11" Type="http://schemas.openxmlformats.org/officeDocument/2006/relationships/image" Target="../media/image42.png"/><Relationship Id="rId5" Type="http://schemas.openxmlformats.org/officeDocument/2006/relationships/image" Target="../media/image32.png"/><Relationship Id="rId15" Type="http://schemas.openxmlformats.org/officeDocument/2006/relationships/slide" Target="slide22.xml"/><Relationship Id="rId10" Type="http://schemas.openxmlformats.org/officeDocument/2006/relationships/image" Target="../media/image39.png"/><Relationship Id="rId4" Type="http://schemas.openxmlformats.org/officeDocument/2006/relationships/audio" Target="../media/audio1.wav"/><Relationship Id="rId9" Type="http://schemas.openxmlformats.org/officeDocument/2006/relationships/image" Target="../media/image33.png"/><Relationship Id="rId14" Type="http://schemas.openxmlformats.org/officeDocument/2006/relationships/image" Target="../media/image40.png"/></Relationships>
</file>

<file path=ppt/slides/_rels/slide22.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1.png"/><Relationship Id="rId3" Type="http://schemas.openxmlformats.org/officeDocument/2006/relationships/audio" Target="../media/audio1.wav"/><Relationship Id="rId7" Type="http://schemas.openxmlformats.org/officeDocument/2006/relationships/image" Target="../media/image36.png"/><Relationship Id="rId12" Type="http://schemas.openxmlformats.org/officeDocument/2006/relationships/image" Target="../media/image33.png"/><Relationship Id="rId2" Type="http://schemas.openxmlformats.org/officeDocument/2006/relationships/notesSlide" Target="../notesSlides/notesSlide5.xml"/><Relationship Id="rId16"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2.png"/><Relationship Id="rId15" Type="http://schemas.openxmlformats.org/officeDocument/2006/relationships/slide" Target="slide23.xml"/><Relationship Id="rId10" Type="http://schemas.openxmlformats.org/officeDocument/2006/relationships/image" Target="../media/image39.png"/><Relationship Id="rId4" Type="http://schemas.openxmlformats.org/officeDocument/2006/relationships/audio" Target="../media/audio2.wav"/><Relationship Id="rId9" Type="http://schemas.openxmlformats.org/officeDocument/2006/relationships/image" Target="../media/image38.png"/><Relationship Id="rId1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6.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45.png"/><Relationship Id="rId5" Type="http://schemas.openxmlformats.org/officeDocument/2006/relationships/image" Target="../media/image44.sv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13.xml"/><Relationship Id="rId6" Type="http://schemas.microsoft.com/office/2007/relationships/hdphoto" Target="../media/hdphoto3.wdp"/><Relationship Id="rId5" Type="http://schemas.openxmlformats.org/officeDocument/2006/relationships/image" Target="../media/image50.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8:</a:t>
            </a:r>
          </a:p>
          <a:p>
            <a:pPr>
              <a:lnSpc>
                <a:spcPct val="150000"/>
              </a:lnSpc>
            </a:pPr>
            <a:r>
              <a:rPr lang="en-US" sz="5200" b="1" dirty="0" err="1">
                <a:solidFill>
                  <a:srgbClr val="002060"/>
                </a:solidFill>
                <a:latin typeface="UTM Avo" panose="02040603050506020204" pitchFamily="18" charset="0"/>
              </a:rPr>
              <a:t>Em</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và</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những</a:t>
            </a:r>
            <a:r>
              <a:rPr lang="en-US" sz="5200" b="1" dirty="0">
                <a:solidFill>
                  <a:srgbClr val="002060"/>
                </a:solidFill>
                <a:latin typeface="UTM Avo" panose="02040603050506020204" pitchFamily="18" charset="0"/>
              </a:rPr>
              <a:t> ng</a:t>
            </a:r>
            <a:r>
              <a:rPr lang="vi-VN" sz="5200" b="1" dirty="0">
                <a:solidFill>
                  <a:srgbClr val="002060"/>
                </a:solidFill>
                <a:latin typeface="UTM Avo" panose="02040603050506020204" pitchFamily="18" charset="0"/>
              </a:rPr>
              <a:t>ư</a:t>
            </a:r>
            <a:r>
              <a:rPr lang="en-US" sz="5200" b="1" dirty="0" err="1">
                <a:solidFill>
                  <a:srgbClr val="002060"/>
                </a:solidFill>
                <a:latin typeface="UTM Avo" panose="02040603050506020204" pitchFamily="18" charset="0"/>
              </a:rPr>
              <a:t>ời</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bạn</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30</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sp>
        <p:nvSpPr>
          <p:cNvPr id="4" name="Rectangle 3">
            <a:extLst>
              <a:ext uri="{FF2B5EF4-FFF2-40B4-BE49-F238E27FC236}">
                <a16:creationId xmlns:a16="http://schemas.microsoft.com/office/drawing/2014/main" id="{869E397D-07F5-4F84-A099-F8998B1C73E8}"/>
              </a:ext>
            </a:extLst>
          </p:cNvPr>
          <p:cNvSpPr/>
          <p:nvPr/>
        </p:nvSpPr>
        <p:spPr>
          <a:xfrm>
            <a:off x="4710546" y="969263"/>
            <a:ext cx="3036409" cy="815480"/>
          </a:xfrm>
          <a:prstGeom prst="rect">
            <a:avLst/>
          </a:prstGeom>
        </p:spPr>
        <p:txBody>
          <a:bodyPr wrap="none">
            <a:spAutoFit/>
          </a:bodyPr>
          <a:lstStyle/>
          <a:p>
            <a:pPr lvl="0" algn="ctr">
              <a:lnSpc>
                <a:spcPct val="150000"/>
              </a:lnSpc>
              <a:defRPr/>
            </a:pPr>
            <a:r>
              <a:rPr lang="en-US" sz="3600" b="1" dirty="0">
                <a:solidFill>
                  <a:srgbClr val="1F497D"/>
                </a:solidFill>
                <a:latin typeface="+mj-lt"/>
                <a:cs typeface="Arial" panose="020B0604020202020204" pitchFamily="34" charset="0"/>
              </a:rPr>
              <a:t>KHỞI ĐỘNG</a:t>
            </a:r>
          </a:p>
        </p:txBody>
      </p:sp>
      <p:grpSp>
        <p:nvGrpSpPr>
          <p:cNvPr id="5" name="Group 4">
            <a:extLst>
              <a:ext uri="{FF2B5EF4-FFF2-40B4-BE49-F238E27FC236}">
                <a16:creationId xmlns:a16="http://schemas.microsoft.com/office/drawing/2014/main" id="{F2B073DA-6851-4304-A1E9-E686C6D3E974}"/>
              </a:ext>
            </a:extLst>
          </p:cNvPr>
          <p:cNvGrpSpPr/>
          <p:nvPr/>
        </p:nvGrpSpPr>
        <p:grpSpPr>
          <a:xfrm>
            <a:off x="1814945" y="2203805"/>
            <a:ext cx="9501929" cy="1325356"/>
            <a:chOff x="3293831" y="1998735"/>
            <a:chExt cx="14252893" cy="1988034"/>
          </a:xfrm>
        </p:grpSpPr>
        <p:sp>
          <p:nvSpPr>
            <p:cNvPr id="6" name="Rectangle 5">
              <a:extLst>
                <a:ext uri="{FF2B5EF4-FFF2-40B4-BE49-F238E27FC236}">
                  <a16:creationId xmlns:a16="http://schemas.microsoft.com/office/drawing/2014/main" id="{5C2D06BA-F651-43C4-93FE-8C907C6CA3F7}"/>
                </a:ext>
              </a:extLst>
            </p:cNvPr>
            <p:cNvSpPr/>
            <p:nvPr/>
          </p:nvSpPr>
          <p:spPr>
            <a:xfrm>
              <a:off x="3293831" y="3134997"/>
              <a:ext cx="14252893" cy="851772"/>
            </a:xfrm>
            <a:prstGeom prst="rect">
              <a:avLst/>
            </a:prstGeom>
          </p:spPr>
          <p:txBody>
            <a:bodyPr wrap="square">
              <a:spAutoFit/>
            </a:bodyPr>
            <a:lstStyle/>
            <a:p>
              <a:pPr algn="just">
                <a:lnSpc>
                  <a:spcPct val="150000"/>
                </a:lnSpc>
                <a:spcBef>
                  <a:spcPts val="67"/>
                </a:spcBef>
                <a:spcAft>
                  <a:spcPts val="67"/>
                </a:spcAft>
              </a:pPr>
              <a:r>
                <a:rPr lang="vi-VN" sz="2400" dirty="0">
                  <a:solidFill>
                    <a:srgbClr val="000000"/>
                  </a:solidFill>
                  <a:latin typeface="+mj-lt"/>
                  <a:ea typeface="Arial" panose="020B0604020202020204" pitchFamily="34" charset="0"/>
                  <a:cs typeface="Times New Roman" panose="02020603050405020304" pitchFamily="18" charset="0"/>
                </a:rPr>
                <a:t>Kể về kỉ niệm đáng nhớ với một người bạn mà em yêu quý.</a:t>
              </a:r>
              <a:endParaRPr lang="en-US" sz="2400" dirty="0">
                <a:latin typeface="+mj-lt"/>
                <a:ea typeface="Arial" panose="020B0604020202020204" pitchFamily="34" charset="0"/>
                <a:cs typeface="Times New Roman" panose="02020603050405020304" pitchFamily="18" charset="0"/>
              </a:endParaRPr>
            </a:p>
          </p:txBody>
        </p:sp>
        <p:pic>
          <p:nvPicPr>
            <p:cNvPr id="7" name="Picture 27">
              <a:extLst>
                <a:ext uri="{FF2B5EF4-FFF2-40B4-BE49-F238E27FC236}">
                  <a16:creationId xmlns:a16="http://schemas.microsoft.com/office/drawing/2014/main" id="{DAD79079-6DF0-4A84-9EB0-9DE78584916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209725" y="1998735"/>
              <a:ext cx="1210553" cy="1066800"/>
            </a:xfrm>
            <a:prstGeom prst="rect">
              <a:avLst/>
            </a:prstGeom>
          </p:spPr>
        </p:pic>
      </p:grpSp>
      <p:pic>
        <p:nvPicPr>
          <p:cNvPr id="8" name="Picture 22">
            <a:extLst>
              <a:ext uri="{FF2B5EF4-FFF2-40B4-BE49-F238E27FC236}">
                <a16:creationId xmlns:a16="http://schemas.microsoft.com/office/drawing/2014/main" id="{84325A79-154A-48D2-85E4-92AC589BF6F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710546" y="4537363"/>
            <a:ext cx="2934267" cy="2120009"/>
          </a:xfrm>
          <a:prstGeom prst="rect">
            <a:avLst/>
          </a:prstGeom>
        </p:spPr>
      </p:pic>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58794" y="2949787"/>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6D9572-C618-4C3F-BAC2-4508B7408E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109" y="1574070"/>
            <a:ext cx="10380548" cy="5195686"/>
          </a:xfrm>
          <a:prstGeom prst="rect">
            <a:avLst/>
          </a:prstGeom>
        </p:spPr>
      </p:pic>
    </p:spTree>
    <p:extLst>
      <p:ext uri="{BB962C8B-B14F-4D97-AF65-F5344CB8AC3E}">
        <p14:creationId xmlns:p14="http://schemas.microsoft.com/office/powerpoint/2010/main" val="13081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26031" y="3017022"/>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481962-F664-4647-A1EF-C8D25D85957D}"/>
              </a:ext>
            </a:extLst>
          </p:cNvPr>
          <p:cNvSpPr txBox="1"/>
          <p:nvPr/>
        </p:nvSpPr>
        <p:spPr>
          <a:xfrm>
            <a:off x="615727" y="1482573"/>
            <a:ext cx="6488425" cy="492443"/>
          </a:xfrm>
          <a:prstGeom prst="rect">
            <a:avLst/>
          </a:prstGeom>
          <a:noFill/>
        </p:spPr>
        <p:txBody>
          <a:bodyPr wrap="square" rtlCol="0">
            <a:spAutoFit/>
          </a:bodyPr>
          <a:lstStyle/>
          <a:p>
            <a:pPr lvl="0" algn="just">
              <a:defRPr/>
            </a:pPr>
            <a:r>
              <a:rPr lang="en-US" sz="2600" b="1" dirty="0" err="1">
                <a:solidFill>
                  <a:srgbClr val="C00000"/>
                </a:solidFill>
                <a:latin typeface="+mj-lt"/>
                <a:cs typeface="Arial" panose="020B0604020202020204" pitchFamily="34" charset="0"/>
              </a:rPr>
              <a:t>Hoạt</a:t>
            </a:r>
            <a:r>
              <a:rPr lang="en-US" sz="2600" b="1" dirty="0">
                <a:solidFill>
                  <a:srgbClr val="C00000"/>
                </a:solidFill>
                <a:latin typeface="+mj-lt"/>
                <a:cs typeface="Arial" panose="020B0604020202020204" pitchFamily="34" charset="0"/>
              </a:rPr>
              <a:t> </a:t>
            </a:r>
            <a:r>
              <a:rPr lang="en-US" sz="2600" b="1" dirty="0" err="1">
                <a:solidFill>
                  <a:srgbClr val="C00000"/>
                </a:solidFill>
                <a:latin typeface="+mj-lt"/>
                <a:cs typeface="Arial" panose="020B0604020202020204" pitchFamily="34" charset="0"/>
              </a:rPr>
              <a:t>động</a:t>
            </a:r>
            <a:r>
              <a:rPr lang="en-US" sz="2600" b="1" dirty="0">
                <a:solidFill>
                  <a:srgbClr val="C00000"/>
                </a:solidFill>
                <a:latin typeface="+mj-lt"/>
                <a:cs typeface="Arial" panose="020B0604020202020204" pitchFamily="34" charset="0"/>
              </a:rPr>
              <a:t> 3:</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Ứng</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xử</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với</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bạn</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bè</a:t>
            </a:r>
            <a:endParaRPr lang="en-US" sz="2600" dirty="0">
              <a:solidFill>
                <a:srgbClr val="C00000"/>
              </a:solidFill>
              <a:latin typeface="+mj-lt"/>
              <a:cs typeface="Arial" panose="020B0604020202020204" pitchFamily="34" charset="0"/>
            </a:endParaRPr>
          </a:p>
        </p:txBody>
      </p:sp>
      <p:sp>
        <p:nvSpPr>
          <p:cNvPr id="3" name="TextBox 2">
            <a:extLst>
              <a:ext uri="{FF2B5EF4-FFF2-40B4-BE49-F238E27FC236}">
                <a16:creationId xmlns:a16="http://schemas.microsoft.com/office/drawing/2014/main" id="{7E7F424D-6D41-4EF3-9393-D06A745B0E46}"/>
              </a:ext>
            </a:extLst>
          </p:cNvPr>
          <p:cNvSpPr txBox="1"/>
          <p:nvPr/>
        </p:nvSpPr>
        <p:spPr>
          <a:xfrm>
            <a:off x="716109" y="2676833"/>
            <a:ext cx="10759781" cy="1121846"/>
          </a:xfrm>
          <a:prstGeom prst="rect">
            <a:avLst/>
          </a:prstGeom>
          <a:noFill/>
        </p:spPr>
        <p:txBody>
          <a:bodyPr wrap="square" rtlCol="0">
            <a:spAutoFit/>
          </a:bodyPr>
          <a:lstStyle/>
          <a:p>
            <a:pPr algn="just">
              <a:lnSpc>
                <a:spcPct val="150000"/>
              </a:lnSpc>
            </a:pPr>
            <a:r>
              <a:rPr lang="en-US" sz="2400" dirty="0" err="1">
                <a:latin typeface="+mj-lt"/>
                <a:cs typeface="Arial" panose="020B0604020202020204" pitchFamily="34" charset="0"/>
              </a:rPr>
              <a:t>Các</a:t>
            </a:r>
            <a:r>
              <a:rPr lang="en-US" sz="2400" dirty="0">
                <a:latin typeface="+mj-lt"/>
                <a:cs typeface="Arial" panose="020B0604020202020204" pitchFamily="34" charset="0"/>
              </a:rPr>
              <a:t> </a:t>
            </a:r>
            <a:r>
              <a:rPr lang="en-US" sz="2400" dirty="0" err="1">
                <a:latin typeface="+mj-lt"/>
                <a:cs typeface="Arial" panose="020B0604020202020204" pitchFamily="34" charset="0"/>
              </a:rPr>
              <a:t>nhóm</a:t>
            </a:r>
            <a:r>
              <a:rPr lang="en-US" sz="2400" dirty="0">
                <a:latin typeface="+mj-lt"/>
                <a:cs typeface="Arial" panose="020B0604020202020204" pitchFamily="34" charset="0"/>
              </a:rPr>
              <a:t> </a:t>
            </a:r>
            <a:r>
              <a:rPr lang="en-US" sz="2400" dirty="0" err="1">
                <a:latin typeface="+mj-lt"/>
                <a:cs typeface="Arial" panose="020B0604020202020204" pitchFamily="34" charset="0"/>
              </a:rPr>
              <a:t>thảo</a:t>
            </a:r>
            <a:r>
              <a:rPr lang="en-US" sz="2400" dirty="0">
                <a:latin typeface="+mj-lt"/>
                <a:cs typeface="Arial" panose="020B0604020202020204" pitchFamily="34" charset="0"/>
              </a:rPr>
              <a:t> </a:t>
            </a:r>
            <a:r>
              <a:rPr lang="en-US" sz="2400" dirty="0" err="1">
                <a:latin typeface="+mj-lt"/>
                <a:cs typeface="Arial" panose="020B0604020202020204" pitchFamily="34" charset="0"/>
              </a:rPr>
              <a:t>luận</a:t>
            </a:r>
            <a:r>
              <a:rPr lang="en-US" sz="2400" dirty="0">
                <a:latin typeface="+mj-lt"/>
                <a:cs typeface="Arial" panose="020B0604020202020204" pitchFamily="34" charset="0"/>
              </a:rPr>
              <a:t> </a:t>
            </a:r>
            <a:r>
              <a:rPr lang="en-US" sz="2400" dirty="0" err="1">
                <a:latin typeface="+mj-lt"/>
                <a:cs typeface="Arial" panose="020B0604020202020204" pitchFamily="34" charset="0"/>
              </a:rPr>
              <a:t>để</a:t>
            </a:r>
            <a:r>
              <a:rPr lang="en-US" sz="2400" dirty="0">
                <a:latin typeface="+mj-lt"/>
                <a:cs typeface="Arial" panose="020B0604020202020204" pitchFamily="34" charset="0"/>
              </a:rPr>
              <a:t> </a:t>
            </a:r>
            <a:r>
              <a:rPr lang="en-US" sz="2400" dirty="0" err="1">
                <a:latin typeface="+mj-lt"/>
                <a:cs typeface="Arial" panose="020B0604020202020204" pitchFamily="34" charset="0"/>
              </a:rPr>
              <a:t>xây</a:t>
            </a:r>
            <a:r>
              <a:rPr lang="en-US" sz="2400" dirty="0">
                <a:latin typeface="+mj-lt"/>
                <a:cs typeface="Arial" panose="020B0604020202020204" pitchFamily="34" charset="0"/>
              </a:rPr>
              <a:t> </a:t>
            </a:r>
            <a:r>
              <a:rPr lang="en-US" sz="2400" dirty="0" err="1">
                <a:latin typeface="+mj-lt"/>
                <a:cs typeface="Arial" panose="020B0604020202020204" pitchFamily="34" charset="0"/>
              </a:rPr>
              <a:t>dựng</a:t>
            </a:r>
            <a:r>
              <a:rPr lang="en-US" sz="2400" dirty="0">
                <a:latin typeface="+mj-lt"/>
                <a:cs typeface="Arial" panose="020B0604020202020204" pitchFamily="34" charset="0"/>
              </a:rPr>
              <a:t> </a:t>
            </a:r>
            <a:r>
              <a:rPr lang="en-US" sz="2400" dirty="0" err="1">
                <a:latin typeface="+mj-lt"/>
                <a:cs typeface="Arial" panose="020B0604020202020204" pitchFamily="34" charset="0"/>
              </a:rPr>
              <a:t>và</a:t>
            </a:r>
            <a:r>
              <a:rPr lang="en-US" sz="2400" dirty="0">
                <a:latin typeface="+mj-lt"/>
                <a:cs typeface="Arial" panose="020B0604020202020204" pitchFamily="34" charset="0"/>
              </a:rPr>
              <a:t> </a:t>
            </a:r>
            <a:r>
              <a:rPr lang="en-US" sz="2400" dirty="0" err="1">
                <a:latin typeface="+mj-lt"/>
                <a:cs typeface="Arial" panose="020B0604020202020204" pitchFamily="34" charset="0"/>
              </a:rPr>
              <a:t>thống</a:t>
            </a:r>
            <a:r>
              <a:rPr lang="en-US" sz="2400" dirty="0">
                <a:latin typeface="+mj-lt"/>
                <a:cs typeface="Arial" panose="020B0604020202020204" pitchFamily="34" charset="0"/>
              </a:rPr>
              <a:t> </a:t>
            </a:r>
            <a:r>
              <a:rPr lang="en-US" sz="2400" dirty="0" err="1">
                <a:latin typeface="+mj-lt"/>
                <a:cs typeface="Arial" panose="020B0604020202020204" pitchFamily="34" charset="0"/>
              </a:rPr>
              <a:t>nhất</a:t>
            </a:r>
            <a:r>
              <a:rPr lang="en-US" sz="2400" dirty="0">
                <a:latin typeface="+mj-lt"/>
                <a:cs typeface="Arial" panose="020B0604020202020204" pitchFamily="34" charset="0"/>
              </a:rPr>
              <a:t> </a:t>
            </a:r>
            <a:r>
              <a:rPr lang="en-US" sz="2400" dirty="0" err="1">
                <a:latin typeface="+mj-lt"/>
                <a:cs typeface="Arial" panose="020B0604020202020204" pitchFamily="34" charset="0"/>
              </a:rPr>
              <a:t>cách</a:t>
            </a:r>
            <a:r>
              <a:rPr lang="en-US" sz="2400" dirty="0">
                <a:latin typeface="+mj-lt"/>
                <a:cs typeface="Arial" panose="020B0604020202020204" pitchFamily="34" charset="0"/>
              </a:rPr>
              <a:t> </a:t>
            </a:r>
            <a:r>
              <a:rPr lang="en-US" sz="2400" dirty="0" err="1">
                <a:latin typeface="+mj-lt"/>
                <a:cs typeface="Arial" panose="020B0604020202020204" pitchFamily="34" charset="0"/>
              </a:rPr>
              <a:t>ứng</a:t>
            </a:r>
            <a:r>
              <a:rPr lang="en-US" sz="2400" dirty="0">
                <a:latin typeface="+mj-lt"/>
                <a:cs typeface="Arial" panose="020B0604020202020204" pitchFamily="34" charset="0"/>
              </a:rPr>
              <a:t> </a:t>
            </a:r>
            <a:r>
              <a:rPr lang="en-US" sz="2400" dirty="0" err="1">
                <a:latin typeface="+mj-lt"/>
                <a:cs typeface="Arial" panose="020B0604020202020204" pitchFamily="34" charset="0"/>
              </a:rPr>
              <a:t>xử</a:t>
            </a:r>
            <a:r>
              <a:rPr lang="en-US" sz="2400" dirty="0">
                <a:latin typeface="+mj-lt"/>
                <a:cs typeface="Arial" panose="020B0604020202020204" pitchFamily="34" charset="0"/>
              </a:rPr>
              <a:t> </a:t>
            </a:r>
            <a:r>
              <a:rPr lang="en-US" sz="2400" dirty="0" err="1">
                <a:latin typeface="+mj-lt"/>
                <a:cs typeface="Arial" panose="020B0604020202020204" pitchFamily="34" charset="0"/>
              </a:rPr>
              <a:t>phù</a:t>
            </a:r>
            <a:r>
              <a:rPr lang="en-US" sz="2400" dirty="0">
                <a:latin typeface="+mj-lt"/>
                <a:cs typeface="Arial" panose="020B0604020202020204" pitchFamily="34" charset="0"/>
              </a:rPr>
              <a:t> </a:t>
            </a:r>
            <a:r>
              <a:rPr lang="en-US" sz="2400" dirty="0" err="1">
                <a:latin typeface="+mj-lt"/>
                <a:cs typeface="Arial" panose="020B0604020202020204" pitchFamily="34" charset="0"/>
              </a:rPr>
              <a:t>hợp</a:t>
            </a:r>
            <a:r>
              <a:rPr lang="en-US" sz="2400" dirty="0">
                <a:latin typeface="+mj-lt"/>
                <a:cs typeface="Arial" panose="020B0604020202020204" pitchFamily="34" charset="0"/>
              </a:rPr>
              <a:t> </a:t>
            </a:r>
            <a:r>
              <a:rPr lang="en-US" sz="2400" dirty="0" err="1">
                <a:latin typeface="+mj-lt"/>
                <a:cs typeface="Arial" panose="020B0604020202020204" pitchFamily="34" charset="0"/>
              </a:rPr>
              <a:t>với</a:t>
            </a:r>
            <a:r>
              <a:rPr lang="en-US" sz="2400" dirty="0">
                <a:latin typeface="+mj-lt"/>
                <a:cs typeface="Arial" panose="020B0604020202020204" pitchFamily="34" charset="0"/>
              </a:rPr>
              <a:t> </a:t>
            </a:r>
            <a:r>
              <a:rPr lang="en-US" sz="2400" dirty="0" err="1">
                <a:latin typeface="+mj-lt"/>
                <a:cs typeface="Arial" panose="020B0604020202020204" pitchFamily="34" charset="0"/>
              </a:rPr>
              <a:t>bạn</a:t>
            </a:r>
            <a:r>
              <a:rPr lang="en-US" sz="2400" dirty="0">
                <a:latin typeface="+mj-lt"/>
                <a:cs typeface="Arial" panose="020B0604020202020204" pitchFamily="34" charset="0"/>
              </a:rPr>
              <a:t> </a:t>
            </a:r>
            <a:r>
              <a:rPr lang="en-US" sz="2400" dirty="0" err="1">
                <a:latin typeface="+mj-lt"/>
                <a:cs typeface="Arial" panose="020B0604020202020204" pitchFamily="34" charset="0"/>
              </a:rPr>
              <a:t>bè</a:t>
            </a:r>
            <a:r>
              <a:rPr lang="en-US" sz="2400" dirty="0">
                <a:latin typeface="+mj-lt"/>
                <a:cs typeface="Arial" panose="020B0604020202020204" pitchFamily="34" charset="0"/>
              </a:rPr>
              <a:t>.</a:t>
            </a:r>
          </a:p>
        </p:txBody>
      </p:sp>
      <p:sp>
        <p:nvSpPr>
          <p:cNvPr id="4" name="Google Shape;1573;p33">
            <a:extLst>
              <a:ext uri="{FF2B5EF4-FFF2-40B4-BE49-F238E27FC236}">
                <a16:creationId xmlns:a16="http://schemas.microsoft.com/office/drawing/2014/main" id="{D00D18DE-0DCD-448E-BE61-8B1FCBD034D0}"/>
              </a:ext>
            </a:extLst>
          </p:cNvPr>
          <p:cNvSpPr/>
          <p:nvPr/>
        </p:nvSpPr>
        <p:spPr>
          <a:xfrm>
            <a:off x="3629609" y="2033594"/>
            <a:ext cx="5537200" cy="643239"/>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BDE7F9"/>
          </a:solidFill>
          <a:ln>
            <a:noFill/>
          </a:ln>
        </p:spPr>
        <p:txBody>
          <a:bodyPr spcFirstLastPara="1" wrap="square" lIns="60950" tIns="60950" rIns="60950" bIns="60950" anchor="ctr" anchorCtr="0">
            <a:noAutofit/>
          </a:bodyPr>
          <a:lstStyle/>
          <a:p>
            <a:pPr algn="ctr" defTabSz="609630">
              <a:buClr>
                <a:srgbClr val="000000"/>
              </a:buClr>
              <a:defRPr/>
            </a:pPr>
            <a:r>
              <a:rPr lang="en-US" sz="2400" b="1" kern="0" dirty="0" err="1">
                <a:solidFill>
                  <a:srgbClr val="000000"/>
                </a:solidFill>
                <a:latin typeface="+mj-lt"/>
                <a:cs typeface="Arial"/>
                <a:sym typeface="Arial"/>
              </a:rPr>
              <a:t>Nhiệm</a:t>
            </a:r>
            <a:r>
              <a:rPr lang="en-US" sz="2400" b="1" kern="0" dirty="0">
                <a:solidFill>
                  <a:srgbClr val="000000"/>
                </a:solidFill>
                <a:latin typeface="+mj-lt"/>
                <a:cs typeface="Arial"/>
                <a:sym typeface="Arial"/>
              </a:rPr>
              <a:t> </a:t>
            </a:r>
            <a:r>
              <a:rPr lang="en-US" sz="2400" b="1" kern="0" dirty="0" err="1">
                <a:solidFill>
                  <a:srgbClr val="000000"/>
                </a:solidFill>
                <a:latin typeface="+mj-lt"/>
                <a:cs typeface="Arial"/>
                <a:sym typeface="Arial"/>
              </a:rPr>
              <a:t>vụ</a:t>
            </a:r>
            <a:r>
              <a:rPr lang="en-US" sz="2400" b="1" kern="0" dirty="0">
                <a:solidFill>
                  <a:srgbClr val="000000"/>
                </a:solidFill>
                <a:latin typeface="+mj-lt"/>
                <a:cs typeface="Arial"/>
                <a:sym typeface="Arial"/>
              </a:rPr>
              <a:t> 1: LÀM VIỆC NHÓM</a:t>
            </a:r>
            <a:endParaRPr sz="2400" b="1" kern="0" dirty="0">
              <a:solidFill>
                <a:srgbClr val="000000"/>
              </a:solidFill>
              <a:latin typeface="+mj-lt"/>
              <a:cs typeface="Arial"/>
              <a:sym typeface="Arial"/>
            </a:endParaRPr>
          </a:p>
        </p:txBody>
      </p:sp>
      <p:pic>
        <p:nvPicPr>
          <p:cNvPr id="5" name="Picture 4">
            <a:extLst>
              <a:ext uri="{FF2B5EF4-FFF2-40B4-BE49-F238E27FC236}">
                <a16:creationId xmlns:a16="http://schemas.microsoft.com/office/drawing/2014/main" id="{359A7D1F-1A40-4C70-9263-B9043CC5BC5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Lst>
          </a:blip>
          <a:stretch>
            <a:fillRect/>
          </a:stretch>
        </p:blipFill>
        <p:spPr>
          <a:xfrm>
            <a:off x="3859940" y="3572761"/>
            <a:ext cx="5076538" cy="3063567"/>
          </a:xfrm>
          <a:prstGeom prst="rect">
            <a:avLst/>
          </a:prstGeom>
          <a:ln>
            <a:noFill/>
          </a:ln>
          <a:effectLst>
            <a:softEdge rad="112500"/>
          </a:effectLst>
        </p:spPr>
      </p:pic>
    </p:spTree>
    <p:extLst>
      <p:ext uri="{BB962C8B-B14F-4D97-AF65-F5344CB8AC3E}">
        <p14:creationId xmlns:p14="http://schemas.microsoft.com/office/powerpoint/2010/main" val="102341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anim calcmode="lin" valueType="num">
                                      <p:cBhvr>
                                        <p:cTn id="21" dur="500" fill="hold"/>
                                        <p:tgtEl>
                                          <p:spTgt spid="5"/>
                                        </p:tgtEl>
                                        <p:attrNameLst>
                                          <p:attrName>ppt_x</p:attrName>
                                        </p:attrNameLst>
                                      </p:cBhvr>
                                      <p:tavLst>
                                        <p:tav tm="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481962-F664-4647-A1EF-C8D25D85957D}"/>
              </a:ext>
            </a:extLst>
          </p:cNvPr>
          <p:cNvSpPr txBox="1"/>
          <p:nvPr/>
        </p:nvSpPr>
        <p:spPr>
          <a:xfrm>
            <a:off x="615727" y="1482573"/>
            <a:ext cx="6488425" cy="492443"/>
          </a:xfrm>
          <a:prstGeom prst="rect">
            <a:avLst/>
          </a:prstGeom>
          <a:noFill/>
        </p:spPr>
        <p:txBody>
          <a:bodyPr wrap="square" rtlCol="0">
            <a:spAutoFit/>
          </a:bodyPr>
          <a:lstStyle/>
          <a:p>
            <a:pPr lvl="0" algn="just">
              <a:defRPr/>
            </a:pPr>
            <a:r>
              <a:rPr lang="en-US" sz="2600" b="1" dirty="0" err="1">
                <a:solidFill>
                  <a:srgbClr val="C00000"/>
                </a:solidFill>
                <a:latin typeface="+mj-lt"/>
                <a:cs typeface="Arial" panose="020B0604020202020204" pitchFamily="34" charset="0"/>
              </a:rPr>
              <a:t>Hoạt</a:t>
            </a:r>
            <a:r>
              <a:rPr lang="en-US" sz="2600" b="1" dirty="0">
                <a:solidFill>
                  <a:srgbClr val="C00000"/>
                </a:solidFill>
                <a:latin typeface="+mj-lt"/>
                <a:cs typeface="Arial" panose="020B0604020202020204" pitchFamily="34" charset="0"/>
              </a:rPr>
              <a:t> </a:t>
            </a:r>
            <a:r>
              <a:rPr lang="en-US" sz="2600" b="1" dirty="0" err="1">
                <a:solidFill>
                  <a:srgbClr val="C00000"/>
                </a:solidFill>
                <a:latin typeface="+mj-lt"/>
                <a:cs typeface="Arial" panose="020B0604020202020204" pitchFamily="34" charset="0"/>
              </a:rPr>
              <a:t>động</a:t>
            </a:r>
            <a:r>
              <a:rPr lang="en-US" sz="2600" b="1" dirty="0">
                <a:solidFill>
                  <a:srgbClr val="C00000"/>
                </a:solidFill>
                <a:latin typeface="+mj-lt"/>
                <a:cs typeface="Arial" panose="020B0604020202020204" pitchFamily="34" charset="0"/>
              </a:rPr>
              <a:t> 3:</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Ứng</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xử</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với</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bạn</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bè</a:t>
            </a:r>
            <a:endParaRPr lang="en-US" sz="2600" dirty="0">
              <a:solidFill>
                <a:srgbClr val="C00000"/>
              </a:solidFill>
              <a:latin typeface="+mj-lt"/>
              <a:cs typeface="Arial" panose="020B0604020202020204" pitchFamily="34" charset="0"/>
            </a:endParaRPr>
          </a:p>
        </p:txBody>
      </p:sp>
      <p:sp>
        <p:nvSpPr>
          <p:cNvPr id="4" name="Google Shape;1573;p33">
            <a:extLst>
              <a:ext uri="{FF2B5EF4-FFF2-40B4-BE49-F238E27FC236}">
                <a16:creationId xmlns:a16="http://schemas.microsoft.com/office/drawing/2014/main" id="{D00D18DE-0DCD-448E-BE61-8B1FCBD034D0}"/>
              </a:ext>
            </a:extLst>
          </p:cNvPr>
          <p:cNvSpPr/>
          <p:nvPr/>
        </p:nvSpPr>
        <p:spPr>
          <a:xfrm>
            <a:off x="3629609" y="2033594"/>
            <a:ext cx="5537200" cy="643239"/>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BDE7F9"/>
          </a:solidFill>
          <a:ln>
            <a:noFill/>
          </a:ln>
        </p:spPr>
        <p:txBody>
          <a:bodyPr spcFirstLastPara="1" wrap="square" lIns="60950" tIns="60950" rIns="60950" bIns="60950" anchor="ctr" anchorCtr="0">
            <a:noAutofit/>
          </a:bodyPr>
          <a:lstStyle/>
          <a:p>
            <a:pPr algn="ctr" defTabSz="609630">
              <a:buClr>
                <a:srgbClr val="000000"/>
              </a:buClr>
              <a:defRPr/>
            </a:pPr>
            <a:r>
              <a:rPr lang="en-US" sz="2400" b="1" kern="0" dirty="0" err="1">
                <a:solidFill>
                  <a:srgbClr val="000000"/>
                </a:solidFill>
                <a:latin typeface="+mj-lt"/>
                <a:cs typeface="Arial"/>
                <a:sym typeface="Arial"/>
              </a:rPr>
              <a:t>Nhiệm</a:t>
            </a:r>
            <a:r>
              <a:rPr lang="en-US" sz="2400" b="1" kern="0" dirty="0">
                <a:solidFill>
                  <a:srgbClr val="000000"/>
                </a:solidFill>
                <a:latin typeface="+mj-lt"/>
                <a:cs typeface="Arial"/>
                <a:sym typeface="Arial"/>
              </a:rPr>
              <a:t> </a:t>
            </a:r>
            <a:r>
              <a:rPr lang="en-US" sz="2400" b="1" kern="0" dirty="0" err="1">
                <a:solidFill>
                  <a:srgbClr val="000000"/>
                </a:solidFill>
                <a:latin typeface="+mj-lt"/>
                <a:cs typeface="Arial"/>
                <a:sym typeface="Arial"/>
              </a:rPr>
              <a:t>vụ</a:t>
            </a:r>
            <a:r>
              <a:rPr lang="en-US" sz="2400" b="1" kern="0" dirty="0">
                <a:solidFill>
                  <a:srgbClr val="000000"/>
                </a:solidFill>
                <a:latin typeface="+mj-lt"/>
                <a:cs typeface="Arial"/>
                <a:sym typeface="Arial"/>
              </a:rPr>
              <a:t> 2: LÀM VIỆC CẢ LỚP</a:t>
            </a:r>
            <a:endParaRPr sz="2400" b="1" kern="0" dirty="0">
              <a:solidFill>
                <a:srgbClr val="000000"/>
              </a:solidFill>
              <a:latin typeface="+mj-lt"/>
              <a:cs typeface="Arial"/>
              <a:sym typeface="Arial"/>
            </a:endParaRPr>
          </a:p>
        </p:txBody>
      </p:sp>
      <p:sp>
        <p:nvSpPr>
          <p:cNvPr id="8" name="Rounded Rectangular Callout 47">
            <a:extLst>
              <a:ext uri="{FF2B5EF4-FFF2-40B4-BE49-F238E27FC236}">
                <a16:creationId xmlns:a16="http://schemas.microsoft.com/office/drawing/2014/main" id="{51063022-ADFE-4714-8552-917839A45454}"/>
              </a:ext>
            </a:extLst>
          </p:cNvPr>
          <p:cNvSpPr/>
          <p:nvPr/>
        </p:nvSpPr>
        <p:spPr>
          <a:xfrm>
            <a:off x="2705972" y="2888673"/>
            <a:ext cx="8331200" cy="2146935"/>
          </a:xfrm>
          <a:prstGeom prst="wedgeRoundRectCallout">
            <a:avLst>
              <a:gd name="adj1" fmla="val -32878"/>
              <a:gd name="adj2" fmla="val 78539"/>
              <a:gd name="adj3" fmla="val 16667"/>
            </a:avLst>
          </a:prstGeom>
          <a:solidFill>
            <a:srgbClr val="FFFF99"/>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lnSpc>
                <a:spcPct val="150000"/>
              </a:lnSpc>
              <a:defRPr/>
            </a:pPr>
            <a:r>
              <a:rPr lang="en-US" sz="2667">
                <a:solidFill>
                  <a:prstClr val="black"/>
                </a:solidFill>
                <a:latin typeface="+mj-lt"/>
                <a:cs typeface="Arial" panose="020B0604020202020204" pitchFamily="34" charset="0"/>
              </a:rPr>
              <a:t>Đ</a:t>
            </a:r>
            <a:r>
              <a:rPr lang="vi-VN" sz="2667">
                <a:solidFill>
                  <a:prstClr val="black"/>
                </a:solidFill>
                <a:latin typeface="+mj-lt"/>
              </a:rPr>
              <a:t>ại </a:t>
            </a:r>
            <a:r>
              <a:rPr lang="vi-VN" sz="2667" dirty="0">
                <a:solidFill>
                  <a:prstClr val="black"/>
                </a:solidFill>
              </a:rPr>
              <a:t>diện các nhóm trình bày kết quả thảo luận trước lớp, yêu cầu các nhóm khác lắng nghe và bổ sung, đóng góp ý kiến.</a:t>
            </a:r>
            <a:endParaRPr lang="vi-VN" sz="2667" dirty="0">
              <a:solidFill>
                <a:prstClr val="black"/>
              </a:solidFill>
              <a:latin typeface="Arial" panose="020B0604020202020204" pitchFamily="34" charset="0"/>
            </a:endParaRPr>
          </a:p>
        </p:txBody>
      </p:sp>
      <p:pic>
        <p:nvPicPr>
          <p:cNvPr id="9" name="Picture 17">
            <a:extLst>
              <a:ext uri="{FF2B5EF4-FFF2-40B4-BE49-F238E27FC236}">
                <a16:creationId xmlns:a16="http://schemas.microsoft.com/office/drawing/2014/main" id="{3CBB0607-DB5F-4C62-94DF-560A804FFD5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06984" y="4882985"/>
            <a:ext cx="3621877" cy="1815465"/>
          </a:xfrm>
          <a:prstGeom prst="rect">
            <a:avLst/>
          </a:prstGeom>
        </p:spPr>
      </p:pic>
    </p:spTree>
    <p:extLst>
      <p:ext uri="{BB962C8B-B14F-4D97-AF65-F5344CB8AC3E}">
        <p14:creationId xmlns:p14="http://schemas.microsoft.com/office/powerpoint/2010/main" val="358041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C6ECB5-041D-4EC9-87CB-10E166C1323D}"/>
              </a:ext>
            </a:extLst>
          </p:cNvPr>
          <p:cNvSpPr/>
          <p:nvPr/>
        </p:nvSpPr>
        <p:spPr>
          <a:xfrm>
            <a:off x="0" y="1536616"/>
            <a:ext cx="12192000" cy="721675"/>
          </a:xfrm>
          <a:prstGeom prst="rect">
            <a:avLst/>
          </a:prstGeom>
          <a:solidFill>
            <a:schemeClr val="accent3">
              <a:lumMod val="60000"/>
              <a:lumOff val="4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b="1" dirty="0">
                <a:solidFill>
                  <a:prstClr val="black"/>
                </a:solidFill>
                <a:latin typeface="+mj-lt"/>
                <a:cs typeface="Arial" panose="020B0604020202020204" pitchFamily="34" charset="0"/>
              </a:rPr>
              <a:t>KẾT LUẬN</a:t>
            </a:r>
          </a:p>
        </p:txBody>
      </p:sp>
      <p:grpSp>
        <p:nvGrpSpPr>
          <p:cNvPr id="3" name="Group 2">
            <a:extLst>
              <a:ext uri="{FF2B5EF4-FFF2-40B4-BE49-F238E27FC236}">
                <a16:creationId xmlns:a16="http://schemas.microsoft.com/office/drawing/2014/main" id="{6E5CCC0D-95BA-47B6-8688-EB0FC3791A57}"/>
              </a:ext>
            </a:extLst>
          </p:cNvPr>
          <p:cNvGrpSpPr/>
          <p:nvPr/>
        </p:nvGrpSpPr>
        <p:grpSpPr>
          <a:xfrm>
            <a:off x="1596828" y="2464912"/>
            <a:ext cx="8658627" cy="3559507"/>
            <a:chOff x="3962400" y="3924300"/>
            <a:chExt cx="12987941" cy="5339260"/>
          </a:xfrm>
        </p:grpSpPr>
        <p:grpSp>
          <p:nvGrpSpPr>
            <p:cNvPr id="4" name="Group 4">
              <a:extLst>
                <a:ext uri="{FF2B5EF4-FFF2-40B4-BE49-F238E27FC236}">
                  <a16:creationId xmlns:a16="http://schemas.microsoft.com/office/drawing/2014/main" id="{4E80D680-50FD-48F1-8B98-2806DDA8F8F8}"/>
                </a:ext>
              </a:extLst>
            </p:cNvPr>
            <p:cNvGrpSpPr/>
            <p:nvPr/>
          </p:nvGrpSpPr>
          <p:grpSpPr>
            <a:xfrm>
              <a:off x="3962400" y="3924300"/>
              <a:ext cx="12987941" cy="5339260"/>
              <a:chOff x="0" y="-71373"/>
              <a:chExt cx="3807151" cy="2589908"/>
            </a:xfrm>
          </p:grpSpPr>
          <p:sp>
            <p:nvSpPr>
              <p:cNvPr id="6" name="Freeform 5">
                <a:extLst>
                  <a:ext uri="{FF2B5EF4-FFF2-40B4-BE49-F238E27FC236}">
                    <a16:creationId xmlns:a16="http://schemas.microsoft.com/office/drawing/2014/main" id="{4ABA1025-FF99-46D9-8F08-75D59C9930DD}"/>
                  </a:ext>
                </a:extLst>
              </p:cNvPr>
              <p:cNvSpPr/>
              <p:nvPr/>
            </p:nvSpPr>
            <p:spPr>
              <a:xfrm>
                <a:off x="0" y="-71373"/>
                <a:ext cx="3807151" cy="2589908"/>
              </a:xfrm>
              <a:custGeom>
                <a:avLst/>
                <a:gdLst/>
                <a:ahLst/>
                <a:cxnLst/>
                <a:rect l="l" t="t" r="r" b="b"/>
                <a:pathLst>
                  <a:path w="2968314" h="2146361">
                    <a:moveTo>
                      <a:pt x="2843854" y="2146361"/>
                    </a:moveTo>
                    <a:lnTo>
                      <a:pt x="124460" y="2146361"/>
                    </a:lnTo>
                    <a:cubicBezTo>
                      <a:pt x="55880" y="2146361"/>
                      <a:pt x="0" y="2090481"/>
                      <a:pt x="0" y="2021901"/>
                    </a:cubicBezTo>
                    <a:lnTo>
                      <a:pt x="0" y="124460"/>
                    </a:lnTo>
                    <a:cubicBezTo>
                      <a:pt x="0" y="55880"/>
                      <a:pt x="55880" y="0"/>
                      <a:pt x="124460" y="0"/>
                    </a:cubicBezTo>
                    <a:lnTo>
                      <a:pt x="2843854" y="0"/>
                    </a:lnTo>
                    <a:cubicBezTo>
                      <a:pt x="2912434" y="0"/>
                      <a:pt x="2968314" y="55880"/>
                      <a:pt x="2968314" y="124460"/>
                    </a:cubicBezTo>
                    <a:lnTo>
                      <a:pt x="2968314" y="2021901"/>
                    </a:lnTo>
                    <a:cubicBezTo>
                      <a:pt x="2968314" y="2090482"/>
                      <a:pt x="2912434" y="2146361"/>
                      <a:pt x="2843854" y="2146361"/>
                    </a:cubicBezTo>
                    <a:close/>
                  </a:path>
                </a:pathLst>
              </a:custGeom>
              <a:solidFill>
                <a:srgbClr val="FFF0C6"/>
              </a:solidFill>
            </p:spPr>
            <p:txBody>
              <a:bodyPr/>
              <a:lstStyle/>
              <a:p>
                <a:endParaRPr lang="en-US"/>
              </a:p>
            </p:txBody>
          </p:sp>
        </p:grpSp>
        <p:sp>
          <p:nvSpPr>
            <p:cNvPr id="5" name="Rectangle 4">
              <a:extLst>
                <a:ext uri="{FF2B5EF4-FFF2-40B4-BE49-F238E27FC236}">
                  <a16:creationId xmlns:a16="http://schemas.microsoft.com/office/drawing/2014/main" id="{67CB9BCA-2CEA-4F23-8980-A177C8C7768A}"/>
                </a:ext>
              </a:extLst>
            </p:cNvPr>
            <p:cNvSpPr/>
            <p:nvPr/>
          </p:nvSpPr>
          <p:spPr>
            <a:xfrm>
              <a:off x="4292435" y="4171345"/>
              <a:ext cx="12276908" cy="4214230"/>
            </a:xfrm>
            <a:prstGeom prst="rect">
              <a:avLst/>
            </a:prstGeom>
          </p:spPr>
          <p:txBody>
            <a:bodyPr wrap="square">
              <a:spAutoFit/>
            </a:bodyPr>
            <a:lstStyle/>
            <a:p>
              <a:pPr algn="just">
                <a:lnSpc>
                  <a:spcPct val="150000"/>
                </a:lnSpc>
                <a:spcBef>
                  <a:spcPts val="67"/>
                </a:spcBef>
                <a:spcAft>
                  <a:spcPts val="67"/>
                </a:spcAft>
              </a:pPr>
              <a:r>
                <a:rPr lang="en-US" sz="2400" dirty="0">
                  <a:solidFill>
                    <a:srgbClr val="000000"/>
                  </a:solidFill>
                  <a:latin typeface="+mj-lt"/>
                  <a:ea typeface="Arial" panose="020B0604020202020204" pitchFamily="34" charset="0"/>
                  <a:cs typeface="Times New Roman" panose="02020603050405020304" pitchFamily="18" charset="0"/>
                </a:rPr>
                <a:t>- </a:t>
              </a:r>
              <a:r>
                <a:rPr lang="vi-VN" sz="2400" dirty="0">
                  <a:solidFill>
                    <a:srgbClr val="000000"/>
                  </a:solidFill>
                  <a:latin typeface="+mj-lt"/>
                  <a:ea typeface="Arial" panose="020B0604020202020204" pitchFamily="34" charset="0"/>
                  <a:cs typeface="Times New Roman" panose="02020603050405020304" pitchFamily="18" charset="0"/>
                </a:rPr>
                <a:t>Có rất nhiều cách ứng xử phù hợp với bạn bè như: tôn trọng bạn; lắng nghe khi bạn nói; thân thiện, hòa đồng với bạn;...</a:t>
              </a:r>
              <a:endParaRPr lang="en-US" sz="2400" dirty="0">
                <a:solidFill>
                  <a:srgbClr val="000000"/>
                </a:solidFill>
                <a:latin typeface="+mj-lt"/>
                <a:ea typeface="Arial" panose="020B0604020202020204" pitchFamily="34" charset="0"/>
                <a:cs typeface="Times New Roman" panose="02020603050405020304" pitchFamily="18" charset="0"/>
              </a:endParaRPr>
            </a:p>
            <a:p>
              <a:pPr algn="just">
                <a:lnSpc>
                  <a:spcPct val="150000"/>
                </a:lnSpc>
                <a:spcBef>
                  <a:spcPts val="67"/>
                </a:spcBef>
                <a:spcAft>
                  <a:spcPts val="67"/>
                </a:spcAft>
              </a:pPr>
              <a:r>
                <a:rPr lang="en-US" sz="2400" dirty="0">
                  <a:solidFill>
                    <a:srgbClr val="000000"/>
                  </a:solidFill>
                  <a:latin typeface="+mj-lt"/>
                  <a:ea typeface="Arial" panose="020B0604020202020204" pitchFamily="34" charset="0"/>
                  <a:cs typeface="Times New Roman" panose="02020603050405020304" pitchFamily="18" charset="0"/>
                </a:rPr>
                <a:t>- </a:t>
              </a:r>
              <a:r>
                <a:rPr lang="vi-VN" sz="2400" dirty="0">
                  <a:solidFill>
                    <a:srgbClr val="000000"/>
                  </a:solidFill>
                  <a:latin typeface="+mj-lt"/>
                  <a:ea typeface="Arial" panose="020B0604020202020204" pitchFamily="34" charset="0"/>
                  <a:cs typeface="Times New Roman" panose="02020603050405020304" pitchFamily="18" charset="0"/>
                </a:rPr>
                <a:t>Các em hãy cùng nhau thực hiện tốt những cách ứng xử với bạn bè để xây dựng tình bạn đẹp nhé!</a:t>
              </a:r>
              <a:endParaRPr lang="en-US" sz="2400" dirty="0">
                <a:solidFill>
                  <a:srgbClr val="000000"/>
                </a:solidFill>
                <a:latin typeface="+mj-lt"/>
                <a:ea typeface="Arial" panose="020B0604020202020204" pitchFamily="34" charset="0"/>
                <a:cs typeface="Times New Roman" panose="02020603050405020304" pitchFamily="18" charset="0"/>
              </a:endParaRPr>
            </a:p>
          </p:txBody>
        </p:sp>
      </p:grpSp>
    </p:spTree>
    <p:extLst>
      <p:ext uri="{BB962C8B-B14F-4D97-AF65-F5344CB8AC3E}">
        <p14:creationId xmlns:p14="http://schemas.microsoft.com/office/powerpoint/2010/main" val="67748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85F0AD-992D-469E-821A-597EA533E862}"/>
              </a:ext>
            </a:extLst>
          </p:cNvPr>
          <p:cNvSpPr txBox="1"/>
          <p:nvPr/>
        </p:nvSpPr>
        <p:spPr>
          <a:xfrm>
            <a:off x="556492" y="1487998"/>
            <a:ext cx="8671674" cy="492443"/>
          </a:xfrm>
          <a:prstGeom prst="rect">
            <a:avLst/>
          </a:prstGeom>
          <a:noFill/>
        </p:spPr>
        <p:txBody>
          <a:bodyPr wrap="square" rtlCol="0">
            <a:spAutoFit/>
          </a:bodyPr>
          <a:lstStyle/>
          <a:p>
            <a:pPr lvl="0" algn="just">
              <a:defRPr/>
            </a:pPr>
            <a:r>
              <a:rPr lang="en-US" sz="2600" b="1" dirty="0" err="1">
                <a:solidFill>
                  <a:srgbClr val="C00000"/>
                </a:solidFill>
                <a:latin typeface="+mj-lt"/>
                <a:cs typeface="Arial" panose="020B0604020202020204" pitchFamily="34" charset="0"/>
              </a:rPr>
              <a:t>Hoạt</a:t>
            </a:r>
            <a:r>
              <a:rPr lang="en-US" sz="2600" b="1" dirty="0">
                <a:solidFill>
                  <a:srgbClr val="C00000"/>
                </a:solidFill>
                <a:latin typeface="+mj-lt"/>
                <a:cs typeface="Arial" panose="020B0604020202020204" pitchFamily="34" charset="0"/>
              </a:rPr>
              <a:t> </a:t>
            </a:r>
            <a:r>
              <a:rPr lang="en-US" sz="2600" b="1" dirty="0" err="1">
                <a:solidFill>
                  <a:srgbClr val="C00000"/>
                </a:solidFill>
                <a:latin typeface="+mj-lt"/>
                <a:cs typeface="Arial" panose="020B0604020202020204" pitchFamily="34" charset="0"/>
              </a:rPr>
              <a:t>động</a:t>
            </a:r>
            <a:r>
              <a:rPr lang="en-US" sz="2600" b="1" dirty="0">
                <a:solidFill>
                  <a:srgbClr val="C00000"/>
                </a:solidFill>
                <a:latin typeface="+mj-lt"/>
                <a:cs typeface="Arial" panose="020B0604020202020204" pitchFamily="34" charset="0"/>
              </a:rPr>
              <a:t> 4:</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Thực</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hành</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ứng</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xử</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với</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bạn</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bè</a:t>
            </a:r>
            <a:endParaRPr lang="en-US" sz="2600" dirty="0">
              <a:solidFill>
                <a:srgbClr val="C00000"/>
              </a:solidFill>
              <a:latin typeface="+mj-lt"/>
              <a:cs typeface="Arial" panose="020B0604020202020204" pitchFamily="34" charset="0"/>
            </a:endParaRPr>
          </a:p>
        </p:txBody>
      </p:sp>
      <p:sp>
        <p:nvSpPr>
          <p:cNvPr id="3" name="Google Shape;1573;p33">
            <a:extLst>
              <a:ext uri="{FF2B5EF4-FFF2-40B4-BE49-F238E27FC236}">
                <a16:creationId xmlns:a16="http://schemas.microsoft.com/office/drawing/2014/main" id="{FD728C40-EF07-4827-A315-34DF43E2614A}"/>
              </a:ext>
            </a:extLst>
          </p:cNvPr>
          <p:cNvSpPr/>
          <p:nvPr/>
        </p:nvSpPr>
        <p:spPr>
          <a:xfrm>
            <a:off x="3561715" y="2205183"/>
            <a:ext cx="5537200" cy="643239"/>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BDE7F9"/>
          </a:solidFill>
          <a:ln>
            <a:noFill/>
          </a:ln>
        </p:spPr>
        <p:txBody>
          <a:bodyPr spcFirstLastPara="1" wrap="square" lIns="60950" tIns="60950" rIns="60950" bIns="60950" anchor="ctr" anchorCtr="0">
            <a:noAutofit/>
          </a:bodyPr>
          <a:lstStyle/>
          <a:p>
            <a:pPr algn="ctr" defTabSz="609630">
              <a:buClr>
                <a:srgbClr val="000000"/>
              </a:buClr>
              <a:defRPr/>
            </a:pPr>
            <a:r>
              <a:rPr lang="en-US" sz="2400" b="1" kern="0" dirty="0" err="1">
                <a:solidFill>
                  <a:srgbClr val="000000"/>
                </a:solidFill>
                <a:latin typeface="+mj-lt"/>
                <a:cs typeface="Arial"/>
                <a:sym typeface="Arial"/>
              </a:rPr>
              <a:t>Nhiệm</a:t>
            </a:r>
            <a:r>
              <a:rPr lang="en-US" sz="2400" b="1" kern="0" dirty="0">
                <a:solidFill>
                  <a:srgbClr val="000000"/>
                </a:solidFill>
                <a:latin typeface="+mj-lt"/>
                <a:cs typeface="Arial"/>
                <a:sym typeface="Arial"/>
              </a:rPr>
              <a:t> </a:t>
            </a:r>
            <a:r>
              <a:rPr lang="en-US" sz="2400" b="1" kern="0" dirty="0" err="1">
                <a:solidFill>
                  <a:srgbClr val="000000"/>
                </a:solidFill>
                <a:latin typeface="+mj-lt"/>
                <a:cs typeface="Arial"/>
                <a:sym typeface="Arial"/>
              </a:rPr>
              <a:t>vụ</a:t>
            </a:r>
            <a:r>
              <a:rPr lang="en-US" sz="2400" b="1" kern="0" dirty="0">
                <a:solidFill>
                  <a:srgbClr val="000000"/>
                </a:solidFill>
                <a:latin typeface="+mj-lt"/>
                <a:cs typeface="Arial"/>
                <a:sym typeface="Arial"/>
              </a:rPr>
              <a:t> 1: LÀM VIỆC NHÓM</a:t>
            </a:r>
            <a:endParaRPr sz="2400" b="1" kern="0" dirty="0">
              <a:solidFill>
                <a:srgbClr val="000000"/>
              </a:solidFill>
              <a:latin typeface="+mj-lt"/>
              <a:cs typeface="Arial"/>
              <a:sym typeface="Arial"/>
            </a:endParaRPr>
          </a:p>
        </p:txBody>
      </p:sp>
      <p:sp>
        <p:nvSpPr>
          <p:cNvPr id="4" name="Rectangle 3">
            <a:extLst>
              <a:ext uri="{FF2B5EF4-FFF2-40B4-BE49-F238E27FC236}">
                <a16:creationId xmlns:a16="http://schemas.microsoft.com/office/drawing/2014/main" id="{79C9C3AC-52D1-4DFA-B2D4-DAF171E6D836}"/>
              </a:ext>
            </a:extLst>
          </p:cNvPr>
          <p:cNvSpPr/>
          <p:nvPr/>
        </p:nvSpPr>
        <p:spPr>
          <a:xfrm>
            <a:off x="792018" y="3052382"/>
            <a:ext cx="10414000" cy="2783839"/>
          </a:xfrm>
          <a:prstGeom prst="rect">
            <a:avLst/>
          </a:prstGeom>
        </p:spPr>
        <p:txBody>
          <a:bodyPr wrap="square">
            <a:spAutoFit/>
          </a:bodyPr>
          <a:lstStyle/>
          <a:p>
            <a:pPr marL="381019" indent="-381019" algn="just">
              <a:lnSpc>
                <a:spcPct val="150000"/>
              </a:lnSpc>
              <a:buFontTx/>
              <a:buChar char="-"/>
            </a:pP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nhóm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quan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sát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tranh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trong</a:t>
            </a:r>
            <a:r>
              <a:rPr lang="fr-FR" sz="2400" dirty="0">
                <a:latin typeface="+mj-lt"/>
                <a:ea typeface="Calibri" panose="020F0502020204030204" pitchFamily="34" charset="0"/>
                <a:cs typeface="Arial" panose="020B0604020202020204" pitchFamily="34" charset="0"/>
              </a:rPr>
              <a:t> SGK </a:t>
            </a:r>
            <a:r>
              <a:rPr lang="fr-FR" sz="2400" dirty="0" err="1">
                <a:latin typeface="+mj-lt"/>
                <a:ea typeface="Calibri" panose="020F0502020204030204" pitchFamily="34" charset="0"/>
                <a:cs typeface="Arial" panose="020B0604020202020204" pitchFamily="34" charset="0"/>
              </a:rPr>
              <a:t>trang</a:t>
            </a:r>
            <a:r>
              <a:rPr lang="fr-FR" sz="2400" dirty="0">
                <a:latin typeface="+mj-lt"/>
                <a:ea typeface="Calibri" panose="020F0502020204030204" pitchFamily="34" charset="0"/>
                <a:cs typeface="Arial" panose="020B0604020202020204" pitchFamily="34" charset="0"/>
              </a:rPr>
              <a:t> 82, </a:t>
            </a:r>
            <a:r>
              <a:rPr lang="fr-FR" sz="2400" dirty="0" err="1">
                <a:latin typeface="+mj-lt"/>
                <a:ea typeface="Calibri" panose="020F0502020204030204" pitchFamily="34" charset="0"/>
                <a:cs typeface="Arial" panose="020B0604020202020204" pitchFamily="34" charset="0"/>
              </a:rPr>
              <a:t>mô</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tả</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lại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huống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thảo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luận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về</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ứng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xử</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với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bạn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trong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mỗi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huống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nhóm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sẽ</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thể</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hiện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ứng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xử</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của</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nhóm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bằng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thức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đóng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vai</a:t>
            </a:r>
            <a:r>
              <a:rPr lang="fr-FR" sz="2400" dirty="0">
                <a:latin typeface="+mj-lt"/>
                <a:ea typeface="Calibri" panose="020F0502020204030204" pitchFamily="34" charset="0"/>
                <a:cs typeface="Arial" panose="020B0604020202020204" pitchFamily="34" charset="0"/>
              </a:rPr>
              <a:t>. </a:t>
            </a:r>
          </a:p>
          <a:p>
            <a:pPr marL="381019" indent="-381019" algn="just">
              <a:lnSpc>
                <a:spcPct val="150000"/>
              </a:lnSpc>
              <a:buFontTx/>
              <a:buChar char="-"/>
            </a:pPr>
            <a:r>
              <a:rPr lang="fr-FR" sz="2400" dirty="0" err="1">
                <a:latin typeface="+mj-lt"/>
                <a:ea typeface="Calibri" panose="020F0502020204030204" pitchFamily="34" charset="0"/>
                <a:cs typeface="Arial" panose="020B0604020202020204" pitchFamily="34" charset="0"/>
              </a:rPr>
              <a:t>Mỗi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nhóm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quan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sát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thảo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luận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về</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một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huống</a:t>
            </a:r>
            <a:r>
              <a:rPr lang="fr-FR" sz="2400" dirty="0">
                <a:latin typeface="+mj-lt"/>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1841826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anim calcmode="lin" valueType="num">
                                      <p:cBhvr>
                                        <p:cTn id="16" dur="500" fill="hold"/>
                                        <p:tgtEl>
                                          <p:spTgt spid="4"/>
                                        </p:tgtEl>
                                        <p:attrNameLst>
                                          <p:attrName>ppt_x</p:attrName>
                                        </p:attrNameLst>
                                      </p:cBhvr>
                                      <p:tavLst>
                                        <p:tav tm="0">
                                          <p:val>
                                            <p:strVal val="#ppt_x"/>
                                          </p:val>
                                        </p:tav>
                                        <p:tav tm="100000">
                                          <p:val>
                                            <p:strVal val="#ppt_x"/>
                                          </p:val>
                                        </p:tav>
                                      </p:tavLst>
                                    </p:anim>
                                    <p:anim calcmode="lin" valueType="num">
                                      <p:cBhvr>
                                        <p:cTn id="17"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157DAD-D92F-4608-874C-D41B6FC9FE34}"/>
              </a:ext>
            </a:extLst>
          </p:cNvPr>
          <p:cNvSpPr/>
          <p:nvPr/>
        </p:nvSpPr>
        <p:spPr>
          <a:xfrm>
            <a:off x="406560" y="1483082"/>
            <a:ext cx="6554757" cy="3891835"/>
          </a:xfrm>
          <a:prstGeom prst="rect">
            <a:avLst/>
          </a:prstGeom>
        </p:spPr>
        <p:txBody>
          <a:bodyPr wrap="square">
            <a:spAutoFit/>
          </a:bodyPr>
          <a:lstStyle/>
          <a:p>
            <a:pPr algn="just">
              <a:lnSpc>
                <a:spcPct val="150000"/>
              </a:lnSpc>
              <a:spcBef>
                <a:spcPts val="400"/>
              </a:spcBef>
              <a:spcAft>
                <a:spcPts val="400"/>
              </a:spcAft>
            </a:pPr>
            <a:r>
              <a:rPr lang="nl-NL" sz="2400" b="1" u="sng" dirty="0">
                <a:solidFill>
                  <a:srgbClr val="000000"/>
                </a:solidFill>
                <a:latin typeface="+mj-lt"/>
                <a:ea typeface="Calibri" panose="020F0502020204030204" pitchFamily="34" charset="0"/>
                <a:cs typeface="Arial" panose="020B0604020202020204" pitchFamily="34" charset="0"/>
              </a:rPr>
              <a:t>Tình huống 1:</a:t>
            </a:r>
            <a:r>
              <a:rPr lang="nl-NL" sz="2400" b="1" dirty="0">
                <a:solidFill>
                  <a:srgbClr val="000000"/>
                </a:solidFill>
                <a:latin typeface="+mj-lt"/>
                <a:ea typeface="Calibri" panose="020F0502020204030204" pitchFamily="34" charset="0"/>
                <a:cs typeface="Arial" panose="020B0604020202020204" pitchFamily="34" charset="0"/>
              </a:rPr>
              <a:t> </a:t>
            </a:r>
            <a:r>
              <a:rPr lang="nl-NL" sz="2400" dirty="0">
                <a:solidFill>
                  <a:srgbClr val="000000"/>
                </a:solidFill>
                <a:latin typeface="+mj-lt"/>
                <a:ea typeface="Calibri" panose="020F0502020204030204" pitchFamily="34" charset="0"/>
                <a:cs typeface="Arial" panose="020B0604020202020204" pitchFamily="34" charset="0"/>
              </a:rPr>
              <a:t>Trên đường đi học về, nhóm của Tuấn, Dung và Nam gặp một bạn nữ bị đau chân đi ngược chiều, mặt nhăn nhó. Nam ra trêu bạn, tỏ ý chắn đường không cho bạn đi. Bạn nữ liền nói: “Tránh ra cho mình đi!". Nam vẫn đứng đó cười trên ban. Nếu là Tuấn, em sẽ làm gì? </a:t>
            </a:r>
            <a:endParaRPr lang="en-US" sz="2400" dirty="0">
              <a:latin typeface="+mj-lt"/>
              <a:ea typeface="Calibri" panose="020F0502020204030204" pitchFamily="34" charset="0"/>
              <a:cs typeface="Arial" panose="020B0604020202020204" pitchFamily="34" charset="0"/>
            </a:endParaRPr>
          </a:p>
        </p:txBody>
      </p:sp>
      <p:pic>
        <p:nvPicPr>
          <p:cNvPr id="5" name="Picture 4" descr="Graphical user interface&#10;&#10;Description automatically generated">
            <a:extLst>
              <a:ext uri="{FF2B5EF4-FFF2-40B4-BE49-F238E27FC236}">
                <a16:creationId xmlns:a16="http://schemas.microsoft.com/office/drawing/2014/main" id="{1FFA3813-8095-62E7-D172-321B1E5DDD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1317" y="1748023"/>
            <a:ext cx="5166371" cy="3361951"/>
          </a:xfrm>
          <a:prstGeom prst="rect">
            <a:avLst/>
          </a:prstGeom>
        </p:spPr>
      </p:pic>
    </p:spTree>
    <p:extLst>
      <p:ext uri="{BB962C8B-B14F-4D97-AF65-F5344CB8AC3E}">
        <p14:creationId xmlns:p14="http://schemas.microsoft.com/office/powerpoint/2010/main" val="2051450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0568242-1AF3-4109-BA9F-4AB0AB5C59B5}"/>
              </a:ext>
            </a:extLst>
          </p:cNvPr>
          <p:cNvSpPr/>
          <p:nvPr/>
        </p:nvSpPr>
        <p:spPr>
          <a:xfrm>
            <a:off x="1739899" y="4471881"/>
            <a:ext cx="7455060" cy="2229841"/>
          </a:xfrm>
          <a:prstGeom prst="rect">
            <a:avLst/>
          </a:prstGeom>
          <a:ln>
            <a:prstDash val="sysDash"/>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spcBef>
                <a:spcPts val="400"/>
              </a:spcBef>
            </a:pPr>
            <a:r>
              <a:rPr lang="nl-NL" sz="2400" dirty="0">
                <a:latin typeface="+mj-lt"/>
                <a:ea typeface="Calibri" panose="020F0502020204030204" pitchFamily="34" charset="0"/>
                <a:cs typeface="Arial" panose="020B0604020202020204" pitchFamily="34" charset="0"/>
              </a:rPr>
              <a:t>Nếu là Tuấn, em sẽ nhắc nhở bạn Nam không được trêu bạn nữ như thế, mà nên xin lỗi và tránh ra cho bạn nữ đi. Nếu có thể, em sẽ dìu bạn về nhà nếu chân bạn đau quá. </a:t>
            </a:r>
            <a:endParaRPr lang="en-US" sz="2400" dirty="0">
              <a:latin typeface="+mj-lt"/>
              <a:ea typeface="Calibri" panose="020F0502020204030204" pitchFamily="34" charset="0"/>
              <a:cs typeface="Arial" panose="020B0604020202020204" pitchFamily="34" charset="0"/>
            </a:endParaRPr>
          </a:p>
        </p:txBody>
      </p:sp>
      <p:pic>
        <p:nvPicPr>
          <p:cNvPr id="3" name="Picture 4">
            <a:extLst>
              <a:ext uri="{FF2B5EF4-FFF2-40B4-BE49-F238E27FC236}">
                <a16:creationId xmlns:a16="http://schemas.microsoft.com/office/drawing/2014/main" id="{82DB3F50-A204-4819-BDF5-9723195D5DD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00072" y="4705350"/>
            <a:ext cx="630277" cy="302604"/>
          </a:xfrm>
          <a:prstGeom prst="rect">
            <a:avLst/>
          </a:prstGeom>
        </p:spPr>
      </p:pic>
      <p:pic>
        <p:nvPicPr>
          <p:cNvPr id="6" name="Picture 5" descr="Graphical user interface&#10;&#10;Description automatically generated">
            <a:extLst>
              <a:ext uri="{FF2B5EF4-FFF2-40B4-BE49-F238E27FC236}">
                <a16:creationId xmlns:a16="http://schemas.microsoft.com/office/drawing/2014/main" id="{4977F78E-FC22-FC5D-6EE0-F98A5628210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12814" y="1109930"/>
            <a:ext cx="5166371" cy="3361951"/>
          </a:xfrm>
          <a:prstGeom prst="rect">
            <a:avLst/>
          </a:prstGeom>
        </p:spPr>
      </p:pic>
    </p:spTree>
    <p:extLst>
      <p:ext uri="{BB962C8B-B14F-4D97-AF65-F5344CB8AC3E}">
        <p14:creationId xmlns:p14="http://schemas.microsoft.com/office/powerpoint/2010/main" val="445461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F4E904-4345-4209-93AA-C47D7CD01F7E}"/>
              </a:ext>
            </a:extLst>
          </p:cNvPr>
          <p:cNvSpPr/>
          <p:nvPr/>
        </p:nvSpPr>
        <p:spPr>
          <a:xfrm>
            <a:off x="239929" y="1882679"/>
            <a:ext cx="6554757" cy="2783839"/>
          </a:xfrm>
          <a:prstGeom prst="rect">
            <a:avLst/>
          </a:prstGeom>
        </p:spPr>
        <p:txBody>
          <a:bodyPr wrap="square">
            <a:spAutoFit/>
          </a:bodyPr>
          <a:lstStyle/>
          <a:p>
            <a:pPr algn="just">
              <a:lnSpc>
                <a:spcPct val="150000"/>
              </a:lnSpc>
              <a:spcBef>
                <a:spcPts val="400"/>
              </a:spcBef>
              <a:spcAft>
                <a:spcPts val="400"/>
              </a:spcAft>
            </a:pPr>
            <a:r>
              <a:rPr lang="vi-VN" sz="2400" b="1" u="sng" dirty="0">
                <a:solidFill>
                  <a:srgbClr val="000000"/>
                </a:solidFill>
                <a:latin typeface="+mj-lt"/>
                <a:ea typeface="Calibri" panose="020F0502020204030204" pitchFamily="34" charset="0"/>
                <a:cs typeface="Arial" panose="020B0604020202020204" pitchFamily="34" charset="0"/>
              </a:rPr>
              <a:t>Tình huống 2</a:t>
            </a:r>
            <a:r>
              <a:rPr lang="vi-VN" sz="2400" dirty="0">
                <a:solidFill>
                  <a:srgbClr val="000000"/>
                </a:solidFill>
                <a:latin typeface="+mj-lt"/>
                <a:ea typeface="Calibri" panose="020F0502020204030204" pitchFamily="34" charset="0"/>
                <a:cs typeface="Arial" panose="020B0604020202020204" pitchFamily="34" charset="0"/>
              </a:rPr>
              <a:t>: Giờ ra chơi, thấy Lan ngồi khóc một mình, Dũng và Mi ra hỏi thăm. Lan vừa khóc vừa nói: “Mình làm hỏng hộp bút rồi.”. Nếu là Dũng và Mi, em sẽ làm gì?</a:t>
            </a:r>
            <a:endParaRPr lang="en-US" sz="2400" dirty="0">
              <a:latin typeface="+mj-lt"/>
              <a:ea typeface="Calibri" panose="020F050202020403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334553D-C987-4A35-87D9-6B1972212AE2}"/>
              </a:ext>
            </a:extLst>
          </p:cNvPr>
          <p:cNvSpPr/>
          <p:nvPr/>
        </p:nvSpPr>
        <p:spPr>
          <a:xfrm>
            <a:off x="1724356" y="5442324"/>
            <a:ext cx="8448345" cy="1121846"/>
          </a:xfrm>
          <a:prstGeom prst="rect">
            <a:avLst/>
          </a:prstGeom>
          <a:ln>
            <a:prstDash val="sysDash"/>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spcBef>
                <a:spcPts val="400"/>
              </a:spcBef>
            </a:pPr>
            <a:r>
              <a:rPr lang="nl-NL" sz="2400" dirty="0">
                <a:latin typeface="+mj-lt"/>
                <a:ea typeface="Calibri" panose="020F0502020204030204" pitchFamily="34" charset="0"/>
                <a:cs typeface="Arial" panose="020B0604020202020204" pitchFamily="34" charset="0"/>
              </a:rPr>
              <a:t>Nếu là Dũng và Mi, em sẽ an ủi Lan đừng khóc nữa, bảo bạn cố gắng tiết kiệm tiền mua hộp bút mới. </a:t>
            </a:r>
            <a:endParaRPr lang="en-US" sz="2400" dirty="0">
              <a:latin typeface="+mj-lt"/>
              <a:ea typeface="Calibri" panose="020F050202020403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4D6B3133-80AF-46F6-AF15-0222C5947DEE}"/>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08001" y="5442324"/>
            <a:ext cx="765791" cy="310145"/>
          </a:xfrm>
          <a:prstGeom prst="rect">
            <a:avLst/>
          </a:prstGeom>
        </p:spPr>
      </p:pic>
      <p:pic>
        <p:nvPicPr>
          <p:cNvPr id="7" name="Picture 6" descr="A picture containing graphical user interface&#10;&#10;Description automatically generated">
            <a:extLst>
              <a:ext uri="{FF2B5EF4-FFF2-40B4-BE49-F238E27FC236}">
                <a16:creationId xmlns:a16="http://schemas.microsoft.com/office/drawing/2014/main" id="{76FAB7A3-6527-BC85-7289-25EB1A4C5A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3445" y="1511773"/>
            <a:ext cx="5220695" cy="3446795"/>
          </a:xfrm>
          <a:prstGeom prst="rect">
            <a:avLst/>
          </a:prstGeom>
        </p:spPr>
      </p:pic>
    </p:spTree>
    <p:extLst>
      <p:ext uri="{BB962C8B-B14F-4D97-AF65-F5344CB8AC3E}">
        <p14:creationId xmlns:p14="http://schemas.microsoft.com/office/powerpoint/2010/main" val="70741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955AE3A-830C-455E-8D03-F214ABD7F5EE}"/>
              </a:ext>
            </a:extLst>
          </p:cNvPr>
          <p:cNvSpPr txBox="1"/>
          <p:nvPr/>
        </p:nvSpPr>
        <p:spPr>
          <a:xfrm>
            <a:off x="520699" y="1556796"/>
            <a:ext cx="8928101" cy="492443"/>
          </a:xfrm>
          <a:prstGeom prst="rect">
            <a:avLst/>
          </a:prstGeom>
          <a:noFill/>
        </p:spPr>
        <p:txBody>
          <a:bodyPr wrap="square" rtlCol="0">
            <a:spAutoFit/>
          </a:bodyPr>
          <a:lstStyle/>
          <a:p>
            <a:pPr lvl="0" algn="just">
              <a:defRPr/>
            </a:pPr>
            <a:r>
              <a:rPr lang="en-US" sz="2600" b="1" dirty="0" err="1">
                <a:solidFill>
                  <a:srgbClr val="C00000"/>
                </a:solidFill>
                <a:latin typeface="+mj-lt"/>
                <a:cs typeface="Arial" panose="020B0604020202020204" pitchFamily="34" charset="0"/>
              </a:rPr>
              <a:t>Hoạt</a:t>
            </a:r>
            <a:r>
              <a:rPr lang="en-US" sz="2600" b="1" dirty="0">
                <a:solidFill>
                  <a:srgbClr val="C00000"/>
                </a:solidFill>
                <a:latin typeface="+mj-lt"/>
                <a:cs typeface="Arial" panose="020B0604020202020204" pitchFamily="34" charset="0"/>
              </a:rPr>
              <a:t> </a:t>
            </a:r>
            <a:r>
              <a:rPr lang="en-US" sz="2600" b="1" dirty="0" err="1">
                <a:solidFill>
                  <a:srgbClr val="C00000"/>
                </a:solidFill>
                <a:latin typeface="+mj-lt"/>
                <a:cs typeface="Arial" panose="020B0604020202020204" pitchFamily="34" charset="0"/>
              </a:rPr>
              <a:t>động</a:t>
            </a:r>
            <a:r>
              <a:rPr lang="en-US" sz="2600" b="1" dirty="0">
                <a:solidFill>
                  <a:srgbClr val="C00000"/>
                </a:solidFill>
                <a:latin typeface="+mj-lt"/>
                <a:cs typeface="Arial" panose="020B0604020202020204" pitchFamily="34" charset="0"/>
              </a:rPr>
              <a:t> 4: </a:t>
            </a:r>
            <a:r>
              <a:rPr lang="en-US" sz="2600" dirty="0" err="1">
                <a:solidFill>
                  <a:srgbClr val="C00000"/>
                </a:solidFill>
                <a:latin typeface="+mj-lt"/>
                <a:cs typeface="Arial" panose="020B0604020202020204" pitchFamily="34" charset="0"/>
              </a:rPr>
              <a:t>Thực</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hành</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ứng</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xử</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với</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bạn</a:t>
            </a:r>
            <a:r>
              <a:rPr lang="en-US" sz="2600" dirty="0">
                <a:solidFill>
                  <a:srgbClr val="C00000"/>
                </a:solidFill>
                <a:latin typeface="+mj-lt"/>
                <a:cs typeface="Arial" panose="020B0604020202020204" pitchFamily="34" charset="0"/>
              </a:rPr>
              <a:t> </a:t>
            </a:r>
            <a:r>
              <a:rPr lang="en-US" sz="2600" dirty="0" err="1">
                <a:solidFill>
                  <a:srgbClr val="C00000"/>
                </a:solidFill>
                <a:latin typeface="+mj-lt"/>
                <a:cs typeface="Arial" panose="020B0604020202020204" pitchFamily="34" charset="0"/>
              </a:rPr>
              <a:t>bè</a:t>
            </a:r>
            <a:endParaRPr lang="en-US" sz="2600" dirty="0">
              <a:solidFill>
                <a:srgbClr val="C00000"/>
              </a:solidFill>
              <a:latin typeface="+mj-lt"/>
              <a:cs typeface="Arial" panose="020B0604020202020204" pitchFamily="34" charset="0"/>
            </a:endParaRPr>
          </a:p>
        </p:txBody>
      </p:sp>
      <p:sp>
        <p:nvSpPr>
          <p:cNvPr id="3" name="Google Shape;1573;p33">
            <a:extLst>
              <a:ext uri="{FF2B5EF4-FFF2-40B4-BE49-F238E27FC236}">
                <a16:creationId xmlns:a16="http://schemas.microsoft.com/office/drawing/2014/main" id="{8D33C9E2-CCD5-4A9E-ADA4-97D3A6DEE6DD}"/>
              </a:ext>
            </a:extLst>
          </p:cNvPr>
          <p:cNvSpPr/>
          <p:nvPr/>
        </p:nvSpPr>
        <p:spPr>
          <a:xfrm>
            <a:off x="3612512" y="2271062"/>
            <a:ext cx="5537200" cy="643239"/>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BDE7F9"/>
          </a:solidFill>
          <a:ln>
            <a:noFill/>
          </a:ln>
        </p:spPr>
        <p:txBody>
          <a:bodyPr spcFirstLastPara="1" wrap="square" lIns="60950" tIns="60950" rIns="60950" bIns="60950" anchor="ctr" anchorCtr="0">
            <a:noAutofit/>
          </a:bodyPr>
          <a:lstStyle/>
          <a:p>
            <a:pPr lvl="0" algn="ctr">
              <a:buClr>
                <a:srgbClr val="000000"/>
              </a:buClr>
              <a:defRPr/>
            </a:pPr>
            <a:r>
              <a:rPr lang="en-US" sz="2400" b="1" kern="0" dirty="0" err="1">
                <a:solidFill>
                  <a:srgbClr val="000000"/>
                </a:solidFill>
                <a:latin typeface="+mj-lt"/>
                <a:cs typeface="Arial"/>
                <a:sym typeface="Arial"/>
              </a:rPr>
              <a:t>Nhiệm</a:t>
            </a:r>
            <a:r>
              <a:rPr lang="en-US" sz="2400" b="1" kern="0" dirty="0">
                <a:solidFill>
                  <a:srgbClr val="000000"/>
                </a:solidFill>
                <a:latin typeface="+mj-lt"/>
                <a:cs typeface="Arial"/>
                <a:sym typeface="Arial"/>
              </a:rPr>
              <a:t> </a:t>
            </a:r>
            <a:r>
              <a:rPr lang="en-US" sz="2400" b="1" kern="0" dirty="0" err="1">
                <a:solidFill>
                  <a:srgbClr val="000000"/>
                </a:solidFill>
                <a:latin typeface="+mj-lt"/>
                <a:cs typeface="Arial"/>
                <a:sym typeface="Arial"/>
              </a:rPr>
              <a:t>vụ</a:t>
            </a:r>
            <a:r>
              <a:rPr lang="en-US" sz="2400" b="1" kern="0" dirty="0">
                <a:solidFill>
                  <a:srgbClr val="000000"/>
                </a:solidFill>
                <a:latin typeface="+mj-lt"/>
                <a:cs typeface="Arial"/>
                <a:sym typeface="Arial"/>
              </a:rPr>
              <a:t> 2: LÀM VIỆC CẢ LỚP</a:t>
            </a:r>
          </a:p>
        </p:txBody>
      </p:sp>
      <p:sp>
        <p:nvSpPr>
          <p:cNvPr id="4" name="Rounded Rectangular Callout 20">
            <a:extLst>
              <a:ext uri="{FF2B5EF4-FFF2-40B4-BE49-F238E27FC236}">
                <a16:creationId xmlns:a16="http://schemas.microsoft.com/office/drawing/2014/main" id="{68E7AE73-1A94-4C08-94D7-BE731F11B2B8}"/>
              </a:ext>
            </a:extLst>
          </p:cNvPr>
          <p:cNvSpPr/>
          <p:nvPr/>
        </p:nvSpPr>
        <p:spPr>
          <a:xfrm>
            <a:off x="2525020" y="3134812"/>
            <a:ext cx="8331200" cy="2146935"/>
          </a:xfrm>
          <a:prstGeom prst="wedgeRoundRectCallout">
            <a:avLst>
              <a:gd name="adj1" fmla="val -37929"/>
              <a:gd name="adj2" fmla="val 77007"/>
              <a:gd name="adj3" fmla="val 16667"/>
            </a:avLst>
          </a:prstGeom>
          <a:solidFill>
            <a:srgbClr val="FFFF99"/>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lnSpc>
                <a:spcPct val="150000"/>
              </a:lnSpc>
              <a:defRPr/>
            </a:pPr>
            <a:r>
              <a:rPr lang="en-US" sz="2400" dirty="0">
                <a:solidFill>
                  <a:prstClr val="black"/>
                </a:solidFill>
                <a:latin typeface="+mj-lt"/>
                <a:cs typeface="Arial" panose="020B0604020202020204" pitchFamily="34" charset="0"/>
              </a:rPr>
              <a:t>C</a:t>
            </a:r>
            <a:r>
              <a:rPr lang="vi-VN" sz="2400" dirty="0">
                <a:solidFill>
                  <a:prstClr val="black"/>
                </a:solidFill>
                <a:latin typeface="+mj-lt"/>
                <a:cs typeface="Arial" panose="020B0604020202020204" pitchFamily="34" charset="0"/>
              </a:rPr>
              <a:t>ác nhóm lên trước lớp đóng vai xử lí tình huống được giao, yêu cầu các nhóm khác nhận xét về cách xử lí tình huống của nhóm bạn.</a:t>
            </a:r>
            <a:endParaRPr lang="vi-VN" sz="2400" dirty="0">
              <a:solidFill>
                <a:prstClr val="black"/>
              </a:solidFill>
              <a:latin typeface="+mj-lt"/>
            </a:endParaRPr>
          </a:p>
        </p:txBody>
      </p:sp>
      <p:pic>
        <p:nvPicPr>
          <p:cNvPr id="5" name="Picture 17">
            <a:extLst>
              <a:ext uri="{FF2B5EF4-FFF2-40B4-BE49-F238E27FC236}">
                <a16:creationId xmlns:a16="http://schemas.microsoft.com/office/drawing/2014/main" id="{9724CA13-A734-43BB-A0AD-982D80D48B1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37976" y="5281747"/>
            <a:ext cx="3008474" cy="1507997"/>
          </a:xfrm>
          <a:prstGeom prst="rect">
            <a:avLst/>
          </a:prstGeom>
        </p:spPr>
      </p:pic>
    </p:spTree>
    <p:extLst>
      <p:ext uri="{BB962C8B-B14F-4D97-AF65-F5344CB8AC3E}">
        <p14:creationId xmlns:p14="http://schemas.microsoft.com/office/powerpoint/2010/main" val="64252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E3CF755-9F43-40B8-A6EE-2432CDB41F6B}"/>
              </a:ext>
            </a:extLst>
          </p:cNvPr>
          <p:cNvGrpSpPr/>
          <p:nvPr/>
        </p:nvGrpSpPr>
        <p:grpSpPr>
          <a:xfrm>
            <a:off x="412750" y="1698189"/>
            <a:ext cx="11176001" cy="1121846"/>
            <a:chOff x="6331792" y="4704583"/>
            <a:chExt cx="16764001" cy="1682769"/>
          </a:xfrm>
        </p:grpSpPr>
        <p:sp>
          <p:nvSpPr>
            <p:cNvPr id="3" name="Rectangle 2">
              <a:extLst>
                <a:ext uri="{FF2B5EF4-FFF2-40B4-BE49-F238E27FC236}">
                  <a16:creationId xmlns:a16="http://schemas.microsoft.com/office/drawing/2014/main" id="{46316519-2C21-4DF8-8C3F-6E462CE9486A}"/>
                </a:ext>
              </a:extLst>
            </p:cNvPr>
            <p:cNvSpPr/>
            <p:nvPr/>
          </p:nvSpPr>
          <p:spPr>
            <a:xfrm>
              <a:off x="7871813" y="4704583"/>
              <a:ext cx="15223980" cy="1682769"/>
            </a:xfrm>
            <a:prstGeom prst="rect">
              <a:avLst/>
            </a:prstGeom>
          </p:spPr>
          <p:txBody>
            <a:bodyPr wrap="square">
              <a:spAutoFit/>
            </a:bodyPr>
            <a:lstStyle/>
            <a:p>
              <a:pPr lvl="0">
                <a:lnSpc>
                  <a:spcPct val="150000"/>
                </a:lnSpc>
                <a:defRPr/>
              </a:pPr>
              <a:r>
                <a:rPr lang="en-US" sz="2400" dirty="0">
                  <a:solidFill>
                    <a:srgbClr val="000000"/>
                  </a:solidFill>
                  <a:latin typeface="+mj-lt"/>
                </a:rPr>
                <a:t>Chia </a:t>
              </a:r>
              <a:r>
                <a:rPr lang="en-US" sz="2400" dirty="0" err="1">
                  <a:solidFill>
                    <a:srgbClr val="000000"/>
                  </a:solidFill>
                  <a:latin typeface="+mj-lt"/>
                </a:rPr>
                <a:t>sẻ</a:t>
              </a:r>
              <a:r>
                <a:rPr lang="en-US" sz="2400" dirty="0">
                  <a:solidFill>
                    <a:srgbClr val="000000"/>
                  </a:solidFill>
                  <a:latin typeface="+mj-lt"/>
                </a:rPr>
                <a:t> </a:t>
              </a:r>
              <a:r>
                <a:rPr lang="en-US" sz="2400" dirty="0" err="1">
                  <a:solidFill>
                    <a:srgbClr val="000000"/>
                  </a:solidFill>
                  <a:latin typeface="+mj-lt"/>
                </a:rPr>
                <a:t>suy</a:t>
              </a:r>
              <a:r>
                <a:rPr lang="en-US" sz="2400" dirty="0">
                  <a:solidFill>
                    <a:srgbClr val="000000"/>
                  </a:solidFill>
                  <a:latin typeface="+mj-lt"/>
                </a:rPr>
                <a:t> </a:t>
              </a:r>
              <a:r>
                <a:rPr lang="en-US" sz="2400" dirty="0" err="1">
                  <a:solidFill>
                    <a:srgbClr val="000000"/>
                  </a:solidFill>
                  <a:latin typeface="+mj-lt"/>
                </a:rPr>
                <a:t>nghĩ</a:t>
              </a:r>
              <a:r>
                <a:rPr lang="en-US" sz="2400" dirty="0">
                  <a:solidFill>
                    <a:srgbClr val="000000"/>
                  </a:solidFill>
                  <a:latin typeface="+mj-lt"/>
                </a:rPr>
                <a:t> </a:t>
              </a:r>
              <a:r>
                <a:rPr lang="en-US" sz="2400" dirty="0" err="1">
                  <a:solidFill>
                    <a:srgbClr val="000000"/>
                  </a:solidFill>
                  <a:latin typeface="+mj-lt"/>
                </a:rPr>
                <a:t>và</a:t>
              </a:r>
              <a:r>
                <a:rPr lang="en-US" sz="2400" dirty="0">
                  <a:solidFill>
                    <a:srgbClr val="000000"/>
                  </a:solidFill>
                  <a:latin typeface="+mj-lt"/>
                </a:rPr>
                <a:t> </a:t>
              </a:r>
              <a:r>
                <a:rPr lang="en-US" sz="2400" dirty="0" err="1">
                  <a:solidFill>
                    <a:srgbClr val="000000"/>
                  </a:solidFill>
                  <a:latin typeface="+mj-lt"/>
                </a:rPr>
                <a:t>cảm</a:t>
              </a:r>
              <a:r>
                <a:rPr lang="en-US" sz="2400" dirty="0">
                  <a:solidFill>
                    <a:srgbClr val="000000"/>
                  </a:solidFill>
                  <a:latin typeface="+mj-lt"/>
                </a:rPr>
                <a:t> </a:t>
              </a:r>
              <a:r>
                <a:rPr lang="en-US" sz="2400" dirty="0" err="1">
                  <a:solidFill>
                    <a:srgbClr val="000000"/>
                  </a:solidFill>
                  <a:latin typeface="+mj-lt"/>
                </a:rPr>
                <a:t>nhận</a:t>
              </a:r>
              <a:r>
                <a:rPr lang="en-US" sz="2400" dirty="0">
                  <a:solidFill>
                    <a:srgbClr val="000000"/>
                  </a:solidFill>
                  <a:latin typeface="+mj-lt"/>
                </a:rPr>
                <a:t> </a:t>
              </a:r>
              <a:r>
                <a:rPr lang="en-US" sz="2400" dirty="0" err="1">
                  <a:solidFill>
                    <a:srgbClr val="000000"/>
                  </a:solidFill>
                  <a:latin typeface="+mj-lt"/>
                </a:rPr>
                <a:t>của</a:t>
              </a:r>
              <a:r>
                <a:rPr lang="en-US" sz="2400" dirty="0">
                  <a:solidFill>
                    <a:srgbClr val="000000"/>
                  </a:solidFill>
                  <a:latin typeface="+mj-lt"/>
                </a:rPr>
                <a:t> </a:t>
              </a:r>
              <a:r>
                <a:rPr lang="en-US" sz="2400" dirty="0" err="1">
                  <a:solidFill>
                    <a:srgbClr val="000000"/>
                  </a:solidFill>
                  <a:latin typeface="+mj-lt"/>
                </a:rPr>
                <a:t>bản</a:t>
              </a:r>
              <a:r>
                <a:rPr lang="en-US" sz="2400" dirty="0">
                  <a:solidFill>
                    <a:srgbClr val="000000"/>
                  </a:solidFill>
                  <a:latin typeface="+mj-lt"/>
                </a:rPr>
                <a:t> </a:t>
              </a:r>
              <a:r>
                <a:rPr lang="en-US" sz="2400" dirty="0" err="1">
                  <a:solidFill>
                    <a:srgbClr val="000000"/>
                  </a:solidFill>
                  <a:latin typeface="+mj-lt"/>
                </a:rPr>
                <a:t>thân</a:t>
              </a:r>
              <a:r>
                <a:rPr lang="en-US" sz="2400" dirty="0">
                  <a:solidFill>
                    <a:srgbClr val="000000"/>
                  </a:solidFill>
                  <a:latin typeface="+mj-lt"/>
                </a:rPr>
                <a:t> </a:t>
              </a:r>
              <a:r>
                <a:rPr lang="en-US" sz="2400" dirty="0" err="1">
                  <a:solidFill>
                    <a:srgbClr val="000000"/>
                  </a:solidFill>
                  <a:latin typeface="+mj-lt"/>
                </a:rPr>
                <a:t>em</a:t>
              </a:r>
              <a:r>
                <a:rPr lang="en-US" sz="2400" dirty="0">
                  <a:solidFill>
                    <a:srgbClr val="000000"/>
                  </a:solidFill>
                  <a:latin typeface="+mj-lt"/>
                </a:rPr>
                <a:t> </a:t>
              </a:r>
              <a:r>
                <a:rPr lang="en-US" sz="2400" dirty="0" err="1">
                  <a:solidFill>
                    <a:srgbClr val="000000"/>
                  </a:solidFill>
                  <a:latin typeface="+mj-lt"/>
                </a:rPr>
                <a:t>sau</a:t>
              </a:r>
              <a:r>
                <a:rPr lang="en-US" sz="2400" dirty="0">
                  <a:solidFill>
                    <a:srgbClr val="000000"/>
                  </a:solidFill>
                  <a:latin typeface="+mj-lt"/>
                </a:rPr>
                <a:t> </a:t>
              </a:r>
              <a:r>
                <a:rPr lang="en-US" sz="2400" dirty="0" err="1">
                  <a:solidFill>
                    <a:srgbClr val="000000"/>
                  </a:solidFill>
                  <a:latin typeface="+mj-lt"/>
                </a:rPr>
                <a:t>khi</a:t>
              </a:r>
              <a:r>
                <a:rPr lang="en-US" sz="2400" dirty="0">
                  <a:solidFill>
                    <a:srgbClr val="000000"/>
                  </a:solidFill>
                  <a:latin typeface="+mj-lt"/>
                </a:rPr>
                <a:t> </a:t>
              </a:r>
              <a:r>
                <a:rPr lang="en-US" sz="2400" dirty="0" err="1">
                  <a:solidFill>
                    <a:srgbClr val="000000"/>
                  </a:solidFill>
                  <a:latin typeface="+mj-lt"/>
                </a:rPr>
                <a:t>tham</a:t>
              </a:r>
              <a:r>
                <a:rPr lang="en-US" sz="2400" dirty="0">
                  <a:solidFill>
                    <a:srgbClr val="000000"/>
                  </a:solidFill>
                  <a:latin typeface="+mj-lt"/>
                </a:rPr>
                <a:t> </a:t>
              </a:r>
              <a:r>
                <a:rPr lang="en-US" sz="2400" dirty="0" err="1">
                  <a:solidFill>
                    <a:srgbClr val="000000"/>
                  </a:solidFill>
                  <a:latin typeface="+mj-lt"/>
                </a:rPr>
                <a:t>gia</a:t>
              </a:r>
              <a:r>
                <a:rPr lang="en-US" sz="2400" dirty="0">
                  <a:solidFill>
                    <a:srgbClr val="000000"/>
                  </a:solidFill>
                  <a:latin typeface="+mj-lt"/>
                </a:rPr>
                <a:t> </a:t>
              </a:r>
              <a:r>
                <a:rPr lang="en-US" sz="2400" dirty="0" err="1">
                  <a:solidFill>
                    <a:srgbClr val="000000"/>
                  </a:solidFill>
                  <a:latin typeface="+mj-lt"/>
                </a:rPr>
                <a:t>hoạt</a:t>
              </a:r>
              <a:r>
                <a:rPr lang="en-US" sz="2400" dirty="0">
                  <a:solidFill>
                    <a:srgbClr val="000000"/>
                  </a:solidFill>
                  <a:latin typeface="+mj-lt"/>
                </a:rPr>
                <a:t> </a:t>
              </a:r>
              <a:r>
                <a:rPr lang="en-US" sz="2400" dirty="0" err="1">
                  <a:solidFill>
                    <a:srgbClr val="000000"/>
                  </a:solidFill>
                  <a:latin typeface="+mj-lt"/>
                </a:rPr>
                <a:t>động</a:t>
              </a:r>
              <a:r>
                <a:rPr lang="en-US" sz="2400" dirty="0">
                  <a:solidFill>
                    <a:srgbClr val="000000"/>
                  </a:solidFill>
                  <a:latin typeface="+mj-lt"/>
                </a:rPr>
                <a:t> </a:t>
              </a:r>
              <a:r>
                <a:rPr lang="en-US" sz="2400" dirty="0" err="1">
                  <a:solidFill>
                    <a:srgbClr val="000000"/>
                  </a:solidFill>
                  <a:latin typeface="+mj-lt"/>
                </a:rPr>
                <a:t>theo</a:t>
              </a:r>
              <a:r>
                <a:rPr lang="en-US" sz="2400" dirty="0">
                  <a:solidFill>
                    <a:srgbClr val="000000"/>
                  </a:solidFill>
                  <a:latin typeface="+mj-lt"/>
                </a:rPr>
                <a:t> </a:t>
              </a:r>
              <a:r>
                <a:rPr lang="en-US" sz="2400" dirty="0" err="1">
                  <a:solidFill>
                    <a:srgbClr val="000000"/>
                  </a:solidFill>
                  <a:latin typeface="+mj-lt"/>
                </a:rPr>
                <a:t>các</a:t>
              </a:r>
              <a:r>
                <a:rPr lang="en-US" sz="2400" dirty="0">
                  <a:solidFill>
                    <a:srgbClr val="000000"/>
                  </a:solidFill>
                  <a:latin typeface="+mj-lt"/>
                </a:rPr>
                <a:t> </a:t>
              </a:r>
              <a:r>
                <a:rPr lang="en-US" sz="2400" dirty="0" err="1">
                  <a:solidFill>
                    <a:srgbClr val="000000"/>
                  </a:solidFill>
                  <a:latin typeface="+mj-lt"/>
                </a:rPr>
                <a:t>câu</a:t>
              </a:r>
              <a:r>
                <a:rPr lang="en-US" sz="2400" dirty="0">
                  <a:solidFill>
                    <a:srgbClr val="000000"/>
                  </a:solidFill>
                  <a:latin typeface="+mj-lt"/>
                </a:rPr>
                <a:t> </a:t>
              </a:r>
              <a:r>
                <a:rPr lang="en-US" sz="2400" dirty="0" err="1">
                  <a:solidFill>
                    <a:srgbClr val="000000"/>
                  </a:solidFill>
                  <a:latin typeface="+mj-lt"/>
                </a:rPr>
                <a:t>hỏi</a:t>
              </a:r>
              <a:r>
                <a:rPr lang="en-US" sz="2400" dirty="0">
                  <a:solidFill>
                    <a:srgbClr val="000000"/>
                  </a:solidFill>
                  <a:latin typeface="+mj-lt"/>
                </a:rPr>
                <a:t> </a:t>
              </a:r>
              <a:r>
                <a:rPr lang="en-US" sz="2400" dirty="0" err="1">
                  <a:solidFill>
                    <a:srgbClr val="000000"/>
                  </a:solidFill>
                  <a:latin typeface="+mj-lt"/>
                </a:rPr>
                <a:t>gợi</a:t>
              </a:r>
              <a:r>
                <a:rPr lang="en-US" sz="2400" dirty="0">
                  <a:solidFill>
                    <a:srgbClr val="000000"/>
                  </a:solidFill>
                  <a:latin typeface="+mj-lt"/>
                </a:rPr>
                <a:t> ý:</a:t>
              </a:r>
              <a:endParaRPr lang="en-US" sz="2400" dirty="0">
                <a:solidFill>
                  <a:prstClr val="black"/>
                </a:solidFill>
                <a:latin typeface="+mj-lt"/>
              </a:endParaRPr>
            </a:p>
          </p:txBody>
        </p:sp>
        <p:pic>
          <p:nvPicPr>
            <p:cNvPr id="4" name="Picture 26">
              <a:extLst>
                <a:ext uri="{FF2B5EF4-FFF2-40B4-BE49-F238E27FC236}">
                  <a16:creationId xmlns:a16="http://schemas.microsoft.com/office/drawing/2014/main" id="{36994660-CA99-4680-9C34-9565248574B0}"/>
                </a:ext>
              </a:extLst>
            </p:cNvPr>
            <p:cNvPicPr>
              <a:picLocks noChangeAspect="1"/>
            </p:cNvPicPr>
            <p:nvPr/>
          </p:nvPicPr>
          <p:blipFill>
            <a:blip r:embed="rId3">
              <a:duotone>
                <a:schemeClr val="accent1">
                  <a:shade val="45000"/>
                  <a:satMod val="135000"/>
                </a:schemeClr>
                <a:prstClr val="white"/>
              </a:duotone>
            </a:blip>
            <a:srcRect/>
            <a:stretch>
              <a:fillRect/>
            </a:stretch>
          </p:blipFill>
          <p:spPr>
            <a:xfrm>
              <a:off x="6331792" y="5235346"/>
              <a:ext cx="1192696" cy="914400"/>
            </a:xfrm>
            <a:prstGeom prst="rect">
              <a:avLst/>
            </a:prstGeom>
          </p:spPr>
        </p:pic>
      </p:grpSp>
      <p:grpSp>
        <p:nvGrpSpPr>
          <p:cNvPr id="5" name="Group 4">
            <a:extLst>
              <a:ext uri="{FF2B5EF4-FFF2-40B4-BE49-F238E27FC236}">
                <a16:creationId xmlns:a16="http://schemas.microsoft.com/office/drawing/2014/main" id="{EA5E5A37-E6BF-401A-9284-9E6DCA54FB64}"/>
              </a:ext>
            </a:extLst>
          </p:cNvPr>
          <p:cNvGrpSpPr/>
          <p:nvPr/>
        </p:nvGrpSpPr>
        <p:grpSpPr>
          <a:xfrm>
            <a:off x="1056957" y="3415986"/>
            <a:ext cx="9878195" cy="1170737"/>
            <a:chOff x="1954696" y="3055464"/>
            <a:chExt cx="14817292" cy="1756106"/>
          </a:xfrm>
        </p:grpSpPr>
        <p:sp>
          <p:nvSpPr>
            <p:cNvPr id="6" name="Rectangle 5">
              <a:extLst>
                <a:ext uri="{FF2B5EF4-FFF2-40B4-BE49-F238E27FC236}">
                  <a16:creationId xmlns:a16="http://schemas.microsoft.com/office/drawing/2014/main" id="{843D7963-C13E-4AEB-9F63-F86533790930}"/>
                </a:ext>
              </a:extLst>
            </p:cNvPr>
            <p:cNvSpPr/>
            <p:nvPr/>
          </p:nvSpPr>
          <p:spPr>
            <a:xfrm>
              <a:off x="3300608" y="3353852"/>
              <a:ext cx="13471380" cy="851772"/>
            </a:xfrm>
            <a:prstGeom prst="rect">
              <a:avLst/>
            </a:prstGeom>
          </p:spPr>
          <p:txBody>
            <a:bodyPr wrap="square">
              <a:spAutoFit/>
            </a:bodyPr>
            <a:lstStyle/>
            <a:p>
              <a:pPr marL="381019" indent="-381019" algn="just">
                <a:lnSpc>
                  <a:spcPct val="150000"/>
                </a:lnSpc>
                <a:buFont typeface="Arial" panose="020B0604020202020204" pitchFamily="34" charset="0"/>
                <a:buChar char="•"/>
              </a:pPr>
              <a:r>
                <a:rPr lang="nl-NL" sz="2400" dirty="0">
                  <a:solidFill>
                    <a:srgbClr val="000000"/>
                  </a:solidFill>
                  <a:latin typeface="+mj-lt"/>
                  <a:ea typeface="Calibri" panose="020F0502020204030204" pitchFamily="34" charset="0"/>
                  <a:cs typeface="Arial" panose="020B0604020202020204" pitchFamily="34" charset="0"/>
                </a:rPr>
                <a:t>Em thích phần đóng vai của nhóm nào nhất? Vì sao? </a:t>
              </a:r>
              <a:endParaRPr lang="en-US" sz="2400" dirty="0">
                <a:latin typeface="+mj-lt"/>
                <a:ea typeface="Calibri" panose="020F0502020204030204" pitchFamily="34" charset="0"/>
                <a:cs typeface="Arial" panose="020B0604020202020204" pitchFamily="34" charset="0"/>
              </a:endParaRPr>
            </a:p>
          </p:txBody>
        </p:sp>
        <p:pic>
          <p:nvPicPr>
            <p:cNvPr id="7" name="Picture 14">
              <a:extLst>
                <a:ext uri="{FF2B5EF4-FFF2-40B4-BE49-F238E27FC236}">
                  <a16:creationId xmlns:a16="http://schemas.microsoft.com/office/drawing/2014/main" id="{420AEAE9-18A6-4E08-83F3-FDD5F732951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954696" y="3055464"/>
              <a:ext cx="1148054" cy="1756106"/>
            </a:xfrm>
            <a:prstGeom prst="rect">
              <a:avLst/>
            </a:prstGeom>
          </p:spPr>
        </p:pic>
      </p:grpSp>
      <p:grpSp>
        <p:nvGrpSpPr>
          <p:cNvPr id="8" name="Group 7">
            <a:extLst>
              <a:ext uri="{FF2B5EF4-FFF2-40B4-BE49-F238E27FC236}">
                <a16:creationId xmlns:a16="http://schemas.microsoft.com/office/drawing/2014/main" id="{70DA89C7-483B-4D5A-A66D-EA3179625DC3}"/>
              </a:ext>
            </a:extLst>
          </p:cNvPr>
          <p:cNvGrpSpPr/>
          <p:nvPr/>
        </p:nvGrpSpPr>
        <p:grpSpPr>
          <a:xfrm>
            <a:off x="1285151" y="4713993"/>
            <a:ext cx="10089168" cy="993581"/>
            <a:chOff x="1989181" y="5248934"/>
            <a:chExt cx="15133752" cy="1490372"/>
          </a:xfrm>
        </p:grpSpPr>
        <p:pic>
          <p:nvPicPr>
            <p:cNvPr id="9" name="Picture 15">
              <a:extLst>
                <a:ext uri="{FF2B5EF4-FFF2-40B4-BE49-F238E27FC236}">
                  <a16:creationId xmlns:a16="http://schemas.microsoft.com/office/drawing/2014/main" id="{C8081EA2-EAC3-4F7E-BD8F-8DED9F04FE5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728194" y="5248934"/>
              <a:ext cx="1394739" cy="1490372"/>
            </a:xfrm>
            <a:prstGeom prst="rect">
              <a:avLst/>
            </a:prstGeom>
          </p:spPr>
        </p:pic>
        <p:sp>
          <p:nvSpPr>
            <p:cNvPr id="10" name="Rectangle 9">
              <a:extLst>
                <a:ext uri="{FF2B5EF4-FFF2-40B4-BE49-F238E27FC236}">
                  <a16:creationId xmlns:a16="http://schemas.microsoft.com/office/drawing/2014/main" id="{9DA81B87-EBCF-49A8-985D-7C0D03D97EF2}"/>
                </a:ext>
              </a:extLst>
            </p:cNvPr>
            <p:cNvSpPr/>
            <p:nvPr/>
          </p:nvSpPr>
          <p:spPr>
            <a:xfrm>
              <a:off x="1989181" y="5723644"/>
              <a:ext cx="14295551" cy="851772"/>
            </a:xfrm>
            <a:prstGeom prst="rect">
              <a:avLst/>
            </a:prstGeom>
          </p:spPr>
          <p:txBody>
            <a:bodyPr wrap="square">
              <a:spAutoFit/>
            </a:bodyPr>
            <a:lstStyle/>
            <a:p>
              <a:pPr marL="381019" indent="-381019" algn="just">
                <a:lnSpc>
                  <a:spcPct val="150000"/>
                </a:lnSpc>
                <a:buFont typeface="Arial" panose="020B0604020202020204" pitchFamily="34" charset="0"/>
                <a:buChar char="•"/>
              </a:pPr>
              <a:r>
                <a:rPr lang="nl-NL" sz="2400" dirty="0">
                  <a:solidFill>
                    <a:srgbClr val="000000"/>
                  </a:solidFill>
                  <a:latin typeface="+mj-lt"/>
                  <a:ea typeface="Calibri" panose="020F0502020204030204" pitchFamily="34" charset="0"/>
                  <a:cs typeface="Arial" panose="020B0604020202020204" pitchFamily="34" charset="0"/>
                </a:rPr>
                <a:t>Em học được điều gì qua việc xử lí các tình huống này?</a:t>
              </a:r>
              <a:endParaRPr lang="en-US" sz="2400" dirty="0">
                <a:solidFill>
                  <a:prstClr val="black"/>
                </a:solidFill>
                <a:latin typeface="+mj-lt"/>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108570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AB70493-F55C-4F6A-8FFE-DE36A7255695}"/>
              </a:ext>
            </a:extLst>
          </p:cNvPr>
          <p:cNvGrpSpPr/>
          <p:nvPr/>
        </p:nvGrpSpPr>
        <p:grpSpPr>
          <a:xfrm>
            <a:off x="2921000" y="1768573"/>
            <a:ext cx="8991600" cy="3015021"/>
            <a:chOff x="4648200" y="1790700"/>
            <a:chExt cx="13487400" cy="4522531"/>
          </a:xfrm>
        </p:grpSpPr>
        <p:grpSp>
          <p:nvGrpSpPr>
            <p:cNvPr id="3" name="Group 4">
              <a:extLst>
                <a:ext uri="{FF2B5EF4-FFF2-40B4-BE49-F238E27FC236}">
                  <a16:creationId xmlns:a16="http://schemas.microsoft.com/office/drawing/2014/main" id="{1C2D8D79-94EB-439E-8A8F-A70B977035C5}"/>
                </a:ext>
              </a:extLst>
            </p:cNvPr>
            <p:cNvGrpSpPr/>
            <p:nvPr/>
          </p:nvGrpSpPr>
          <p:grpSpPr>
            <a:xfrm>
              <a:off x="4648200" y="1790700"/>
              <a:ext cx="13487400" cy="4522531"/>
              <a:chOff x="0" y="0"/>
              <a:chExt cx="2968314" cy="1236779"/>
            </a:xfrm>
          </p:grpSpPr>
          <p:sp>
            <p:nvSpPr>
              <p:cNvPr id="5" name="Freeform 5">
                <a:extLst>
                  <a:ext uri="{FF2B5EF4-FFF2-40B4-BE49-F238E27FC236}">
                    <a16:creationId xmlns:a16="http://schemas.microsoft.com/office/drawing/2014/main" id="{6806EEB4-A576-47D5-A08C-DFC21BF58440}"/>
                  </a:ext>
                </a:extLst>
              </p:cNvPr>
              <p:cNvSpPr/>
              <p:nvPr/>
            </p:nvSpPr>
            <p:spPr>
              <a:xfrm>
                <a:off x="0" y="0"/>
                <a:ext cx="2968314" cy="1236779"/>
              </a:xfrm>
              <a:custGeom>
                <a:avLst/>
                <a:gdLst/>
                <a:ahLst/>
                <a:cxnLst/>
                <a:rect l="l" t="t" r="r" b="b"/>
                <a:pathLst>
                  <a:path w="2968314" h="2146361">
                    <a:moveTo>
                      <a:pt x="2843854" y="2146361"/>
                    </a:moveTo>
                    <a:lnTo>
                      <a:pt x="124460" y="2146361"/>
                    </a:lnTo>
                    <a:cubicBezTo>
                      <a:pt x="55880" y="2146361"/>
                      <a:pt x="0" y="2090481"/>
                      <a:pt x="0" y="2021901"/>
                    </a:cubicBezTo>
                    <a:lnTo>
                      <a:pt x="0" y="124460"/>
                    </a:lnTo>
                    <a:cubicBezTo>
                      <a:pt x="0" y="55880"/>
                      <a:pt x="55880" y="0"/>
                      <a:pt x="124460" y="0"/>
                    </a:cubicBezTo>
                    <a:lnTo>
                      <a:pt x="2843854" y="0"/>
                    </a:lnTo>
                    <a:cubicBezTo>
                      <a:pt x="2912434" y="0"/>
                      <a:pt x="2968314" y="55880"/>
                      <a:pt x="2968314" y="124460"/>
                    </a:cubicBezTo>
                    <a:lnTo>
                      <a:pt x="2968314" y="2021901"/>
                    </a:lnTo>
                    <a:cubicBezTo>
                      <a:pt x="2968314" y="2090482"/>
                      <a:pt x="2912434" y="2146361"/>
                      <a:pt x="2843854" y="2146361"/>
                    </a:cubicBezTo>
                    <a:close/>
                  </a:path>
                </a:pathLst>
              </a:custGeom>
              <a:solidFill>
                <a:srgbClr val="FFF0C6"/>
              </a:solidFill>
            </p:spPr>
            <p:txBody>
              <a:bodyPr/>
              <a:lstStyle/>
              <a:p>
                <a:endParaRPr lang="en-US"/>
              </a:p>
            </p:txBody>
          </p:sp>
        </p:grpSp>
        <p:sp>
          <p:nvSpPr>
            <p:cNvPr id="4" name="Rectangle 3">
              <a:extLst>
                <a:ext uri="{FF2B5EF4-FFF2-40B4-BE49-F238E27FC236}">
                  <a16:creationId xmlns:a16="http://schemas.microsoft.com/office/drawing/2014/main" id="{61986713-2258-4BA7-95A9-0F11EDA858C8}"/>
                </a:ext>
              </a:extLst>
            </p:cNvPr>
            <p:cNvSpPr/>
            <p:nvPr/>
          </p:nvSpPr>
          <p:spPr>
            <a:xfrm>
              <a:off x="5399666" y="2146578"/>
              <a:ext cx="11973935" cy="3344761"/>
            </a:xfrm>
            <a:prstGeom prst="rect">
              <a:avLst/>
            </a:prstGeom>
          </p:spPr>
          <p:txBody>
            <a:bodyPr wrap="square">
              <a:spAutoFit/>
            </a:bodyPr>
            <a:lstStyle/>
            <a:p>
              <a:pPr algn="just">
                <a:lnSpc>
                  <a:spcPct val="150000"/>
                </a:lnSpc>
                <a:spcBef>
                  <a:spcPts val="67"/>
                </a:spcBef>
                <a:spcAft>
                  <a:spcPts val="67"/>
                </a:spcAft>
              </a:pPr>
              <a:r>
                <a:rPr lang="vi-VN" sz="2400" dirty="0">
                  <a:latin typeface="+mj-lt"/>
                  <a:ea typeface="Arial" panose="020B0604020202020204" pitchFamily="34" charset="0"/>
                  <a:cs typeface="Times New Roman" panose="02020603050405020304" pitchFamily="18" charset="0"/>
                </a:rPr>
                <a:t>Hằng ngày, các em hãy thực hiện những hành vi ứng xử thân thiện, hòa đồng với bạn; biết quan tâm, chia sẻ với bạn bè khi ở trường, ở cộng đồng, trong học tập và các hoạt động tập thể.</a:t>
              </a:r>
              <a:endParaRPr lang="en-US" sz="2400" dirty="0">
                <a:latin typeface="+mj-lt"/>
                <a:ea typeface="Arial" panose="020B0604020202020204" pitchFamily="34" charset="0"/>
                <a:cs typeface="Times New Roman" panose="02020603050405020304" pitchFamily="18" charset="0"/>
              </a:endParaRPr>
            </a:p>
          </p:txBody>
        </p:sp>
      </p:grpSp>
      <p:sp>
        <p:nvSpPr>
          <p:cNvPr id="6" name="Rectangle 5">
            <a:extLst>
              <a:ext uri="{FF2B5EF4-FFF2-40B4-BE49-F238E27FC236}">
                <a16:creationId xmlns:a16="http://schemas.microsoft.com/office/drawing/2014/main" id="{AB345472-D768-416D-9EA6-9AC24C5E1537}"/>
              </a:ext>
            </a:extLst>
          </p:cNvPr>
          <p:cNvSpPr/>
          <p:nvPr/>
        </p:nvSpPr>
        <p:spPr>
          <a:xfrm>
            <a:off x="551650" y="2005825"/>
            <a:ext cx="2118862" cy="735138"/>
          </a:xfrm>
          <a:prstGeom prst="rect">
            <a:avLst/>
          </a:prstGeom>
        </p:spPr>
        <p:txBody>
          <a:bodyPr wrap="square">
            <a:spAutoFit/>
          </a:bodyPr>
          <a:lstStyle/>
          <a:p>
            <a:pPr algn="ctr" defTabSz="609630">
              <a:lnSpc>
                <a:spcPct val="150000"/>
              </a:lnSpc>
              <a:defRPr/>
            </a:pPr>
            <a:r>
              <a:rPr lang="en-US" sz="3200" b="1" dirty="0">
                <a:solidFill>
                  <a:srgbClr val="1F497D"/>
                </a:solidFill>
                <a:latin typeface="+mj-lt"/>
                <a:cs typeface="Arial" panose="020B0604020202020204" pitchFamily="34" charset="0"/>
              </a:rPr>
              <a:t>KẾT LUẬN</a:t>
            </a:r>
          </a:p>
        </p:txBody>
      </p:sp>
      <p:pic>
        <p:nvPicPr>
          <p:cNvPr id="7" name="Picture 9">
            <a:extLst>
              <a:ext uri="{FF2B5EF4-FFF2-40B4-BE49-F238E27FC236}">
                <a16:creationId xmlns:a16="http://schemas.microsoft.com/office/drawing/2014/main" id="{C53E2F79-881A-416C-B5E7-56849880DF7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64487" y="3168349"/>
            <a:ext cx="1693188" cy="1468841"/>
          </a:xfrm>
          <a:prstGeom prst="rect">
            <a:avLst/>
          </a:prstGeom>
        </p:spPr>
      </p:pic>
    </p:spTree>
    <p:extLst>
      <p:ext uri="{BB962C8B-B14F-4D97-AF65-F5344CB8AC3E}">
        <p14:creationId xmlns:p14="http://schemas.microsoft.com/office/powerpoint/2010/main" val="1882176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79818" y="2869104"/>
            <a:ext cx="2736543" cy="1674349"/>
            <a:chOff x="309542" y="967667"/>
            <a:chExt cx="2878585" cy="167434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4499DE-796B-46AF-A42D-31C9A86FA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0586" y="1267957"/>
            <a:ext cx="6662942" cy="5590043"/>
          </a:xfrm>
          <a:prstGeom prst="rect">
            <a:avLst/>
          </a:prstGeom>
        </p:spPr>
      </p:pic>
      <p:sp>
        <p:nvSpPr>
          <p:cNvPr id="6" name="TextBox 5">
            <a:extLst>
              <a:ext uri="{FF2B5EF4-FFF2-40B4-BE49-F238E27FC236}">
                <a16:creationId xmlns:a16="http://schemas.microsoft.com/office/drawing/2014/main" id="{E591CECB-138A-4903-ADEE-137CFBC5F305}"/>
              </a:ext>
            </a:extLst>
          </p:cNvPr>
          <p:cNvSpPr txBox="1"/>
          <p:nvPr/>
        </p:nvSpPr>
        <p:spPr>
          <a:xfrm>
            <a:off x="231343" y="1567543"/>
            <a:ext cx="5639243" cy="3337837"/>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400" dirty="0" err="1"/>
              <a:t>Mang</a:t>
            </a:r>
            <a:r>
              <a:rPr lang="en-US" sz="2400" dirty="0"/>
              <a:t> </a:t>
            </a:r>
            <a:r>
              <a:rPr lang="en-US" sz="2400" dirty="0" err="1"/>
              <a:t>những</a:t>
            </a:r>
            <a:r>
              <a:rPr lang="en-US" sz="2400" dirty="0"/>
              <a:t> </a:t>
            </a:r>
            <a:r>
              <a:rPr lang="en-US" sz="2400" dirty="0" err="1"/>
              <a:t>cuốn</a:t>
            </a:r>
            <a:r>
              <a:rPr lang="en-US" sz="2400" dirty="0"/>
              <a:t> </a:t>
            </a:r>
            <a:r>
              <a:rPr lang="en-US" sz="2400" dirty="0" err="1"/>
              <a:t>sách</a:t>
            </a:r>
            <a:r>
              <a:rPr lang="en-US" sz="2400" dirty="0"/>
              <a:t>, </a:t>
            </a:r>
            <a:r>
              <a:rPr lang="en-US" sz="2400" dirty="0" err="1"/>
              <a:t>truyện</a:t>
            </a:r>
            <a:r>
              <a:rPr lang="en-US" sz="2400" dirty="0"/>
              <a:t> </a:t>
            </a:r>
            <a:r>
              <a:rPr lang="en-US" sz="2400" dirty="0" err="1"/>
              <a:t>đóng</a:t>
            </a:r>
            <a:r>
              <a:rPr lang="en-US" sz="2400" dirty="0"/>
              <a:t> </a:t>
            </a:r>
            <a:r>
              <a:rPr lang="en-US" sz="2400" dirty="0" err="1"/>
              <a:t>góp</a:t>
            </a:r>
            <a:r>
              <a:rPr lang="en-US" sz="2400" dirty="0"/>
              <a:t> </a:t>
            </a:r>
            <a:r>
              <a:rPr lang="en-US" sz="2400" dirty="0" err="1"/>
              <a:t>cho</a:t>
            </a:r>
            <a:r>
              <a:rPr lang="en-US" sz="2400" dirty="0"/>
              <a:t> </a:t>
            </a:r>
            <a:r>
              <a:rPr lang="en-US" sz="2400" dirty="0" err="1"/>
              <a:t>tủ</a:t>
            </a:r>
            <a:r>
              <a:rPr lang="en-US" sz="2400" dirty="0"/>
              <a:t> </a:t>
            </a:r>
            <a:r>
              <a:rPr lang="en-US" sz="2400" dirty="0" err="1"/>
              <a:t>sách</a:t>
            </a:r>
            <a:r>
              <a:rPr lang="en-US" sz="2400" dirty="0"/>
              <a:t> </a:t>
            </a:r>
            <a:r>
              <a:rPr lang="en-US" sz="2400" dirty="0" err="1"/>
              <a:t>tình</a:t>
            </a:r>
            <a:r>
              <a:rPr lang="en-US" sz="2400" dirty="0"/>
              <a:t> </a:t>
            </a:r>
            <a:r>
              <a:rPr lang="en-US" sz="2400" dirty="0" err="1"/>
              <a:t>bạn</a:t>
            </a:r>
            <a:r>
              <a:rPr lang="en-US" sz="2400" dirty="0"/>
              <a:t> </a:t>
            </a:r>
            <a:r>
              <a:rPr lang="en-US" sz="2400" dirty="0" err="1"/>
              <a:t>của</a:t>
            </a:r>
            <a:r>
              <a:rPr lang="en-US" sz="2400" dirty="0"/>
              <a:t> </a:t>
            </a:r>
            <a:r>
              <a:rPr lang="en-US" sz="2400" dirty="0" err="1"/>
              <a:t>lớp</a:t>
            </a:r>
            <a:r>
              <a:rPr lang="en-US" sz="2400" dirty="0"/>
              <a:t>.</a:t>
            </a:r>
          </a:p>
          <a:p>
            <a:pPr marL="342900" indent="-342900" algn="just">
              <a:lnSpc>
                <a:spcPct val="150000"/>
              </a:lnSpc>
              <a:buFont typeface="Arial" panose="020B0604020202020204" pitchFamily="34" charset="0"/>
              <a:buChar char="•"/>
            </a:pPr>
            <a:r>
              <a:rPr lang="en-US" sz="2400" dirty="0" err="1"/>
              <a:t>Phân</a:t>
            </a:r>
            <a:r>
              <a:rPr lang="en-US" sz="2400" dirty="0"/>
              <a:t> </a:t>
            </a:r>
            <a:r>
              <a:rPr lang="en-US" sz="2400" dirty="0" err="1"/>
              <a:t>loại</a:t>
            </a:r>
            <a:r>
              <a:rPr lang="en-US" sz="2400" dirty="0"/>
              <a:t> </a:t>
            </a:r>
            <a:r>
              <a:rPr lang="en-US" sz="2400" dirty="0" err="1"/>
              <a:t>và</a:t>
            </a:r>
            <a:r>
              <a:rPr lang="en-US" sz="2400" dirty="0"/>
              <a:t> </a:t>
            </a:r>
            <a:r>
              <a:rPr lang="en-US" sz="2400" dirty="0" err="1"/>
              <a:t>sắp</a:t>
            </a:r>
            <a:r>
              <a:rPr lang="en-US" sz="2400" dirty="0"/>
              <a:t> </a:t>
            </a:r>
            <a:r>
              <a:rPr lang="en-US" sz="2400" dirty="0" err="1"/>
              <a:t>xếp</a:t>
            </a:r>
            <a:r>
              <a:rPr lang="en-US" sz="2400" dirty="0"/>
              <a:t> </a:t>
            </a:r>
            <a:r>
              <a:rPr lang="en-US" sz="2400" dirty="0" err="1"/>
              <a:t>các</a:t>
            </a:r>
            <a:r>
              <a:rPr lang="en-US" sz="2400" dirty="0"/>
              <a:t> </a:t>
            </a:r>
            <a:r>
              <a:rPr lang="en-US" sz="2400" dirty="0" err="1"/>
              <a:t>cuốn</a:t>
            </a:r>
            <a:r>
              <a:rPr lang="en-US" sz="2400" dirty="0"/>
              <a:t> </a:t>
            </a:r>
            <a:r>
              <a:rPr lang="en-US" sz="2400" dirty="0" err="1"/>
              <a:t>sách</a:t>
            </a:r>
            <a:r>
              <a:rPr lang="en-US" sz="2400" dirty="0"/>
              <a:t>, </a:t>
            </a:r>
            <a:r>
              <a:rPr lang="en-US" sz="2400" dirty="0" err="1"/>
              <a:t>truyện</a:t>
            </a:r>
            <a:r>
              <a:rPr lang="en-US" sz="2400" dirty="0"/>
              <a:t> </a:t>
            </a:r>
            <a:r>
              <a:rPr lang="en-US" sz="2400" dirty="0" err="1"/>
              <a:t>hợp</a:t>
            </a:r>
            <a:r>
              <a:rPr lang="en-US" sz="2400" dirty="0"/>
              <a:t> </a:t>
            </a:r>
            <a:r>
              <a:rPr lang="en-US" sz="2400" dirty="0" err="1"/>
              <a:t>lí</a:t>
            </a:r>
            <a:r>
              <a:rPr lang="en-US" sz="2400" dirty="0"/>
              <a:t>.</a:t>
            </a:r>
          </a:p>
          <a:p>
            <a:pPr marL="342900" indent="-342900" algn="just">
              <a:lnSpc>
                <a:spcPct val="150000"/>
              </a:lnSpc>
              <a:buFont typeface="Arial" panose="020B0604020202020204" pitchFamily="34" charset="0"/>
              <a:buChar char="•"/>
            </a:pPr>
            <a:r>
              <a:rPr lang="en-US" sz="2400" dirty="0"/>
              <a:t>Trang </a:t>
            </a:r>
            <a:r>
              <a:rPr lang="en-US" sz="2400" dirty="0" err="1"/>
              <a:t>trí</a:t>
            </a:r>
            <a:r>
              <a:rPr lang="en-US" sz="2400" dirty="0"/>
              <a:t> </a:t>
            </a:r>
            <a:r>
              <a:rPr lang="en-US" sz="2400" dirty="0" err="1"/>
              <a:t>tủ</a:t>
            </a:r>
            <a:r>
              <a:rPr lang="en-US" sz="2400" dirty="0"/>
              <a:t> </a:t>
            </a:r>
            <a:r>
              <a:rPr lang="en-US" sz="2400" dirty="0" err="1"/>
              <a:t>sách</a:t>
            </a:r>
            <a:r>
              <a:rPr lang="en-US" sz="2400" dirty="0"/>
              <a:t> </a:t>
            </a:r>
            <a:r>
              <a:rPr lang="en-US" sz="2400" dirty="0" err="1"/>
              <a:t>tình</a:t>
            </a:r>
            <a:r>
              <a:rPr lang="en-US" sz="2400" dirty="0"/>
              <a:t> </a:t>
            </a:r>
            <a:r>
              <a:rPr lang="en-US" sz="2400" dirty="0" err="1"/>
              <a:t>bạn</a:t>
            </a:r>
            <a:r>
              <a:rPr lang="en-US" sz="2400" dirty="0"/>
              <a:t>.</a:t>
            </a:r>
          </a:p>
        </p:txBody>
      </p:sp>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500"/>
                                        <p:tgtEl>
                                          <p:spTgt spid="6">
                                            <p:txEl>
                                              <p:pRg st="1" end="1"/>
                                            </p:txEl>
                                          </p:spTgt>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fade">
                                      <p:cBhvr>
                                        <p:cTn id="18"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2bf70f5ebf1a718aef076b27dd45a5b3.png">
            <a:extLst>
              <a:ext uri="{FF2B5EF4-FFF2-40B4-BE49-F238E27FC236}">
                <a16:creationId xmlns:a16="http://schemas.microsoft.com/office/drawing/2014/main" id="{D0D20B7D-6103-4B77-9FA9-E56009DC5BE8}"/>
              </a:ext>
            </a:extLst>
          </p:cNvPr>
          <p:cNvPicPr>
            <a:picLocks noChangeAspect="1"/>
          </p:cNvPicPr>
          <p:nvPr/>
        </p:nvPicPr>
        <p:blipFill>
          <a:blip r:embed="rId3" cstate="print"/>
          <a:stretch>
            <a:fillRect/>
          </a:stretch>
        </p:blipFill>
        <p:spPr>
          <a:xfrm>
            <a:off x="0" y="-1066800"/>
            <a:ext cx="12192000" cy="7924800"/>
          </a:xfrm>
          <a:prstGeom prst="rect">
            <a:avLst/>
          </a:prstGeom>
        </p:spPr>
      </p:pic>
      <p:pic>
        <p:nvPicPr>
          <p:cNvPr id="4" name="Picture 3" descr="4f942a9486ec68153575dc78a42d480b.png"/>
          <p:cNvPicPr>
            <a:picLocks noChangeAspect="1"/>
          </p:cNvPicPr>
          <p:nvPr/>
        </p:nvPicPr>
        <p:blipFill>
          <a:blip r:embed="rId4" cstate="print"/>
          <a:stretch>
            <a:fillRect/>
          </a:stretch>
        </p:blipFill>
        <p:spPr>
          <a:xfrm>
            <a:off x="3505200" y="3581400"/>
            <a:ext cx="5638800" cy="4191000"/>
          </a:xfrm>
          <a:prstGeom prst="rect">
            <a:avLst/>
          </a:prstGeom>
        </p:spPr>
      </p:pic>
      <p:sp>
        <p:nvSpPr>
          <p:cNvPr id="5" name="Cloud 4"/>
          <p:cNvSpPr/>
          <p:nvPr/>
        </p:nvSpPr>
        <p:spPr>
          <a:xfrm>
            <a:off x="6096000" y="1485900"/>
            <a:ext cx="3200400" cy="2514600"/>
          </a:xfrm>
          <a:prstGeom prst="cloud">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400" dirty="0" err="1">
                <a:latin typeface="UTM Avo" panose="02040603050506020204" pitchFamily="18" charset="0"/>
                <a:ea typeface="UD Digi Kyokasho N-B" panose="020B0400000000000000" pitchFamily="18" charset="-128"/>
              </a:rPr>
              <a:t>Đến</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giờ</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câu</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cá</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rồi</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Các</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cháu</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giúp</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ông</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nhé</a:t>
            </a:r>
            <a:r>
              <a:rPr lang="en-US" sz="2400" dirty="0">
                <a:latin typeface="UTM Avo" panose="02040603050506020204" pitchFamily="18" charset="0"/>
                <a:ea typeface="UD Digi Kyokasho N-B" panose="020B0400000000000000" pitchFamily="18" charset="-128"/>
              </a:rPr>
              <a:t> ^^</a:t>
            </a:r>
          </a:p>
        </p:txBody>
      </p:sp>
      <p:sp>
        <p:nvSpPr>
          <p:cNvPr id="6" name="Oval 5"/>
          <p:cNvSpPr/>
          <p:nvPr/>
        </p:nvSpPr>
        <p:spPr>
          <a:xfrm>
            <a:off x="5715000" y="4572000"/>
            <a:ext cx="228600" cy="2286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Oval 6"/>
          <p:cNvSpPr/>
          <p:nvPr/>
        </p:nvSpPr>
        <p:spPr>
          <a:xfrm>
            <a:off x="6096000" y="4114800"/>
            <a:ext cx="381000" cy="3048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Oval 7"/>
          <p:cNvSpPr/>
          <p:nvPr/>
        </p:nvSpPr>
        <p:spPr>
          <a:xfrm>
            <a:off x="5486400" y="4953000"/>
            <a:ext cx="228600" cy="152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Rectangle 9">
            <a:hlinkClick r:id="rId5" action="ppaction://hlinksldjump"/>
          </p:cNvPr>
          <p:cNvSpPr/>
          <p:nvPr/>
        </p:nvSpPr>
        <p:spPr>
          <a:xfrm>
            <a:off x="9448802" y="5676900"/>
            <a:ext cx="1569277" cy="923330"/>
          </a:xfrm>
          <a:prstGeom prst="rect">
            <a:avLst/>
          </a:prstGeom>
          <a:noFill/>
        </p:spPr>
        <p:txBody>
          <a:bodyPr wrap="none" lIns="91440" tIns="45720" rIns="91440" bIns="45720">
            <a:spAutoFit/>
          </a:bodyPr>
          <a:lstStyle/>
          <a:p>
            <a:pPr algn="ctr"/>
            <a:r>
              <a:rPr lang="en-US"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PLAY</a:t>
            </a:r>
          </a:p>
        </p:txBody>
      </p:sp>
      <p:pic>
        <p:nvPicPr>
          <p:cNvPr id="2" name="Picture 1" descr="Logo, company name&#10;&#10;Description automatically generated">
            <a:extLst>
              <a:ext uri="{FF2B5EF4-FFF2-40B4-BE49-F238E27FC236}">
                <a16:creationId xmlns:a16="http://schemas.microsoft.com/office/drawing/2014/main" id="{6457AA10-DD6D-976D-C21A-5C40B681D8E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extLst>
      <p:ext uri="{BB962C8B-B14F-4D97-AF65-F5344CB8AC3E}">
        <p14:creationId xmlns:p14="http://schemas.microsoft.com/office/powerpoint/2010/main" val="1937263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0 0  L 0.25 0  E" pathEditMode="relative" ptsTypes="">
                                      <p:cBhvr>
                                        <p:cTn id="6"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bf70f5ebf1a718aef076b27dd45a5b3.png"/>
          <p:cNvPicPr>
            <a:picLocks noChangeAspect="1"/>
          </p:cNvPicPr>
          <p:nvPr/>
        </p:nvPicPr>
        <p:blipFill>
          <a:blip r:embed="rId5" cstate="print"/>
          <a:stretch>
            <a:fillRect/>
          </a:stretch>
        </p:blipFill>
        <p:spPr>
          <a:xfrm>
            <a:off x="0"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7"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8"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7" cstate="print"/>
          <a:stretch>
            <a:fillRect/>
          </a:stretch>
        </p:blipFill>
        <p:spPr>
          <a:xfrm>
            <a:off x="1524000" y="5410200"/>
            <a:ext cx="1905000" cy="1923494"/>
          </a:xfrm>
          <a:prstGeom prst="rect">
            <a:avLst/>
          </a:prstGeom>
        </p:spPr>
      </p:pic>
      <p:pic>
        <p:nvPicPr>
          <p:cNvPr id="12" name="Picture 11" descr="e86f050d219b5585368f7ef298c00175.png"/>
          <p:cNvPicPr>
            <a:picLocks noChangeAspect="1"/>
          </p:cNvPicPr>
          <p:nvPr/>
        </p:nvPicPr>
        <p:blipFill>
          <a:blip r:embed="rId9" cstate="print"/>
          <a:stretch>
            <a:fillRect/>
          </a:stretch>
        </p:blipFill>
        <p:spPr>
          <a:xfrm>
            <a:off x="6324600" y="4953000"/>
            <a:ext cx="1676400" cy="1676400"/>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7" name="Rectangle 16"/>
          <p:cNvSpPr/>
          <p:nvPr/>
        </p:nvSpPr>
        <p:spPr>
          <a:xfrm>
            <a:off x="1524000" y="0"/>
            <a:ext cx="9144000" cy="1219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chemeClr val="tx1"/>
                </a:solidFill>
              </a:rPr>
              <a:t>Câu</a:t>
            </a:r>
            <a:r>
              <a:rPr lang="en-US" sz="3200" dirty="0">
                <a:solidFill>
                  <a:schemeClr val="tx1"/>
                </a:solidFill>
              </a:rPr>
              <a:t> </a:t>
            </a:r>
            <a:r>
              <a:rPr lang="en-US" sz="3200" dirty="0" err="1">
                <a:solidFill>
                  <a:schemeClr val="tx1"/>
                </a:solidFill>
              </a:rPr>
              <a:t>hỏi</a:t>
            </a:r>
            <a:r>
              <a:rPr lang="en-US" sz="3200" dirty="0">
                <a:solidFill>
                  <a:schemeClr val="tx1"/>
                </a:solidFill>
              </a:rPr>
              <a:t> 1: </a:t>
            </a:r>
            <a:r>
              <a:rPr lang="en-US" sz="3200" dirty="0" err="1">
                <a:solidFill>
                  <a:schemeClr val="tx1"/>
                </a:solidFill>
              </a:rPr>
              <a:t>Khi</a:t>
            </a:r>
            <a:r>
              <a:rPr lang="en-US" sz="3200" dirty="0">
                <a:solidFill>
                  <a:schemeClr val="tx1"/>
                </a:solidFill>
              </a:rPr>
              <a:t> </a:t>
            </a:r>
            <a:r>
              <a:rPr lang="en-US" sz="3200" dirty="0" err="1">
                <a:solidFill>
                  <a:schemeClr val="tx1"/>
                </a:solidFill>
              </a:rPr>
              <a:t>bạn</a:t>
            </a:r>
            <a:r>
              <a:rPr lang="en-US" sz="3200" dirty="0">
                <a:solidFill>
                  <a:schemeClr val="tx1"/>
                </a:solidFill>
              </a:rPr>
              <a:t> </a:t>
            </a:r>
            <a:r>
              <a:rPr lang="en-US" sz="3200" dirty="0" err="1">
                <a:solidFill>
                  <a:schemeClr val="tx1"/>
                </a:solidFill>
              </a:rPr>
              <a:t>nói</a:t>
            </a:r>
            <a:r>
              <a:rPr lang="en-US" sz="3200" dirty="0">
                <a:solidFill>
                  <a:schemeClr val="tx1"/>
                </a:solidFill>
              </a:rPr>
              <a:t> </a:t>
            </a:r>
            <a:r>
              <a:rPr lang="en-US" sz="3200" dirty="0" err="1">
                <a:solidFill>
                  <a:schemeClr val="tx1"/>
                </a:solidFill>
              </a:rPr>
              <a:t>chuyện</a:t>
            </a:r>
            <a:r>
              <a:rPr lang="en-US" sz="3200" dirty="0">
                <a:solidFill>
                  <a:schemeClr val="tx1"/>
                </a:solidFill>
              </a:rPr>
              <a:t> </a:t>
            </a:r>
            <a:r>
              <a:rPr lang="en-US" sz="3200" dirty="0" err="1">
                <a:solidFill>
                  <a:schemeClr val="tx1"/>
                </a:solidFill>
              </a:rPr>
              <a:t>với</a:t>
            </a:r>
            <a:r>
              <a:rPr lang="en-US" sz="3200" dirty="0">
                <a:solidFill>
                  <a:schemeClr val="tx1"/>
                </a:solidFill>
              </a:rPr>
              <a:t> </a:t>
            </a:r>
            <a:r>
              <a:rPr lang="en-US" sz="3200" dirty="0" err="1">
                <a:solidFill>
                  <a:schemeClr val="tx1"/>
                </a:solidFill>
              </a:rPr>
              <a:t>em</a:t>
            </a:r>
            <a:r>
              <a:rPr lang="en-US" sz="3200" dirty="0">
                <a:solidFill>
                  <a:schemeClr val="tx1"/>
                </a:solidFill>
              </a:rPr>
              <a:t>, </a:t>
            </a:r>
            <a:r>
              <a:rPr lang="en-US" sz="3200" dirty="0" err="1">
                <a:solidFill>
                  <a:schemeClr val="tx1"/>
                </a:solidFill>
              </a:rPr>
              <a:t>em</a:t>
            </a:r>
            <a:r>
              <a:rPr lang="en-US" sz="3200" dirty="0">
                <a:solidFill>
                  <a:schemeClr val="tx1"/>
                </a:solidFill>
              </a:rPr>
              <a:t> </a:t>
            </a:r>
            <a:r>
              <a:rPr lang="en-US" sz="3200" dirty="0" err="1">
                <a:solidFill>
                  <a:schemeClr val="tx1"/>
                </a:solidFill>
              </a:rPr>
              <a:t>nên</a:t>
            </a:r>
            <a:r>
              <a:rPr lang="en-US" sz="3200" dirty="0">
                <a:solidFill>
                  <a:schemeClr val="tx1"/>
                </a:solidFill>
              </a:rPr>
              <a:t> </a:t>
            </a:r>
            <a:r>
              <a:rPr lang="en-US" sz="3200" dirty="0" err="1">
                <a:solidFill>
                  <a:schemeClr val="tx1"/>
                </a:solidFill>
              </a:rPr>
              <a:t>làm</a:t>
            </a:r>
            <a:r>
              <a:rPr lang="en-US" sz="3200" dirty="0">
                <a:solidFill>
                  <a:schemeClr val="tx1"/>
                </a:solidFill>
              </a:rPr>
              <a:t> </a:t>
            </a:r>
            <a:r>
              <a:rPr lang="en-US" sz="3200" dirty="0" err="1">
                <a:solidFill>
                  <a:schemeClr val="tx1"/>
                </a:solidFill>
              </a:rPr>
              <a:t>gì</a:t>
            </a:r>
            <a:r>
              <a:rPr lang="en-US" sz="3200" dirty="0">
                <a:solidFill>
                  <a:schemeClr val="tx1"/>
                </a:solidFill>
              </a:rPr>
              <a:t>?</a:t>
            </a:r>
            <a:endParaRPr lang="en-US" sz="6600" dirty="0">
              <a:solidFill>
                <a:schemeClr val="tx1"/>
              </a:solidFill>
              <a:latin typeface="UTM Avo" panose="02040603050506020204" pitchFamily="18" charset="0"/>
              <a:cs typeface="Times New Roman" panose="02020603050405020304" pitchFamily="18" charset="0"/>
            </a:endParaRPr>
          </a:p>
        </p:txBody>
      </p:sp>
      <p:sp>
        <p:nvSpPr>
          <p:cNvPr id="19" name="TextBox 18"/>
          <p:cNvSpPr txBox="1"/>
          <p:nvPr/>
        </p:nvSpPr>
        <p:spPr>
          <a:xfrm>
            <a:off x="4343400" y="54102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 B</a:t>
            </a:r>
          </a:p>
        </p:txBody>
      </p:sp>
      <p:sp>
        <p:nvSpPr>
          <p:cNvPr id="20" name="TextBox 19"/>
          <p:cNvSpPr txBox="1"/>
          <p:nvPr/>
        </p:nvSpPr>
        <p:spPr>
          <a:xfrm>
            <a:off x="6705600" y="5419456"/>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C</a:t>
            </a:r>
          </a:p>
        </p:txBody>
      </p:sp>
      <p:sp>
        <p:nvSpPr>
          <p:cNvPr id="21" name="TextBox 20"/>
          <p:cNvSpPr txBox="1"/>
          <p:nvPr/>
        </p:nvSpPr>
        <p:spPr>
          <a:xfrm>
            <a:off x="9067800" y="54864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D</a:t>
            </a:r>
          </a:p>
        </p:txBody>
      </p:sp>
      <p:sp>
        <p:nvSpPr>
          <p:cNvPr id="24" name="Rectangle 23"/>
          <p:cNvSpPr/>
          <p:nvPr/>
        </p:nvSpPr>
        <p:spPr>
          <a:xfrm>
            <a:off x="1524000" y="1295400"/>
            <a:ext cx="4267200" cy="5334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a:solidFill>
                  <a:schemeClr val="tx1"/>
                </a:solidFill>
              </a:rPr>
              <a:t>A. </a:t>
            </a:r>
            <a:r>
              <a:rPr lang="en-US" sz="2000" dirty="0" err="1">
                <a:solidFill>
                  <a:schemeClr val="tx1"/>
                </a:solidFill>
              </a:rPr>
              <a:t>Lắng</a:t>
            </a:r>
            <a:r>
              <a:rPr lang="en-US" sz="2000" dirty="0">
                <a:solidFill>
                  <a:schemeClr val="tx1"/>
                </a:solidFill>
              </a:rPr>
              <a:t> </a:t>
            </a:r>
            <a:r>
              <a:rPr lang="en-US" sz="2000" dirty="0" err="1">
                <a:solidFill>
                  <a:schemeClr val="tx1"/>
                </a:solidFill>
              </a:rPr>
              <a:t>nghe</a:t>
            </a:r>
            <a:r>
              <a:rPr lang="en-US" sz="2000" dirty="0">
                <a:solidFill>
                  <a:schemeClr val="tx1"/>
                </a:solidFill>
              </a:rPr>
              <a:t> </a:t>
            </a:r>
            <a:r>
              <a:rPr lang="en-US" sz="2000" dirty="0" err="1">
                <a:solidFill>
                  <a:schemeClr val="tx1"/>
                </a:solidFill>
              </a:rPr>
              <a:t>bạn</a:t>
            </a:r>
            <a:r>
              <a:rPr lang="en-US" sz="2000" dirty="0">
                <a:solidFill>
                  <a:schemeClr val="tx1"/>
                </a:solidFill>
              </a:rPr>
              <a:t> </a:t>
            </a:r>
            <a:r>
              <a:rPr lang="en-US" sz="2000" dirty="0" err="1">
                <a:solidFill>
                  <a:schemeClr val="tx1"/>
                </a:solidFill>
              </a:rPr>
              <a:t>nói</a:t>
            </a:r>
            <a:r>
              <a:rPr lang="en-US" sz="2000" dirty="0">
                <a:solidFill>
                  <a:schemeClr val="tx1"/>
                </a:solidFill>
              </a:rPr>
              <a:t>.</a:t>
            </a:r>
            <a:endParaRPr lang="en-US" sz="2000" dirty="0">
              <a:solidFill>
                <a:schemeClr val="tx1"/>
              </a:solidFill>
              <a:latin typeface="UTM Avo" panose="02040603050506020204" pitchFamily="18" charset="0"/>
              <a:cs typeface="Times New Roman" panose="02020603050405020304" pitchFamily="18" charset="0"/>
            </a:endParaRPr>
          </a:p>
        </p:txBody>
      </p:sp>
      <p:sp>
        <p:nvSpPr>
          <p:cNvPr id="28" name="Rectangle 27"/>
          <p:cNvSpPr/>
          <p:nvPr/>
        </p:nvSpPr>
        <p:spPr>
          <a:xfrm>
            <a:off x="1524000" y="2057400"/>
            <a:ext cx="4267200" cy="5334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a:solidFill>
                  <a:schemeClr val="tx1"/>
                </a:solidFill>
              </a:rPr>
              <a:t>B. </a:t>
            </a:r>
            <a:r>
              <a:rPr lang="en-US" sz="2000" dirty="0" err="1">
                <a:solidFill>
                  <a:schemeClr val="tx1"/>
                </a:solidFill>
              </a:rPr>
              <a:t>Tranh</a:t>
            </a:r>
            <a:r>
              <a:rPr lang="en-US" sz="2000" dirty="0">
                <a:solidFill>
                  <a:schemeClr val="tx1"/>
                </a:solidFill>
              </a:rPr>
              <a:t> </a:t>
            </a:r>
            <a:r>
              <a:rPr lang="en-US" sz="2000" dirty="0" err="1">
                <a:solidFill>
                  <a:schemeClr val="tx1"/>
                </a:solidFill>
              </a:rPr>
              <a:t>lời</a:t>
            </a:r>
            <a:r>
              <a:rPr lang="en-US" sz="2000" dirty="0">
                <a:solidFill>
                  <a:schemeClr val="tx1"/>
                </a:solidFill>
              </a:rPr>
              <a:t> </a:t>
            </a:r>
            <a:r>
              <a:rPr lang="en-US" sz="2000" dirty="0" err="1">
                <a:solidFill>
                  <a:schemeClr val="tx1"/>
                </a:solidFill>
              </a:rPr>
              <a:t>bạn</a:t>
            </a:r>
            <a:r>
              <a:rPr lang="en-US" sz="2000" dirty="0">
                <a:solidFill>
                  <a:schemeClr val="tx1"/>
                </a:solidFill>
              </a:rPr>
              <a:t> </a:t>
            </a:r>
            <a:r>
              <a:rPr lang="en-US" sz="2000" dirty="0" err="1">
                <a:solidFill>
                  <a:schemeClr val="tx1"/>
                </a:solidFill>
              </a:rPr>
              <a:t>nói</a:t>
            </a:r>
            <a:r>
              <a:rPr lang="en-US" sz="2000" dirty="0">
                <a:solidFill>
                  <a:schemeClr val="tx1"/>
                </a:solidFill>
              </a:rPr>
              <a:t>.</a:t>
            </a:r>
            <a:endParaRPr lang="en-US" sz="2000" dirty="0">
              <a:solidFill>
                <a:schemeClr val="tx1"/>
              </a:solidFill>
              <a:latin typeface="UTM Avo" panose="02040603050506020204" pitchFamily="18" charset="0"/>
              <a:cs typeface="Times New Roman" panose="02020603050405020304" pitchFamily="18" charset="0"/>
            </a:endParaRPr>
          </a:p>
        </p:txBody>
      </p:sp>
      <p:sp>
        <p:nvSpPr>
          <p:cNvPr id="29" name="Rectangle 28"/>
          <p:cNvSpPr/>
          <p:nvPr/>
        </p:nvSpPr>
        <p:spPr>
          <a:xfrm>
            <a:off x="6048375" y="1406894"/>
            <a:ext cx="4819650" cy="5334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a:solidFill>
                  <a:schemeClr val="tx1"/>
                </a:solidFill>
              </a:rPr>
              <a:t>C. </a:t>
            </a:r>
            <a:r>
              <a:rPr lang="en-US" sz="2000" dirty="0" err="1">
                <a:solidFill>
                  <a:schemeClr val="tx1"/>
                </a:solidFill>
              </a:rPr>
              <a:t>Nói</a:t>
            </a:r>
            <a:r>
              <a:rPr lang="en-US" sz="2000" dirty="0">
                <a:solidFill>
                  <a:schemeClr val="tx1"/>
                </a:solidFill>
              </a:rPr>
              <a:t> </a:t>
            </a:r>
            <a:r>
              <a:rPr lang="en-US" sz="2000" dirty="0" err="1">
                <a:solidFill>
                  <a:schemeClr val="tx1"/>
                </a:solidFill>
              </a:rPr>
              <a:t>xấu</a:t>
            </a:r>
            <a:r>
              <a:rPr lang="en-US" sz="2000" dirty="0">
                <a:solidFill>
                  <a:schemeClr val="tx1"/>
                </a:solidFill>
              </a:rPr>
              <a:t> </a:t>
            </a:r>
            <a:r>
              <a:rPr lang="en-US" sz="2000" dirty="0" err="1">
                <a:solidFill>
                  <a:schemeClr val="tx1"/>
                </a:solidFill>
              </a:rPr>
              <a:t>bạn</a:t>
            </a:r>
            <a:r>
              <a:rPr lang="en-US" sz="2000" dirty="0">
                <a:solidFill>
                  <a:schemeClr val="tx1"/>
                </a:solidFill>
              </a:rPr>
              <a:t>.</a:t>
            </a:r>
            <a:endParaRPr lang="en-US" sz="2000" dirty="0">
              <a:solidFill>
                <a:schemeClr val="tx1"/>
              </a:solidFill>
              <a:latin typeface="UTM Avo" panose="02040603050506020204" pitchFamily="18" charset="0"/>
              <a:cs typeface="Times New Roman" panose="02020603050405020304" pitchFamily="18" charset="0"/>
            </a:endParaRPr>
          </a:p>
        </p:txBody>
      </p:sp>
      <p:sp>
        <p:nvSpPr>
          <p:cNvPr id="30" name="Rectangle 29"/>
          <p:cNvSpPr/>
          <p:nvPr/>
        </p:nvSpPr>
        <p:spPr>
          <a:xfrm>
            <a:off x="6048375" y="2168897"/>
            <a:ext cx="4819650" cy="457197"/>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a:solidFill>
                  <a:schemeClr val="tx1"/>
                </a:solidFill>
              </a:rPr>
              <a:t>D. </a:t>
            </a:r>
            <a:r>
              <a:rPr lang="vi-VN" sz="2000" dirty="0">
                <a:solidFill>
                  <a:schemeClr val="tx1"/>
                </a:solidFill>
              </a:rPr>
              <a:t>Cười nhạo câu chuyện của bạn</a:t>
            </a:r>
            <a:r>
              <a:rPr lang="en-US" sz="2000" dirty="0">
                <a:solidFill>
                  <a:schemeClr val="tx1"/>
                </a:solidFill>
              </a:rPr>
              <a:t>.</a:t>
            </a:r>
            <a:endParaRPr lang="en-US" sz="2000" dirty="0">
              <a:solidFill>
                <a:schemeClr val="tx1"/>
              </a:solidFill>
              <a:latin typeface="UTM Avo" panose="02040603050506020204" pitchFamily="18" charset="0"/>
              <a:cs typeface="Times New Roman" panose="02020603050405020304" pitchFamily="18" charset="0"/>
            </a:endParaRPr>
          </a:p>
        </p:txBody>
      </p:sp>
      <p:pic>
        <p:nvPicPr>
          <p:cNvPr id="16" name="Picture 15" descr="4f942a9486ec68153575dc78a42d480b.png"/>
          <p:cNvPicPr>
            <a:picLocks noChangeAspect="1"/>
          </p:cNvPicPr>
          <p:nvPr/>
        </p:nvPicPr>
        <p:blipFill>
          <a:blip r:embed="rId12" cstate="print"/>
          <a:stretch>
            <a:fillRect/>
          </a:stretch>
        </p:blipFill>
        <p:spPr>
          <a:xfrm>
            <a:off x="-990600" y="2514600"/>
            <a:ext cx="4114800" cy="3733800"/>
          </a:xfrm>
          <a:prstGeom prst="rect">
            <a:avLst/>
          </a:prstGeom>
        </p:spPr>
      </p:pic>
      <p:pic>
        <p:nvPicPr>
          <p:cNvPr id="31" name="Picture 30" descr="ca.png"/>
          <p:cNvPicPr>
            <a:picLocks noChangeAspect="1"/>
          </p:cNvPicPr>
          <p:nvPr/>
        </p:nvPicPr>
        <p:blipFill>
          <a:blip r:embed="rId13" cstate="print"/>
          <a:stretch>
            <a:fillRect/>
          </a:stretch>
        </p:blipFill>
        <p:spPr>
          <a:xfrm>
            <a:off x="2209800" y="5867403"/>
            <a:ext cx="533400" cy="473671"/>
          </a:xfrm>
          <a:prstGeom prst="rect">
            <a:avLst/>
          </a:prstGeom>
        </p:spPr>
      </p:pic>
      <p:pic>
        <p:nvPicPr>
          <p:cNvPr id="10" name="Picture 9" descr="e86f050d219b5585368f7ef298c00175.png"/>
          <p:cNvPicPr>
            <a:picLocks noChangeAspect="1"/>
          </p:cNvPicPr>
          <p:nvPr/>
        </p:nvPicPr>
        <p:blipFill>
          <a:blip r:embed="rId14" cstate="print"/>
          <a:stretch>
            <a:fillRect/>
          </a:stretch>
        </p:blipFill>
        <p:spPr>
          <a:xfrm>
            <a:off x="1524000" y="4879734"/>
            <a:ext cx="1905000" cy="1978269"/>
          </a:xfrm>
          <a:prstGeom prst="rect">
            <a:avLst/>
          </a:prstGeom>
        </p:spPr>
      </p:pic>
      <p:sp>
        <p:nvSpPr>
          <p:cNvPr id="32" name="TextBox 31"/>
          <p:cNvSpPr txBox="1"/>
          <p:nvPr/>
        </p:nvSpPr>
        <p:spPr>
          <a:xfrm>
            <a:off x="1752600" y="5537708"/>
            <a:ext cx="9144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  A</a:t>
            </a:r>
          </a:p>
        </p:txBody>
      </p:sp>
      <p:sp>
        <p:nvSpPr>
          <p:cNvPr id="37" name="Right Arrow 36">
            <a:hlinkClick r:id="rId15" action="ppaction://hlinksldjump"/>
          </p:cNvPr>
          <p:cNvSpPr/>
          <p:nvPr/>
        </p:nvSpPr>
        <p:spPr>
          <a:xfrm>
            <a:off x="10879020" y="5802243"/>
            <a:ext cx="457200" cy="3810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atin typeface="UTM Avo" panose="02040603050506020204" pitchFamily="18" charset="0"/>
            </a:endParaRPr>
          </a:p>
        </p:txBody>
      </p:sp>
      <p:sp>
        <p:nvSpPr>
          <p:cNvPr id="2" name="Rectangle 1">
            <a:extLst>
              <a:ext uri="{FF2B5EF4-FFF2-40B4-BE49-F238E27FC236}">
                <a16:creationId xmlns:a16="http://schemas.microsoft.com/office/drawing/2014/main" id="{6CECDBA7-3412-205E-F7C9-BF783C026307}"/>
              </a:ext>
            </a:extLst>
          </p:cNvPr>
          <p:cNvSpPr/>
          <p:nvPr/>
        </p:nvSpPr>
        <p:spPr>
          <a:xfrm>
            <a:off x="6364886" y="5351289"/>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3" name="Rectangle 2">
            <a:extLst>
              <a:ext uri="{FF2B5EF4-FFF2-40B4-BE49-F238E27FC236}">
                <a16:creationId xmlns:a16="http://schemas.microsoft.com/office/drawing/2014/main" id="{0BB8F535-E376-0AD0-2DA3-4F9DEB62A009}"/>
              </a:ext>
            </a:extLst>
          </p:cNvPr>
          <p:cNvSpPr/>
          <p:nvPr/>
        </p:nvSpPr>
        <p:spPr>
          <a:xfrm>
            <a:off x="4038600" y="5345043"/>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6" name="Rectangle 5">
            <a:extLst>
              <a:ext uri="{FF2B5EF4-FFF2-40B4-BE49-F238E27FC236}">
                <a16:creationId xmlns:a16="http://schemas.microsoft.com/office/drawing/2014/main" id="{A325401F-C2AA-2022-9D49-8008A33BA10F}"/>
              </a:ext>
            </a:extLst>
          </p:cNvPr>
          <p:cNvSpPr/>
          <p:nvPr/>
        </p:nvSpPr>
        <p:spPr>
          <a:xfrm>
            <a:off x="8689922" y="5407394"/>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pic>
        <p:nvPicPr>
          <p:cNvPr id="14" name="Picture 13" descr="Logo, company name&#10;&#10;Description automatically generated">
            <a:extLst>
              <a:ext uri="{FF2B5EF4-FFF2-40B4-BE49-F238E27FC236}">
                <a16:creationId xmlns:a16="http://schemas.microsoft.com/office/drawing/2014/main" id="{FA207A7F-74C6-B6BD-F5C9-EDC914A6B760}"/>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extLst>
      <p:ext uri="{BB962C8B-B14F-4D97-AF65-F5344CB8AC3E}">
        <p14:creationId xmlns:p14="http://schemas.microsoft.com/office/powerpoint/2010/main" val="225421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1000" fill="hold"/>
                                        <p:tgtEl>
                                          <p:spTgt spid="2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9"/>
                    </p:tgtEl>
                  </p:cond>
                </p:stCondLst>
                <p:endSync evt="end" delay="0">
                  <p:rtn val="all"/>
                </p:endSync>
                <p:childTnLst>
                  <p:par>
                    <p:cTn id="31" fill="hold">
                      <p:stCondLst>
                        <p:cond delay="0"/>
                      </p:stCondLst>
                      <p:childTnLst>
                        <p:par>
                          <p:cTn id="32" fill="hold">
                            <p:stCondLst>
                              <p:cond delay="0"/>
                            </p:stCondLst>
                            <p:childTnLst>
                              <p:par>
                                <p:cTn id="33" presetID="47" presetClass="exit" presetSubtype="0" fill="hold" grpId="0" nodeType="clickEffect">
                                  <p:stCondLst>
                                    <p:cond delay="0"/>
                                  </p:stCondLst>
                                  <p:childTnLst>
                                    <p:animEffect transition="out" filter="fade">
                                      <p:cBhvr>
                                        <p:cTn id="34" dur="1000"/>
                                        <p:tgtEl>
                                          <p:spTgt spid="19"/>
                                        </p:tgtEl>
                                      </p:cBhvr>
                                    </p:animEffect>
                                    <p:anim calcmode="lin" valueType="num">
                                      <p:cBhvr>
                                        <p:cTn id="35" dur="1000"/>
                                        <p:tgtEl>
                                          <p:spTgt spid="19"/>
                                        </p:tgtEl>
                                        <p:attrNameLst>
                                          <p:attrName>ppt_x</p:attrName>
                                        </p:attrNameLst>
                                      </p:cBhvr>
                                      <p:tavLst>
                                        <p:tav tm="0">
                                          <p:val>
                                            <p:strVal val="ppt_x"/>
                                          </p:val>
                                        </p:tav>
                                        <p:tav tm="100000">
                                          <p:val>
                                            <p:strVal val="ppt_x"/>
                                          </p:val>
                                        </p:tav>
                                      </p:tavLst>
                                    </p:anim>
                                    <p:anim calcmode="lin" valueType="num">
                                      <p:cBhvr>
                                        <p:cTn id="36" dur="1000"/>
                                        <p:tgtEl>
                                          <p:spTgt spid="19"/>
                                        </p:tgtEl>
                                        <p:attrNameLst>
                                          <p:attrName>ppt_y</p:attrName>
                                        </p:attrNameLst>
                                      </p:cBhvr>
                                      <p:tavLst>
                                        <p:tav tm="0">
                                          <p:val>
                                            <p:strVal val="ppt_y"/>
                                          </p:val>
                                        </p:tav>
                                        <p:tav tm="100000">
                                          <p:val>
                                            <p:strVal val="ppt_y-.1"/>
                                          </p:val>
                                        </p:tav>
                                      </p:tavLst>
                                    </p:anim>
                                    <p:set>
                                      <p:cBhvr>
                                        <p:cTn id="37" dur="1" fill="hold">
                                          <p:stCondLst>
                                            <p:cond delay="999"/>
                                          </p:stCondLst>
                                        </p:cTn>
                                        <p:tgtEl>
                                          <p:spTgt spid="19"/>
                                        </p:tgtEl>
                                        <p:attrNameLst>
                                          <p:attrName>style.visibility</p:attrName>
                                        </p:attrNameLst>
                                      </p:cBhvr>
                                      <p:to>
                                        <p:strVal val="hidden"/>
                                      </p:to>
                                    </p:set>
                                  </p:childTnLst>
                                </p:cTn>
                              </p:par>
                              <p:par>
                                <p:cTn id="38" presetID="47" presetClass="exit" presetSubtype="0" fill="hold" nodeType="withEffect">
                                  <p:stCondLst>
                                    <p:cond delay="0"/>
                                  </p:stCondLst>
                                  <p:childTnLst>
                                    <p:animEffect transition="out" filter="fade">
                                      <p:cBhvr>
                                        <p:cTn id="39" dur="1000"/>
                                        <p:tgtEl>
                                          <p:spTgt spid="11"/>
                                        </p:tgtEl>
                                      </p:cBhvr>
                                    </p:animEffect>
                                    <p:anim calcmode="lin" valueType="num">
                                      <p:cBhvr>
                                        <p:cTn id="40" dur="1000"/>
                                        <p:tgtEl>
                                          <p:spTgt spid="11"/>
                                        </p:tgtEl>
                                        <p:attrNameLst>
                                          <p:attrName>ppt_x</p:attrName>
                                        </p:attrNameLst>
                                      </p:cBhvr>
                                      <p:tavLst>
                                        <p:tav tm="0">
                                          <p:val>
                                            <p:strVal val="ppt_x"/>
                                          </p:val>
                                        </p:tav>
                                        <p:tav tm="100000">
                                          <p:val>
                                            <p:strVal val="ppt_x"/>
                                          </p:val>
                                        </p:tav>
                                      </p:tavLst>
                                    </p:anim>
                                    <p:anim calcmode="lin" valueType="num">
                                      <p:cBhvr>
                                        <p:cTn id="41" dur="1000"/>
                                        <p:tgtEl>
                                          <p:spTgt spid="11"/>
                                        </p:tgtEl>
                                        <p:attrNameLst>
                                          <p:attrName>ppt_y</p:attrName>
                                        </p:attrNameLst>
                                      </p:cBhvr>
                                      <p:tavLst>
                                        <p:tav tm="0">
                                          <p:val>
                                            <p:strVal val="ppt_y"/>
                                          </p:val>
                                        </p:tav>
                                        <p:tav tm="100000">
                                          <p:val>
                                            <p:strVal val="ppt_y-.1"/>
                                          </p:val>
                                        </p:tav>
                                      </p:tavLst>
                                    </p:anim>
                                    <p:set>
                                      <p:cBhvr>
                                        <p:cTn id="42" dur="1" fill="hold">
                                          <p:stCondLst>
                                            <p:cond delay="999"/>
                                          </p:stCondLst>
                                        </p:cTn>
                                        <p:tgtEl>
                                          <p:spTgt spid="11"/>
                                        </p:tgtEl>
                                        <p:attrNameLst>
                                          <p:attrName>style.visibility</p:attrName>
                                        </p:attrNameLst>
                                      </p:cBhvr>
                                      <p:to>
                                        <p:strVal val="hidden"/>
                                      </p:to>
                                    </p:set>
                                  </p:childTnLst>
                                </p:cTn>
                              </p:par>
                            </p:childTnLst>
                          </p:cTn>
                        </p:par>
                        <p:par>
                          <p:cTn id="43" fill="hold">
                            <p:stCondLst>
                              <p:cond delay="1000"/>
                            </p:stCondLst>
                            <p:childTnLst>
                              <p:par>
                                <p:cTn id="44" presetID="1" presetClass="entr" presetSubtype="0"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46" restart="whenNotActive" fill="hold" evtFilter="cancelBubble" nodeType="interactiveSeq">
                <p:stCondLst>
                  <p:cond evt="onClick" delay="0">
                    <p:tgtEl>
                      <p:spTgt spid="20"/>
                    </p:tgtEl>
                  </p:cond>
                </p:stCondLst>
                <p:endSync evt="end" delay="0">
                  <p:rtn val="all"/>
                </p:endSync>
                <p:childTnLst>
                  <p:par>
                    <p:cTn id="47" fill="hold">
                      <p:stCondLst>
                        <p:cond delay="0"/>
                      </p:stCondLst>
                      <p:childTnLst>
                        <p:par>
                          <p:cTn id="48" fill="hold">
                            <p:stCondLst>
                              <p:cond delay="0"/>
                            </p:stCondLst>
                            <p:childTnLst>
                              <p:par>
                                <p:cTn id="49" presetID="47" presetClass="exit" presetSubtype="0" fill="hold" grpId="0" nodeType="clickEffect">
                                  <p:stCondLst>
                                    <p:cond delay="0"/>
                                  </p:stCondLst>
                                  <p:childTnLst>
                                    <p:animEffect transition="out" filter="fade">
                                      <p:cBhvr>
                                        <p:cTn id="50" dur="1000"/>
                                        <p:tgtEl>
                                          <p:spTgt spid="20"/>
                                        </p:tgtEl>
                                      </p:cBhvr>
                                    </p:animEffect>
                                    <p:anim calcmode="lin" valueType="num">
                                      <p:cBhvr>
                                        <p:cTn id="51" dur="1000"/>
                                        <p:tgtEl>
                                          <p:spTgt spid="20"/>
                                        </p:tgtEl>
                                        <p:attrNameLst>
                                          <p:attrName>ppt_x</p:attrName>
                                        </p:attrNameLst>
                                      </p:cBhvr>
                                      <p:tavLst>
                                        <p:tav tm="0">
                                          <p:val>
                                            <p:strVal val="ppt_x"/>
                                          </p:val>
                                        </p:tav>
                                        <p:tav tm="100000">
                                          <p:val>
                                            <p:strVal val="ppt_x"/>
                                          </p:val>
                                        </p:tav>
                                      </p:tavLst>
                                    </p:anim>
                                    <p:anim calcmode="lin" valueType="num">
                                      <p:cBhvr>
                                        <p:cTn id="52" dur="1000"/>
                                        <p:tgtEl>
                                          <p:spTgt spid="20"/>
                                        </p:tgtEl>
                                        <p:attrNameLst>
                                          <p:attrName>ppt_y</p:attrName>
                                        </p:attrNameLst>
                                      </p:cBhvr>
                                      <p:tavLst>
                                        <p:tav tm="0">
                                          <p:val>
                                            <p:strVal val="ppt_y"/>
                                          </p:val>
                                        </p:tav>
                                        <p:tav tm="100000">
                                          <p:val>
                                            <p:strVal val="ppt_y-.1"/>
                                          </p:val>
                                        </p:tav>
                                      </p:tavLst>
                                    </p:anim>
                                    <p:set>
                                      <p:cBhvr>
                                        <p:cTn id="53" dur="1" fill="hold">
                                          <p:stCondLst>
                                            <p:cond delay="999"/>
                                          </p:stCondLst>
                                        </p:cTn>
                                        <p:tgtEl>
                                          <p:spTgt spid="20"/>
                                        </p:tgtEl>
                                        <p:attrNameLst>
                                          <p:attrName>style.visibility</p:attrName>
                                        </p:attrNameLst>
                                      </p:cBhvr>
                                      <p:to>
                                        <p:strVal val="hidden"/>
                                      </p:to>
                                    </p:set>
                                  </p:childTnLst>
                                </p:cTn>
                              </p:par>
                              <p:par>
                                <p:cTn id="54" presetID="47" presetClass="exit" presetSubtype="0" fill="hold" nodeType="withEffect">
                                  <p:stCondLst>
                                    <p:cond delay="0"/>
                                  </p:stCondLst>
                                  <p:childTnLst>
                                    <p:animEffect transition="out" filter="fade">
                                      <p:cBhvr>
                                        <p:cTn id="55" dur="1000"/>
                                        <p:tgtEl>
                                          <p:spTgt spid="12"/>
                                        </p:tgtEl>
                                      </p:cBhvr>
                                    </p:animEffect>
                                    <p:anim calcmode="lin" valueType="num">
                                      <p:cBhvr>
                                        <p:cTn id="56" dur="1000"/>
                                        <p:tgtEl>
                                          <p:spTgt spid="12"/>
                                        </p:tgtEl>
                                        <p:attrNameLst>
                                          <p:attrName>ppt_x</p:attrName>
                                        </p:attrNameLst>
                                      </p:cBhvr>
                                      <p:tavLst>
                                        <p:tav tm="0">
                                          <p:val>
                                            <p:strVal val="ppt_x"/>
                                          </p:val>
                                        </p:tav>
                                        <p:tav tm="100000">
                                          <p:val>
                                            <p:strVal val="ppt_x"/>
                                          </p:val>
                                        </p:tav>
                                      </p:tavLst>
                                    </p:anim>
                                    <p:anim calcmode="lin" valueType="num">
                                      <p:cBhvr>
                                        <p:cTn id="57" dur="1000"/>
                                        <p:tgtEl>
                                          <p:spTgt spid="12"/>
                                        </p:tgtEl>
                                        <p:attrNameLst>
                                          <p:attrName>ppt_y</p:attrName>
                                        </p:attrNameLst>
                                      </p:cBhvr>
                                      <p:tavLst>
                                        <p:tav tm="0">
                                          <p:val>
                                            <p:strVal val="ppt_y"/>
                                          </p:val>
                                        </p:tav>
                                        <p:tav tm="100000">
                                          <p:val>
                                            <p:strVal val="ppt_y-.1"/>
                                          </p:val>
                                        </p:tav>
                                      </p:tavLst>
                                    </p:anim>
                                    <p:set>
                                      <p:cBhvr>
                                        <p:cTn id="58" dur="1" fill="hold">
                                          <p:stCondLst>
                                            <p:cond delay="999"/>
                                          </p:stCondLst>
                                        </p:cTn>
                                        <p:tgtEl>
                                          <p:spTgt spid="12"/>
                                        </p:tgtEl>
                                        <p:attrNameLst>
                                          <p:attrName>style.visibility</p:attrName>
                                        </p:attrNameLst>
                                      </p:cBhvr>
                                      <p:to>
                                        <p:strVal val="hidden"/>
                                      </p:to>
                                    </p:set>
                                  </p:childTnLst>
                                </p:cTn>
                              </p:par>
                            </p:childTnLst>
                          </p:cTn>
                        </p:par>
                        <p:par>
                          <p:cTn id="59" fill="hold">
                            <p:stCondLst>
                              <p:cond delay="1000"/>
                            </p:stCondLst>
                            <p:childTnLst>
                              <p:par>
                                <p:cTn id="60" presetID="1" presetClass="entr" presetSubtype="0" fill="hold" grpId="0" nodeType="afterEffect">
                                  <p:stCondLst>
                                    <p:cond delay="0"/>
                                  </p:stCondLst>
                                  <p:childTnLst>
                                    <p:set>
                                      <p:cBhvr>
                                        <p:cTn id="61"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6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62" restart="whenNotActive" fill="hold" evtFilter="cancelBubble" nodeType="interactiveSeq">
                <p:stCondLst>
                  <p:cond evt="onClick" delay="0">
                    <p:tgtEl>
                      <p:spTgt spid="21"/>
                    </p:tgtEl>
                  </p:cond>
                </p:stCondLst>
                <p:endSync evt="end" delay="0">
                  <p:rtn val="all"/>
                </p:endSync>
                <p:childTnLst>
                  <p:par>
                    <p:cTn id="63" fill="hold">
                      <p:stCondLst>
                        <p:cond delay="0"/>
                      </p:stCondLst>
                      <p:childTnLst>
                        <p:par>
                          <p:cTn id="64" fill="hold">
                            <p:stCondLst>
                              <p:cond delay="0"/>
                            </p:stCondLst>
                            <p:childTnLst>
                              <p:par>
                                <p:cTn id="65" presetID="47" presetClass="exit" presetSubtype="0" fill="hold" grpId="0" nodeType="clickEffect">
                                  <p:stCondLst>
                                    <p:cond delay="0"/>
                                  </p:stCondLst>
                                  <p:childTnLst>
                                    <p:animEffect transition="out" filter="fade">
                                      <p:cBhvr>
                                        <p:cTn id="66" dur="1000"/>
                                        <p:tgtEl>
                                          <p:spTgt spid="21"/>
                                        </p:tgtEl>
                                      </p:cBhvr>
                                    </p:animEffect>
                                    <p:anim calcmode="lin" valueType="num">
                                      <p:cBhvr>
                                        <p:cTn id="67" dur="1000"/>
                                        <p:tgtEl>
                                          <p:spTgt spid="21"/>
                                        </p:tgtEl>
                                        <p:attrNameLst>
                                          <p:attrName>ppt_x</p:attrName>
                                        </p:attrNameLst>
                                      </p:cBhvr>
                                      <p:tavLst>
                                        <p:tav tm="0">
                                          <p:val>
                                            <p:strVal val="ppt_x"/>
                                          </p:val>
                                        </p:tav>
                                        <p:tav tm="100000">
                                          <p:val>
                                            <p:strVal val="ppt_x"/>
                                          </p:val>
                                        </p:tav>
                                      </p:tavLst>
                                    </p:anim>
                                    <p:anim calcmode="lin" valueType="num">
                                      <p:cBhvr>
                                        <p:cTn id="68" dur="1000"/>
                                        <p:tgtEl>
                                          <p:spTgt spid="21"/>
                                        </p:tgtEl>
                                        <p:attrNameLst>
                                          <p:attrName>ppt_y</p:attrName>
                                        </p:attrNameLst>
                                      </p:cBhvr>
                                      <p:tavLst>
                                        <p:tav tm="0">
                                          <p:val>
                                            <p:strVal val="ppt_y"/>
                                          </p:val>
                                        </p:tav>
                                        <p:tav tm="100000">
                                          <p:val>
                                            <p:strVal val="ppt_y-.1"/>
                                          </p:val>
                                        </p:tav>
                                      </p:tavLst>
                                    </p:anim>
                                    <p:set>
                                      <p:cBhvr>
                                        <p:cTn id="69" dur="1" fill="hold">
                                          <p:stCondLst>
                                            <p:cond delay="999"/>
                                          </p:stCondLst>
                                        </p:cTn>
                                        <p:tgtEl>
                                          <p:spTgt spid="21"/>
                                        </p:tgtEl>
                                        <p:attrNameLst>
                                          <p:attrName>style.visibility</p:attrName>
                                        </p:attrNameLst>
                                      </p:cBhvr>
                                      <p:to>
                                        <p:strVal val="hidden"/>
                                      </p:to>
                                    </p:set>
                                  </p:childTnLst>
                                </p:cTn>
                              </p:par>
                              <p:par>
                                <p:cTn id="70" presetID="47" presetClass="exit" presetSubtype="0" fill="hold" nodeType="withEffect">
                                  <p:stCondLst>
                                    <p:cond delay="0"/>
                                  </p:stCondLst>
                                  <p:childTnLst>
                                    <p:animEffect transition="out" filter="fade">
                                      <p:cBhvr>
                                        <p:cTn id="71" dur="1000"/>
                                        <p:tgtEl>
                                          <p:spTgt spid="13"/>
                                        </p:tgtEl>
                                      </p:cBhvr>
                                    </p:animEffect>
                                    <p:anim calcmode="lin" valueType="num">
                                      <p:cBhvr>
                                        <p:cTn id="72" dur="1000"/>
                                        <p:tgtEl>
                                          <p:spTgt spid="13"/>
                                        </p:tgtEl>
                                        <p:attrNameLst>
                                          <p:attrName>ppt_x</p:attrName>
                                        </p:attrNameLst>
                                      </p:cBhvr>
                                      <p:tavLst>
                                        <p:tav tm="0">
                                          <p:val>
                                            <p:strVal val="ppt_x"/>
                                          </p:val>
                                        </p:tav>
                                        <p:tav tm="100000">
                                          <p:val>
                                            <p:strVal val="ppt_x"/>
                                          </p:val>
                                        </p:tav>
                                      </p:tavLst>
                                    </p:anim>
                                    <p:anim calcmode="lin" valueType="num">
                                      <p:cBhvr>
                                        <p:cTn id="73" dur="1000"/>
                                        <p:tgtEl>
                                          <p:spTgt spid="13"/>
                                        </p:tgtEl>
                                        <p:attrNameLst>
                                          <p:attrName>ppt_y</p:attrName>
                                        </p:attrNameLst>
                                      </p:cBhvr>
                                      <p:tavLst>
                                        <p:tav tm="0">
                                          <p:val>
                                            <p:strVal val="ppt_y"/>
                                          </p:val>
                                        </p:tav>
                                        <p:tav tm="100000">
                                          <p:val>
                                            <p:strVal val="ppt_y-.1"/>
                                          </p:val>
                                        </p:tav>
                                      </p:tavLst>
                                    </p:anim>
                                    <p:set>
                                      <p:cBhvr>
                                        <p:cTn id="74" dur="1" fill="hold">
                                          <p:stCondLst>
                                            <p:cond delay="999"/>
                                          </p:stCondLst>
                                        </p:cTn>
                                        <p:tgtEl>
                                          <p:spTgt spid="13"/>
                                        </p:tgtEl>
                                        <p:attrNameLst>
                                          <p:attrName>style.visibility</p:attrName>
                                        </p:attrNameLst>
                                      </p:cBhvr>
                                      <p:to>
                                        <p:strVal val="hidden"/>
                                      </p:to>
                                    </p:set>
                                  </p:childTnLst>
                                </p:cTn>
                              </p:par>
                            </p:childTnLst>
                          </p:cTn>
                        </p:par>
                        <p:par>
                          <p:cTn id="75" fill="hold">
                            <p:stCondLst>
                              <p:cond delay="1000"/>
                            </p:stCondLst>
                            <p:childTnLst>
                              <p:par>
                                <p:cTn id="76" presetID="1" presetClass="entr" presetSubtype="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7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78" restart="whenNotActive" fill="hold" evtFilter="cancelBubble" nodeType="interactiveSeq">
                <p:stCondLst>
                  <p:cond evt="onClick" delay="0">
                    <p:tgtEl>
                      <p:spTgt spid="32"/>
                    </p:tgtEl>
                  </p:cond>
                </p:stCondLst>
                <p:endSync evt="end" delay="0">
                  <p:rtn val="all"/>
                </p:endSync>
                <p:childTnLst>
                  <p:par>
                    <p:cTn id="79" fill="hold">
                      <p:stCondLst>
                        <p:cond delay="0"/>
                      </p:stCondLst>
                      <p:childTnLst>
                        <p:par>
                          <p:cTn id="80" fill="hold">
                            <p:stCondLst>
                              <p:cond delay="0"/>
                            </p:stCondLst>
                            <p:childTnLst>
                              <p:par>
                                <p:cTn id="81" presetID="47" presetClass="exit" presetSubtype="0" fill="hold" grpId="0" nodeType="clickEffect">
                                  <p:stCondLst>
                                    <p:cond delay="0"/>
                                  </p:stCondLst>
                                  <p:childTnLst>
                                    <p:animEffect transition="out" filter="fade">
                                      <p:cBhvr>
                                        <p:cTn id="82" dur="1000"/>
                                        <p:tgtEl>
                                          <p:spTgt spid="32"/>
                                        </p:tgtEl>
                                      </p:cBhvr>
                                    </p:animEffect>
                                    <p:anim calcmode="lin" valueType="num">
                                      <p:cBhvr>
                                        <p:cTn id="83" dur="1000"/>
                                        <p:tgtEl>
                                          <p:spTgt spid="32"/>
                                        </p:tgtEl>
                                        <p:attrNameLst>
                                          <p:attrName>ppt_x</p:attrName>
                                        </p:attrNameLst>
                                      </p:cBhvr>
                                      <p:tavLst>
                                        <p:tav tm="0">
                                          <p:val>
                                            <p:strVal val="ppt_x"/>
                                          </p:val>
                                        </p:tav>
                                        <p:tav tm="100000">
                                          <p:val>
                                            <p:strVal val="ppt_x"/>
                                          </p:val>
                                        </p:tav>
                                      </p:tavLst>
                                    </p:anim>
                                    <p:anim calcmode="lin" valueType="num">
                                      <p:cBhvr>
                                        <p:cTn id="84" dur="1000"/>
                                        <p:tgtEl>
                                          <p:spTgt spid="32"/>
                                        </p:tgtEl>
                                        <p:attrNameLst>
                                          <p:attrName>ppt_y</p:attrName>
                                        </p:attrNameLst>
                                      </p:cBhvr>
                                      <p:tavLst>
                                        <p:tav tm="0">
                                          <p:val>
                                            <p:strVal val="ppt_y"/>
                                          </p:val>
                                        </p:tav>
                                        <p:tav tm="100000">
                                          <p:val>
                                            <p:strVal val="ppt_y-.1"/>
                                          </p:val>
                                        </p:tav>
                                      </p:tavLst>
                                    </p:anim>
                                    <p:set>
                                      <p:cBhvr>
                                        <p:cTn id="85" dur="1" fill="hold">
                                          <p:stCondLst>
                                            <p:cond delay="999"/>
                                          </p:stCondLst>
                                        </p:cTn>
                                        <p:tgtEl>
                                          <p:spTgt spid="32"/>
                                        </p:tgtEl>
                                        <p:attrNameLst>
                                          <p:attrName>style.visibility</p:attrName>
                                        </p:attrNameLst>
                                      </p:cBhvr>
                                      <p:to>
                                        <p:strVal val="hidden"/>
                                      </p:to>
                                    </p:set>
                                  </p:childTnLst>
                                  <p:subTnLst>
                                    <p:audio>
                                      <p:cMediaNode>
                                        <p:cTn display="0" masterRel="sameClick">
                                          <p:stCondLst>
                                            <p:cond evt="begin" delay="0">
                                              <p:tn val="81"/>
                                            </p:cond>
                                          </p:stCondLst>
                                          <p:endCondLst>
                                            <p:cond evt="onStopAudio" delay="0">
                                              <p:tgtEl>
                                                <p:sldTgt/>
                                              </p:tgtEl>
                                            </p:cond>
                                          </p:endCondLst>
                                        </p:cTn>
                                        <p:tgtEl>
                                          <p:sndTgt r:embed="rId4" name="dung .wav"/>
                                        </p:tgtEl>
                                      </p:cMediaNode>
                                    </p:audio>
                                  </p:subTnLst>
                                </p:cTn>
                              </p:par>
                              <p:par>
                                <p:cTn id="86" presetID="47" presetClass="exit" presetSubtype="0" fill="hold" nodeType="withEffect">
                                  <p:stCondLst>
                                    <p:cond delay="0"/>
                                  </p:stCondLst>
                                  <p:childTnLst>
                                    <p:animEffect transition="out" filter="fade">
                                      <p:cBhvr>
                                        <p:cTn id="87" dur="1000"/>
                                        <p:tgtEl>
                                          <p:spTgt spid="10"/>
                                        </p:tgtEl>
                                      </p:cBhvr>
                                    </p:animEffect>
                                    <p:anim calcmode="lin" valueType="num">
                                      <p:cBhvr>
                                        <p:cTn id="88" dur="1000"/>
                                        <p:tgtEl>
                                          <p:spTgt spid="10"/>
                                        </p:tgtEl>
                                        <p:attrNameLst>
                                          <p:attrName>ppt_x</p:attrName>
                                        </p:attrNameLst>
                                      </p:cBhvr>
                                      <p:tavLst>
                                        <p:tav tm="0">
                                          <p:val>
                                            <p:strVal val="ppt_x"/>
                                          </p:val>
                                        </p:tav>
                                        <p:tav tm="100000">
                                          <p:val>
                                            <p:strVal val="ppt_x"/>
                                          </p:val>
                                        </p:tav>
                                      </p:tavLst>
                                    </p:anim>
                                    <p:anim calcmode="lin" valueType="num">
                                      <p:cBhvr>
                                        <p:cTn id="89" dur="1000"/>
                                        <p:tgtEl>
                                          <p:spTgt spid="10"/>
                                        </p:tgtEl>
                                        <p:attrNameLst>
                                          <p:attrName>ppt_y</p:attrName>
                                        </p:attrNameLst>
                                      </p:cBhvr>
                                      <p:tavLst>
                                        <p:tav tm="0">
                                          <p:val>
                                            <p:strVal val="ppt_y"/>
                                          </p:val>
                                        </p:tav>
                                        <p:tav tm="100000">
                                          <p:val>
                                            <p:strVal val="ppt_y-.1"/>
                                          </p:val>
                                        </p:tav>
                                      </p:tavLst>
                                    </p:anim>
                                    <p:set>
                                      <p:cBhvr>
                                        <p:cTn id="90" dur="1" fill="hold">
                                          <p:stCondLst>
                                            <p:cond delay="999"/>
                                          </p:stCondLst>
                                        </p:cTn>
                                        <p:tgtEl>
                                          <p:spTgt spid="10"/>
                                        </p:tgtEl>
                                        <p:attrNameLst>
                                          <p:attrName>style.visibility</p:attrName>
                                        </p:attrNameLst>
                                      </p:cBhvr>
                                      <p:to>
                                        <p:strVal val="hidden"/>
                                      </p:to>
                                    </p:set>
                                  </p:childTnLst>
                                </p:cTn>
                              </p:par>
                            </p:childTnLst>
                          </p:cTn>
                        </p:par>
                        <p:par>
                          <p:cTn id="91" fill="hold">
                            <p:stCondLst>
                              <p:cond delay="1000"/>
                            </p:stCondLst>
                            <p:childTnLst>
                              <p:par>
                                <p:cTn id="92" presetID="42" presetClass="path" presetSubtype="0" accel="50000" decel="50000" fill="hold" nodeType="afterEffect">
                                  <p:stCondLst>
                                    <p:cond delay="0"/>
                                  </p:stCondLst>
                                  <p:childTnLst>
                                    <p:animMotion origin="layout" path="M 2.77556E-17 1.11111E-6 L 0.3625 0.01829 " pathEditMode="relative" rAng="0" ptsTypes="AA">
                                      <p:cBhvr>
                                        <p:cTn id="93" dur="2000" fill="hold"/>
                                        <p:tgtEl>
                                          <p:spTgt spid="16"/>
                                        </p:tgtEl>
                                        <p:attrNameLst>
                                          <p:attrName>ppt_x</p:attrName>
                                          <p:attrName>ppt_y</p:attrName>
                                        </p:attrNameLst>
                                      </p:cBhvr>
                                      <p:rCtr x="18125" y="903"/>
                                    </p:animMotion>
                                  </p:childTnLst>
                                </p:cTn>
                              </p:par>
                              <p:par>
                                <p:cTn id="94" presetID="0" presetClass="path" presetSubtype="0" accel="50000" decel="50000" fill="hold" nodeType="withEffect">
                                  <p:stCondLst>
                                    <p:cond delay="0"/>
                                  </p:stCondLst>
                                  <p:childTnLst>
                                    <p:animMotion origin="layout" path="M 3.33333E-6 3.7037E-6 C 0.00312 -0.04653 0.00694 -0.09236 0.05659 -0.11852 C 0.10625 -0.14468 0.23316 -0.14584 0.29809 -0.15787 C 0.36267 -0.16991 0.42708 -0.17269 0.44479 -0.19167 C 0.4625 -0.21065 0.41406 -0.26459 0.4033 -0.27223 C 0.39236 -0.27894 0.38593 -0.25834 0.37968 -0.23658 " pathEditMode="relative" rAng="0" ptsTypes="aaaaaA">
                                      <p:cBhvr>
                                        <p:cTn id="95" dur="2000" fill="hold"/>
                                        <p:tgtEl>
                                          <p:spTgt spid="31"/>
                                        </p:tgtEl>
                                        <p:attrNameLst>
                                          <p:attrName>ppt_x</p:attrName>
                                          <p:attrName>ppt_y</p:attrName>
                                        </p:attrNameLst>
                                      </p:cBhvr>
                                      <p:rCtr x="23100" y="-14000"/>
                                    </p:animMotion>
                                  </p:childTnLst>
                                </p:cTn>
                              </p:par>
                            </p:childTnLst>
                          </p:cTn>
                        </p:par>
                        <p:par>
                          <p:cTn id="96" fill="hold">
                            <p:stCondLst>
                              <p:cond delay="3000"/>
                            </p:stCondLst>
                            <p:childTnLst>
                              <p:par>
                                <p:cTn id="97" presetID="47" presetClass="exit" presetSubtype="0" fill="hold" nodeType="afterEffect">
                                  <p:stCondLst>
                                    <p:cond delay="0"/>
                                  </p:stCondLst>
                                  <p:childTnLst>
                                    <p:animEffect transition="out" filter="fade">
                                      <p:cBhvr>
                                        <p:cTn id="98" dur="2000"/>
                                        <p:tgtEl>
                                          <p:spTgt spid="31"/>
                                        </p:tgtEl>
                                      </p:cBhvr>
                                    </p:animEffect>
                                    <p:anim calcmode="lin" valueType="num">
                                      <p:cBhvr>
                                        <p:cTn id="99" dur="2000"/>
                                        <p:tgtEl>
                                          <p:spTgt spid="31"/>
                                        </p:tgtEl>
                                        <p:attrNameLst>
                                          <p:attrName>ppt_x</p:attrName>
                                        </p:attrNameLst>
                                      </p:cBhvr>
                                      <p:tavLst>
                                        <p:tav tm="0">
                                          <p:val>
                                            <p:strVal val="ppt_x"/>
                                          </p:val>
                                        </p:tav>
                                        <p:tav tm="100000">
                                          <p:val>
                                            <p:strVal val="ppt_x"/>
                                          </p:val>
                                        </p:tav>
                                      </p:tavLst>
                                    </p:anim>
                                    <p:anim calcmode="lin" valueType="num">
                                      <p:cBhvr>
                                        <p:cTn id="100" dur="2000"/>
                                        <p:tgtEl>
                                          <p:spTgt spid="31"/>
                                        </p:tgtEl>
                                        <p:attrNameLst>
                                          <p:attrName>ppt_y</p:attrName>
                                        </p:attrNameLst>
                                      </p:cBhvr>
                                      <p:tavLst>
                                        <p:tav tm="0">
                                          <p:val>
                                            <p:strVal val="ppt_y"/>
                                          </p:val>
                                        </p:tav>
                                        <p:tav tm="100000">
                                          <p:val>
                                            <p:strVal val="ppt_y-.1"/>
                                          </p:val>
                                        </p:tav>
                                      </p:tavLst>
                                    </p:anim>
                                    <p:set>
                                      <p:cBhvr>
                                        <p:cTn id="101"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2"/>
                  </p:tgtEl>
                </p:cond>
              </p:nextCondLst>
            </p:seq>
          </p:childTnLst>
        </p:cTn>
      </p:par>
    </p:tnLst>
    <p:bldLst>
      <p:bldP spid="17" grpId="0" animBg="1"/>
      <p:bldP spid="19" grpId="0"/>
      <p:bldP spid="20" grpId="0"/>
      <p:bldP spid="21" grpId="0"/>
      <p:bldP spid="24" grpId="0" animBg="1"/>
      <p:bldP spid="28" grpId="0" animBg="1"/>
      <p:bldP spid="29" grpId="0" animBg="1"/>
      <p:bldP spid="30" grpId="0" animBg="1"/>
      <p:bldP spid="32" grpId="0"/>
      <p:bldP spid="2" grpId="0" animBg="1"/>
      <p:bldP spid="3"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bf70f5ebf1a718aef076b27dd45a5b3.png">
            <a:extLst>
              <a:ext uri="{FF2B5EF4-FFF2-40B4-BE49-F238E27FC236}">
                <a16:creationId xmlns:a16="http://schemas.microsoft.com/office/drawing/2014/main" id="{26E2A1E0-1D2A-AD2D-D61A-E3B01A66A3D0}"/>
              </a:ext>
            </a:extLst>
          </p:cNvPr>
          <p:cNvPicPr>
            <a:picLocks noChangeAspect="1"/>
          </p:cNvPicPr>
          <p:nvPr/>
        </p:nvPicPr>
        <p:blipFill>
          <a:blip r:embed="rId5" cstate="print"/>
          <a:stretch>
            <a:fillRect/>
          </a:stretch>
        </p:blipFill>
        <p:spPr>
          <a:xfrm>
            <a:off x="0"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7"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8" cstate="print"/>
          <a:stretch>
            <a:fillRect/>
          </a:stretch>
        </p:blipFill>
        <p:spPr>
          <a:xfrm>
            <a:off x="8458203" y="5486403"/>
            <a:ext cx="1811217" cy="1828801"/>
          </a:xfrm>
          <a:prstGeom prst="rect">
            <a:avLst/>
          </a:prstGeom>
        </p:spPr>
      </p:pic>
      <p:pic>
        <p:nvPicPr>
          <p:cNvPr id="4" name="Picture 3" descr="4f942a9486ec68153575dc78a42d480b.png">
            <a:extLst>
              <a:ext uri="{FF2B5EF4-FFF2-40B4-BE49-F238E27FC236}">
                <a16:creationId xmlns:a16="http://schemas.microsoft.com/office/drawing/2014/main" id="{E564926D-FDF9-B813-CD5B-C176517A8B3A}"/>
              </a:ext>
            </a:extLst>
          </p:cNvPr>
          <p:cNvPicPr>
            <a:picLocks noChangeAspect="1"/>
          </p:cNvPicPr>
          <p:nvPr/>
        </p:nvPicPr>
        <p:blipFill>
          <a:blip r:embed="rId9" cstate="print"/>
          <a:stretch>
            <a:fillRect/>
          </a:stretch>
        </p:blipFill>
        <p:spPr>
          <a:xfrm>
            <a:off x="-990600" y="2514600"/>
            <a:ext cx="4114800" cy="3733800"/>
          </a:xfrm>
          <a:prstGeom prst="rect">
            <a:avLst/>
          </a:prstGeom>
        </p:spPr>
      </p:pic>
      <p:pic>
        <p:nvPicPr>
          <p:cNvPr id="5" name="Picture 4" descr="e324d9d037662d64fc16b51b9bfbdbac.png"/>
          <p:cNvPicPr>
            <a:picLocks noChangeAspect="1"/>
          </p:cNvPicPr>
          <p:nvPr/>
        </p:nvPicPr>
        <p:blipFill>
          <a:blip r:embed="rId7" cstate="print"/>
          <a:stretch>
            <a:fillRect/>
          </a:stretch>
        </p:blipFill>
        <p:spPr>
          <a:xfrm>
            <a:off x="1524000" y="5410200"/>
            <a:ext cx="1905000" cy="1923494"/>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sp>
        <p:nvSpPr>
          <p:cNvPr id="17" name="Rectangle 16"/>
          <p:cNvSpPr/>
          <p:nvPr/>
        </p:nvSpPr>
        <p:spPr>
          <a:xfrm>
            <a:off x="1524000" y="0"/>
            <a:ext cx="9144000" cy="1219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chemeClr val="tx1"/>
                </a:solidFill>
              </a:rPr>
              <a:t>Câu</a:t>
            </a:r>
            <a:r>
              <a:rPr lang="en-US" sz="3200" dirty="0">
                <a:solidFill>
                  <a:schemeClr val="tx1"/>
                </a:solidFill>
              </a:rPr>
              <a:t> </a:t>
            </a:r>
            <a:r>
              <a:rPr lang="en-US" sz="3200" dirty="0" err="1">
                <a:solidFill>
                  <a:schemeClr val="tx1"/>
                </a:solidFill>
              </a:rPr>
              <a:t>hỏi</a:t>
            </a:r>
            <a:r>
              <a:rPr lang="en-US" sz="3200" dirty="0">
                <a:solidFill>
                  <a:schemeClr val="tx1"/>
                </a:solidFill>
              </a:rPr>
              <a:t> 2: </a:t>
            </a:r>
            <a:r>
              <a:rPr lang="en-US" sz="3200" dirty="0" err="1">
                <a:solidFill>
                  <a:schemeClr val="tx1"/>
                </a:solidFill>
              </a:rPr>
              <a:t>Đâu</a:t>
            </a:r>
            <a:r>
              <a:rPr lang="en-US" sz="3200" dirty="0">
                <a:solidFill>
                  <a:schemeClr val="tx1"/>
                </a:solidFill>
              </a:rPr>
              <a:t> </a:t>
            </a:r>
            <a:r>
              <a:rPr lang="en-US" sz="3200" dirty="0" err="1">
                <a:solidFill>
                  <a:schemeClr val="tx1"/>
                </a:solidFill>
              </a:rPr>
              <a:t>là</a:t>
            </a:r>
            <a:r>
              <a:rPr lang="en-US" sz="3200" dirty="0">
                <a:solidFill>
                  <a:schemeClr val="tx1"/>
                </a:solidFill>
              </a:rPr>
              <a:t> </a:t>
            </a:r>
            <a:r>
              <a:rPr lang="en-US" sz="3200" dirty="0" err="1">
                <a:solidFill>
                  <a:schemeClr val="tx1"/>
                </a:solidFill>
              </a:rPr>
              <a:t>cách</a:t>
            </a:r>
            <a:r>
              <a:rPr lang="en-US" sz="3200" dirty="0">
                <a:solidFill>
                  <a:schemeClr val="tx1"/>
                </a:solidFill>
              </a:rPr>
              <a:t> </a:t>
            </a:r>
            <a:r>
              <a:rPr lang="en-US" sz="3200" dirty="0" err="1">
                <a:solidFill>
                  <a:schemeClr val="tx1"/>
                </a:solidFill>
              </a:rPr>
              <a:t>ứng</a:t>
            </a:r>
            <a:r>
              <a:rPr lang="en-US" sz="3200" dirty="0">
                <a:solidFill>
                  <a:schemeClr val="tx1"/>
                </a:solidFill>
              </a:rPr>
              <a:t> </a:t>
            </a:r>
            <a:r>
              <a:rPr lang="en-US" sz="3200" dirty="0" err="1">
                <a:solidFill>
                  <a:schemeClr val="tx1"/>
                </a:solidFill>
              </a:rPr>
              <a:t>xử</a:t>
            </a:r>
            <a:r>
              <a:rPr lang="en-US" sz="3200" dirty="0">
                <a:solidFill>
                  <a:schemeClr val="tx1"/>
                </a:solidFill>
              </a:rPr>
              <a:t> </a:t>
            </a:r>
            <a:r>
              <a:rPr lang="en-US" sz="3200" dirty="0" err="1">
                <a:solidFill>
                  <a:schemeClr val="tx1"/>
                </a:solidFill>
              </a:rPr>
              <a:t>với</a:t>
            </a:r>
            <a:r>
              <a:rPr lang="en-US" sz="3200" dirty="0">
                <a:solidFill>
                  <a:schemeClr val="tx1"/>
                </a:solidFill>
              </a:rPr>
              <a:t> </a:t>
            </a:r>
            <a:r>
              <a:rPr lang="en-US" sz="3200" dirty="0" err="1">
                <a:solidFill>
                  <a:schemeClr val="tx1"/>
                </a:solidFill>
              </a:rPr>
              <a:t>bạn</a:t>
            </a:r>
            <a:r>
              <a:rPr lang="en-US" sz="3200" dirty="0">
                <a:solidFill>
                  <a:schemeClr val="tx1"/>
                </a:solidFill>
              </a:rPr>
              <a:t> </a:t>
            </a:r>
            <a:r>
              <a:rPr lang="en-US" sz="3200" dirty="0" err="1">
                <a:solidFill>
                  <a:schemeClr val="tx1"/>
                </a:solidFill>
              </a:rPr>
              <a:t>bè</a:t>
            </a:r>
            <a:r>
              <a:rPr lang="en-US" sz="3200" dirty="0">
                <a:solidFill>
                  <a:schemeClr val="tx1"/>
                </a:solidFill>
              </a:rPr>
              <a:t> </a:t>
            </a:r>
            <a:r>
              <a:rPr lang="en-US" sz="3200" dirty="0" err="1">
                <a:solidFill>
                  <a:schemeClr val="tx1"/>
                </a:solidFill>
              </a:rPr>
              <a:t>không</a:t>
            </a:r>
            <a:r>
              <a:rPr lang="en-US" sz="3200" dirty="0">
                <a:solidFill>
                  <a:schemeClr val="tx1"/>
                </a:solidFill>
              </a:rPr>
              <a:t> </a:t>
            </a:r>
            <a:r>
              <a:rPr lang="en-US" sz="3200" dirty="0" err="1">
                <a:solidFill>
                  <a:schemeClr val="tx1"/>
                </a:solidFill>
              </a:rPr>
              <a:t>đúng</a:t>
            </a:r>
            <a:r>
              <a:rPr lang="en-US" sz="3200" dirty="0">
                <a:solidFill>
                  <a:schemeClr val="tx1"/>
                </a:solidFill>
              </a:rPr>
              <a:t>?</a:t>
            </a:r>
            <a:endParaRPr lang="en-US" sz="6600" dirty="0">
              <a:solidFill>
                <a:schemeClr val="tx1"/>
              </a:solidFill>
              <a:latin typeface="UTM Avo" panose="02040603050506020204" pitchFamily="18" charset="0"/>
              <a:cs typeface="Times New Roman" panose="02020603050405020304" pitchFamily="18" charset="0"/>
            </a:endParaRPr>
          </a:p>
        </p:txBody>
      </p:sp>
      <p:sp>
        <p:nvSpPr>
          <p:cNvPr id="21" name="TextBox 20"/>
          <p:cNvSpPr txBox="1"/>
          <p:nvPr/>
        </p:nvSpPr>
        <p:spPr>
          <a:xfrm>
            <a:off x="9067800" y="54864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D</a:t>
            </a:r>
          </a:p>
        </p:txBody>
      </p:sp>
      <p:sp>
        <p:nvSpPr>
          <p:cNvPr id="24" name="Rectangle 23"/>
          <p:cNvSpPr/>
          <p:nvPr/>
        </p:nvSpPr>
        <p:spPr>
          <a:xfrm>
            <a:off x="1524000" y="1172029"/>
            <a:ext cx="4267200" cy="78014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000" dirty="0">
                <a:solidFill>
                  <a:schemeClr val="tx1"/>
                </a:solidFill>
              </a:rPr>
              <a:t>A. </a:t>
            </a:r>
            <a:r>
              <a:rPr lang="en-US" sz="2000" dirty="0" err="1">
                <a:solidFill>
                  <a:schemeClr val="tx1"/>
                </a:solidFill>
              </a:rPr>
              <a:t>Vui</a:t>
            </a:r>
            <a:r>
              <a:rPr lang="en-US" sz="2000" dirty="0">
                <a:solidFill>
                  <a:schemeClr val="tx1"/>
                </a:solidFill>
              </a:rPr>
              <a:t> </a:t>
            </a:r>
            <a:r>
              <a:rPr lang="en-US" sz="2000" dirty="0" err="1">
                <a:solidFill>
                  <a:schemeClr val="tx1"/>
                </a:solidFill>
              </a:rPr>
              <a:t>vẻ</a:t>
            </a:r>
            <a:r>
              <a:rPr lang="en-US" sz="2000" dirty="0">
                <a:solidFill>
                  <a:schemeClr val="tx1"/>
                </a:solidFill>
              </a:rPr>
              <a:t>, </a:t>
            </a:r>
            <a:r>
              <a:rPr lang="en-US" sz="2000" dirty="0" err="1">
                <a:solidFill>
                  <a:schemeClr val="tx1"/>
                </a:solidFill>
              </a:rPr>
              <a:t>hoà</a:t>
            </a:r>
            <a:r>
              <a:rPr lang="en-US" sz="2000" dirty="0">
                <a:solidFill>
                  <a:schemeClr val="tx1"/>
                </a:solidFill>
              </a:rPr>
              <a:t> </a:t>
            </a:r>
            <a:r>
              <a:rPr lang="en-US" sz="2000" dirty="0" err="1">
                <a:solidFill>
                  <a:schemeClr val="tx1"/>
                </a:solidFill>
              </a:rPr>
              <a:t>đồng</a:t>
            </a:r>
            <a:r>
              <a:rPr lang="en-US" sz="2000" dirty="0">
                <a:solidFill>
                  <a:schemeClr val="tx1"/>
                </a:solidFill>
              </a:rPr>
              <a:t>, </a:t>
            </a:r>
            <a:r>
              <a:rPr lang="en-US" sz="2000" dirty="0" err="1">
                <a:solidFill>
                  <a:schemeClr val="tx1"/>
                </a:solidFill>
              </a:rPr>
              <a:t>thân</a:t>
            </a:r>
            <a:r>
              <a:rPr lang="en-US" sz="2000" dirty="0">
                <a:solidFill>
                  <a:schemeClr val="tx1"/>
                </a:solidFill>
              </a:rPr>
              <a:t> </a:t>
            </a:r>
            <a:r>
              <a:rPr lang="en-US" sz="2000" dirty="0" err="1">
                <a:solidFill>
                  <a:schemeClr val="tx1"/>
                </a:solidFill>
              </a:rPr>
              <a:t>thiện</a:t>
            </a:r>
            <a:r>
              <a:rPr lang="en-US" sz="2000" dirty="0">
                <a:solidFill>
                  <a:schemeClr val="tx1"/>
                </a:solidFill>
              </a:rPr>
              <a:t> </a:t>
            </a:r>
            <a:r>
              <a:rPr lang="en-US" sz="2000" dirty="0" err="1">
                <a:solidFill>
                  <a:schemeClr val="tx1"/>
                </a:solidFill>
              </a:rPr>
              <a:t>với</a:t>
            </a:r>
            <a:r>
              <a:rPr lang="en-US" sz="2000" dirty="0">
                <a:solidFill>
                  <a:schemeClr val="tx1"/>
                </a:solidFill>
              </a:rPr>
              <a:t> </a:t>
            </a:r>
            <a:r>
              <a:rPr lang="en-US" sz="2000" dirty="0" err="1">
                <a:solidFill>
                  <a:schemeClr val="tx1"/>
                </a:solidFill>
              </a:rPr>
              <a:t>bạn</a:t>
            </a:r>
            <a:r>
              <a:rPr lang="en-US" sz="2000" dirty="0">
                <a:solidFill>
                  <a:schemeClr val="tx1"/>
                </a:solidFill>
              </a:rPr>
              <a:t> </a:t>
            </a:r>
            <a:r>
              <a:rPr lang="en-US" sz="2000" dirty="0" err="1">
                <a:solidFill>
                  <a:schemeClr val="tx1"/>
                </a:solidFill>
              </a:rPr>
              <a:t>bè</a:t>
            </a:r>
            <a:r>
              <a:rPr lang="vi-VN" sz="2000" dirty="0">
                <a:solidFill>
                  <a:schemeClr val="tx1"/>
                </a:solidFill>
              </a:rPr>
              <a:t>.</a:t>
            </a:r>
            <a:endParaRPr lang="en-US" sz="2000" dirty="0">
              <a:solidFill>
                <a:schemeClr val="tx1"/>
              </a:solidFill>
              <a:latin typeface="UTM Avo" panose="02040603050506020204" pitchFamily="18" charset="0"/>
              <a:cs typeface="Times New Roman" panose="02020603050405020304" pitchFamily="18" charset="0"/>
            </a:endParaRPr>
          </a:p>
        </p:txBody>
      </p:sp>
      <p:sp>
        <p:nvSpPr>
          <p:cNvPr id="28" name="Rectangle 27"/>
          <p:cNvSpPr/>
          <p:nvPr/>
        </p:nvSpPr>
        <p:spPr>
          <a:xfrm>
            <a:off x="1524000" y="2035628"/>
            <a:ext cx="4267200" cy="78014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a:solidFill>
                  <a:schemeClr val="tx1"/>
                </a:solidFill>
              </a:rPr>
              <a:t>B. </a:t>
            </a:r>
            <a:r>
              <a:rPr lang="en-US" sz="2000" dirty="0" err="1">
                <a:solidFill>
                  <a:schemeClr val="tx1"/>
                </a:solidFill>
              </a:rPr>
              <a:t>Nói</a:t>
            </a:r>
            <a:r>
              <a:rPr lang="en-US" sz="2000" dirty="0">
                <a:solidFill>
                  <a:schemeClr val="tx1"/>
                </a:solidFill>
              </a:rPr>
              <a:t> </a:t>
            </a:r>
            <a:r>
              <a:rPr lang="en-US" sz="2000" dirty="0" err="1">
                <a:solidFill>
                  <a:schemeClr val="tx1"/>
                </a:solidFill>
              </a:rPr>
              <a:t>xấu</a:t>
            </a:r>
            <a:r>
              <a:rPr lang="en-US" sz="2000" dirty="0">
                <a:solidFill>
                  <a:schemeClr val="tx1"/>
                </a:solidFill>
              </a:rPr>
              <a:t> </a:t>
            </a:r>
            <a:r>
              <a:rPr lang="en-US" sz="2000" dirty="0" err="1">
                <a:solidFill>
                  <a:schemeClr val="tx1"/>
                </a:solidFill>
              </a:rPr>
              <a:t>bạn</a:t>
            </a:r>
            <a:r>
              <a:rPr lang="en-US" sz="2000" dirty="0">
                <a:solidFill>
                  <a:schemeClr val="tx1"/>
                </a:solidFill>
              </a:rPr>
              <a:t>.</a:t>
            </a:r>
            <a:endParaRPr lang="en-US" sz="2000" dirty="0">
              <a:solidFill>
                <a:schemeClr val="tx1"/>
              </a:solidFill>
              <a:latin typeface="UTM Avo" panose="02040603050506020204" pitchFamily="18" charset="0"/>
              <a:cs typeface="Times New Roman" panose="02020603050405020304" pitchFamily="18" charset="0"/>
            </a:endParaRPr>
          </a:p>
        </p:txBody>
      </p:sp>
      <p:sp>
        <p:nvSpPr>
          <p:cNvPr id="29" name="Rectangle 28"/>
          <p:cNvSpPr/>
          <p:nvPr/>
        </p:nvSpPr>
        <p:spPr>
          <a:xfrm>
            <a:off x="6705600" y="1265853"/>
            <a:ext cx="3962400" cy="668694"/>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a:solidFill>
                  <a:schemeClr val="tx1"/>
                </a:solidFill>
              </a:rPr>
              <a:t>C. </a:t>
            </a:r>
            <a:r>
              <a:rPr lang="en-US" sz="2000" dirty="0" err="1">
                <a:solidFill>
                  <a:schemeClr val="tx1"/>
                </a:solidFill>
              </a:rPr>
              <a:t>Sẵn</a:t>
            </a:r>
            <a:r>
              <a:rPr lang="en-US" sz="2000" dirty="0">
                <a:solidFill>
                  <a:schemeClr val="tx1"/>
                </a:solidFill>
              </a:rPr>
              <a:t> </a:t>
            </a:r>
            <a:r>
              <a:rPr lang="en-US" sz="2000" dirty="0" err="1">
                <a:solidFill>
                  <a:schemeClr val="tx1"/>
                </a:solidFill>
              </a:rPr>
              <a:t>sàng</a:t>
            </a:r>
            <a:r>
              <a:rPr lang="en-US" sz="2000" dirty="0">
                <a:solidFill>
                  <a:schemeClr val="tx1"/>
                </a:solidFill>
              </a:rPr>
              <a:t> </a:t>
            </a:r>
            <a:r>
              <a:rPr lang="en-US" sz="2000" dirty="0" err="1">
                <a:solidFill>
                  <a:schemeClr val="tx1"/>
                </a:solidFill>
              </a:rPr>
              <a:t>lắng</a:t>
            </a:r>
            <a:r>
              <a:rPr lang="en-US" sz="2000" dirty="0">
                <a:solidFill>
                  <a:schemeClr val="tx1"/>
                </a:solidFill>
              </a:rPr>
              <a:t> </a:t>
            </a:r>
            <a:r>
              <a:rPr lang="en-US" sz="2000" dirty="0" err="1">
                <a:solidFill>
                  <a:schemeClr val="tx1"/>
                </a:solidFill>
              </a:rPr>
              <a:t>nghe</a:t>
            </a:r>
            <a:r>
              <a:rPr lang="en-US" sz="2000" dirty="0">
                <a:solidFill>
                  <a:schemeClr val="tx1"/>
                </a:solidFill>
              </a:rPr>
              <a:t> </a:t>
            </a:r>
            <a:r>
              <a:rPr lang="en-US" sz="2000" dirty="0" err="1">
                <a:solidFill>
                  <a:schemeClr val="tx1"/>
                </a:solidFill>
              </a:rPr>
              <a:t>bạn</a:t>
            </a:r>
            <a:r>
              <a:rPr lang="en-US" sz="2000" dirty="0">
                <a:solidFill>
                  <a:schemeClr val="tx1"/>
                </a:solidFill>
              </a:rPr>
              <a:t> </a:t>
            </a:r>
            <a:r>
              <a:rPr lang="en-US" sz="2000" dirty="0" err="1">
                <a:solidFill>
                  <a:schemeClr val="tx1"/>
                </a:solidFill>
              </a:rPr>
              <a:t>nói</a:t>
            </a:r>
            <a:r>
              <a:rPr lang="en-US" sz="2000" dirty="0">
                <a:solidFill>
                  <a:schemeClr val="tx1"/>
                </a:solidFill>
              </a:rPr>
              <a:t>.</a:t>
            </a:r>
            <a:endParaRPr lang="en-US" sz="2000" dirty="0">
              <a:solidFill>
                <a:schemeClr val="tx1"/>
              </a:solidFill>
              <a:latin typeface="UTM Avo" panose="02040603050506020204" pitchFamily="18" charset="0"/>
              <a:cs typeface="Times New Roman" panose="02020603050405020304" pitchFamily="18" charset="0"/>
            </a:endParaRPr>
          </a:p>
        </p:txBody>
      </p:sp>
      <p:sp>
        <p:nvSpPr>
          <p:cNvPr id="30" name="Rectangle 29"/>
          <p:cNvSpPr/>
          <p:nvPr/>
        </p:nvSpPr>
        <p:spPr>
          <a:xfrm>
            <a:off x="6705600" y="2129452"/>
            <a:ext cx="3810000" cy="668694"/>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a:solidFill>
                  <a:schemeClr val="tx1"/>
                </a:solidFill>
              </a:rPr>
              <a:t>D. </a:t>
            </a:r>
            <a:r>
              <a:rPr lang="en-US" sz="2000" dirty="0" err="1">
                <a:solidFill>
                  <a:schemeClr val="tx1"/>
                </a:solidFill>
              </a:rPr>
              <a:t>Tôn</a:t>
            </a:r>
            <a:r>
              <a:rPr lang="en-US" sz="2000" dirty="0">
                <a:solidFill>
                  <a:schemeClr val="tx1"/>
                </a:solidFill>
              </a:rPr>
              <a:t> </a:t>
            </a:r>
            <a:r>
              <a:rPr lang="en-US" sz="2000" dirty="0" err="1">
                <a:solidFill>
                  <a:schemeClr val="tx1"/>
                </a:solidFill>
              </a:rPr>
              <a:t>trong</a:t>
            </a:r>
            <a:r>
              <a:rPr lang="en-US" sz="2000" dirty="0">
                <a:solidFill>
                  <a:schemeClr val="tx1"/>
                </a:solidFill>
              </a:rPr>
              <a:t> </a:t>
            </a:r>
            <a:r>
              <a:rPr lang="en-US" sz="2000" dirty="0" err="1">
                <a:solidFill>
                  <a:schemeClr val="tx1"/>
                </a:solidFill>
              </a:rPr>
              <a:t>sở</a:t>
            </a:r>
            <a:r>
              <a:rPr lang="en-US" sz="2000" dirty="0">
                <a:solidFill>
                  <a:schemeClr val="tx1"/>
                </a:solidFill>
              </a:rPr>
              <a:t> </a:t>
            </a:r>
            <a:r>
              <a:rPr lang="en-US" sz="2000" dirty="0" err="1">
                <a:solidFill>
                  <a:schemeClr val="tx1"/>
                </a:solidFill>
              </a:rPr>
              <a:t>thích</a:t>
            </a:r>
            <a:r>
              <a:rPr lang="en-US" sz="2000" dirty="0">
                <a:solidFill>
                  <a:schemeClr val="tx1"/>
                </a:solidFill>
              </a:rPr>
              <a:t>, </a:t>
            </a:r>
            <a:r>
              <a:rPr lang="en-US" sz="2000" dirty="0" err="1">
                <a:solidFill>
                  <a:schemeClr val="tx1"/>
                </a:solidFill>
              </a:rPr>
              <a:t>lời</a:t>
            </a:r>
            <a:r>
              <a:rPr lang="en-US" sz="2000" dirty="0">
                <a:solidFill>
                  <a:schemeClr val="tx1"/>
                </a:solidFill>
              </a:rPr>
              <a:t> </a:t>
            </a:r>
            <a:r>
              <a:rPr lang="en-US" sz="2000" dirty="0" err="1">
                <a:solidFill>
                  <a:schemeClr val="tx1"/>
                </a:solidFill>
              </a:rPr>
              <a:t>nói</a:t>
            </a:r>
            <a:r>
              <a:rPr lang="en-US" sz="2000" dirty="0">
                <a:solidFill>
                  <a:schemeClr val="tx1"/>
                </a:solidFill>
              </a:rPr>
              <a:t>, </a:t>
            </a:r>
            <a:r>
              <a:rPr lang="en-US" sz="2000" dirty="0" err="1">
                <a:solidFill>
                  <a:schemeClr val="tx1"/>
                </a:solidFill>
              </a:rPr>
              <a:t>quyết</a:t>
            </a:r>
            <a:r>
              <a:rPr lang="en-US" sz="2000" dirty="0">
                <a:solidFill>
                  <a:schemeClr val="tx1"/>
                </a:solidFill>
              </a:rPr>
              <a:t> </a:t>
            </a:r>
            <a:r>
              <a:rPr lang="en-US" sz="2000" dirty="0" err="1">
                <a:solidFill>
                  <a:schemeClr val="tx1"/>
                </a:solidFill>
              </a:rPr>
              <a:t>định</a:t>
            </a:r>
            <a:r>
              <a:rPr lang="en-US" sz="2000" dirty="0">
                <a:solidFill>
                  <a:schemeClr val="tx1"/>
                </a:solidFill>
              </a:rPr>
              <a:t> </a:t>
            </a:r>
            <a:r>
              <a:rPr lang="en-US" sz="2000" dirty="0" err="1">
                <a:solidFill>
                  <a:schemeClr val="tx1"/>
                </a:solidFill>
              </a:rPr>
              <a:t>của</a:t>
            </a:r>
            <a:r>
              <a:rPr lang="en-US" sz="2000" dirty="0">
                <a:solidFill>
                  <a:schemeClr val="tx1"/>
                </a:solidFill>
              </a:rPr>
              <a:t> </a:t>
            </a:r>
            <a:r>
              <a:rPr lang="en-US" sz="2000" dirty="0" err="1">
                <a:solidFill>
                  <a:schemeClr val="tx1"/>
                </a:solidFill>
              </a:rPr>
              <a:t>bạn</a:t>
            </a:r>
            <a:r>
              <a:rPr lang="en-US" sz="2000" dirty="0">
                <a:solidFill>
                  <a:schemeClr val="tx1"/>
                </a:solidFill>
              </a:rPr>
              <a:t>.</a:t>
            </a:r>
            <a:endParaRPr lang="en-US" sz="2000" dirty="0">
              <a:solidFill>
                <a:schemeClr val="tx1"/>
              </a:solidFill>
              <a:latin typeface="UTM Avo" panose="02040603050506020204" pitchFamily="18" charset="0"/>
              <a:cs typeface="Times New Roman" panose="02020603050405020304" pitchFamily="18" charset="0"/>
            </a:endParaRPr>
          </a:p>
        </p:txBody>
      </p:sp>
      <p:pic>
        <p:nvPicPr>
          <p:cNvPr id="10" name="Picture 9" descr="e86f050d219b5585368f7ef298c00175.png"/>
          <p:cNvPicPr>
            <a:picLocks noChangeAspect="1"/>
          </p:cNvPicPr>
          <p:nvPr/>
        </p:nvPicPr>
        <p:blipFill>
          <a:blip r:embed="rId11"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A</a:t>
            </a:r>
          </a:p>
        </p:txBody>
      </p:sp>
      <p:pic>
        <p:nvPicPr>
          <p:cNvPr id="31" name="Picture 30" descr="ca.png"/>
          <p:cNvPicPr>
            <a:picLocks noChangeAspect="1"/>
          </p:cNvPicPr>
          <p:nvPr/>
        </p:nvPicPr>
        <p:blipFill>
          <a:blip r:embed="rId12" cstate="print"/>
          <a:stretch>
            <a:fillRect/>
          </a:stretch>
        </p:blipFill>
        <p:spPr>
          <a:xfrm>
            <a:off x="4572000" y="5791203"/>
            <a:ext cx="533400" cy="473671"/>
          </a:xfrm>
          <a:prstGeom prst="rect">
            <a:avLst/>
          </a:prstGeom>
        </p:spPr>
      </p:pic>
      <p:pic>
        <p:nvPicPr>
          <p:cNvPr id="12" name="Picture 11" descr="e86f050d219b5585368f7ef298c00175.png"/>
          <p:cNvPicPr>
            <a:picLocks noChangeAspect="1"/>
          </p:cNvPicPr>
          <p:nvPr/>
        </p:nvPicPr>
        <p:blipFill>
          <a:blip r:embed="rId13" cstate="print"/>
          <a:stretch>
            <a:fillRect/>
          </a:stretch>
        </p:blipFill>
        <p:spPr>
          <a:xfrm>
            <a:off x="6324600" y="4953000"/>
            <a:ext cx="1676400" cy="1752600"/>
          </a:xfrm>
          <a:prstGeom prst="rect">
            <a:avLst/>
          </a:prstGeom>
        </p:spPr>
      </p:pic>
      <p:sp>
        <p:nvSpPr>
          <p:cNvPr id="20" name="TextBox 19"/>
          <p:cNvSpPr txBox="1"/>
          <p:nvPr/>
        </p:nvSpPr>
        <p:spPr>
          <a:xfrm>
            <a:off x="6781800" y="55626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C</a:t>
            </a:r>
          </a:p>
        </p:txBody>
      </p:sp>
      <p:pic>
        <p:nvPicPr>
          <p:cNvPr id="11" name="Picture 10" descr="e86f050d219b5585368f7ef298c00175.png"/>
          <p:cNvPicPr>
            <a:picLocks noChangeAspect="1"/>
          </p:cNvPicPr>
          <p:nvPr/>
        </p:nvPicPr>
        <p:blipFill>
          <a:blip r:embed="rId14" cstate="print"/>
          <a:stretch>
            <a:fillRect/>
          </a:stretch>
        </p:blipFill>
        <p:spPr>
          <a:xfrm>
            <a:off x="3962400" y="4953000"/>
            <a:ext cx="1752600" cy="1676400"/>
          </a:xfrm>
          <a:prstGeom prst="rect">
            <a:avLst/>
          </a:prstGeom>
        </p:spPr>
      </p:pic>
      <p:sp>
        <p:nvSpPr>
          <p:cNvPr id="19" name="TextBox 18"/>
          <p:cNvSpPr txBox="1"/>
          <p:nvPr/>
        </p:nvSpPr>
        <p:spPr>
          <a:xfrm>
            <a:off x="4343400" y="54864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 B</a:t>
            </a:r>
          </a:p>
        </p:txBody>
      </p:sp>
      <p:sp>
        <p:nvSpPr>
          <p:cNvPr id="22" name="Rectangle 21"/>
          <p:cNvSpPr/>
          <p:nvPr/>
        </p:nvSpPr>
        <p:spPr>
          <a:xfrm>
            <a:off x="18288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err="1">
                <a:solidFill>
                  <a:schemeClr val="tx1"/>
                </a:solidFill>
                <a:latin typeface="UTM Avo" panose="02040603050506020204" pitchFamily="18" charset="0"/>
              </a:rPr>
              <a:t>Sai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mất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rồi</a:t>
            </a:r>
            <a:endParaRPr lang="en-US" dirty="0">
              <a:solidFill>
                <a:schemeClr val="tx1"/>
              </a:solidFill>
              <a:latin typeface="UTM Avo" panose="02040603050506020204" pitchFamily="18" charset="0"/>
            </a:endParaRPr>
          </a:p>
        </p:txBody>
      </p:sp>
      <p:sp>
        <p:nvSpPr>
          <p:cNvPr id="23" name="Rectangle 22"/>
          <p:cNvSpPr/>
          <p:nvPr/>
        </p:nvSpPr>
        <p:spPr>
          <a:xfrm>
            <a:off x="88392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err="1">
                <a:solidFill>
                  <a:schemeClr val="tx1"/>
                </a:solidFill>
                <a:latin typeface="UTM Avo" panose="02040603050506020204" pitchFamily="18" charset="0"/>
              </a:rPr>
              <a:t>Sai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mất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rồi</a:t>
            </a:r>
            <a:endParaRPr lang="en-US" dirty="0">
              <a:solidFill>
                <a:schemeClr val="tx1"/>
              </a:solidFill>
              <a:latin typeface="UTM Avo" panose="02040603050506020204" pitchFamily="18" charset="0"/>
            </a:endParaRPr>
          </a:p>
        </p:txBody>
      </p:sp>
      <p:sp>
        <p:nvSpPr>
          <p:cNvPr id="25" name="Rectangle 24"/>
          <p:cNvSpPr/>
          <p:nvPr/>
        </p:nvSpPr>
        <p:spPr>
          <a:xfrm>
            <a:off x="65532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err="1">
                <a:solidFill>
                  <a:schemeClr val="tx1"/>
                </a:solidFill>
                <a:latin typeface="UTM Avo" panose="02040603050506020204" pitchFamily="18" charset="0"/>
              </a:rPr>
              <a:t>Sai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mất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rồi</a:t>
            </a:r>
            <a:endParaRPr lang="en-US" dirty="0">
              <a:solidFill>
                <a:schemeClr val="tx1"/>
              </a:solidFill>
              <a:latin typeface="UTM Avo" panose="02040603050506020204" pitchFamily="18" charset="0"/>
            </a:endParaRPr>
          </a:p>
        </p:txBody>
      </p:sp>
      <p:sp>
        <p:nvSpPr>
          <p:cNvPr id="26" name="Right Arrow 25">
            <a:hlinkClick r:id="rId15" action="ppaction://hlinksldjump"/>
          </p:cNvPr>
          <p:cNvSpPr/>
          <p:nvPr/>
        </p:nvSpPr>
        <p:spPr>
          <a:xfrm>
            <a:off x="10879020" y="5571565"/>
            <a:ext cx="457200" cy="3810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atin typeface="UTM Avo" panose="02040603050506020204" pitchFamily="18" charset="0"/>
            </a:endParaRPr>
          </a:p>
        </p:txBody>
      </p:sp>
      <p:pic>
        <p:nvPicPr>
          <p:cNvPr id="3" name="Picture 2" descr="Logo, company name&#10;&#10;Description automatically generated">
            <a:extLst>
              <a:ext uri="{FF2B5EF4-FFF2-40B4-BE49-F238E27FC236}">
                <a16:creationId xmlns:a16="http://schemas.microsoft.com/office/drawing/2014/main" id="{B446A961-F64F-1E9E-B93E-57637B2F8982}"/>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extLst>
      <p:ext uri="{BB962C8B-B14F-4D97-AF65-F5344CB8AC3E}">
        <p14:creationId xmlns:p14="http://schemas.microsoft.com/office/powerpoint/2010/main" val="210357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1000" fill="hold"/>
                                        <p:tgtEl>
                                          <p:spTgt spid="2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9"/>
                    </p:tgtEl>
                  </p:cond>
                </p:stCondLst>
                <p:endSync evt="end" delay="0">
                  <p:rtn val="all"/>
                </p:endSync>
                <p:childTnLst>
                  <p:par>
                    <p:cTn id="31" fill="hold">
                      <p:stCondLst>
                        <p:cond delay="0"/>
                      </p:stCondLst>
                      <p:childTnLst>
                        <p:par>
                          <p:cTn id="32" fill="hold">
                            <p:stCondLst>
                              <p:cond delay="0"/>
                            </p:stCondLst>
                            <p:childTnLst>
                              <p:par>
                                <p:cTn id="33" presetID="47" presetClass="exit" presetSubtype="0" fill="hold" grpId="0" nodeType="clickEffect">
                                  <p:stCondLst>
                                    <p:cond delay="0"/>
                                  </p:stCondLst>
                                  <p:childTnLst>
                                    <p:animEffect transition="out" filter="fade">
                                      <p:cBhvr>
                                        <p:cTn id="34" dur="1000"/>
                                        <p:tgtEl>
                                          <p:spTgt spid="19"/>
                                        </p:tgtEl>
                                      </p:cBhvr>
                                    </p:animEffect>
                                    <p:anim calcmode="lin" valueType="num">
                                      <p:cBhvr>
                                        <p:cTn id="35" dur="1000"/>
                                        <p:tgtEl>
                                          <p:spTgt spid="19"/>
                                        </p:tgtEl>
                                        <p:attrNameLst>
                                          <p:attrName>ppt_x</p:attrName>
                                        </p:attrNameLst>
                                      </p:cBhvr>
                                      <p:tavLst>
                                        <p:tav tm="0">
                                          <p:val>
                                            <p:strVal val="ppt_x"/>
                                          </p:val>
                                        </p:tav>
                                        <p:tav tm="100000">
                                          <p:val>
                                            <p:strVal val="ppt_x"/>
                                          </p:val>
                                        </p:tav>
                                      </p:tavLst>
                                    </p:anim>
                                    <p:anim calcmode="lin" valueType="num">
                                      <p:cBhvr>
                                        <p:cTn id="36" dur="1000"/>
                                        <p:tgtEl>
                                          <p:spTgt spid="19"/>
                                        </p:tgtEl>
                                        <p:attrNameLst>
                                          <p:attrName>ppt_y</p:attrName>
                                        </p:attrNameLst>
                                      </p:cBhvr>
                                      <p:tavLst>
                                        <p:tav tm="0">
                                          <p:val>
                                            <p:strVal val="ppt_y"/>
                                          </p:val>
                                        </p:tav>
                                        <p:tav tm="100000">
                                          <p:val>
                                            <p:strVal val="ppt_y-.1"/>
                                          </p:val>
                                        </p:tav>
                                      </p:tavLst>
                                    </p:anim>
                                    <p:set>
                                      <p:cBhvr>
                                        <p:cTn id="37" dur="1" fill="hold">
                                          <p:stCondLst>
                                            <p:cond delay="999"/>
                                          </p:stCondLst>
                                        </p:cTn>
                                        <p:tgtEl>
                                          <p:spTgt spid="19"/>
                                        </p:tgtEl>
                                        <p:attrNameLst>
                                          <p:attrName>style.visibility</p:attrName>
                                        </p:attrNameLst>
                                      </p:cBhvr>
                                      <p:to>
                                        <p:strVal val="hidden"/>
                                      </p:to>
                                    </p:set>
                                  </p:childTnLst>
                                  <p:subTnLst>
                                    <p:audio>
                                      <p:cMediaNode>
                                        <p:cTn display="0" masterRel="sameClick">
                                          <p:stCondLst>
                                            <p:cond evt="begin" delay="0">
                                              <p:tn val="33"/>
                                            </p:cond>
                                          </p:stCondLst>
                                          <p:endCondLst>
                                            <p:cond evt="onStopAudio" delay="0">
                                              <p:tgtEl>
                                                <p:sldTgt/>
                                              </p:tgtEl>
                                            </p:cond>
                                          </p:endCondLst>
                                        </p:cTn>
                                        <p:tgtEl>
                                          <p:sndTgt r:embed="rId3" name="dung .wav"/>
                                        </p:tgtEl>
                                      </p:cMediaNode>
                                    </p:audio>
                                  </p:subTnLst>
                                </p:cTn>
                              </p:par>
                              <p:par>
                                <p:cTn id="38" presetID="47" presetClass="exit" presetSubtype="0" fill="hold" nodeType="withEffect">
                                  <p:stCondLst>
                                    <p:cond delay="0"/>
                                  </p:stCondLst>
                                  <p:childTnLst>
                                    <p:animEffect transition="out" filter="fade">
                                      <p:cBhvr>
                                        <p:cTn id="39" dur="1000"/>
                                        <p:tgtEl>
                                          <p:spTgt spid="11"/>
                                        </p:tgtEl>
                                      </p:cBhvr>
                                    </p:animEffect>
                                    <p:anim calcmode="lin" valueType="num">
                                      <p:cBhvr>
                                        <p:cTn id="40" dur="1000"/>
                                        <p:tgtEl>
                                          <p:spTgt spid="11"/>
                                        </p:tgtEl>
                                        <p:attrNameLst>
                                          <p:attrName>ppt_x</p:attrName>
                                        </p:attrNameLst>
                                      </p:cBhvr>
                                      <p:tavLst>
                                        <p:tav tm="0">
                                          <p:val>
                                            <p:strVal val="ppt_x"/>
                                          </p:val>
                                        </p:tav>
                                        <p:tav tm="100000">
                                          <p:val>
                                            <p:strVal val="ppt_x"/>
                                          </p:val>
                                        </p:tav>
                                      </p:tavLst>
                                    </p:anim>
                                    <p:anim calcmode="lin" valueType="num">
                                      <p:cBhvr>
                                        <p:cTn id="41" dur="1000"/>
                                        <p:tgtEl>
                                          <p:spTgt spid="11"/>
                                        </p:tgtEl>
                                        <p:attrNameLst>
                                          <p:attrName>ppt_y</p:attrName>
                                        </p:attrNameLst>
                                      </p:cBhvr>
                                      <p:tavLst>
                                        <p:tav tm="0">
                                          <p:val>
                                            <p:strVal val="ppt_y"/>
                                          </p:val>
                                        </p:tav>
                                        <p:tav tm="100000">
                                          <p:val>
                                            <p:strVal val="ppt_y-.1"/>
                                          </p:val>
                                        </p:tav>
                                      </p:tavLst>
                                    </p:anim>
                                    <p:set>
                                      <p:cBhvr>
                                        <p:cTn id="42" dur="1" fill="hold">
                                          <p:stCondLst>
                                            <p:cond delay="999"/>
                                          </p:stCondLst>
                                        </p:cTn>
                                        <p:tgtEl>
                                          <p:spTgt spid="11"/>
                                        </p:tgtEl>
                                        <p:attrNameLst>
                                          <p:attrName>style.visibility</p:attrName>
                                        </p:attrNameLst>
                                      </p:cBhvr>
                                      <p:to>
                                        <p:strVal val="hidden"/>
                                      </p:to>
                                    </p:set>
                                  </p:childTnLst>
                                </p:cTn>
                              </p:par>
                            </p:childTnLst>
                          </p:cTn>
                        </p:par>
                        <p:par>
                          <p:cTn id="43" fill="hold">
                            <p:stCondLst>
                              <p:cond delay="1000"/>
                            </p:stCondLst>
                            <p:childTnLst>
                              <p:par>
                                <p:cTn id="44" presetID="42" presetClass="path" presetSubtype="0" accel="50000" decel="50000" fill="hold" nodeType="afterEffect">
                                  <p:stCondLst>
                                    <p:cond delay="0"/>
                                  </p:stCondLst>
                                  <p:childTnLst>
                                    <p:animMotion origin="layout" path="M 2.77556E-17 1.11111E-6 L 0.26875 0.02778 " pathEditMode="relative" rAng="0" ptsTypes="AA">
                                      <p:cBhvr>
                                        <p:cTn id="45" dur="2000" fill="hold"/>
                                        <p:tgtEl>
                                          <p:spTgt spid="4"/>
                                        </p:tgtEl>
                                        <p:attrNameLst>
                                          <p:attrName>ppt_x</p:attrName>
                                          <p:attrName>ppt_y</p:attrName>
                                        </p:attrNameLst>
                                      </p:cBhvr>
                                      <p:rCtr x="13438" y="1389"/>
                                    </p:animMotion>
                                  </p:childTnLst>
                                </p:cTn>
                              </p:par>
                              <p:par>
                                <p:cTn id="46" presetID="0" presetClass="path" presetSubtype="0" accel="50000" decel="50000" fill="hold" nodeType="withEffect">
                                  <p:stCondLst>
                                    <p:cond delay="0"/>
                                  </p:stCondLst>
                                  <p:childTnLst>
                                    <p:animMotion origin="layout" path="M 5E-6 -8.14815E-6 C 0.05105 0.00416 0.10209 0.00833 0.14219 -0.01876 C 0.1823 -0.04584 0.22483 -0.11945 0.24063 -0.16251 C 0.25643 -0.20556 0.25834 -0.26366 0.23751 -0.27709 C 0.21667 -0.29052 0.13751 -0.25556 0.11563 -0.24376 C 0.09376 -0.23195 0.10001 -0.21922 0.10626 -0.20626 " pathEditMode="relative" ptsTypes="aaaaaA">
                                      <p:cBhvr>
                                        <p:cTn id="47" dur="2000" fill="hold"/>
                                        <p:tgtEl>
                                          <p:spTgt spid="31"/>
                                        </p:tgtEl>
                                        <p:attrNameLst>
                                          <p:attrName>ppt_x</p:attrName>
                                          <p:attrName>ppt_y</p:attrName>
                                        </p:attrNameLst>
                                      </p:cBhvr>
                                    </p:animMotion>
                                  </p:childTnLst>
                                </p:cTn>
                              </p:par>
                            </p:childTnLst>
                          </p:cTn>
                        </p:par>
                        <p:par>
                          <p:cTn id="48" fill="hold">
                            <p:stCondLst>
                              <p:cond delay="3000"/>
                            </p:stCondLst>
                            <p:childTnLst>
                              <p:par>
                                <p:cTn id="49" presetID="47" presetClass="exit" presetSubtype="0" fill="hold" nodeType="afterEffect">
                                  <p:stCondLst>
                                    <p:cond delay="0"/>
                                  </p:stCondLst>
                                  <p:childTnLst>
                                    <p:animEffect transition="out" filter="fade">
                                      <p:cBhvr>
                                        <p:cTn id="50" dur="2000"/>
                                        <p:tgtEl>
                                          <p:spTgt spid="31"/>
                                        </p:tgtEl>
                                      </p:cBhvr>
                                    </p:animEffect>
                                    <p:anim calcmode="lin" valueType="num">
                                      <p:cBhvr>
                                        <p:cTn id="51" dur="2000"/>
                                        <p:tgtEl>
                                          <p:spTgt spid="31"/>
                                        </p:tgtEl>
                                        <p:attrNameLst>
                                          <p:attrName>ppt_x</p:attrName>
                                        </p:attrNameLst>
                                      </p:cBhvr>
                                      <p:tavLst>
                                        <p:tav tm="0">
                                          <p:val>
                                            <p:strVal val="ppt_x"/>
                                          </p:val>
                                        </p:tav>
                                        <p:tav tm="100000">
                                          <p:val>
                                            <p:strVal val="ppt_x"/>
                                          </p:val>
                                        </p:tav>
                                      </p:tavLst>
                                    </p:anim>
                                    <p:anim calcmode="lin" valueType="num">
                                      <p:cBhvr>
                                        <p:cTn id="52" dur="2000"/>
                                        <p:tgtEl>
                                          <p:spTgt spid="31"/>
                                        </p:tgtEl>
                                        <p:attrNameLst>
                                          <p:attrName>ppt_y</p:attrName>
                                        </p:attrNameLst>
                                      </p:cBhvr>
                                      <p:tavLst>
                                        <p:tav tm="0">
                                          <p:val>
                                            <p:strVal val="ppt_y"/>
                                          </p:val>
                                        </p:tav>
                                        <p:tav tm="100000">
                                          <p:val>
                                            <p:strVal val="ppt_y-.1"/>
                                          </p:val>
                                        </p:tav>
                                      </p:tavLst>
                                    </p:anim>
                                    <p:set>
                                      <p:cBhvr>
                                        <p:cTn id="53"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54" restart="whenNotActive" fill="hold" evtFilter="cancelBubble" nodeType="interactiveSeq">
                <p:stCondLst>
                  <p:cond evt="onClick" delay="0">
                    <p:tgtEl>
                      <p:spTgt spid="20"/>
                    </p:tgtEl>
                  </p:cond>
                </p:stCondLst>
                <p:endSync evt="end" delay="0">
                  <p:rtn val="all"/>
                </p:endSync>
                <p:childTnLst>
                  <p:par>
                    <p:cTn id="55" fill="hold">
                      <p:stCondLst>
                        <p:cond delay="0"/>
                      </p:stCondLst>
                      <p:childTnLst>
                        <p:par>
                          <p:cTn id="56" fill="hold">
                            <p:stCondLst>
                              <p:cond delay="0"/>
                            </p:stCondLst>
                            <p:childTnLst>
                              <p:par>
                                <p:cTn id="57" presetID="47" presetClass="exit" presetSubtype="0" fill="hold" grpId="0" nodeType="clickEffect">
                                  <p:stCondLst>
                                    <p:cond delay="0"/>
                                  </p:stCondLst>
                                  <p:childTnLst>
                                    <p:animEffect transition="out" filter="fade">
                                      <p:cBhvr>
                                        <p:cTn id="58" dur="1000"/>
                                        <p:tgtEl>
                                          <p:spTgt spid="20"/>
                                        </p:tgtEl>
                                      </p:cBhvr>
                                    </p:animEffect>
                                    <p:anim calcmode="lin" valueType="num">
                                      <p:cBhvr>
                                        <p:cTn id="59" dur="1000"/>
                                        <p:tgtEl>
                                          <p:spTgt spid="20"/>
                                        </p:tgtEl>
                                        <p:attrNameLst>
                                          <p:attrName>ppt_x</p:attrName>
                                        </p:attrNameLst>
                                      </p:cBhvr>
                                      <p:tavLst>
                                        <p:tav tm="0">
                                          <p:val>
                                            <p:strVal val="ppt_x"/>
                                          </p:val>
                                        </p:tav>
                                        <p:tav tm="100000">
                                          <p:val>
                                            <p:strVal val="ppt_x"/>
                                          </p:val>
                                        </p:tav>
                                      </p:tavLst>
                                    </p:anim>
                                    <p:anim calcmode="lin" valueType="num">
                                      <p:cBhvr>
                                        <p:cTn id="60" dur="1000"/>
                                        <p:tgtEl>
                                          <p:spTgt spid="20"/>
                                        </p:tgtEl>
                                        <p:attrNameLst>
                                          <p:attrName>ppt_y</p:attrName>
                                        </p:attrNameLst>
                                      </p:cBhvr>
                                      <p:tavLst>
                                        <p:tav tm="0">
                                          <p:val>
                                            <p:strVal val="ppt_y"/>
                                          </p:val>
                                        </p:tav>
                                        <p:tav tm="100000">
                                          <p:val>
                                            <p:strVal val="ppt_y-.1"/>
                                          </p:val>
                                        </p:tav>
                                      </p:tavLst>
                                    </p:anim>
                                    <p:set>
                                      <p:cBhvr>
                                        <p:cTn id="61" dur="1" fill="hold">
                                          <p:stCondLst>
                                            <p:cond delay="999"/>
                                          </p:stCondLst>
                                        </p:cTn>
                                        <p:tgtEl>
                                          <p:spTgt spid="20"/>
                                        </p:tgtEl>
                                        <p:attrNameLst>
                                          <p:attrName>style.visibility</p:attrName>
                                        </p:attrNameLst>
                                      </p:cBhvr>
                                      <p:to>
                                        <p:strVal val="hidden"/>
                                      </p:to>
                                    </p:set>
                                  </p:childTnLst>
                                </p:cTn>
                              </p:par>
                              <p:par>
                                <p:cTn id="62" presetID="47" presetClass="exit" presetSubtype="0" fill="hold" nodeType="withEffect">
                                  <p:stCondLst>
                                    <p:cond delay="0"/>
                                  </p:stCondLst>
                                  <p:childTnLst>
                                    <p:animEffect transition="out" filter="fade">
                                      <p:cBhvr>
                                        <p:cTn id="63" dur="1000"/>
                                        <p:tgtEl>
                                          <p:spTgt spid="12"/>
                                        </p:tgtEl>
                                      </p:cBhvr>
                                    </p:animEffect>
                                    <p:anim calcmode="lin" valueType="num">
                                      <p:cBhvr>
                                        <p:cTn id="64" dur="1000"/>
                                        <p:tgtEl>
                                          <p:spTgt spid="12"/>
                                        </p:tgtEl>
                                        <p:attrNameLst>
                                          <p:attrName>ppt_x</p:attrName>
                                        </p:attrNameLst>
                                      </p:cBhvr>
                                      <p:tavLst>
                                        <p:tav tm="0">
                                          <p:val>
                                            <p:strVal val="ppt_x"/>
                                          </p:val>
                                        </p:tav>
                                        <p:tav tm="100000">
                                          <p:val>
                                            <p:strVal val="ppt_x"/>
                                          </p:val>
                                        </p:tav>
                                      </p:tavLst>
                                    </p:anim>
                                    <p:anim calcmode="lin" valueType="num">
                                      <p:cBhvr>
                                        <p:cTn id="65" dur="1000"/>
                                        <p:tgtEl>
                                          <p:spTgt spid="12"/>
                                        </p:tgtEl>
                                        <p:attrNameLst>
                                          <p:attrName>ppt_y</p:attrName>
                                        </p:attrNameLst>
                                      </p:cBhvr>
                                      <p:tavLst>
                                        <p:tav tm="0">
                                          <p:val>
                                            <p:strVal val="ppt_y"/>
                                          </p:val>
                                        </p:tav>
                                        <p:tav tm="100000">
                                          <p:val>
                                            <p:strVal val="ppt_y-.1"/>
                                          </p:val>
                                        </p:tav>
                                      </p:tavLst>
                                    </p:anim>
                                    <p:set>
                                      <p:cBhvr>
                                        <p:cTn id="66" dur="1" fill="hold">
                                          <p:stCondLst>
                                            <p:cond delay="999"/>
                                          </p:stCondLst>
                                        </p:cTn>
                                        <p:tgtEl>
                                          <p:spTgt spid="12"/>
                                        </p:tgtEl>
                                        <p:attrNameLst>
                                          <p:attrName>style.visibility</p:attrName>
                                        </p:attrNameLst>
                                      </p:cBhvr>
                                      <p:to>
                                        <p:strVal val="hidden"/>
                                      </p:to>
                                    </p:set>
                                  </p:childTnLst>
                                </p:cTn>
                              </p:par>
                            </p:childTnLst>
                          </p:cTn>
                        </p:par>
                        <p:par>
                          <p:cTn id="67" fill="hold">
                            <p:stCondLst>
                              <p:cond delay="1000"/>
                            </p:stCondLst>
                            <p:childTnLst>
                              <p:par>
                                <p:cTn id="68" presetID="1" presetClass="entr" presetSubtype="0"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20"/>
                  </p:tgtEl>
                </p:cond>
              </p:nextCondLst>
            </p:seq>
            <p:seq concurrent="1" nextAc="seek">
              <p:cTn id="70" restart="whenNotActive" fill="hold" evtFilter="cancelBubble" nodeType="interactiveSeq">
                <p:stCondLst>
                  <p:cond evt="onClick" delay="0">
                    <p:tgtEl>
                      <p:spTgt spid="21"/>
                    </p:tgtEl>
                  </p:cond>
                </p:stCondLst>
                <p:endSync evt="end" delay="0">
                  <p:rtn val="all"/>
                </p:endSync>
                <p:childTnLst>
                  <p:par>
                    <p:cTn id="71" fill="hold">
                      <p:stCondLst>
                        <p:cond delay="0"/>
                      </p:stCondLst>
                      <p:childTnLst>
                        <p:par>
                          <p:cTn id="72" fill="hold">
                            <p:stCondLst>
                              <p:cond delay="0"/>
                            </p:stCondLst>
                            <p:childTnLst>
                              <p:par>
                                <p:cTn id="73" presetID="47" presetClass="exit" presetSubtype="0" fill="hold" grpId="0" nodeType="clickEffect">
                                  <p:stCondLst>
                                    <p:cond delay="0"/>
                                  </p:stCondLst>
                                  <p:childTnLst>
                                    <p:animEffect transition="out" filter="fade">
                                      <p:cBhvr>
                                        <p:cTn id="74" dur="1000"/>
                                        <p:tgtEl>
                                          <p:spTgt spid="21"/>
                                        </p:tgtEl>
                                      </p:cBhvr>
                                    </p:animEffect>
                                    <p:anim calcmode="lin" valueType="num">
                                      <p:cBhvr>
                                        <p:cTn id="75" dur="1000"/>
                                        <p:tgtEl>
                                          <p:spTgt spid="21"/>
                                        </p:tgtEl>
                                        <p:attrNameLst>
                                          <p:attrName>ppt_x</p:attrName>
                                        </p:attrNameLst>
                                      </p:cBhvr>
                                      <p:tavLst>
                                        <p:tav tm="0">
                                          <p:val>
                                            <p:strVal val="ppt_x"/>
                                          </p:val>
                                        </p:tav>
                                        <p:tav tm="100000">
                                          <p:val>
                                            <p:strVal val="ppt_x"/>
                                          </p:val>
                                        </p:tav>
                                      </p:tavLst>
                                    </p:anim>
                                    <p:anim calcmode="lin" valueType="num">
                                      <p:cBhvr>
                                        <p:cTn id="76" dur="1000"/>
                                        <p:tgtEl>
                                          <p:spTgt spid="21"/>
                                        </p:tgtEl>
                                        <p:attrNameLst>
                                          <p:attrName>ppt_y</p:attrName>
                                        </p:attrNameLst>
                                      </p:cBhvr>
                                      <p:tavLst>
                                        <p:tav tm="0">
                                          <p:val>
                                            <p:strVal val="ppt_y"/>
                                          </p:val>
                                        </p:tav>
                                        <p:tav tm="100000">
                                          <p:val>
                                            <p:strVal val="ppt_y-.1"/>
                                          </p:val>
                                        </p:tav>
                                      </p:tavLst>
                                    </p:anim>
                                    <p:set>
                                      <p:cBhvr>
                                        <p:cTn id="77" dur="1" fill="hold">
                                          <p:stCondLst>
                                            <p:cond delay="999"/>
                                          </p:stCondLst>
                                        </p:cTn>
                                        <p:tgtEl>
                                          <p:spTgt spid="21"/>
                                        </p:tgtEl>
                                        <p:attrNameLst>
                                          <p:attrName>style.visibility</p:attrName>
                                        </p:attrNameLst>
                                      </p:cBhvr>
                                      <p:to>
                                        <p:strVal val="hidden"/>
                                      </p:to>
                                    </p:set>
                                  </p:childTnLst>
                                </p:cTn>
                              </p:par>
                              <p:par>
                                <p:cTn id="78" presetID="47" presetClass="exit" presetSubtype="0" fill="hold" nodeType="withEffect">
                                  <p:stCondLst>
                                    <p:cond delay="0"/>
                                  </p:stCondLst>
                                  <p:childTnLst>
                                    <p:animEffect transition="out" filter="fade">
                                      <p:cBhvr>
                                        <p:cTn id="79" dur="1000"/>
                                        <p:tgtEl>
                                          <p:spTgt spid="13"/>
                                        </p:tgtEl>
                                      </p:cBhvr>
                                    </p:animEffect>
                                    <p:anim calcmode="lin" valueType="num">
                                      <p:cBhvr>
                                        <p:cTn id="80" dur="1000"/>
                                        <p:tgtEl>
                                          <p:spTgt spid="13"/>
                                        </p:tgtEl>
                                        <p:attrNameLst>
                                          <p:attrName>ppt_x</p:attrName>
                                        </p:attrNameLst>
                                      </p:cBhvr>
                                      <p:tavLst>
                                        <p:tav tm="0">
                                          <p:val>
                                            <p:strVal val="ppt_x"/>
                                          </p:val>
                                        </p:tav>
                                        <p:tav tm="100000">
                                          <p:val>
                                            <p:strVal val="ppt_x"/>
                                          </p:val>
                                        </p:tav>
                                      </p:tavLst>
                                    </p:anim>
                                    <p:anim calcmode="lin" valueType="num">
                                      <p:cBhvr>
                                        <p:cTn id="81" dur="1000"/>
                                        <p:tgtEl>
                                          <p:spTgt spid="13"/>
                                        </p:tgtEl>
                                        <p:attrNameLst>
                                          <p:attrName>ppt_y</p:attrName>
                                        </p:attrNameLst>
                                      </p:cBhvr>
                                      <p:tavLst>
                                        <p:tav tm="0">
                                          <p:val>
                                            <p:strVal val="ppt_y"/>
                                          </p:val>
                                        </p:tav>
                                        <p:tav tm="100000">
                                          <p:val>
                                            <p:strVal val="ppt_y-.1"/>
                                          </p:val>
                                        </p:tav>
                                      </p:tavLst>
                                    </p:anim>
                                    <p:set>
                                      <p:cBhvr>
                                        <p:cTn id="82" dur="1" fill="hold">
                                          <p:stCondLst>
                                            <p:cond delay="999"/>
                                          </p:stCondLst>
                                        </p:cTn>
                                        <p:tgtEl>
                                          <p:spTgt spid="13"/>
                                        </p:tgtEl>
                                        <p:attrNameLst>
                                          <p:attrName>style.visibility</p:attrName>
                                        </p:attrNameLst>
                                      </p:cBhvr>
                                      <p:to>
                                        <p:strVal val="hidden"/>
                                      </p:to>
                                    </p:set>
                                  </p:childTnLst>
                                </p:cTn>
                              </p:par>
                            </p:childTnLst>
                          </p:cTn>
                        </p:par>
                        <p:par>
                          <p:cTn id="83" fill="hold">
                            <p:stCondLst>
                              <p:cond delay="1000"/>
                            </p:stCondLst>
                            <p:childTnLst>
                              <p:par>
                                <p:cTn id="84" presetID="1" presetClass="entr" presetSubtype="0" fill="hold" grpId="0" nodeType="afterEffect">
                                  <p:stCondLst>
                                    <p:cond delay="0"/>
                                  </p:stCondLst>
                                  <p:childTnLst>
                                    <p:set>
                                      <p:cBhvr>
                                        <p:cTn id="85"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8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21"/>
                  </p:tgtEl>
                </p:cond>
              </p:nextCondLst>
            </p:seq>
            <p:seq concurrent="1" nextAc="seek">
              <p:cTn id="86" restart="whenNotActive" fill="hold" evtFilter="cancelBubble" nodeType="interactiveSeq">
                <p:stCondLst>
                  <p:cond evt="onClick" delay="0">
                    <p:tgtEl>
                      <p:spTgt spid="32"/>
                    </p:tgtEl>
                  </p:cond>
                </p:stCondLst>
                <p:endSync evt="end" delay="0">
                  <p:rtn val="all"/>
                </p:endSync>
                <p:childTnLst>
                  <p:par>
                    <p:cTn id="87" fill="hold">
                      <p:stCondLst>
                        <p:cond delay="0"/>
                      </p:stCondLst>
                      <p:childTnLst>
                        <p:par>
                          <p:cTn id="88" fill="hold">
                            <p:stCondLst>
                              <p:cond delay="0"/>
                            </p:stCondLst>
                            <p:childTnLst>
                              <p:par>
                                <p:cTn id="89" presetID="47" presetClass="exit" presetSubtype="0" fill="hold" grpId="0" nodeType="clickEffect">
                                  <p:stCondLst>
                                    <p:cond delay="0"/>
                                  </p:stCondLst>
                                  <p:childTnLst>
                                    <p:animEffect transition="out" filter="fade">
                                      <p:cBhvr>
                                        <p:cTn id="90" dur="1000"/>
                                        <p:tgtEl>
                                          <p:spTgt spid="32"/>
                                        </p:tgtEl>
                                      </p:cBhvr>
                                    </p:animEffect>
                                    <p:anim calcmode="lin" valueType="num">
                                      <p:cBhvr>
                                        <p:cTn id="91" dur="1000"/>
                                        <p:tgtEl>
                                          <p:spTgt spid="32"/>
                                        </p:tgtEl>
                                        <p:attrNameLst>
                                          <p:attrName>ppt_x</p:attrName>
                                        </p:attrNameLst>
                                      </p:cBhvr>
                                      <p:tavLst>
                                        <p:tav tm="0">
                                          <p:val>
                                            <p:strVal val="ppt_x"/>
                                          </p:val>
                                        </p:tav>
                                        <p:tav tm="100000">
                                          <p:val>
                                            <p:strVal val="ppt_x"/>
                                          </p:val>
                                        </p:tav>
                                      </p:tavLst>
                                    </p:anim>
                                    <p:anim calcmode="lin" valueType="num">
                                      <p:cBhvr>
                                        <p:cTn id="92" dur="1000"/>
                                        <p:tgtEl>
                                          <p:spTgt spid="32"/>
                                        </p:tgtEl>
                                        <p:attrNameLst>
                                          <p:attrName>ppt_y</p:attrName>
                                        </p:attrNameLst>
                                      </p:cBhvr>
                                      <p:tavLst>
                                        <p:tav tm="0">
                                          <p:val>
                                            <p:strVal val="ppt_y"/>
                                          </p:val>
                                        </p:tav>
                                        <p:tav tm="100000">
                                          <p:val>
                                            <p:strVal val="ppt_y-.1"/>
                                          </p:val>
                                        </p:tav>
                                      </p:tavLst>
                                    </p:anim>
                                    <p:set>
                                      <p:cBhvr>
                                        <p:cTn id="93" dur="1" fill="hold">
                                          <p:stCondLst>
                                            <p:cond delay="999"/>
                                          </p:stCondLst>
                                        </p:cTn>
                                        <p:tgtEl>
                                          <p:spTgt spid="32"/>
                                        </p:tgtEl>
                                        <p:attrNameLst>
                                          <p:attrName>style.visibility</p:attrName>
                                        </p:attrNameLst>
                                      </p:cBhvr>
                                      <p:to>
                                        <p:strVal val="hidden"/>
                                      </p:to>
                                    </p:set>
                                  </p:childTnLst>
                                </p:cTn>
                              </p:par>
                              <p:par>
                                <p:cTn id="94" presetID="47" presetClass="exit" presetSubtype="0" fill="hold" nodeType="withEffect">
                                  <p:stCondLst>
                                    <p:cond delay="0"/>
                                  </p:stCondLst>
                                  <p:childTnLst>
                                    <p:animEffect transition="out" filter="fade">
                                      <p:cBhvr>
                                        <p:cTn id="95" dur="1000"/>
                                        <p:tgtEl>
                                          <p:spTgt spid="10"/>
                                        </p:tgtEl>
                                      </p:cBhvr>
                                    </p:animEffect>
                                    <p:anim calcmode="lin" valueType="num">
                                      <p:cBhvr>
                                        <p:cTn id="96" dur="1000"/>
                                        <p:tgtEl>
                                          <p:spTgt spid="10"/>
                                        </p:tgtEl>
                                        <p:attrNameLst>
                                          <p:attrName>ppt_x</p:attrName>
                                        </p:attrNameLst>
                                      </p:cBhvr>
                                      <p:tavLst>
                                        <p:tav tm="0">
                                          <p:val>
                                            <p:strVal val="ppt_x"/>
                                          </p:val>
                                        </p:tav>
                                        <p:tav tm="100000">
                                          <p:val>
                                            <p:strVal val="ppt_x"/>
                                          </p:val>
                                        </p:tav>
                                      </p:tavLst>
                                    </p:anim>
                                    <p:anim calcmode="lin" valueType="num">
                                      <p:cBhvr>
                                        <p:cTn id="97" dur="1000"/>
                                        <p:tgtEl>
                                          <p:spTgt spid="10"/>
                                        </p:tgtEl>
                                        <p:attrNameLst>
                                          <p:attrName>ppt_y</p:attrName>
                                        </p:attrNameLst>
                                      </p:cBhvr>
                                      <p:tavLst>
                                        <p:tav tm="0">
                                          <p:val>
                                            <p:strVal val="ppt_y"/>
                                          </p:val>
                                        </p:tav>
                                        <p:tav tm="100000">
                                          <p:val>
                                            <p:strVal val="ppt_y-.1"/>
                                          </p:val>
                                        </p:tav>
                                      </p:tavLst>
                                    </p:anim>
                                    <p:set>
                                      <p:cBhvr>
                                        <p:cTn id="98" dur="1" fill="hold">
                                          <p:stCondLst>
                                            <p:cond delay="999"/>
                                          </p:stCondLst>
                                        </p:cTn>
                                        <p:tgtEl>
                                          <p:spTgt spid="10"/>
                                        </p:tgtEl>
                                        <p:attrNameLst>
                                          <p:attrName>style.visibility</p:attrName>
                                        </p:attrNameLst>
                                      </p:cBhvr>
                                      <p:to>
                                        <p:strVal val="hidden"/>
                                      </p:to>
                                    </p:set>
                                  </p:childTnLst>
                                </p:cTn>
                              </p:par>
                            </p:childTnLst>
                          </p:cTn>
                        </p:par>
                        <p:par>
                          <p:cTn id="99" fill="hold">
                            <p:stCondLst>
                              <p:cond delay="1000"/>
                            </p:stCondLst>
                            <p:childTnLst>
                              <p:par>
                                <p:cTn id="100" presetID="1" presetClass="entr" presetSubtype="0" fill="hold" grpId="0" nodeType="afterEffect">
                                  <p:stCondLst>
                                    <p:cond delay="0"/>
                                  </p:stCondLst>
                                  <p:childTnLst>
                                    <p:set>
                                      <p:cBhvr>
                                        <p:cTn id="101"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100"/>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32"/>
                  </p:tgtEl>
                </p:cond>
              </p:nextCondLst>
            </p:seq>
          </p:childTnLst>
        </p:cTn>
      </p:par>
    </p:tnLst>
    <p:bldLst>
      <p:bldP spid="17" grpId="0" animBg="1"/>
      <p:bldP spid="21" grpId="0"/>
      <p:bldP spid="24" grpId="0" animBg="1"/>
      <p:bldP spid="28" grpId="0" animBg="1"/>
      <p:bldP spid="29" grpId="0" animBg="1"/>
      <p:bldP spid="30" grpId="0" animBg="1"/>
      <p:bldP spid="32" grpId="0"/>
      <p:bldP spid="20" grpId="0"/>
      <p:bldP spid="19" grpId="0"/>
      <p:bldP spid="22" grpId="0" animBg="1"/>
      <p:bldP spid="23"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bf70f5ebf1a718aef076b27dd45a5b3.png">
            <a:extLst>
              <a:ext uri="{FF2B5EF4-FFF2-40B4-BE49-F238E27FC236}">
                <a16:creationId xmlns:a16="http://schemas.microsoft.com/office/drawing/2014/main" id="{26E2A1E0-1D2A-AD2D-D61A-E3B01A66A3D0}"/>
              </a:ext>
            </a:extLst>
          </p:cNvPr>
          <p:cNvPicPr>
            <a:picLocks noChangeAspect="1"/>
          </p:cNvPicPr>
          <p:nvPr/>
        </p:nvPicPr>
        <p:blipFill>
          <a:blip r:embed="rId5" cstate="print"/>
          <a:stretch>
            <a:fillRect/>
          </a:stretch>
        </p:blipFill>
        <p:spPr>
          <a:xfrm>
            <a:off x="0"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7"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8" cstate="print"/>
          <a:stretch>
            <a:fillRect/>
          </a:stretch>
        </p:blipFill>
        <p:spPr>
          <a:xfrm>
            <a:off x="8458203" y="5486403"/>
            <a:ext cx="1811217" cy="1828801"/>
          </a:xfrm>
          <a:prstGeom prst="rect">
            <a:avLst/>
          </a:prstGeom>
        </p:spPr>
      </p:pic>
      <p:pic>
        <p:nvPicPr>
          <p:cNvPr id="4" name="Picture 3" descr="4f942a9486ec68153575dc78a42d480b.png">
            <a:extLst>
              <a:ext uri="{FF2B5EF4-FFF2-40B4-BE49-F238E27FC236}">
                <a16:creationId xmlns:a16="http://schemas.microsoft.com/office/drawing/2014/main" id="{E564926D-FDF9-B813-CD5B-C176517A8B3A}"/>
              </a:ext>
            </a:extLst>
          </p:cNvPr>
          <p:cNvPicPr>
            <a:picLocks noChangeAspect="1"/>
          </p:cNvPicPr>
          <p:nvPr/>
        </p:nvPicPr>
        <p:blipFill>
          <a:blip r:embed="rId9" cstate="print"/>
          <a:stretch>
            <a:fillRect/>
          </a:stretch>
        </p:blipFill>
        <p:spPr>
          <a:xfrm>
            <a:off x="-990600" y="2514600"/>
            <a:ext cx="4114800" cy="3733800"/>
          </a:xfrm>
          <a:prstGeom prst="rect">
            <a:avLst/>
          </a:prstGeom>
        </p:spPr>
      </p:pic>
      <p:pic>
        <p:nvPicPr>
          <p:cNvPr id="5" name="Picture 4" descr="e324d9d037662d64fc16b51b9bfbdbac.png"/>
          <p:cNvPicPr>
            <a:picLocks noChangeAspect="1"/>
          </p:cNvPicPr>
          <p:nvPr/>
        </p:nvPicPr>
        <p:blipFill>
          <a:blip r:embed="rId7" cstate="print"/>
          <a:stretch>
            <a:fillRect/>
          </a:stretch>
        </p:blipFill>
        <p:spPr>
          <a:xfrm>
            <a:off x="1524000" y="5410200"/>
            <a:ext cx="1905000" cy="1923494"/>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sp>
        <p:nvSpPr>
          <p:cNvPr id="17" name="Rectangle 16"/>
          <p:cNvSpPr/>
          <p:nvPr/>
        </p:nvSpPr>
        <p:spPr>
          <a:xfrm>
            <a:off x="1524000" y="0"/>
            <a:ext cx="9144000" cy="1219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chemeClr val="tx1"/>
                </a:solidFill>
              </a:rPr>
              <a:t>Câu</a:t>
            </a:r>
            <a:r>
              <a:rPr lang="en-US" sz="3200" dirty="0">
                <a:solidFill>
                  <a:schemeClr val="tx1"/>
                </a:solidFill>
              </a:rPr>
              <a:t> </a:t>
            </a:r>
            <a:r>
              <a:rPr lang="en-US" sz="3200" dirty="0" err="1">
                <a:solidFill>
                  <a:schemeClr val="tx1"/>
                </a:solidFill>
              </a:rPr>
              <a:t>hỏi</a:t>
            </a:r>
            <a:r>
              <a:rPr lang="en-US" sz="3200" dirty="0">
                <a:solidFill>
                  <a:schemeClr val="tx1"/>
                </a:solidFill>
              </a:rPr>
              <a:t> 3: </a:t>
            </a:r>
            <a:r>
              <a:rPr lang="en-US" sz="3200" dirty="0" err="1">
                <a:solidFill>
                  <a:schemeClr val="tx1"/>
                </a:solidFill>
              </a:rPr>
              <a:t>Đâu</a:t>
            </a:r>
            <a:r>
              <a:rPr lang="en-US" sz="3200" dirty="0">
                <a:solidFill>
                  <a:schemeClr val="tx1"/>
                </a:solidFill>
              </a:rPr>
              <a:t> </a:t>
            </a:r>
            <a:r>
              <a:rPr lang="en-US" sz="3200" dirty="0" err="1">
                <a:solidFill>
                  <a:schemeClr val="tx1"/>
                </a:solidFill>
              </a:rPr>
              <a:t>là</a:t>
            </a:r>
            <a:r>
              <a:rPr lang="en-US" sz="3200" dirty="0">
                <a:solidFill>
                  <a:schemeClr val="tx1"/>
                </a:solidFill>
              </a:rPr>
              <a:t> </a:t>
            </a:r>
            <a:r>
              <a:rPr lang="en-US" sz="3200" dirty="0" err="1">
                <a:solidFill>
                  <a:schemeClr val="tx1"/>
                </a:solidFill>
              </a:rPr>
              <a:t>điều</a:t>
            </a:r>
            <a:r>
              <a:rPr lang="en-US" sz="3200" dirty="0">
                <a:solidFill>
                  <a:schemeClr val="tx1"/>
                </a:solidFill>
              </a:rPr>
              <a:t> </a:t>
            </a:r>
            <a:r>
              <a:rPr lang="en-US" sz="3200" dirty="0" err="1">
                <a:solidFill>
                  <a:schemeClr val="tx1"/>
                </a:solidFill>
              </a:rPr>
              <a:t>em</a:t>
            </a:r>
            <a:r>
              <a:rPr lang="en-US" sz="3200" dirty="0">
                <a:solidFill>
                  <a:schemeClr val="tx1"/>
                </a:solidFill>
              </a:rPr>
              <a:t> </a:t>
            </a:r>
            <a:r>
              <a:rPr lang="en-US" sz="3200" dirty="0" err="1">
                <a:solidFill>
                  <a:schemeClr val="tx1"/>
                </a:solidFill>
              </a:rPr>
              <a:t>nên</a:t>
            </a:r>
            <a:r>
              <a:rPr lang="en-US" sz="3200" dirty="0">
                <a:solidFill>
                  <a:schemeClr val="tx1"/>
                </a:solidFill>
              </a:rPr>
              <a:t> </a:t>
            </a:r>
            <a:r>
              <a:rPr lang="en-US" sz="3200" dirty="0" err="1">
                <a:solidFill>
                  <a:schemeClr val="tx1"/>
                </a:solidFill>
              </a:rPr>
              <a:t>thực</a:t>
            </a:r>
            <a:r>
              <a:rPr lang="en-US" sz="3200" dirty="0">
                <a:solidFill>
                  <a:schemeClr val="tx1"/>
                </a:solidFill>
              </a:rPr>
              <a:t> </a:t>
            </a:r>
            <a:r>
              <a:rPr lang="en-US" sz="3200" dirty="0" err="1">
                <a:solidFill>
                  <a:schemeClr val="tx1"/>
                </a:solidFill>
              </a:rPr>
              <a:t>hiện</a:t>
            </a:r>
            <a:r>
              <a:rPr lang="en-US" sz="3200" dirty="0">
                <a:solidFill>
                  <a:schemeClr val="tx1"/>
                </a:solidFill>
              </a:rPr>
              <a:t> </a:t>
            </a:r>
            <a:r>
              <a:rPr lang="en-US" sz="3200" dirty="0" err="1">
                <a:solidFill>
                  <a:schemeClr val="tx1"/>
                </a:solidFill>
              </a:rPr>
              <a:t>với</a:t>
            </a:r>
            <a:r>
              <a:rPr lang="en-US" sz="3200" dirty="0">
                <a:solidFill>
                  <a:schemeClr val="tx1"/>
                </a:solidFill>
              </a:rPr>
              <a:t> </a:t>
            </a:r>
            <a:r>
              <a:rPr lang="en-US" sz="3200" dirty="0" err="1">
                <a:solidFill>
                  <a:schemeClr val="tx1"/>
                </a:solidFill>
              </a:rPr>
              <a:t>bạn</a:t>
            </a:r>
            <a:r>
              <a:rPr lang="en-US" sz="3200" dirty="0">
                <a:solidFill>
                  <a:schemeClr val="tx1"/>
                </a:solidFill>
              </a:rPr>
              <a:t> </a:t>
            </a:r>
            <a:r>
              <a:rPr lang="en-US" sz="3200" dirty="0" err="1">
                <a:solidFill>
                  <a:schemeClr val="tx1"/>
                </a:solidFill>
              </a:rPr>
              <a:t>bè</a:t>
            </a:r>
            <a:r>
              <a:rPr lang="en-US" sz="3200" dirty="0">
                <a:solidFill>
                  <a:schemeClr val="tx1"/>
                </a:solidFill>
              </a:rPr>
              <a:t> </a:t>
            </a:r>
            <a:r>
              <a:rPr lang="en-US" sz="3200" dirty="0" err="1">
                <a:solidFill>
                  <a:schemeClr val="tx1"/>
                </a:solidFill>
              </a:rPr>
              <a:t>mình</a:t>
            </a:r>
            <a:r>
              <a:rPr lang="en-US" sz="3200" dirty="0">
                <a:solidFill>
                  <a:schemeClr val="tx1"/>
                </a:solidFill>
              </a:rPr>
              <a:t>?</a:t>
            </a:r>
            <a:endParaRPr lang="en-US" sz="6600" dirty="0">
              <a:solidFill>
                <a:schemeClr val="tx1"/>
              </a:solidFill>
              <a:latin typeface="UTM Avo" panose="02040603050506020204" pitchFamily="18" charset="0"/>
              <a:cs typeface="Times New Roman" panose="02020603050405020304" pitchFamily="18" charset="0"/>
            </a:endParaRPr>
          </a:p>
        </p:txBody>
      </p:sp>
      <p:sp>
        <p:nvSpPr>
          <p:cNvPr id="21" name="TextBox 20"/>
          <p:cNvSpPr txBox="1"/>
          <p:nvPr/>
        </p:nvSpPr>
        <p:spPr>
          <a:xfrm>
            <a:off x="9067800" y="54864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D</a:t>
            </a:r>
          </a:p>
        </p:txBody>
      </p:sp>
      <p:sp>
        <p:nvSpPr>
          <p:cNvPr id="24" name="Rectangle 23"/>
          <p:cNvSpPr/>
          <p:nvPr/>
        </p:nvSpPr>
        <p:spPr>
          <a:xfrm>
            <a:off x="1524000" y="1295400"/>
            <a:ext cx="4267200" cy="5334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a:solidFill>
                  <a:schemeClr val="tx1"/>
                </a:solidFill>
              </a:rPr>
              <a:t>A. </a:t>
            </a:r>
            <a:r>
              <a:rPr lang="en-US" sz="2000" dirty="0" err="1">
                <a:solidFill>
                  <a:schemeClr val="tx1"/>
                </a:solidFill>
              </a:rPr>
              <a:t>Nói</a:t>
            </a:r>
            <a:r>
              <a:rPr lang="en-US" sz="2000" dirty="0">
                <a:solidFill>
                  <a:schemeClr val="tx1"/>
                </a:solidFill>
              </a:rPr>
              <a:t> </a:t>
            </a:r>
            <a:r>
              <a:rPr lang="en-US" sz="2000" dirty="0" err="1">
                <a:solidFill>
                  <a:schemeClr val="tx1"/>
                </a:solidFill>
              </a:rPr>
              <a:t>xấu</a:t>
            </a:r>
            <a:r>
              <a:rPr lang="en-US" sz="2000" dirty="0">
                <a:solidFill>
                  <a:schemeClr val="tx1"/>
                </a:solidFill>
              </a:rPr>
              <a:t> </a:t>
            </a:r>
            <a:r>
              <a:rPr lang="en-US" sz="2000" dirty="0" err="1">
                <a:solidFill>
                  <a:schemeClr val="tx1"/>
                </a:solidFill>
              </a:rPr>
              <a:t>nhau</a:t>
            </a:r>
            <a:r>
              <a:rPr lang="en-US" sz="2000" dirty="0">
                <a:solidFill>
                  <a:schemeClr val="tx1"/>
                </a:solidFill>
              </a:rPr>
              <a:t>.</a:t>
            </a:r>
            <a:endParaRPr lang="en-US" sz="2000" dirty="0">
              <a:solidFill>
                <a:schemeClr val="tx1"/>
              </a:solidFill>
              <a:latin typeface="UTM Avo" panose="02040603050506020204" pitchFamily="18" charset="0"/>
              <a:cs typeface="Times New Roman" panose="02020603050405020304" pitchFamily="18" charset="0"/>
            </a:endParaRPr>
          </a:p>
        </p:txBody>
      </p:sp>
      <p:sp>
        <p:nvSpPr>
          <p:cNvPr id="28" name="Rectangle 27"/>
          <p:cNvSpPr/>
          <p:nvPr/>
        </p:nvSpPr>
        <p:spPr>
          <a:xfrm>
            <a:off x="1524000" y="2057400"/>
            <a:ext cx="4267200" cy="5334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a:solidFill>
                  <a:schemeClr val="tx1"/>
                </a:solidFill>
              </a:rPr>
              <a:t>B. </a:t>
            </a:r>
            <a:r>
              <a:rPr lang="en-US" sz="2000" dirty="0" err="1">
                <a:solidFill>
                  <a:schemeClr val="tx1"/>
                </a:solidFill>
              </a:rPr>
              <a:t>Tôn</a:t>
            </a:r>
            <a:r>
              <a:rPr lang="en-US" sz="2000" dirty="0">
                <a:solidFill>
                  <a:schemeClr val="tx1"/>
                </a:solidFill>
              </a:rPr>
              <a:t> </a:t>
            </a:r>
            <a:r>
              <a:rPr lang="en-US" sz="2000" dirty="0" err="1">
                <a:solidFill>
                  <a:schemeClr val="tx1"/>
                </a:solidFill>
              </a:rPr>
              <a:t>trọng</a:t>
            </a:r>
            <a:r>
              <a:rPr lang="en-US" sz="2000" dirty="0">
                <a:solidFill>
                  <a:schemeClr val="tx1"/>
                </a:solidFill>
              </a:rPr>
              <a:t> </a:t>
            </a:r>
            <a:r>
              <a:rPr lang="en-US" sz="2000" dirty="0" err="1">
                <a:solidFill>
                  <a:schemeClr val="tx1"/>
                </a:solidFill>
              </a:rPr>
              <a:t>bạn</a:t>
            </a:r>
            <a:r>
              <a:rPr lang="en-US" sz="2000" dirty="0">
                <a:solidFill>
                  <a:schemeClr val="tx1"/>
                </a:solidFill>
              </a:rPr>
              <a:t> . </a:t>
            </a:r>
            <a:endParaRPr lang="en-US" sz="2000" dirty="0">
              <a:solidFill>
                <a:schemeClr val="tx1"/>
              </a:solidFill>
              <a:latin typeface="UTM Avo" panose="02040603050506020204" pitchFamily="18" charset="0"/>
              <a:cs typeface="Times New Roman" panose="02020603050405020304" pitchFamily="18" charset="0"/>
            </a:endParaRPr>
          </a:p>
        </p:txBody>
      </p:sp>
      <p:sp>
        <p:nvSpPr>
          <p:cNvPr id="29" name="Rectangle 28"/>
          <p:cNvSpPr/>
          <p:nvPr/>
        </p:nvSpPr>
        <p:spPr>
          <a:xfrm>
            <a:off x="6705600" y="1371600"/>
            <a:ext cx="3962400" cy="457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000" dirty="0">
                <a:solidFill>
                  <a:schemeClr val="tx1"/>
                </a:solidFill>
              </a:rPr>
              <a:t>C. Không chơi với nhau nữa</a:t>
            </a:r>
            <a:r>
              <a:rPr lang="en-US" sz="2000" dirty="0">
                <a:solidFill>
                  <a:schemeClr val="tx1"/>
                </a:solidFill>
              </a:rPr>
              <a:t>.</a:t>
            </a:r>
            <a:endParaRPr lang="en-US" sz="2000" dirty="0">
              <a:solidFill>
                <a:schemeClr val="tx1"/>
              </a:solidFill>
              <a:latin typeface="UTM Avo" panose="02040603050506020204" pitchFamily="18" charset="0"/>
              <a:cs typeface="Times New Roman" panose="02020603050405020304" pitchFamily="18" charset="0"/>
            </a:endParaRPr>
          </a:p>
        </p:txBody>
      </p:sp>
      <p:sp>
        <p:nvSpPr>
          <p:cNvPr id="30" name="Rectangle 29"/>
          <p:cNvSpPr/>
          <p:nvPr/>
        </p:nvSpPr>
        <p:spPr>
          <a:xfrm>
            <a:off x="6705600" y="2133600"/>
            <a:ext cx="3810000" cy="457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a:solidFill>
                  <a:schemeClr val="tx1"/>
                </a:solidFill>
              </a:rPr>
              <a:t>D. </a:t>
            </a:r>
            <a:r>
              <a:rPr lang="en-US" sz="2000" dirty="0" err="1">
                <a:solidFill>
                  <a:schemeClr val="tx1"/>
                </a:solidFill>
              </a:rPr>
              <a:t>Gây</a:t>
            </a:r>
            <a:r>
              <a:rPr lang="en-US" sz="2000" dirty="0">
                <a:solidFill>
                  <a:schemeClr val="tx1"/>
                </a:solidFill>
              </a:rPr>
              <a:t> </a:t>
            </a:r>
            <a:r>
              <a:rPr lang="en-US" sz="2000" dirty="0" err="1">
                <a:solidFill>
                  <a:schemeClr val="tx1"/>
                </a:solidFill>
              </a:rPr>
              <a:t>gổ</a:t>
            </a:r>
            <a:r>
              <a:rPr lang="en-US" sz="2000" dirty="0">
                <a:solidFill>
                  <a:schemeClr val="tx1"/>
                </a:solidFill>
              </a:rPr>
              <a:t> </a:t>
            </a:r>
            <a:r>
              <a:rPr lang="en-US" sz="2000" dirty="0" err="1">
                <a:solidFill>
                  <a:schemeClr val="tx1"/>
                </a:solidFill>
              </a:rPr>
              <a:t>đánh</a:t>
            </a:r>
            <a:r>
              <a:rPr lang="en-US" sz="2000" dirty="0">
                <a:solidFill>
                  <a:schemeClr val="tx1"/>
                </a:solidFill>
              </a:rPr>
              <a:t> </a:t>
            </a:r>
            <a:r>
              <a:rPr lang="en-US" sz="2000" dirty="0" err="1">
                <a:solidFill>
                  <a:schemeClr val="tx1"/>
                </a:solidFill>
              </a:rPr>
              <a:t>nhau</a:t>
            </a:r>
            <a:r>
              <a:rPr lang="en-US" sz="2000" dirty="0">
                <a:solidFill>
                  <a:schemeClr val="tx1"/>
                </a:solidFill>
              </a:rPr>
              <a:t>.</a:t>
            </a:r>
            <a:endParaRPr lang="en-US" sz="2000" dirty="0">
              <a:solidFill>
                <a:schemeClr val="tx1"/>
              </a:solidFill>
              <a:latin typeface="UTM Avo" panose="02040603050506020204" pitchFamily="18" charset="0"/>
              <a:cs typeface="Times New Roman" panose="02020603050405020304" pitchFamily="18" charset="0"/>
            </a:endParaRPr>
          </a:p>
        </p:txBody>
      </p:sp>
      <p:pic>
        <p:nvPicPr>
          <p:cNvPr id="10" name="Picture 9" descr="e86f050d219b5585368f7ef298c00175.png"/>
          <p:cNvPicPr>
            <a:picLocks noChangeAspect="1"/>
          </p:cNvPicPr>
          <p:nvPr/>
        </p:nvPicPr>
        <p:blipFill>
          <a:blip r:embed="rId11"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A</a:t>
            </a:r>
          </a:p>
        </p:txBody>
      </p:sp>
      <p:pic>
        <p:nvPicPr>
          <p:cNvPr id="31" name="Picture 30" descr="ca.png"/>
          <p:cNvPicPr>
            <a:picLocks noChangeAspect="1"/>
          </p:cNvPicPr>
          <p:nvPr/>
        </p:nvPicPr>
        <p:blipFill>
          <a:blip r:embed="rId12" cstate="print"/>
          <a:stretch>
            <a:fillRect/>
          </a:stretch>
        </p:blipFill>
        <p:spPr>
          <a:xfrm>
            <a:off x="4572000" y="5791203"/>
            <a:ext cx="533400" cy="473671"/>
          </a:xfrm>
          <a:prstGeom prst="rect">
            <a:avLst/>
          </a:prstGeom>
        </p:spPr>
      </p:pic>
      <p:pic>
        <p:nvPicPr>
          <p:cNvPr id="12" name="Picture 11" descr="e86f050d219b5585368f7ef298c00175.png"/>
          <p:cNvPicPr>
            <a:picLocks noChangeAspect="1"/>
          </p:cNvPicPr>
          <p:nvPr/>
        </p:nvPicPr>
        <p:blipFill>
          <a:blip r:embed="rId13" cstate="print"/>
          <a:stretch>
            <a:fillRect/>
          </a:stretch>
        </p:blipFill>
        <p:spPr>
          <a:xfrm>
            <a:off x="6324600" y="4953000"/>
            <a:ext cx="1676400" cy="1752600"/>
          </a:xfrm>
          <a:prstGeom prst="rect">
            <a:avLst/>
          </a:prstGeom>
        </p:spPr>
      </p:pic>
      <p:sp>
        <p:nvSpPr>
          <p:cNvPr id="20" name="TextBox 19"/>
          <p:cNvSpPr txBox="1"/>
          <p:nvPr/>
        </p:nvSpPr>
        <p:spPr>
          <a:xfrm>
            <a:off x="6781800" y="55626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C</a:t>
            </a:r>
          </a:p>
        </p:txBody>
      </p:sp>
      <p:pic>
        <p:nvPicPr>
          <p:cNvPr id="11" name="Picture 10" descr="e86f050d219b5585368f7ef298c00175.png"/>
          <p:cNvPicPr>
            <a:picLocks noChangeAspect="1"/>
          </p:cNvPicPr>
          <p:nvPr/>
        </p:nvPicPr>
        <p:blipFill>
          <a:blip r:embed="rId14" cstate="print"/>
          <a:stretch>
            <a:fillRect/>
          </a:stretch>
        </p:blipFill>
        <p:spPr>
          <a:xfrm>
            <a:off x="3962400" y="4953000"/>
            <a:ext cx="1752600" cy="1676400"/>
          </a:xfrm>
          <a:prstGeom prst="rect">
            <a:avLst/>
          </a:prstGeom>
        </p:spPr>
      </p:pic>
      <p:sp>
        <p:nvSpPr>
          <p:cNvPr id="19" name="TextBox 18"/>
          <p:cNvSpPr txBox="1"/>
          <p:nvPr/>
        </p:nvSpPr>
        <p:spPr>
          <a:xfrm>
            <a:off x="4343400" y="54864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 B</a:t>
            </a:r>
          </a:p>
        </p:txBody>
      </p:sp>
      <p:sp>
        <p:nvSpPr>
          <p:cNvPr id="22" name="Rectangle 21"/>
          <p:cNvSpPr/>
          <p:nvPr/>
        </p:nvSpPr>
        <p:spPr>
          <a:xfrm>
            <a:off x="18288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err="1">
                <a:solidFill>
                  <a:schemeClr val="tx1"/>
                </a:solidFill>
                <a:latin typeface="UTM Avo" panose="02040603050506020204" pitchFamily="18" charset="0"/>
              </a:rPr>
              <a:t>Sai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mất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rồi</a:t>
            </a:r>
            <a:endParaRPr lang="en-US" dirty="0">
              <a:solidFill>
                <a:schemeClr val="tx1"/>
              </a:solidFill>
              <a:latin typeface="UTM Avo" panose="02040603050506020204" pitchFamily="18" charset="0"/>
            </a:endParaRPr>
          </a:p>
        </p:txBody>
      </p:sp>
      <p:sp>
        <p:nvSpPr>
          <p:cNvPr id="23" name="Rectangle 22"/>
          <p:cNvSpPr/>
          <p:nvPr/>
        </p:nvSpPr>
        <p:spPr>
          <a:xfrm>
            <a:off x="88392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err="1">
                <a:solidFill>
                  <a:schemeClr val="tx1"/>
                </a:solidFill>
                <a:latin typeface="UTM Avo" panose="02040603050506020204" pitchFamily="18" charset="0"/>
              </a:rPr>
              <a:t>Sai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mất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rồi</a:t>
            </a:r>
            <a:endParaRPr lang="en-US" dirty="0">
              <a:solidFill>
                <a:schemeClr val="tx1"/>
              </a:solidFill>
              <a:latin typeface="UTM Avo" panose="02040603050506020204" pitchFamily="18" charset="0"/>
            </a:endParaRPr>
          </a:p>
        </p:txBody>
      </p:sp>
      <p:sp>
        <p:nvSpPr>
          <p:cNvPr id="25" name="Rectangle 24"/>
          <p:cNvSpPr/>
          <p:nvPr/>
        </p:nvSpPr>
        <p:spPr>
          <a:xfrm>
            <a:off x="65532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err="1">
                <a:solidFill>
                  <a:schemeClr val="tx1"/>
                </a:solidFill>
                <a:latin typeface="UTM Avo" panose="02040603050506020204" pitchFamily="18" charset="0"/>
              </a:rPr>
              <a:t>Sai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mất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rồi</a:t>
            </a:r>
            <a:endParaRPr lang="en-US" dirty="0">
              <a:solidFill>
                <a:schemeClr val="tx1"/>
              </a:solidFill>
              <a:latin typeface="UTM Avo" panose="02040603050506020204" pitchFamily="18" charset="0"/>
            </a:endParaRPr>
          </a:p>
        </p:txBody>
      </p:sp>
      <p:sp>
        <p:nvSpPr>
          <p:cNvPr id="26" name="Right Arrow 25">
            <a:hlinkClick r:id="rId15" action="ppaction://hlinksldjump"/>
          </p:cNvPr>
          <p:cNvSpPr/>
          <p:nvPr/>
        </p:nvSpPr>
        <p:spPr>
          <a:xfrm>
            <a:off x="11125200" y="5867400"/>
            <a:ext cx="457200" cy="3810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atin typeface="UTM Avo" panose="02040603050506020204" pitchFamily="18" charset="0"/>
            </a:endParaRPr>
          </a:p>
        </p:txBody>
      </p:sp>
      <p:pic>
        <p:nvPicPr>
          <p:cNvPr id="3" name="Picture 2" descr="Logo, company name&#10;&#10;Description automatically generated">
            <a:extLst>
              <a:ext uri="{FF2B5EF4-FFF2-40B4-BE49-F238E27FC236}">
                <a16:creationId xmlns:a16="http://schemas.microsoft.com/office/drawing/2014/main" id="{B446A961-F64F-1E9E-B93E-57637B2F8982}"/>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extLst>
      <p:ext uri="{BB962C8B-B14F-4D97-AF65-F5344CB8AC3E}">
        <p14:creationId xmlns:p14="http://schemas.microsoft.com/office/powerpoint/2010/main" val="1031008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1000" fill="hold"/>
                                        <p:tgtEl>
                                          <p:spTgt spid="2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9"/>
                    </p:tgtEl>
                  </p:cond>
                </p:stCondLst>
                <p:endSync evt="end" delay="0">
                  <p:rtn val="all"/>
                </p:endSync>
                <p:childTnLst>
                  <p:par>
                    <p:cTn id="31" fill="hold">
                      <p:stCondLst>
                        <p:cond delay="0"/>
                      </p:stCondLst>
                      <p:childTnLst>
                        <p:par>
                          <p:cTn id="32" fill="hold">
                            <p:stCondLst>
                              <p:cond delay="0"/>
                            </p:stCondLst>
                            <p:childTnLst>
                              <p:par>
                                <p:cTn id="33" presetID="47" presetClass="exit" presetSubtype="0" fill="hold" grpId="0" nodeType="clickEffect">
                                  <p:stCondLst>
                                    <p:cond delay="0"/>
                                  </p:stCondLst>
                                  <p:childTnLst>
                                    <p:animEffect transition="out" filter="fade">
                                      <p:cBhvr>
                                        <p:cTn id="34" dur="1000"/>
                                        <p:tgtEl>
                                          <p:spTgt spid="19"/>
                                        </p:tgtEl>
                                      </p:cBhvr>
                                    </p:animEffect>
                                    <p:anim calcmode="lin" valueType="num">
                                      <p:cBhvr>
                                        <p:cTn id="35" dur="1000"/>
                                        <p:tgtEl>
                                          <p:spTgt spid="19"/>
                                        </p:tgtEl>
                                        <p:attrNameLst>
                                          <p:attrName>ppt_x</p:attrName>
                                        </p:attrNameLst>
                                      </p:cBhvr>
                                      <p:tavLst>
                                        <p:tav tm="0">
                                          <p:val>
                                            <p:strVal val="ppt_x"/>
                                          </p:val>
                                        </p:tav>
                                        <p:tav tm="100000">
                                          <p:val>
                                            <p:strVal val="ppt_x"/>
                                          </p:val>
                                        </p:tav>
                                      </p:tavLst>
                                    </p:anim>
                                    <p:anim calcmode="lin" valueType="num">
                                      <p:cBhvr>
                                        <p:cTn id="36" dur="1000"/>
                                        <p:tgtEl>
                                          <p:spTgt spid="19"/>
                                        </p:tgtEl>
                                        <p:attrNameLst>
                                          <p:attrName>ppt_y</p:attrName>
                                        </p:attrNameLst>
                                      </p:cBhvr>
                                      <p:tavLst>
                                        <p:tav tm="0">
                                          <p:val>
                                            <p:strVal val="ppt_y"/>
                                          </p:val>
                                        </p:tav>
                                        <p:tav tm="100000">
                                          <p:val>
                                            <p:strVal val="ppt_y-.1"/>
                                          </p:val>
                                        </p:tav>
                                      </p:tavLst>
                                    </p:anim>
                                    <p:set>
                                      <p:cBhvr>
                                        <p:cTn id="37" dur="1" fill="hold">
                                          <p:stCondLst>
                                            <p:cond delay="999"/>
                                          </p:stCondLst>
                                        </p:cTn>
                                        <p:tgtEl>
                                          <p:spTgt spid="19"/>
                                        </p:tgtEl>
                                        <p:attrNameLst>
                                          <p:attrName>style.visibility</p:attrName>
                                        </p:attrNameLst>
                                      </p:cBhvr>
                                      <p:to>
                                        <p:strVal val="hidden"/>
                                      </p:to>
                                    </p:set>
                                  </p:childTnLst>
                                  <p:subTnLst>
                                    <p:audio>
                                      <p:cMediaNode>
                                        <p:cTn display="0" masterRel="sameClick">
                                          <p:stCondLst>
                                            <p:cond evt="begin" delay="0">
                                              <p:tn val="33"/>
                                            </p:cond>
                                          </p:stCondLst>
                                          <p:endCondLst>
                                            <p:cond evt="onStopAudio" delay="0">
                                              <p:tgtEl>
                                                <p:sldTgt/>
                                              </p:tgtEl>
                                            </p:cond>
                                          </p:endCondLst>
                                        </p:cTn>
                                        <p:tgtEl>
                                          <p:sndTgt r:embed="rId3" name="dung .wav"/>
                                        </p:tgtEl>
                                      </p:cMediaNode>
                                    </p:audio>
                                  </p:subTnLst>
                                </p:cTn>
                              </p:par>
                              <p:par>
                                <p:cTn id="38" presetID="47" presetClass="exit" presetSubtype="0" fill="hold" nodeType="withEffect">
                                  <p:stCondLst>
                                    <p:cond delay="0"/>
                                  </p:stCondLst>
                                  <p:childTnLst>
                                    <p:animEffect transition="out" filter="fade">
                                      <p:cBhvr>
                                        <p:cTn id="39" dur="1000"/>
                                        <p:tgtEl>
                                          <p:spTgt spid="11"/>
                                        </p:tgtEl>
                                      </p:cBhvr>
                                    </p:animEffect>
                                    <p:anim calcmode="lin" valueType="num">
                                      <p:cBhvr>
                                        <p:cTn id="40" dur="1000"/>
                                        <p:tgtEl>
                                          <p:spTgt spid="11"/>
                                        </p:tgtEl>
                                        <p:attrNameLst>
                                          <p:attrName>ppt_x</p:attrName>
                                        </p:attrNameLst>
                                      </p:cBhvr>
                                      <p:tavLst>
                                        <p:tav tm="0">
                                          <p:val>
                                            <p:strVal val="ppt_x"/>
                                          </p:val>
                                        </p:tav>
                                        <p:tav tm="100000">
                                          <p:val>
                                            <p:strVal val="ppt_x"/>
                                          </p:val>
                                        </p:tav>
                                      </p:tavLst>
                                    </p:anim>
                                    <p:anim calcmode="lin" valueType="num">
                                      <p:cBhvr>
                                        <p:cTn id="41" dur="1000"/>
                                        <p:tgtEl>
                                          <p:spTgt spid="11"/>
                                        </p:tgtEl>
                                        <p:attrNameLst>
                                          <p:attrName>ppt_y</p:attrName>
                                        </p:attrNameLst>
                                      </p:cBhvr>
                                      <p:tavLst>
                                        <p:tav tm="0">
                                          <p:val>
                                            <p:strVal val="ppt_y"/>
                                          </p:val>
                                        </p:tav>
                                        <p:tav tm="100000">
                                          <p:val>
                                            <p:strVal val="ppt_y-.1"/>
                                          </p:val>
                                        </p:tav>
                                      </p:tavLst>
                                    </p:anim>
                                    <p:set>
                                      <p:cBhvr>
                                        <p:cTn id="42" dur="1" fill="hold">
                                          <p:stCondLst>
                                            <p:cond delay="999"/>
                                          </p:stCondLst>
                                        </p:cTn>
                                        <p:tgtEl>
                                          <p:spTgt spid="11"/>
                                        </p:tgtEl>
                                        <p:attrNameLst>
                                          <p:attrName>style.visibility</p:attrName>
                                        </p:attrNameLst>
                                      </p:cBhvr>
                                      <p:to>
                                        <p:strVal val="hidden"/>
                                      </p:to>
                                    </p:set>
                                  </p:childTnLst>
                                </p:cTn>
                              </p:par>
                            </p:childTnLst>
                          </p:cTn>
                        </p:par>
                        <p:par>
                          <p:cTn id="43" fill="hold">
                            <p:stCondLst>
                              <p:cond delay="1000"/>
                            </p:stCondLst>
                            <p:childTnLst>
                              <p:par>
                                <p:cTn id="44" presetID="42" presetClass="path" presetSubtype="0" accel="50000" decel="50000" fill="hold" nodeType="afterEffect">
                                  <p:stCondLst>
                                    <p:cond delay="0"/>
                                  </p:stCondLst>
                                  <p:childTnLst>
                                    <p:animMotion origin="layout" path="M 2.77556E-17 1.11111E-6 L 0.26875 0.02778 " pathEditMode="relative" rAng="0" ptsTypes="AA">
                                      <p:cBhvr>
                                        <p:cTn id="45" dur="2000" fill="hold"/>
                                        <p:tgtEl>
                                          <p:spTgt spid="4"/>
                                        </p:tgtEl>
                                        <p:attrNameLst>
                                          <p:attrName>ppt_x</p:attrName>
                                          <p:attrName>ppt_y</p:attrName>
                                        </p:attrNameLst>
                                      </p:cBhvr>
                                      <p:rCtr x="13438" y="1389"/>
                                    </p:animMotion>
                                  </p:childTnLst>
                                </p:cTn>
                              </p:par>
                              <p:par>
                                <p:cTn id="46" presetID="0" presetClass="path" presetSubtype="0" accel="50000" decel="50000" fill="hold" nodeType="withEffect">
                                  <p:stCondLst>
                                    <p:cond delay="0"/>
                                  </p:stCondLst>
                                  <p:childTnLst>
                                    <p:animMotion origin="layout" path="M 5E-6 -8.14815E-6 C 0.05105 0.00416 0.10209 0.00833 0.14219 -0.01876 C 0.1823 -0.04584 0.22483 -0.11945 0.24063 -0.16251 C 0.25643 -0.20556 0.25834 -0.26366 0.23751 -0.27709 C 0.21667 -0.29052 0.13751 -0.25556 0.11563 -0.24376 C 0.09376 -0.23195 0.10001 -0.21922 0.10626 -0.20626 " pathEditMode="relative" ptsTypes="aaaaaA">
                                      <p:cBhvr>
                                        <p:cTn id="47" dur="2000" fill="hold"/>
                                        <p:tgtEl>
                                          <p:spTgt spid="31"/>
                                        </p:tgtEl>
                                        <p:attrNameLst>
                                          <p:attrName>ppt_x</p:attrName>
                                          <p:attrName>ppt_y</p:attrName>
                                        </p:attrNameLst>
                                      </p:cBhvr>
                                    </p:animMotion>
                                  </p:childTnLst>
                                </p:cTn>
                              </p:par>
                            </p:childTnLst>
                          </p:cTn>
                        </p:par>
                        <p:par>
                          <p:cTn id="48" fill="hold">
                            <p:stCondLst>
                              <p:cond delay="3000"/>
                            </p:stCondLst>
                            <p:childTnLst>
                              <p:par>
                                <p:cTn id="49" presetID="47" presetClass="exit" presetSubtype="0" fill="hold" nodeType="afterEffect">
                                  <p:stCondLst>
                                    <p:cond delay="0"/>
                                  </p:stCondLst>
                                  <p:childTnLst>
                                    <p:animEffect transition="out" filter="fade">
                                      <p:cBhvr>
                                        <p:cTn id="50" dur="2000"/>
                                        <p:tgtEl>
                                          <p:spTgt spid="31"/>
                                        </p:tgtEl>
                                      </p:cBhvr>
                                    </p:animEffect>
                                    <p:anim calcmode="lin" valueType="num">
                                      <p:cBhvr>
                                        <p:cTn id="51" dur="2000"/>
                                        <p:tgtEl>
                                          <p:spTgt spid="31"/>
                                        </p:tgtEl>
                                        <p:attrNameLst>
                                          <p:attrName>ppt_x</p:attrName>
                                        </p:attrNameLst>
                                      </p:cBhvr>
                                      <p:tavLst>
                                        <p:tav tm="0">
                                          <p:val>
                                            <p:strVal val="ppt_x"/>
                                          </p:val>
                                        </p:tav>
                                        <p:tav tm="100000">
                                          <p:val>
                                            <p:strVal val="ppt_x"/>
                                          </p:val>
                                        </p:tav>
                                      </p:tavLst>
                                    </p:anim>
                                    <p:anim calcmode="lin" valueType="num">
                                      <p:cBhvr>
                                        <p:cTn id="52" dur="2000"/>
                                        <p:tgtEl>
                                          <p:spTgt spid="31"/>
                                        </p:tgtEl>
                                        <p:attrNameLst>
                                          <p:attrName>ppt_y</p:attrName>
                                        </p:attrNameLst>
                                      </p:cBhvr>
                                      <p:tavLst>
                                        <p:tav tm="0">
                                          <p:val>
                                            <p:strVal val="ppt_y"/>
                                          </p:val>
                                        </p:tav>
                                        <p:tav tm="100000">
                                          <p:val>
                                            <p:strVal val="ppt_y-.1"/>
                                          </p:val>
                                        </p:tav>
                                      </p:tavLst>
                                    </p:anim>
                                    <p:set>
                                      <p:cBhvr>
                                        <p:cTn id="53"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54" restart="whenNotActive" fill="hold" evtFilter="cancelBubble" nodeType="interactiveSeq">
                <p:stCondLst>
                  <p:cond evt="onClick" delay="0">
                    <p:tgtEl>
                      <p:spTgt spid="20"/>
                    </p:tgtEl>
                  </p:cond>
                </p:stCondLst>
                <p:endSync evt="end" delay="0">
                  <p:rtn val="all"/>
                </p:endSync>
                <p:childTnLst>
                  <p:par>
                    <p:cTn id="55" fill="hold">
                      <p:stCondLst>
                        <p:cond delay="0"/>
                      </p:stCondLst>
                      <p:childTnLst>
                        <p:par>
                          <p:cTn id="56" fill="hold">
                            <p:stCondLst>
                              <p:cond delay="0"/>
                            </p:stCondLst>
                            <p:childTnLst>
                              <p:par>
                                <p:cTn id="57" presetID="47" presetClass="exit" presetSubtype="0" fill="hold" grpId="0" nodeType="clickEffect">
                                  <p:stCondLst>
                                    <p:cond delay="0"/>
                                  </p:stCondLst>
                                  <p:childTnLst>
                                    <p:animEffect transition="out" filter="fade">
                                      <p:cBhvr>
                                        <p:cTn id="58" dur="1000"/>
                                        <p:tgtEl>
                                          <p:spTgt spid="20"/>
                                        </p:tgtEl>
                                      </p:cBhvr>
                                    </p:animEffect>
                                    <p:anim calcmode="lin" valueType="num">
                                      <p:cBhvr>
                                        <p:cTn id="59" dur="1000"/>
                                        <p:tgtEl>
                                          <p:spTgt spid="20"/>
                                        </p:tgtEl>
                                        <p:attrNameLst>
                                          <p:attrName>ppt_x</p:attrName>
                                        </p:attrNameLst>
                                      </p:cBhvr>
                                      <p:tavLst>
                                        <p:tav tm="0">
                                          <p:val>
                                            <p:strVal val="ppt_x"/>
                                          </p:val>
                                        </p:tav>
                                        <p:tav tm="100000">
                                          <p:val>
                                            <p:strVal val="ppt_x"/>
                                          </p:val>
                                        </p:tav>
                                      </p:tavLst>
                                    </p:anim>
                                    <p:anim calcmode="lin" valueType="num">
                                      <p:cBhvr>
                                        <p:cTn id="60" dur="1000"/>
                                        <p:tgtEl>
                                          <p:spTgt spid="20"/>
                                        </p:tgtEl>
                                        <p:attrNameLst>
                                          <p:attrName>ppt_y</p:attrName>
                                        </p:attrNameLst>
                                      </p:cBhvr>
                                      <p:tavLst>
                                        <p:tav tm="0">
                                          <p:val>
                                            <p:strVal val="ppt_y"/>
                                          </p:val>
                                        </p:tav>
                                        <p:tav tm="100000">
                                          <p:val>
                                            <p:strVal val="ppt_y-.1"/>
                                          </p:val>
                                        </p:tav>
                                      </p:tavLst>
                                    </p:anim>
                                    <p:set>
                                      <p:cBhvr>
                                        <p:cTn id="61" dur="1" fill="hold">
                                          <p:stCondLst>
                                            <p:cond delay="999"/>
                                          </p:stCondLst>
                                        </p:cTn>
                                        <p:tgtEl>
                                          <p:spTgt spid="20"/>
                                        </p:tgtEl>
                                        <p:attrNameLst>
                                          <p:attrName>style.visibility</p:attrName>
                                        </p:attrNameLst>
                                      </p:cBhvr>
                                      <p:to>
                                        <p:strVal val="hidden"/>
                                      </p:to>
                                    </p:set>
                                  </p:childTnLst>
                                </p:cTn>
                              </p:par>
                              <p:par>
                                <p:cTn id="62" presetID="47" presetClass="exit" presetSubtype="0" fill="hold" nodeType="withEffect">
                                  <p:stCondLst>
                                    <p:cond delay="0"/>
                                  </p:stCondLst>
                                  <p:childTnLst>
                                    <p:animEffect transition="out" filter="fade">
                                      <p:cBhvr>
                                        <p:cTn id="63" dur="1000"/>
                                        <p:tgtEl>
                                          <p:spTgt spid="12"/>
                                        </p:tgtEl>
                                      </p:cBhvr>
                                    </p:animEffect>
                                    <p:anim calcmode="lin" valueType="num">
                                      <p:cBhvr>
                                        <p:cTn id="64" dur="1000"/>
                                        <p:tgtEl>
                                          <p:spTgt spid="12"/>
                                        </p:tgtEl>
                                        <p:attrNameLst>
                                          <p:attrName>ppt_x</p:attrName>
                                        </p:attrNameLst>
                                      </p:cBhvr>
                                      <p:tavLst>
                                        <p:tav tm="0">
                                          <p:val>
                                            <p:strVal val="ppt_x"/>
                                          </p:val>
                                        </p:tav>
                                        <p:tav tm="100000">
                                          <p:val>
                                            <p:strVal val="ppt_x"/>
                                          </p:val>
                                        </p:tav>
                                      </p:tavLst>
                                    </p:anim>
                                    <p:anim calcmode="lin" valueType="num">
                                      <p:cBhvr>
                                        <p:cTn id="65" dur="1000"/>
                                        <p:tgtEl>
                                          <p:spTgt spid="12"/>
                                        </p:tgtEl>
                                        <p:attrNameLst>
                                          <p:attrName>ppt_y</p:attrName>
                                        </p:attrNameLst>
                                      </p:cBhvr>
                                      <p:tavLst>
                                        <p:tav tm="0">
                                          <p:val>
                                            <p:strVal val="ppt_y"/>
                                          </p:val>
                                        </p:tav>
                                        <p:tav tm="100000">
                                          <p:val>
                                            <p:strVal val="ppt_y-.1"/>
                                          </p:val>
                                        </p:tav>
                                      </p:tavLst>
                                    </p:anim>
                                    <p:set>
                                      <p:cBhvr>
                                        <p:cTn id="66" dur="1" fill="hold">
                                          <p:stCondLst>
                                            <p:cond delay="999"/>
                                          </p:stCondLst>
                                        </p:cTn>
                                        <p:tgtEl>
                                          <p:spTgt spid="12"/>
                                        </p:tgtEl>
                                        <p:attrNameLst>
                                          <p:attrName>style.visibility</p:attrName>
                                        </p:attrNameLst>
                                      </p:cBhvr>
                                      <p:to>
                                        <p:strVal val="hidden"/>
                                      </p:to>
                                    </p:set>
                                  </p:childTnLst>
                                </p:cTn>
                              </p:par>
                            </p:childTnLst>
                          </p:cTn>
                        </p:par>
                        <p:par>
                          <p:cTn id="67" fill="hold">
                            <p:stCondLst>
                              <p:cond delay="1000"/>
                            </p:stCondLst>
                            <p:childTnLst>
                              <p:par>
                                <p:cTn id="68" presetID="1" presetClass="entr" presetSubtype="0"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20"/>
                  </p:tgtEl>
                </p:cond>
              </p:nextCondLst>
            </p:seq>
            <p:seq concurrent="1" nextAc="seek">
              <p:cTn id="70" restart="whenNotActive" fill="hold" evtFilter="cancelBubble" nodeType="interactiveSeq">
                <p:stCondLst>
                  <p:cond evt="onClick" delay="0">
                    <p:tgtEl>
                      <p:spTgt spid="21"/>
                    </p:tgtEl>
                  </p:cond>
                </p:stCondLst>
                <p:endSync evt="end" delay="0">
                  <p:rtn val="all"/>
                </p:endSync>
                <p:childTnLst>
                  <p:par>
                    <p:cTn id="71" fill="hold">
                      <p:stCondLst>
                        <p:cond delay="0"/>
                      </p:stCondLst>
                      <p:childTnLst>
                        <p:par>
                          <p:cTn id="72" fill="hold">
                            <p:stCondLst>
                              <p:cond delay="0"/>
                            </p:stCondLst>
                            <p:childTnLst>
                              <p:par>
                                <p:cTn id="73" presetID="47" presetClass="exit" presetSubtype="0" fill="hold" grpId="0" nodeType="clickEffect">
                                  <p:stCondLst>
                                    <p:cond delay="0"/>
                                  </p:stCondLst>
                                  <p:childTnLst>
                                    <p:animEffect transition="out" filter="fade">
                                      <p:cBhvr>
                                        <p:cTn id="74" dur="1000"/>
                                        <p:tgtEl>
                                          <p:spTgt spid="21"/>
                                        </p:tgtEl>
                                      </p:cBhvr>
                                    </p:animEffect>
                                    <p:anim calcmode="lin" valueType="num">
                                      <p:cBhvr>
                                        <p:cTn id="75" dur="1000"/>
                                        <p:tgtEl>
                                          <p:spTgt spid="21"/>
                                        </p:tgtEl>
                                        <p:attrNameLst>
                                          <p:attrName>ppt_x</p:attrName>
                                        </p:attrNameLst>
                                      </p:cBhvr>
                                      <p:tavLst>
                                        <p:tav tm="0">
                                          <p:val>
                                            <p:strVal val="ppt_x"/>
                                          </p:val>
                                        </p:tav>
                                        <p:tav tm="100000">
                                          <p:val>
                                            <p:strVal val="ppt_x"/>
                                          </p:val>
                                        </p:tav>
                                      </p:tavLst>
                                    </p:anim>
                                    <p:anim calcmode="lin" valueType="num">
                                      <p:cBhvr>
                                        <p:cTn id="76" dur="1000"/>
                                        <p:tgtEl>
                                          <p:spTgt spid="21"/>
                                        </p:tgtEl>
                                        <p:attrNameLst>
                                          <p:attrName>ppt_y</p:attrName>
                                        </p:attrNameLst>
                                      </p:cBhvr>
                                      <p:tavLst>
                                        <p:tav tm="0">
                                          <p:val>
                                            <p:strVal val="ppt_y"/>
                                          </p:val>
                                        </p:tav>
                                        <p:tav tm="100000">
                                          <p:val>
                                            <p:strVal val="ppt_y-.1"/>
                                          </p:val>
                                        </p:tav>
                                      </p:tavLst>
                                    </p:anim>
                                    <p:set>
                                      <p:cBhvr>
                                        <p:cTn id="77" dur="1" fill="hold">
                                          <p:stCondLst>
                                            <p:cond delay="999"/>
                                          </p:stCondLst>
                                        </p:cTn>
                                        <p:tgtEl>
                                          <p:spTgt spid="21"/>
                                        </p:tgtEl>
                                        <p:attrNameLst>
                                          <p:attrName>style.visibility</p:attrName>
                                        </p:attrNameLst>
                                      </p:cBhvr>
                                      <p:to>
                                        <p:strVal val="hidden"/>
                                      </p:to>
                                    </p:set>
                                  </p:childTnLst>
                                </p:cTn>
                              </p:par>
                              <p:par>
                                <p:cTn id="78" presetID="47" presetClass="exit" presetSubtype="0" fill="hold" nodeType="withEffect">
                                  <p:stCondLst>
                                    <p:cond delay="0"/>
                                  </p:stCondLst>
                                  <p:childTnLst>
                                    <p:animEffect transition="out" filter="fade">
                                      <p:cBhvr>
                                        <p:cTn id="79" dur="1000"/>
                                        <p:tgtEl>
                                          <p:spTgt spid="13"/>
                                        </p:tgtEl>
                                      </p:cBhvr>
                                    </p:animEffect>
                                    <p:anim calcmode="lin" valueType="num">
                                      <p:cBhvr>
                                        <p:cTn id="80" dur="1000"/>
                                        <p:tgtEl>
                                          <p:spTgt spid="13"/>
                                        </p:tgtEl>
                                        <p:attrNameLst>
                                          <p:attrName>ppt_x</p:attrName>
                                        </p:attrNameLst>
                                      </p:cBhvr>
                                      <p:tavLst>
                                        <p:tav tm="0">
                                          <p:val>
                                            <p:strVal val="ppt_x"/>
                                          </p:val>
                                        </p:tav>
                                        <p:tav tm="100000">
                                          <p:val>
                                            <p:strVal val="ppt_x"/>
                                          </p:val>
                                        </p:tav>
                                      </p:tavLst>
                                    </p:anim>
                                    <p:anim calcmode="lin" valueType="num">
                                      <p:cBhvr>
                                        <p:cTn id="81" dur="1000"/>
                                        <p:tgtEl>
                                          <p:spTgt spid="13"/>
                                        </p:tgtEl>
                                        <p:attrNameLst>
                                          <p:attrName>ppt_y</p:attrName>
                                        </p:attrNameLst>
                                      </p:cBhvr>
                                      <p:tavLst>
                                        <p:tav tm="0">
                                          <p:val>
                                            <p:strVal val="ppt_y"/>
                                          </p:val>
                                        </p:tav>
                                        <p:tav tm="100000">
                                          <p:val>
                                            <p:strVal val="ppt_y-.1"/>
                                          </p:val>
                                        </p:tav>
                                      </p:tavLst>
                                    </p:anim>
                                    <p:set>
                                      <p:cBhvr>
                                        <p:cTn id="82" dur="1" fill="hold">
                                          <p:stCondLst>
                                            <p:cond delay="999"/>
                                          </p:stCondLst>
                                        </p:cTn>
                                        <p:tgtEl>
                                          <p:spTgt spid="13"/>
                                        </p:tgtEl>
                                        <p:attrNameLst>
                                          <p:attrName>style.visibility</p:attrName>
                                        </p:attrNameLst>
                                      </p:cBhvr>
                                      <p:to>
                                        <p:strVal val="hidden"/>
                                      </p:to>
                                    </p:set>
                                  </p:childTnLst>
                                </p:cTn>
                              </p:par>
                            </p:childTnLst>
                          </p:cTn>
                        </p:par>
                        <p:par>
                          <p:cTn id="83" fill="hold">
                            <p:stCondLst>
                              <p:cond delay="1000"/>
                            </p:stCondLst>
                            <p:childTnLst>
                              <p:par>
                                <p:cTn id="84" presetID="1" presetClass="entr" presetSubtype="0" fill="hold" grpId="0" nodeType="afterEffect">
                                  <p:stCondLst>
                                    <p:cond delay="0"/>
                                  </p:stCondLst>
                                  <p:childTnLst>
                                    <p:set>
                                      <p:cBhvr>
                                        <p:cTn id="85"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8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21"/>
                  </p:tgtEl>
                </p:cond>
              </p:nextCondLst>
            </p:seq>
            <p:seq concurrent="1" nextAc="seek">
              <p:cTn id="86" restart="whenNotActive" fill="hold" evtFilter="cancelBubble" nodeType="interactiveSeq">
                <p:stCondLst>
                  <p:cond evt="onClick" delay="0">
                    <p:tgtEl>
                      <p:spTgt spid="32"/>
                    </p:tgtEl>
                  </p:cond>
                </p:stCondLst>
                <p:endSync evt="end" delay="0">
                  <p:rtn val="all"/>
                </p:endSync>
                <p:childTnLst>
                  <p:par>
                    <p:cTn id="87" fill="hold">
                      <p:stCondLst>
                        <p:cond delay="0"/>
                      </p:stCondLst>
                      <p:childTnLst>
                        <p:par>
                          <p:cTn id="88" fill="hold">
                            <p:stCondLst>
                              <p:cond delay="0"/>
                            </p:stCondLst>
                            <p:childTnLst>
                              <p:par>
                                <p:cTn id="89" presetID="47" presetClass="exit" presetSubtype="0" fill="hold" grpId="0" nodeType="clickEffect">
                                  <p:stCondLst>
                                    <p:cond delay="0"/>
                                  </p:stCondLst>
                                  <p:childTnLst>
                                    <p:animEffect transition="out" filter="fade">
                                      <p:cBhvr>
                                        <p:cTn id="90" dur="1000"/>
                                        <p:tgtEl>
                                          <p:spTgt spid="32"/>
                                        </p:tgtEl>
                                      </p:cBhvr>
                                    </p:animEffect>
                                    <p:anim calcmode="lin" valueType="num">
                                      <p:cBhvr>
                                        <p:cTn id="91" dur="1000"/>
                                        <p:tgtEl>
                                          <p:spTgt spid="32"/>
                                        </p:tgtEl>
                                        <p:attrNameLst>
                                          <p:attrName>ppt_x</p:attrName>
                                        </p:attrNameLst>
                                      </p:cBhvr>
                                      <p:tavLst>
                                        <p:tav tm="0">
                                          <p:val>
                                            <p:strVal val="ppt_x"/>
                                          </p:val>
                                        </p:tav>
                                        <p:tav tm="100000">
                                          <p:val>
                                            <p:strVal val="ppt_x"/>
                                          </p:val>
                                        </p:tav>
                                      </p:tavLst>
                                    </p:anim>
                                    <p:anim calcmode="lin" valueType="num">
                                      <p:cBhvr>
                                        <p:cTn id="92" dur="1000"/>
                                        <p:tgtEl>
                                          <p:spTgt spid="32"/>
                                        </p:tgtEl>
                                        <p:attrNameLst>
                                          <p:attrName>ppt_y</p:attrName>
                                        </p:attrNameLst>
                                      </p:cBhvr>
                                      <p:tavLst>
                                        <p:tav tm="0">
                                          <p:val>
                                            <p:strVal val="ppt_y"/>
                                          </p:val>
                                        </p:tav>
                                        <p:tav tm="100000">
                                          <p:val>
                                            <p:strVal val="ppt_y-.1"/>
                                          </p:val>
                                        </p:tav>
                                      </p:tavLst>
                                    </p:anim>
                                    <p:set>
                                      <p:cBhvr>
                                        <p:cTn id="93" dur="1" fill="hold">
                                          <p:stCondLst>
                                            <p:cond delay="999"/>
                                          </p:stCondLst>
                                        </p:cTn>
                                        <p:tgtEl>
                                          <p:spTgt spid="32"/>
                                        </p:tgtEl>
                                        <p:attrNameLst>
                                          <p:attrName>style.visibility</p:attrName>
                                        </p:attrNameLst>
                                      </p:cBhvr>
                                      <p:to>
                                        <p:strVal val="hidden"/>
                                      </p:to>
                                    </p:set>
                                  </p:childTnLst>
                                </p:cTn>
                              </p:par>
                              <p:par>
                                <p:cTn id="94" presetID="47" presetClass="exit" presetSubtype="0" fill="hold" nodeType="withEffect">
                                  <p:stCondLst>
                                    <p:cond delay="0"/>
                                  </p:stCondLst>
                                  <p:childTnLst>
                                    <p:animEffect transition="out" filter="fade">
                                      <p:cBhvr>
                                        <p:cTn id="95" dur="1000"/>
                                        <p:tgtEl>
                                          <p:spTgt spid="10"/>
                                        </p:tgtEl>
                                      </p:cBhvr>
                                    </p:animEffect>
                                    <p:anim calcmode="lin" valueType="num">
                                      <p:cBhvr>
                                        <p:cTn id="96" dur="1000"/>
                                        <p:tgtEl>
                                          <p:spTgt spid="10"/>
                                        </p:tgtEl>
                                        <p:attrNameLst>
                                          <p:attrName>ppt_x</p:attrName>
                                        </p:attrNameLst>
                                      </p:cBhvr>
                                      <p:tavLst>
                                        <p:tav tm="0">
                                          <p:val>
                                            <p:strVal val="ppt_x"/>
                                          </p:val>
                                        </p:tav>
                                        <p:tav tm="100000">
                                          <p:val>
                                            <p:strVal val="ppt_x"/>
                                          </p:val>
                                        </p:tav>
                                      </p:tavLst>
                                    </p:anim>
                                    <p:anim calcmode="lin" valueType="num">
                                      <p:cBhvr>
                                        <p:cTn id="97" dur="1000"/>
                                        <p:tgtEl>
                                          <p:spTgt spid="10"/>
                                        </p:tgtEl>
                                        <p:attrNameLst>
                                          <p:attrName>ppt_y</p:attrName>
                                        </p:attrNameLst>
                                      </p:cBhvr>
                                      <p:tavLst>
                                        <p:tav tm="0">
                                          <p:val>
                                            <p:strVal val="ppt_y"/>
                                          </p:val>
                                        </p:tav>
                                        <p:tav tm="100000">
                                          <p:val>
                                            <p:strVal val="ppt_y-.1"/>
                                          </p:val>
                                        </p:tav>
                                      </p:tavLst>
                                    </p:anim>
                                    <p:set>
                                      <p:cBhvr>
                                        <p:cTn id="98" dur="1" fill="hold">
                                          <p:stCondLst>
                                            <p:cond delay="999"/>
                                          </p:stCondLst>
                                        </p:cTn>
                                        <p:tgtEl>
                                          <p:spTgt spid="10"/>
                                        </p:tgtEl>
                                        <p:attrNameLst>
                                          <p:attrName>style.visibility</p:attrName>
                                        </p:attrNameLst>
                                      </p:cBhvr>
                                      <p:to>
                                        <p:strVal val="hidden"/>
                                      </p:to>
                                    </p:set>
                                  </p:childTnLst>
                                </p:cTn>
                              </p:par>
                            </p:childTnLst>
                          </p:cTn>
                        </p:par>
                        <p:par>
                          <p:cTn id="99" fill="hold">
                            <p:stCondLst>
                              <p:cond delay="1000"/>
                            </p:stCondLst>
                            <p:childTnLst>
                              <p:par>
                                <p:cTn id="100" presetID="1" presetClass="entr" presetSubtype="0" fill="hold" grpId="0" nodeType="afterEffect">
                                  <p:stCondLst>
                                    <p:cond delay="0"/>
                                  </p:stCondLst>
                                  <p:childTnLst>
                                    <p:set>
                                      <p:cBhvr>
                                        <p:cTn id="101"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100"/>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32"/>
                  </p:tgtEl>
                </p:cond>
              </p:nextCondLst>
            </p:seq>
          </p:childTnLst>
        </p:cTn>
      </p:par>
    </p:tnLst>
    <p:bldLst>
      <p:bldP spid="17" grpId="0" animBg="1"/>
      <p:bldP spid="21" grpId="0"/>
      <p:bldP spid="24" grpId="0" animBg="1"/>
      <p:bldP spid="28" grpId="0" animBg="1"/>
      <p:bldP spid="29" grpId="0" animBg="1"/>
      <p:bldP spid="30" grpId="0" animBg="1"/>
      <p:bldP spid="32" grpId="0"/>
      <p:bldP spid="20" grpId="0"/>
      <p:bldP spid="19" grpId="0"/>
      <p:bldP spid="22" grpId="0" animBg="1"/>
      <p:bldP spid="23"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bf70f5ebf1a718aef076b27dd45a5b3.png"/>
          <p:cNvPicPr>
            <a:picLocks noChangeAspect="1"/>
          </p:cNvPicPr>
          <p:nvPr/>
        </p:nvPicPr>
        <p:blipFill>
          <a:blip r:embed="rId5" cstate="print"/>
          <a:stretch>
            <a:fillRect/>
          </a:stretch>
        </p:blipFill>
        <p:spPr>
          <a:xfrm>
            <a:off x="0"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7"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8"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7" cstate="print"/>
          <a:stretch>
            <a:fillRect/>
          </a:stretch>
        </p:blipFill>
        <p:spPr>
          <a:xfrm>
            <a:off x="1524000" y="5410200"/>
            <a:ext cx="1905000" cy="1923494"/>
          </a:xfrm>
          <a:prstGeom prst="rect">
            <a:avLst/>
          </a:prstGeom>
        </p:spPr>
      </p:pic>
      <p:pic>
        <p:nvPicPr>
          <p:cNvPr id="12" name="Picture 11" descr="e86f050d219b5585368f7ef298c00175.png"/>
          <p:cNvPicPr>
            <a:picLocks noChangeAspect="1"/>
          </p:cNvPicPr>
          <p:nvPr/>
        </p:nvPicPr>
        <p:blipFill>
          <a:blip r:embed="rId9" cstate="print"/>
          <a:stretch>
            <a:fillRect/>
          </a:stretch>
        </p:blipFill>
        <p:spPr>
          <a:xfrm>
            <a:off x="6324600" y="4953000"/>
            <a:ext cx="1676400" cy="1676400"/>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7" name="Rectangle 16"/>
          <p:cNvSpPr/>
          <p:nvPr/>
        </p:nvSpPr>
        <p:spPr>
          <a:xfrm>
            <a:off x="1524000" y="0"/>
            <a:ext cx="9144000" cy="1219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chemeClr val="tx1"/>
                </a:solidFill>
              </a:rPr>
              <a:t>Câu</a:t>
            </a:r>
            <a:r>
              <a:rPr lang="en-US" sz="3200" dirty="0">
                <a:solidFill>
                  <a:schemeClr val="tx1"/>
                </a:solidFill>
              </a:rPr>
              <a:t> </a:t>
            </a:r>
            <a:r>
              <a:rPr lang="en-US" sz="3200" dirty="0" err="1">
                <a:solidFill>
                  <a:schemeClr val="tx1"/>
                </a:solidFill>
              </a:rPr>
              <a:t>hỏi</a:t>
            </a:r>
            <a:r>
              <a:rPr lang="en-US" sz="3200" dirty="0">
                <a:solidFill>
                  <a:schemeClr val="tx1"/>
                </a:solidFill>
              </a:rPr>
              <a:t> 4: </a:t>
            </a:r>
            <a:r>
              <a:rPr lang="en-US" sz="3200" dirty="0" err="1">
                <a:solidFill>
                  <a:schemeClr val="tx1"/>
                </a:solidFill>
              </a:rPr>
              <a:t>Khi</a:t>
            </a:r>
            <a:r>
              <a:rPr lang="en-US" sz="3200" dirty="0">
                <a:solidFill>
                  <a:schemeClr val="tx1"/>
                </a:solidFill>
              </a:rPr>
              <a:t> </a:t>
            </a:r>
            <a:r>
              <a:rPr lang="en-US" sz="3200" dirty="0" err="1">
                <a:solidFill>
                  <a:schemeClr val="tx1"/>
                </a:solidFill>
              </a:rPr>
              <a:t>ứng</a:t>
            </a:r>
            <a:r>
              <a:rPr lang="en-US" sz="3200" dirty="0">
                <a:solidFill>
                  <a:schemeClr val="tx1"/>
                </a:solidFill>
              </a:rPr>
              <a:t> </a:t>
            </a:r>
            <a:r>
              <a:rPr lang="en-US" sz="3200" dirty="0" err="1">
                <a:solidFill>
                  <a:schemeClr val="tx1"/>
                </a:solidFill>
              </a:rPr>
              <a:t>xử</a:t>
            </a:r>
            <a:r>
              <a:rPr lang="en-US" sz="3200" dirty="0">
                <a:solidFill>
                  <a:schemeClr val="tx1"/>
                </a:solidFill>
              </a:rPr>
              <a:t> </a:t>
            </a:r>
            <a:r>
              <a:rPr lang="en-US" sz="3200" dirty="0" err="1">
                <a:solidFill>
                  <a:schemeClr val="tx1"/>
                </a:solidFill>
              </a:rPr>
              <a:t>với</a:t>
            </a:r>
            <a:r>
              <a:rPr lang="en-US" sz="3200" dirty="0">
                <a:solidFill>
                  <a:schemeClr val="tx1"/>
                </a:solidFill>
              </a:rPr>
              <a:t> </a:t>
            </a:r>
            <a:r>
              <a:rPr lang="en-US" sz="3200" dirty="0" err="1">
                <a:solidFill>
                  <a:schemeClr val="tx1"/>
                </a:solidFill>
              </a:rPr>
              <a:t>bạn</a:t>
            </a:r>
            <a:r>
              <a:rPr lang="en-US" sz="3200" dirty="0">
                <a:solidFill>
                  <a:schemeClr val="tx1"/>
                </a:solidFill>
              </a:rPr>
              <a:t> </a:t>
            </a:r>
            <a:r>
              <a:rPr lang="en-US" sz="3200" dirty="0" err="1">
                <a:solidFill>
                  <a:schemeClr val="tx1"/>
                </a:solidFill>
              </a:rPr>
              <a:t>bè</a:t>
            </a:r>
            <a:r>
              <a:rPr lang="en-US" sz="3200" dirty="0">
                <a:solidFill>
                  <a:schemeClr val="tx1"/>
                </a:solidFill>
              </a:rPr>
              <a:t>, </a:t>
            </a:r>
            <a:r>
              <a:rPr lang="en-US" sz="3200" dirty="0" err="1">
                <a:solidFill>
                  <a:schemeClr val="tx1"/>
                </a:solidFill>
              </a:rPr>
              <a:t>em</a:t>
            </a:r>
            <a:r>
              <a:rPr lang="en-US" sz="3200" dirty="0">
                <a:solidFill>
                  <a:schemeClr val="tx1"/>
                </a:solidFill>
              </a:rPr>
              <a:t> </a:t>
            </a:r>
            <a:r>
              <a:rPr lang="en-US" sz="3200" dirty="0" err="1">
                <a:solidFill>
                  <a:schemeClr val="tx1"/>
                </a:solidFill>
              </a:rPr>
              <a:t>cần</a:t>
            </a:r>
            <a:r>
              <a:rPr lang="en-US" sz="3200" dirty="0">
                <a:solidFill>
                  <a:schemeClr val="tx1"/>
                </a:solidFill>
              </a:rPr>
              <a:t> </a:t>
            </a:r>
            <a:r>
              <a:rPr lang="en-US" sz="3200" dirty="0" err="1">
                <a:solidFill>
                  <a:schemeClr val="tx1"/>
                </a:solidFill>
              </a:rPr>
              <a:t>phải</a:t>
            </a:r>
            <a:r>
              <a:rPr lang="en-US" sz="3200" dirty="0">
                <a:solidFill>
                  <a:schemeClr val="tx1"/>
                </a:solidFill>
              </a:rPr>
              <a:t> </a:t>
            </a:r>
            <a:r>
              <a:rPr lang="en-US" sz="3200" dirty="0" err="1">
                <a:solidFill>
                  <a:schemeClr val="tx1"/>
                </a:solidFill>
              </a:rPr>
              <a:t>chú</a:t>
            </a:r>
            <a:r>
              <a:rPr lang="en-US" sz="3200" dirty="0">
                <a:solidFill>
                  <a:schemeClr val="tx1"/>
                </a:solidFill>
              </a:rPr>
              <a:t> ý </a:t>
            </a:r>
            <a:r>
              <a:rPr lang="en-US" sz="3200" dirty="0" err="1">
                <a:solidFill>
                  <a:schemeClr val="tx1"/>
                </a:solidFill>
              </a:rPr>
              <a:t>gì</a:t>
            </a:r>
            <a:r>
              <a:rPr lang="en-US" sz="3200" dirty="0">
                <a:solidFill>
                  <a:schemeClr val="tx1"/>
                </a:solidFill>
              </a:rPr>
              <a:t>?</a:t>
            </a:r>
            <a:endParaRPr lang="en-US" sz="8800" dirty="0">
              <a:solidFill>
                <a:schemeClr val="tx1"/>
              </a:solidFill>
              <a:latin typeface="UTM Avo" panose="02040603050506020204" pitchFamily="18" charset="0"/>
              <a:cs typeface="Times New Roman" panose="02020603050405020304" pitchFamily="18" charset="0"/>
            </a:endParaRPr>
          </a:p>
        </p:txBody>
      </p:sp>
      <p:sp>
        <p:nvSpPr>
          <p:cNvPr id="19" name="TextBox 18"/>
          <p:cNvSpPr txBox="1"/>
          <p:nvPr/>
        </p:nvSpPr>
        <p:spPr>
          <a:xfrm>
            <a:off x="4343400" y="54102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 B</a:t>
            </a:r>
          </a:p>
        </p:txBody>
      </p:sp>
      <p:sp>
        <p:nvSpPr>
          <p:cNvPr id="20" name="TextBox 19"/>
          <p:cNvSpPr txBox="1"/>
          <p:nvPr/>
        </p:nvSpPr>
        <p:spPr>
          <a:xfrm>
            <a:off x="6705600" y="5419456"/>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C</a:t>
            </a:r>
          </a:p>
        </p:txBody>
      </p:sp>
      <p:sp>
        <p:nvSpPr>
          <p:cNvPr id="21" name="TextBox 20"/>
          <p:cNvSpPr txBox="1"/>
          <p:nvPr/>
        </p:nvSpPr>
        <p:spPr>
          <a:xfrm>
            <a:off x="9067800" y="54864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D</a:t>
            </a:r>
          </a:p>
        </p:txBody>
      </p:sp>
      <p:sp>
        <p:nvSpPr>
          <p:cNvPr id="24" name="Rectangle 23"/>
          <p:cNvSpPr/>
          <p:nvPr/>
        </p:nvSpPr>
        <p:spPr>
          <a:xfrm>
            <a:off x="1524000" y="1295400"/>
            <a:ext cx="4267200" cy="1151236"/>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000" dirty="0">
                <a:solidFill>
                  <a:schemeClr val="tx1"/>
                </a:solidFill>
              </a:rPr>
              <a:t>A. </a:t>
            </a:r>
            <a:r>
              <a:rPr lang="en-US" sz="2000" dirty="0" err="1">
                <a:solidFill>
                  <a:schemeClr val="tx1"/>
                </a:solidFill>
              </a:rPr>
              <a:t>Phải</a:t>
            </a:r>
            <a:r>
              <a:rPr lang="en-US" sz="2000" dirty="0">
                <a:solidFill>
                  <a:schemeClr val="tx1"/>
                </a:solidFill>
              </a:rPr>
              <a:t> </a:t>
            </a:r>
            <a:r>
              <a:rPr lang="en-US" sz="2000" dirty="0" err="1">
                <a:solidFill>
                  <a:schemeClr val="tx1"/>
                </a:solidFill>
              </a:rPr>
              <a:t>có</a:t>
            </a:r>
            <a:r>
              <a:rPr lang="en-US" sz="2000" dirty="0">
                <a:solidFill>
                  <a:schemeClr val="tx1"/>
                </a:solidFill>
              </a:rPr>
              <a:t> </a:t>
            </a:r>
            <a:r>
              <a:rPr lang="en-US" sz="2000" dirty="0" err="1">
                <a:solidFill>
                  <a:schemeClr val="tx1"/>
                </a:solidFill>
              </a:rPr>
              <a:t>cách</a:t>
            </a:r>
            <a:r>
              <a:rPr lang="en-US" sz="2000" dirty="0">
                <a:solidFill>
                  <a:schemeClr val="tx1"/>
                </a:solidFill>
              </a:rPr>
              <a:t> </a:t>
            </a:r>
            <a:r>
              <a:rPr lang="en-US" sz="2000" dirty="0" err="1">
                <a:solidFill>
                  <a:schemeClr val="tx1"/>
                </a:solidFill>
              </a:rPr>
              <a:t>ứng</a:t>
            </a:r>
            <a:r>
              <a:rPr lang="en-US" sz="2000" dirty="0">
                <a:solidFill>
                  <a:schemeClr val="tx1"/>
                </a:solidFill>
              </a:rPr>
              <a:t> </a:t>
            </a:r>
            <a:r>
              <a:rPr lang="en-US" sz="2000" dirty="0" err="1">
                <a:solidFill>
                  <a:schemeClr val="tx1"/>
                </a:solidFill>
              </a:rPr>
              <a:t>xử</a:t>
            </a:r>
            <a:r>
              <a:rPr lang="en-US" sz="2000" dirty="0">
                <a:solidFill>
                  <a:schemeClr val="tx1"/>
                </a:solidFill>
              </a:rPr>
              <a:t> </a:t>
            </a:r>
            <a:r>
              <a:rPr lang="en-US" sz="2000" dirty="0" err="1">
                <a:solidFill>
                  <a:schemeClr val="tx1"/>
                </a:solidFill>
              </a:rPr>
              <a:t>đúng</a:t>
            </a:r>
            <a:r>
              <a:rPr lang="en-US" sz="2000" dirty="0">
                <a:solidFill>
                  <a:schemeClr val="tx1"/>
                </a:solidFill>
              </a:rPr>
              <a:t> </a:t>
            </a:r>
            <a:r>
              <a:rPr lang="en-US" sz="2000" dirty="0" err="1">
                <a:solidFill>
                  <a:schemeClr val="tx1"/>
                </a:solidFill>
              </a:rPr>
              <a:t>đắn</a:t>
            </a:r>
            <a:r>
              <a:rPr lang="en-US" sz="2000" dirty="0">
                <a:solidFill>
                  <a:schemeClr val="tx1"/>
                </a:solidFill>
              </a:rPr>
              <a:t>, </a:t>
            </a:r>
            <a:r>
              <a:rPr lang="en-US" sz="2000" dirty="0" err="1">
                <a:solidFill>
                  <a:schemeClr val="tx1"/>
                </a:solidFill>
              </a:rPr>
              <a:t>hợp</a:t>
            </a:r>
            <a:r>
              <a:rPr lang="en-US" sz="2000" dirty="0">
                <a:solidFill>
                  <a:schemeClr val="tx1"/>
                </a:solidFill>
              </a:rPr>
              <a:t> </a:t>
            </a:r>
            <a:r>
              <a:rPr lang="en-US" sz="2000" dirty="0" err="1">
                <a:solidFill>
                  <a:schemeClr val="tx1"/>
                </a:solidFill>
              </a:rPr>
              <a:t>lý</a:t>
            </a:r>
            <a:r>
              <a:rPr lang="en-US" sz="2000" dirty="0">
                <a:solidFill>
                  <a:schemeClr val="tx1"/>
                </a:solidFill>
              </a:rPr>
              <a:t> </a:t>
            </a:r>
            <a:r>
              <a:rPr lang="en-US" sz="2000" dirty="0" err="1">
                <a:solidFill>
                  <a:schemeClr val="tx1"/>
                </a:solidFill>
              </a:rPr>
              <a:t>với</a:t>
            </a:r>
            <a:r>
              <a:rPr lang="en-US" sz="2000" dirty="0">
                <a:solidFill>
                  <a:schemeClr val="tx1"/>
                </a:solidFill>
              </a:rPr>
              <a:t> </a:t>
            </a:r>
            <a:r>
              <a:rPr lang="en-US" sz="2000" dirty="0" err="1">
                <a:solidFill>
                  <a:schemeClr val="tx1"/>
                </a:solidFill>
              </a:rPr>
              <a:t>bạn</a:t>
            </a:r>
            <a:r>
              <a:rPr lang="en-US" sz="2000" dirty="0">
                <a:solidFill>
                  <a:schemeClr val="tx1"/>
                </a:solidFill>
              </a:rPr>
              <a:t> </a:t>
            </a:r>
            <a:r>
              <a:rPr lang="en-US" sz="2000" dirty="0" err="1">
                <a:solidFill>
                  <a:schemeClr val="tx1"/>
                </a:solidFill>
              </a:rPr>
              <a:t>bè</a:t>
            </a:r>
            <a:r>
              <a:rPr lang="en-US" sz="2000" dirty="0">
                <a:solidFill>
                  <a:schemeClr val="tx1"/>
                </a:solidFill>
              </a:rPr>
              <a:t> </a:t>
            </a:r>
            <a:r>
              <a:rPr lang="en-US" sz="2000" dirty="0" err="1">
                <a:solidFill>
                  <a:schemeClr val="tx1"/>
                </a:solidFill>
              </a:rPr>
              <a:t>trong</a:t>
            </a:r>
            <a:r>
              <a:rPr lang="en-US" sz="2000" dirty="0">
                <a:solidFill>
                  <a:schemeClr val="tx1"/>
                </a:solidFill>
              </a:rPr>
              <a:t> </a:t>
            </a:r>
            <a:r>
              <a:rPr lang="en-US" sz="2000" dirty="0" err="1">
                <a:solidFill>
                  <a:schemeClr val="tx1"/>
                </a:solidFill>
              </a:rPr>
              <a:t>mọi</a:t>
            </a:r>
            <a:r>
              <a:rPr lang="en-US" sz="2000" dirty="0">
                <a:solidFill>
                  <a:schemeClr val="tx1"/>
                </a:solidFill>
              </a:rPr>
              <a:t> </a:t>
            </a:r>
            <a:r>
              <a:rPr lang="en-US" sz="2000" dirty="0" err="1">
                <a:solidFill>
                  <a:schemeClr val="tx1"/>
                </a:solidFill>
              </a:rPr>
              <a:t>tình</a:t>
            </a:r>
            <a:r>
              <a:rPr lang="en-US" sz="2000" dirty="0">
                <a:solidFill>
                  <a:schemeClr val="tx1"/>
                </a:solidFill>
              </a:rPr>
              <a:t> </a:t>
            </a:r>
            <a:r>
              <a:rPr lang="en-US" sz="2000" dirty="0" err="1">
                <a:solidFill>
                  <a:schemeClr val="tx1"/>
                </a:solidFill>
              </a:rPr>
              <a:t>huống</a:t>
            </a:r>
            <a:r>
              <a:rPr lang="vi-VN" sz="2000" dirty="0">
                <a:solidFill>
                  <a:schemeClr val="tx1"/>
                </a:solidFill>
              </a:rPr>
              <a:t>.</a:t>
            </a:r>
            <a:endParaRPr lang="en-US" sz="2000" dirty="0">
              <a:solidFill>
                <a:schemeClr val="tx1"/>
              </a:solidFill>
              <a:latin typeface="UTM Avo" panose="02040603050506020204" pitchFamily="18" charset="0"/>
              <a:cs typeface="Times New Roman" panose="02020603050405020304" pitchFamily="18" charset="0"/>
            </a:endParaRPr>
          </a:p>
        </p:txBody>
      </p:sp>
      <p:sp>
        <p:nvSpPr>
          <p:cNvPr id="28" name="Rectangle 27"/>
          <p:cNvSpPr/>
          <p:nvPr/>
        </p:nvSpPr>
        <p:spPr>
          <a:xfrm>
            <a:off x="1524000" y="2609098"/>
            <a:ext cx="4267200" cy="5334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a:solidFill>
                  <a:schemeClr val="tx1"/>
                </a:solidFill>
              </a:rPr>
              <a:t>B. </a:t>
            </a:r>
            <a:r>
              <a:rPr lang="vi-VN" sz="2000" dirty="0">
                <a:solidFill>
                  <a:schemeClr val="tx1"/>
                </a:solidFill>
              </a:rPr>
              <a:t>Cư xử theo cảm xúc </a:t>
            </a:r>
            <a:r>
              <a:rPr lang="vi-VN" sz="2000">
                <a:solidFill>
                  <a:schemeClr val="tx1"/>
                </a:solidFill>
              </a:rPr>
              <a:t>của mình</a:t>
            </a:r>
            <a:r>
              <a:rPr lang="en-US" sz="2000">
                <a:solidFill>
                  <a:schemeClr val="tx1"/>
                </a:solidFill>
              </a:rPr>
              <a:t>.</a:t>
            </a:r>
            <a:endParaRPr lang="en-US" sz="2000" dirty="0">
              <a:solidFill>
                <a:schemeClr val="tx1"/>
              </a:solidFill>
              <a:latin typeface="UTM Avo" panose="02040603050506020204" pitchFamily="18" charset="0"/>
              <a:cs typeface="Times New Roman" panose="02020603050405020304" pitchFamily="18" charset="0"/>
            </a:endParaRPr>
          </a:p>
        </p:txBody>
      </p:sp>
      <p:sp>
        <p:nvSpPr>
          <p:cNvPr id="29" name="Rectangle 28"/>
          <p:cNvSpPr/>
          <p:nvPr/>
        </p:nvSpPr>
        <p:spPr>
          <a:xfrm>
            <a:off x="6708722" y="1377339"/>
            <a:ext cx="3962400" cy="986774"/>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a:solidFill>
                  <a:schemeClr val="tx1"/>
                </a:solidFill>
              </a:rPr>
              <a:t>C. </a:t>
            </a:r>
            <a:r>
              <a:rPr lang="en-US" sz="2000" dirty="0" err="1">
                <a:solidFill>
                  <a:schemeClr val="tx1"/>
                </a:solidFill>
              </a:rPr>
              <a:t>Thể</a:t>
            </a:r>
            <a:r>
              <a:rPr lang="en-US" sz="2000" dirty="0">
                <a:solidFill>
                  <a:schemeClr val="tx1"/>
                </a:solidFill>
              </a:rPr>
              <a:t> </a:t>
            </a:r>
            <a:r>
              <a:rPr lang="en-US" sz="2000" dirty="0" err="1">
                <a:solidFill>
                  <a:schemeClr val="tx1"/>
                </a:solidFill>
              </a:rPr>
              <a:t>hiện</a:t>
            </a:r>
            <a:r>
              <a:rPr lang="en-US" sz="2000" dirty="0">
                <a:solidFill>
                  <a:schemeClr val="tx1"/>
                </a:solidFill>
              </a:rPr>
              <a:t> </a:t>
            </a:r>
            <a:r>
              <a:rPr lang="en-US" sz="2000" dirty="0" err="1">
                <a:solidFill>
                  <a:schemeClr val="tx1"/>
                </a:solidFill>
              </a:rPr>
              <a:t>thái</a:t>
            </a:r>
            <a:r>
              <a:rPr lang="en-US" sz="2000" dirty="0">
                <a:solidFill>
                  <a:schemeClr val="tx1"/>
                </a:solidFill>
              </a:rPr>
              <a:t> </a:t>
            </a:r>
            <a:r>
              <a:rPr lang="en-US" sz="2000" dirty="0" err="1">
                <a:solidFill>
                  <a:schemeClr val="tx1"/>
                </a:solidFill>
              </a:rPr>
              <a:t>độ</a:t>
            </a:r>
            <a:r>
              <a:rPr lang="en-US" sz="2000" dirty="0">
                <a:solidFill>
                  <a:schemeClr val="tx1"/>
                </a:solidFill>
              </a:rPr>
              <a:t> </a:t>
            </a:r>
            <a:r>
              <a:rPr lang="en-US" sz="2000" dirty="0" err="1">
                <a:solidFill>
                  <a:schemeClr val="tx1"/>
                </a:solidFill>
              </a:rPr>
              <a:t>cáu</a:t>
            </a:r>
            <a:r>
              <a:rPr lang="en-US" sz="2000" dirty="0">
                <a:solidFill>
                  <a:schemeClr val="tx1"/>
                </a:solidFill>
              </a:rPr>
              <a:t> </a:t>
            </a:r>
            <a:r>
              <a:rPr lang="en-US" sz="2000" dirty="0" err="1">
                <a:solidFill>
                  <a:schemeClr val="tx1"/>
                </a:solidFill>
              </a:rPr>
              <a:t>giận</a:t>
            </a:r>
            <a:r>
              <a:rPr lang="en-US" sz="2000" dirty="0">
                <a:solidFill>
                  <a:schemeClr val="tx1"/>
                </a:solidFill>
              </a:rPr>
              <a:t> </a:t>
            </a:r>
            <a:r>
              <a:rPr lang="en-US" sz="2000" dirty="0" err="1">
                <a:solidFill>
                  <a:schemeClr val="tx1"/>
                </a:solidFill>
              </a:rPr>
              <a:t>với</a:t>
            </a:r>
            <a:r>
              <a:rPr lang="en-US" sz="2000" dirty="0">
                <a:solidFill>
                  <a:schemeClr val="tx1"/>
                </a:solidFill>
              </a:rPr>
              <a:t> </a:t>
            </a:r>
            <a:r>
              <a:rPr lang="en-US" sz="2000" err="1">
                <a:solidFill>
                  <a:schemeClr val="tx1"/>
                </a:solidFill>
              </a:rPr>
              <a:t>các</a:t>
            </a:r>
            <a:r>
              <a:rPr lang="en-US" sz="2000">
                <a:solidFill>
                  <a:schemeClr val="tx1"/>
                </a:solidFill>
              </a:rPr>
              <a:t> bạn.</a:t>
            </a:r>
            <a:endParaRPr lang="en-US" sz="2000" dirty="0">
              <a:solidFill>
                <a:schemeClr val="tx1"/>
              </a:solidFill>
              <a:latin typeface="UTM Avo" panose="02040603050506020204" pitchFamily="18" charset="0"/>
              <a:cs typeface="Times New Roman" panose="02020603050405020304" pitchFamily="18" charset="0"/>
            </a:endParaRPr>
          </a:p>
        </p:txBody>
      </p:sp>
      <p:sp>
        <p:nvSpPr>
          <p:cNvPr id="30" name="Rectangle 29"/>
          <p:cNvSpPr/>
          <p:nvPr/>
        </p:nvSpPr>
        <p:spPr>
          <a:xfrm>
            <a:off x="6705600" y="2685301"/>
            <a:ext cx="3810000" cy="457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000" dirty="0">
                <a:solidFill>
                  <a:schemeClr val="tx1"/>
                </a:solidFill>
              </a:rPr>
              <a:t>D. Cười nhạo các bạn.</a:t>
            </a:r>
            <a:endParaRPr lang="en-US" sz="2000" dirty="0">
              <a:solidFill>
                <a:schemeClr val="tx1"/>
              </a:solidFill>
              <a:latin typeface="UTM Avo" panose="02040603050506020204" pitchFamily="18" charset="0"/>
              <a:cs typeface="Times New Roman" panose="02020603050405020304" pitchFamily="18" charset="0"/>
            </a:endParaRPr>
          </a:p>
        </p:txBody>
      </p:sp>
      <p:pic>
        <p:nvPicPr>
          <p:cNvPr id="16" name="Picture 15" descr="4f942a9486ec68153575dc78a42d480b.png"/>
          <p:cNvPicPr>
            <a:picLocks noChangeAspect="1"/>
          </p:cNvPicPr>
          <p:nvPr/>
        </p:nvPicPr>
        <p:blipFill>
          <a:blip r:embed="rId12" cstate="print"/>
          <a:stretch>
            <a:fillRect/>
          </a:stretch>
        </p:blipFill>
        <p:spPr>
          <a:xfrm>
            <a:off x="-990600" y="2514600"/>
            <a:ext cx="4114800" cy="3733800"/>
          </a:xfrm>
          <a:prstGeom prst="rect">
            <a:avLst/>
          </a:prstGeom>
        </p:spPr>
      </p:pic>
      <p:pic>
        <p:nvPicPr>
          <p:cNvPr id="31" name="Picture 30" descr="ca.png"/>
          <p:cNvPicPr>
            <a:picLocks noChangeAspect="1"/>
          </p:cNvPicPr>
          <p:nvPr/>
        </p:nvPicPr>
        <p:blipFill>
          <a:blip r:embed="rId13" cstate="print"/>
          <a:stretch>
            <a:fillRect/>
          </a:stretch>
        </p:blipFill>
        <p:spPr>
          <a:xfrm>
            <a:off x="2209800" y="5867403"/>
            <a:ext cx="533400" cy="473671"/>
          </a:xfrm>
          <a:prstGeom prst="rect">
            <a:avLst/>
          </a:prstGeom>
        </p:spPr>
      </p:pic>
      <p:pic>
        <p:nvPicPr>
          <p:cNvPr id="10" name="Picture 9" descr="e86f050d219b5585368f7ef298c00175.png"/>
          <p:cNvPicPr>
            <a:picLocks noChangeAspect="1"/>
          </p:cNvPicPr>
          <p:nvPr/>
        </p:nvPicPr>
        <p:blipFill>
          <a:blip r:embed="rId14" cstate="print"/>
          <a:stretch>
            <a:fillRect/>
          </a:stretch>
        </p:blipFill>
        <p:spPr>
          <a:xfrm>
            <a:off x="1524000" y="4879734"/>
            <a:ext cx="1905000" cy="1978269"/>
          </a:xfrm>
          <a:prstGeom prst="rect">
            <a:avLst/>
          </a:prstGeom>
        </p:spPr>
      </p:pic>
      <p:sp>
        <p:nvSpPr>
          <p:cNvPr id="32" name="TextBox 31"/>
          <p:cNvSpPr txBox="1"/>
          <p:nvPr/>
        </p:nvSpPr>
        <p:spPr>
          <a:xfrm>
            <a:off x="1752600" y="5537708"/>
            <a:ext cx="9144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  A</a:t>
            </a:r>
          </a:p>
        </p:txBody>
      </p:sp>
      <p:sp>
        <p:nvSpPr>
          <p:cNvPr id="37" name="Right Arrow 36">
            <a:hlinkClick r:id="rId15" action="ppaction://hlinksldjump"/>
          </p:cNvPr>
          <p:cNvSpPr/>
          <p:nvPr/>
        </p:nvSpPr>
        <p:spPr>
          <a:xfrm>
            <a:off x="11242091" y="5311588"/>
            <a:ext cx="457200" cy="3810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atin typeface="UTM Avo" panose="02040603050506020204" pitchFamily="18" charset="0"/>
            </a:endParaRPr>
          </a:p>
        </p:txBody>
      </p:sp>
      <p:sp>
        <p:nvSpPr>
          <p:cNvPr id="2" name="Rectangle 1">
            <a:extLst>
              <a:ext uri="{FF2B5EF4-FFF2-40B4-BE49-F238E27FC236}">
                <a16:creationId xmlns:a16="http://schemas.microsoft.com/office/drawing/2014/main" id="{6CECDBA7-3412-205E-F7C9-BF783C026307}"/>
              </a:ext>
            </a:extLst>
          </p:cNvPr>
          <p:cNvSpPr/>
          <p:nvPr/>
        </p:nvSpPr>
        <p:spPr>
          <a:xfrm>
            <a:off x="6364886" y="5351289"/>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3" name="Rectangle 2">
            <a:extLst>
              <a:ext uri="{FF2B5EF4-FFF2-40B4-BE49-F238E27FC236}">
                <a16:creationId xmlns:a16="http://schemas.microsoft.com/office/drawing/2014/main" id="{0BB8F535-E376-0AD0-2DA3-4F9DEB62A009}"/>
              </a:ext>
            </a:extLst>
          </p:cNvPr>
          <p:cNvSpPr/>
          <p:nvPr/>
        </p:nvSpPr>
        <p:spPr>
          <a:xfrm>
            <a:off x="4038600" y="5345043"/>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6" name="Rectangle 5">
            <a:extLst>
              <a:ext uri="{FF2B5EF4-FFF2-40B4-BE49-F238E27FC236}">
                <a16:creationId xmlns:a16="http://schemas.microsoft.com/office/drawing/2014/main" id="{A325401F-C2AA-2022-9D49-8008A33BA10F}"/>
              </a:ext>
            </a:extLst>
          </p:cNvPr>
          <p:cNvSpPr/>
          <p:nvPr/>
        </p:nvSpPr>
        <p:spPr>
          <a:xfrm>
            <a:off x="8689922" y="5407394"/>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pic>
        <p:nvPicPr>
          <p:cNvPr id="14" name="Picture 13" descr="Logo, company name&#10;&#10;Description automatically generated">
            <a:extLst>
              <a:ext uri="{FF2B5EF4-FFF2-40B4-BE49-F238E27FC236}">
                <a16:creationId xmlns:a16="http://schemas.microsoft.com/office/drawing/2014/main" id="{FA207A7F-74C6-B6BD-F5C9-EDC914A6B760}"/>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extLst>
      <p:ext uri="{BB962C8B-B14F-4D97-AF65-F5344CB8AC3E}">
        <p14:creationId xmlns:p14="http://schemas.microsoft.com/office/powerpoint/2010/main" val="14528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1000" fill="hold"/>
                                        <p:tgtEl>
                                          <p:spTgt spid="2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9"/>
                    </p:tgtEl>
                  </p:cond>
                </p:stCondLst>
                <p:endSync evt="end" delay="0">
                  <p:rtn val="all"/>
                </p:endSync>
                <p:childTnLst>
                  <p:par>
                    <p:cTn id="31" fill="hold">
                      <p:stCondLst>
                        <p:cond delay="0"/>
                      </p:stCondLst>
                      <p:childTnLst>
                        <p:par>
                          <p:cTn id="32" fill="hold">
                            <p:stCondLst>
                              <p:cond delay="0"/>
                            </p:stCondLst>
                            <p:childTnLst>
                              <p:par>
                                <p:cTn id="33" presetID="47" presetClass="exit" presetSubtype="0" fill="hold" grpId="0" nodeType="clickEffect">
                                  <p:stCondLst>
                                    <p:cond delay="0"/>
                                  </p:stCondLst>
                                  <p:childTnLst>
                                    <p:animEffect transition="out" filter="fade">
                                      <p:cBhvr>
                                        <p:cTn id="34" dur="1000"/>
                                        <p:tgtEl>
                                          <p:spTgt spid="19"/>
                                        </p:tgtEl>
                                      </p:cBhvr>
                                    </p:animEffect>
                                    <p:anim calcmode="lin" valueType="num">
                                      <p:cBhvr>
                                        <p:cTn id="35" dur="1000"/>
                                        <p:tgtEl>
                                          <p:spTgt spid="19"/>
                                        </p:tgtEl>
                                        <p:attrNameLst>
                                          <p:attrName>ppt_x</p:attrName>
                                        </p:attrNameLst>
                                      </p:cBhvr>
                                      <p:tavLst>
                                        <p:tav tm="0">
                                          <p:val>
                                            <p:strVal val="ppt_x"/>
                                          </p:val>
                                        </p:tav>
                                        <p:tav tm="100000">
                                          <p:val>
                                            <p:strVal val="ppt_x"/>
                                          </p:val>
                                        </p:tav>
                                      </p:tavLst>
                                    </p:anim>
                                    <p:anim calcmode="lin" valueType="num">
                                      <p:cBhvr>
                                        <p:cTn id="36" dur="1000"/>
                                        <p:tgtEl>
                                          <p:spTgt spid="19"/>
                                        </p:tgtEl>
                                        <p:attrNameLst>
                                          <p:attrName>ppt_y</p:attrName>
                                        </p:attrNameLst>
                                      </p:cBhvr>
                                      <p:tavLst>
                                        <p:tav tm="0">
                                          <p:val>
                                            <p:strVal val="ppt_y"/>
                                          </p:val>
                                        </p:tav>
                                        <p:tav tm="100000">
                                          <p:val>
                                            <p:strVal val="ppt_y-.1"/>
                                          </p:val>
                                        </p:tav>
                                      </p:tavLst>
                                    </p:anim>
                                    <p:set>
                                      <p:cBhvr>
                                        <p:cTn id="37" dur="1" fill="hold">
                                          <p:stCondLst>
                                            <p:cond delay="999"/>
                                          </p:stCondLst>
                                        </p:cTn>
                                        <p:tgtEl>
                                          <p:spTgt spid="19"/>
                                        </p:tgtEl>
                                        <p:attrNameLst>
                                          <p:attrName>style.visibility</p:attrName>
                                        </p:attrNameLst>
                                      </p:cBhvr>
                                      <p:to>
                                        <p:strVal val="hidden"/>
                                      </p:to>
                                    </p:set>
                                  </p:childTnLst>
                                </p:cTn>
                              </p:par>
                              <p:par>
                                <p:cTn id="38" presetID="47" presetClass="exit" presetSubtype="0" fill="hold" nodeType="withEffect">
                                  <p:stCondLst>
                                    <p:cond delay="0"/>
                                  </p:stCondLst>
                                  <p:childTnLst>
                                    <p:animEffect transition="out" filter="fade">
                                      <p:cBhvr>
                                        <p:cTn id="39" dur="1000"/>
                                        <p:tgtEl>
                                          <p:spTgt spid="11"/>
                                        </p:tgtEl>
                                      </p:cBhvr>
                                    </p:animEffect>
                                    <p:anim calcmode="lin" valueType="num">
                                      <p:cBhvr>
                                        <p:cTn id="40" dur="1000"/>
                                        <p:tgtEl>
                                          <p:spTgt spid="11"/>
                                        </p:tgtEl>
                                        <p:attrNameLst>
                                          <p:attrName>ppt_x</p:attrName>
                                        </p:attrNameLst>
                                      </p:cBhvr>
                                      <p:tavLst>
                                        <p:tav tm="0">
                                          <p:val>
                                            <p:strVal val="ppt_x"/>
                                          </p:val>
                                        </p:tav>
                                        <p:tav tm="100000">
                                          <p:val>
                                            <p:strVal val="ppt_x"/>
                                          </p:val>
                                        </p:tav>
                                      </p:tavLst>
                                    </p:anim>
                                    <p:anim calcmode="lin" valueType="num">
                                      <p:cBhvr>
                                        <p:cTn id="41" dur="1000"/>
                                        <p:tgtEl>
                                          <p:spTgt spid="11"/>
                                        </p:tgtEl>
                                        <p:attrNameLst>
                                          <p:attrName>ppt_y</p:attrName>
                                        </p:attrNameLst>
                                      </p:cBhvr>
                                      <p:tavLst>
                                        <p:tav tm="0">
                                          <p:val>
                                            <p:strVal val="ppt_y"/>
                                          </p:val>
                                        </p:tav>
                                        <p:tav tm="100000">
                                          <p:val>
                                            <p:strVal val="ppt_y-.1"/>
                                          </p:val>
                                        </p:tav>
                                      </p:tavLst>
                                    </p:anim>
                                    <p:set>
                                      <p:cBhvr>
                                        <p:cTn id="42" dur="1" fill="hold">
                                          <p:stCondLst>
                                            <p:cond delay="999"/>
                                          </p:stCondLst>
                                        </p:cTn>
                                        <p:tgtEl>
                                          <p:spTgt spid="11"/>
                                        </p:tgtEl>
                                        <p:attrNameLst>
                                          <p:attrName>style.visibility</p:attrName>
                                        </p:attrNameLst>
                                      </p:cBhvr>
                                      <p:to>
                                        <p:strVal val="hidden"/>
                                      </p:to>
                                    </p:set>
                                  </p:childTnLst>
                                </p:cTn>
                              </p:par>
                            </p:childTnLst>
                          </p:cTn>
                        </p:par>
                        <p:par>
                          <p:cTn id="43" fill="hold">
                            <p:stCondLst>
                              <p:cond delay="1000"/>
                            </p:stCondLst>
                            <p:childTnLst>
                              <p:par>
                                <p:cTn id="44" presetID="1" presetClass="entr" presetSubtype="0"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46" restart="whenNotActive" fill="hold" evtFilter="cancelBubble" nodeType="interactiveSeq">
                <p:stCondLst>
                  <p:cond evt="onClick" delay="0">
                    <p:tgtEl>
                      <p:spTgt spid="20"/>
                    </p:tgtEl>
                  </p:cond>
                </p:stCondLst>
                <p:endSync evt="end" delay="0">
                  <p:rtn val="all"/>
                </p:endSync>
                <p:childTnLst>
                  <p:par>
                    <p:cTn id="47" fill="hold">
                      <p:stCondLst>
                        <p:cond delay="0"/>
                      </p:stCondLst>
                      <p:childTnLst>
                        <p:par>
                          <p:cTn id="48" fill="hold">
                            <p:stCondLst>
                              <p:cond delay="0"/>
                            </p:stCondLst>
                            <p:childTnLst>
                              <p:par>
                                <p:cTn id="49" presetID="47" presetClass="exit" presetSubtype="0" fill="hold" grpId="0" nodeType="clickEffect">
                                  <p:stCondLst>
                                    <p:cond delay="0"/>
                                  </p:stCondLst>
                                  <p:childTnLst>
                                    <p:animEffect transition="out" filter="fade">
                                      <p:cBhvr>
                                        <p:cTn id="50" dur="1000"/>
                                        <p:tgtEl>
                                          <p:spTgt spid="20"/>
                                        </p:tgtEl>
                                      </p:cBhvr>
                                    </p:animEffect>
                                    <p:anim calcmode="lin" valueType="num">
                                      <p:cBhvr>
                                        <p:cTn id="51" dur="1000"/>
                                        <p:tgtEl>
                                          <p:spTgt spid="20"/>
                                        </p:tgtEl>
                                        <p:attrNameLst>
                                          <p:attrName>ppt_x</p:attrName>
                                        </p:attrNameLst>
                                      </p:cBhvr>
                                      <p:tavLst>
                                        <p:tav tm="0">
                                          <p:val>
                                            <p:strVal val="ppt_x"/>
                                          </p:val>
                                        </p:tav>
                                        <p:tav tm="100000">
                                          <p:val>
                                            <p:strVal val="ppt_x"/>
                                          </p:val>
                                        </p:tav>
                                      </p:tavLst>
                                    </p:anim>
                                    <p:anim calcmode="lin" valueType="num">
                                      <p:cBhvr>
                                        <p:cTn id="52" dur="1000"/>
                                        <p:tgtEl>
                                          <p:spTgt spid="20"/>
                                        </p:tgtEl>
                                        <p:attrNameLst>
                                          <p:attrName>ppt_y</p:attrName>
                                        </p:attrNameLst>
                                      </p:cBhvr>
                                      <p:tavLst>
                                        <p:tav tm="0">
                                          <p:val>
                                            <p:strVal val="ppt_y"/>
                                          </p:val>
                                        </p:tav>
                                        <p:tav tm="100000">
                                          <p:val>
                                            <p:strVal val="ppt_y-.1"/>
                                          </p:val>
                                        </p:tav>
                                      </p:tavLst>
                                    </p:anim>
                                    <p:set>
                                      <p:cBhvr>
                                        <p:cTn id="53" dur="1" fill="hold">
                                          <p:stCondLst>
                                            <p:cond delay="999"/>
                                          </p:stCondLst>
                                        </p:cTn>
                                        <p:tgtEl>
                                          <p:spTgt spid="20"/>
                                        </p:tgtEl>
                                        <p:attrNameLst>
                                          <p:attrName>style.visibility</p:attrName>
                                        </p:attrNameLst>
                                      </p:cBhvr>
                                      <p:to>
                                        <p:strVal val="hidden"/>
                                      </p:to>
                                    </p:set>
                                  </p:childTnLst>
                                </p:cTn>
                              </p:par>
                              <p:par>
                                <p:cTn id="54" presetID="47" presetClass="exit" presetSubtype="0" fill="hold" nodeType="withEffect">
                                  <p:stCondLst>
                                    <p:cond delay="0"/>
                                  </p:stCondLst>
                                  <p:childTnLst>
                                    <p:animEffect transition="out" filter="fade">
                                      <p:cBhvr>
                                        <p:cTn id="55" dur="1000"/>
                                        <p:tgtEl>
                                          <p:spTgt spid="12"/>
                                        </p:tgtEl>
                                      </p:cBhvr>
                                    </p:animEffect>
                                    <p:anim calcmode="lin" valueType="num">
                                      <p:cBhvr>
                                        <p:cTn id="56" dur="1000"/>
                                        <p:tgtEl>
                                          <p:spTgt spid="12"/>
                                        </p:tgtEl>
                                        <p:attrNameLst>
                                          <p:attrName>ppt_x</p:attrName>
                                        </p:attrNameLst>
                                      </p:cBhvr>
                                      <p:tavLst>
                                        <p:tav tm="0">
                                          <p:val>
                                            <p:strVal val="ppt_x"/>
                                          </p:val>
                                        </p:tav>
                                        <p:tav tm="100000">
                                          <p:val>
                                            <p:strVal val="ppt_x"/>
                                          </p:val>
                                        </p:tav>
                                      </p:tavLst>
                                    </p:anim>
                                    <p:anim calcmode="lin" valueType="num">
                                      <p:cBhvr>
                                        <p:cTn id="57" dur="1000"/>
                                        <p:tgtEl>
                                          <p:spTgt spid="12"/>
                                        </p:tgtEl>
                                        <p:attrNameLst>
                                          <p:attrName>ppt_y</p:attrName>
                                        </p:attrNameLst>
                                      </p:cBhvr>
                                      <p:tavLst>
                                        <p:tav tm="0">
                                          <p:val>
                                            <p:strVal val="ppt_y"/>
                                          </p:val>
                                        </p:tav>
                                        <p:tav tm="100000">
                                          <p:val>
                                            <p:strVal val="ppt_y-.1"/>
                                          </p:val>
                                        </p:tav>
                                      </p:tavLst>
                                    </p:anim>
                                    <p:set>
                                      <p:cBhvr>
                                        <p:cTn id="58" dur="1" fill="hold">
                                          <p:stCondLst>
                                            <p:cond delay="999"/>
                                          </p:stCondLst>
                                        </p:cTn>
                                        <p:tgtEl>
                                          <p:spTgt spid="12"/>
                                        </p:tgtEl>
                                        <p:attrNameLst>
                                          <p:attrName>style.visibility</p:attrName>
                                        </p:attrNameLst>
                                      </p:cBhvr>
                                      <p:to>
                                        <p:strVal val="hidden"/>
                                      </p:to>
                                    </p:set>
                                  </p:childTnLst>
                                </p:cTn>
                              </p:par>
                            </p:childTnLst>
                          </p:cTn>
                        </p:par>
                        <p:par>
                          <p:cTn id="59" fill="hold">
                            <p:stCondLst>
                              <p:cond delay="1000"/>
                            </p:stCondLst>
                            <p:childTnLst>
                              <p:par>
                                <p:cTn id="60" presetID="1" presetClass="entr" presetSubtype="0" fill="hold" grpId="0" nodeType="afterEffect">
                                  <p:stCondLst>
                                    <p:cond delay="0"/>
                                  </p:stCondLst>
                                  <p:childTnLst>
                                    <p:set>
                                      <p:cBhvr>
                                        <p:cTn id="61"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6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62" restart="whenNotActive" fill="hold" evtFilter="cancelBubble" nodeType="interactiveSeq">
                <p:stCondLst>
                  <p:cond evt="onClick" delay="0">
                    <p:tgtEl>
                      <p:spTgt spid="21"/>
                    </p:tgtEl>
                  </p:cond>
                </p:stCondLst>
                <p:endSync evt="end" delay="0">
                  <p:rtn val="all"/>
                </p:endSync>
                <p:childTnLst>
                  <p:par>
                    <p:cTn id="63" fill="hold">
                      <p:stCondLst>
                        <p:cond delay="0"/>
                      </p:stCondLst>
                      <p:childTnLst>
                        <p:par>
                          <p:cTn id="64" fill="hold">
                            <p:stCondLst>
                              <p:cond delay="0"/>
                            </p:stCondLst>
                            <p:childTnLst>
                              <p:par>
                                <p:cTn id="65" presetID="47" presetClass="exit" presetSubtype="0" fill="hold" grpId="0" nodeType="clickEffect">
                                  <p:stCondLst>
                                    <p:cond delay="0"/>
                                  </p:stCondLst>
                                  <p:childTnLst>
                                    <p:animEffect transition="out" filter="fade">
                                      <p:cBhvr>
                                        <p:cTn id="66" dur="1000"/>
                                        <p:tgtEl>
                                          <p:spTgt spid="21"/>
                                        </p:tgtEl>
                                      </p:cBhvr>
                                    </p:animEffect>
                                    <p:anim calcmode="lin" valueType="num">
                                      <p:cBhvr>
                                        <p:cTn id="67" dur="1000"/>
                                        <p:tgtEl>
                                          <p:spTgt spid="21"/>
                                        </p:tgtEl>
                                        <p:attrNameLst>
                                          <p:attrName>ppt_x</p:attrName>
                                        </p:attrNameLst>
                                      </p:cBhvr>
                                      <p:tavLst>
                                        <p:tav tm="0">
                                          <p:val>
                                            <p:strVal val="ppt_x"/>
                                          </p:val>
                                        </p:tav>
                                        <p:tav tm="100000">
                                          <p:val>
                                            <p:strVal val="ppt_x"/>
                                          </p:val>
                                        </p:tav>
                                      </p:tavLst>
                                    </p:anim>
                                    <p:anim calcmode="lin" valueType="num">
                                      <p:cBhvr>
                                        <p:cTn id="68" dur="1000"/>
                                        <p:tgtEl>
                                          <p:spTgt spid="21"/>
                                        </p:tgtEl>
                                        <p:attrNameLst>
                                          <p:attrName>ppt_y</p:attrName>
                                        </p:attrNameLst>
                                      </p:cBhvr>
                                      <p:tavLst>
                                        <p:tav tm="0">
                                          <p:val>
                                            <p:strVal val="ppt_y"/>
                                          </p:val>
                                        </p:tav>
                                        <p:tav tm="100000">
                                          <p:val>
                                            <p:strVal val="ppt_y-.1"/>
                                          </p:val>
                                        </p:tav>
                                      </p:tavLst>
                                    </p:anim>
                                    <p:set>
                                      <p:cBhvr>
                                        <p:cTn id="69" dur="1" fill="hold">
                                          <p:stCondLst>
                                            <p:cond delay="999"/>
                                          </p:stCondLst>
                                        </p:cTn>
                                        <p:tgtEl>
                                          <p:spTgt spid="21"/>
                                        </p:tgtEl>
                                        <p:attrNameLst>
                                          <p:attrName>style.visibility</p:attrName>
                                        </p:attrNameLst>
                                      </p:cBhvr>
                                      <p:to>
                                        <p:strVal val="hidden"/>
                                      </p:to>
                                    </p:set>
                                  </p:childTnLst>
                                </p:cTn>
                              </p:par>
                              <p:par>
                                <p:cTn id="70" presetID="47" presetClass="exit" presetSubtype="0" fill="hold" nodeType="withEffect">
                                  <p:stCondLst>
                                    <p:cond delay="0"/>
                                  </p:stCondLst>
                                  <p:childTnLst>
                                    <p:animEffect transition="out" filter="fade">
                                      <p:cBhvr>
                                        <p:cTn id="71" dur="1000"/>
                                        <p:tgtEl>
                                          <p:spTgt spid="13"/>
                                        </p:tgtEl>
                                      </p:cBhvr>
                                    </p:animEffect>
                                    <p:anim calcmode="lin" valueType="num">
                                      <p:cBhvr>
                                        <p:cTn id="72" dur="1000"/>
                                        <p:tgtEl>
                                          <p:spTgt spid="13"/>
                                        </p:tgtEl>
                                        <p:attrNameLst>
                                          <p:attrName>ppt_x</p:attrName>
                                        </p:attrNameLst>
                                      </p:cBhvr>
                                      <p:tavLst>
                                        <p:tav tm="0">
                                          <p:val>
                                            <p:strVal val="ppt_x"/>
                                          </p:val>
                                        </p:tav>
                                        <p:tav tm="100000">
                                          <p:val>
                                            <p:strVal val="ppt_x"/>
                                          </p:val>
                                        </p:tav>
                                      </p:tavLst>
                                    </p:anim>
                                    <p:anim calcmode="lin" valueType="num">
                                      <p:cBhvr>
                                        <p:cTn id="73" dur="1000"/>
                                        <p:tgtEl>
                                          <p:spTgt spid="13"/>
                                        </p:tgtEl>
                                        <p:attrNameLst>
                                          <p:attrName>ppt_y</p:attrName>
                                        </p:attrNameLst>
                                      </p:cBhvr>
                                      <p:tavLst>
                                        <p:tav tm="0">
                                          <p:val>
                                            <p:strVal val="ppt_y"/>
                                          </p:val>
                                        </p:tav>
                                        <p:tav tm="100000">
                                          <p:val>
                                            <p:strVal val="ppt_y-.1"/>
                                          </p:val>
                                        </p:tav>
                                      </p:tavLst>
                                    </p:anim>
                                    <p:set>
                                      <p:cBhvr>
                                        <p:cTn id="74" dur="1" fill="hold">
                                          <p:stCondLst>
                                            <p:cond delay="999"/>
                                          </p:stCondLst>
                                        </p:cTn>
                                        <p:tgtEl>
                                          <p:spTgt spid="13"/>
                                        </p:tgtEl>
                                        <p:attrNameLst>
                                          <p:attrName>style.visibility</p:attrName>
                                        </p:attrNameLst>
                                      </p:cBhvr>
                                      <p:to>
                                        <p:strVal val="hidden"/>
                                      </p:to>
                                    </p:set>
                                  </p:childTnLst>
                                </p:cTn>
                              </p:par>
                            </p:childTnLst>
                          </p:cTn>
                        </p:par>
                        <p:par>
                          <p:cTn id="75" fill="hold">
                            <p:stCondLst>
                              <p:cond delay="1000"/>
                            </p:stCondLst>
                            <p:childTnLst>
                              <p:par>
                                <p:cTn id="76" presetID="1" presetClass="entr" presetSubtype="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7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78" restart="whenNotActive" fill="hold" evtFilter="cancelBubble" nodeType="interactiveSeq">
                <p:stCondLst>
                  <p:cond evt="onClick" delay="0">
                    <p:tgtEl>
                      <p:spTgt spid="32"/>
                    </p:tgtEl>
                  </p:cond>
                </p:stCondLst>
                <p:endSync evt="end" delay="0">
                  <p:rtn val="all"/>
                </p:endSync>
                <p:childTnLst>
                  <p:par>
                    <p:cTn id="79" fill="hold">
                      <p:stCondLst>
                        <p:cond delay="0"/>
                      </p:stCondLst>
                      <p:childTnLst>
                        <p:par>
                          <p:cTn id="80" fill="hold">
                            <p:stCondLst>
                              <p:cond delay="0"/>
                            </p:stCondLst>
                            <p:childTnLst>
                              <p:par>
                                <p:cTn id="81" presetID="47" presetClass="exit" presetSubtype="0" fill="hold" grpId="0" nodeType="clickEffect">
                                  <p:stCondLst>
                                    <p:cond delay="0"/>
                                  </p:stCondLst>
                                  <p:childTnLst>
                                    <p:animEffect transition="out" filter="fade">
                                      <p:cBhvr>
                                        <p:cTn id="82" dur="1000"/>
                                        <p:tgtEl>
                                          <p:spTgt spid="32"/>
                                        </p:tgtEl>
                                      </p:cBhvr>
                                    </p:animEffect>
                                    <p:anim calcmode="lin" valueType="num">
                                      <p:cBhvr>
                                        <p:cTn id="83" dur="1000"/>
                                        <p:tgtEl>
                                          <p:spTgt spid="32"/>
                                        </p:tgtEl>
                                        <p:attrNameLst>
                                          <p:attrName>ppt_x</p:attrName>
                                        </p:attrNameLst>
                                      </p:cBhvr>
                                      <p:tavLst>
                                        <p:tav tm="0">
                                          <p:val>
                                            <p:strVal val="ppt_x"/>
                                          </p:val>
                                        </p:tav>
                                        <p:tav tm="100000">
                                          <p:val>
                                            <p:strVal val="ppt_x"/>
                                          </p:val>
                                        </p:tav>
                                      </p:tavLst>
                                    </p:anim>
                                    <p:anim calcmode="lin" valueType="num">
                                      <p:cBhvr>
                                        <p:cTn id="84" dur="1000"/>
                                        <p:tgtEl>
                                          <p:spTgt spid="32"/>
                                        </p:tgtEl>
                                        <p:attrNameLst>
                                          <p:attrName>ppt_y</p:attrName>
                                        </p:attrNameLst>
                                      </p:cBhvr>
                                      <p:tavLst>
                                        <p:tav tm="0">
                                          <p:val>
                                            <p:strVal val="ppt_y"/>
                                          </p:val>
                                        </p:tav>
                                        <p:tav tm="100000">
                                          <p:val>
                                            <p:strVal val="ppt_y-.1"/>
                                          </p:val>
                                        </p:tav>
                                      </p:tavLst>
                                    </p:anim>
                                    <p:set>
                                      <p:cBhvr>
                                        <p:cTn id="85" dur="1" fill="hold">
                                          <p:stCondLst>
                                            <p:cond delay="999"/>
                                          </p:stCondLst>
                                        </p:cTn>
                                        <p:tgtEl>
                                          <p:spTgt spid="32"/>
                                        </p:tgtEl>
                                        <p:attrNameLst>
                                          <p:attrName>style.visibility</p:attrName>
                                        </p:attrNameLst>
                                      </p:cBhvr>
                                      <p:to>
                                        <p:strVal val="hidden"/>
                                      </p:to>
                                    </p:set>
                                  </p:childTnLst>
                                  <p:subTnLst>
                                    <p:audio>
                                      <p:cMediaNode>
                                        <p:cTn display="0" masterRel="sameClick">
                                          <p:stCondLst>
                                            <p:cond evt="begin" delay="0">
                                              <p:tn val="81"/>
                                            </p:cond>
                                          </p:stCondLst>
                                          <p:endCondLst>
                                            <p:cond evt="onStopAudio" delay="0">
                                              <p:tgtEl>
                                                <p:sldTgt/>
                                              </p:tgtEl>
                                            </p:cond>
                                          </p:endCondLst>
                                        </p:cTn>
                                        <p:tgtEl>
                                          <p:sndTgt r:embed="rId4" name="dung .wav"/>
                                        </p:tgtEl>
                                      </p:cMediaNode>
                                    </p:audio>
                                  </p:subTnLst>
                                </p:cTn>
                              </p:par>
                              <p:par>
                                <p:cTn id="86" presetID="47" presetClass="exit" presetSubtype="0" fill="hold" nodeType="withEffect">
                                  <p:stCondLst>
                                    <p:cond delay="0"/>
                                  </p:stCondLst>
                                  <p:childTnLst>
                                    <p:animEffect transition="out" filter="fade">
                                      <p:cBhvr>
                                        <p:cTn id="87" dur="1000"/>
                                        <p:tgtEl>
                                          <p:spTgt spid="10"/>
                                        </p:tgtEl>
                                      </p:cBhvr>
                                    </p:animEffect>
                                    <p:anim calcmode="lin" valueType="num">
                                      <p:cBhvr>
                                        <p:cTn id="88" dur="1000"/>
                                        <p:tgtEl>
                                          <p:spTgt spid="10"/>
                                        </p:tgtEl>
                                        <p:attrNameLst>
                                          <p:attrName>ppt_x</p:attrName>
                                        </p:attrNameLst>
                                      </p:cBhvr>
                                      <p:tavLst>
                                        <p:tav tm="0">
                                          <p:val>
                                            <p:strVal val="ppt_x"/>
                                          </p:val>
                                        </p:tav>
                                        <p:tav tm="100000">
                                          <p:val>
                                            <p:strVal val="ppt_x"/>
                                          </p:val>
                                        </p:tav>
                                      </p:tavLst>
                                    </p:anim>
                                    <p:anim calcmode="lin" valueType="num">
                                      <p:cBhvr>
                                        <p:cTn id="89" dur="1000"/>
                                        <p:tgtEl>
                                          <p:spTgt spid="10"/>
                                        </p:tgtEl>
                                        <p:attrNameLst>
                                          <p:attrName>ppt_y</p:attrName>
                                        </p:attrNameLst>
                                      </p:cBhvr>
                                      <p:tavLst>
                                        <p:tav tm="0">
                                          <p:val>
                                            <p:strVal val="ppt_y"/>
                                          </p:val>
                                        </p:tav>
                                        <p:tav tm="100000">
                                          <p:val>
                                            <p:strVal val="ppt_y-.1"/>
                                          </p:val>
                                        </p:tav>
                                      </p:tavLst>
                                    </p:anim>
                                    <p:set>
                                      <p:cBhvr>
                                        <p:cTn id="90" dur="1" fill="hold">
                                          <p:stCondLst>
                                            <p:cond delay="999"/>
                                          </p:stCondLst>
                                        </p:cTn>
                                        <p:tgtEl>
                                          <p:spTgt spid="10"/>
                                        </p:tgtEl>
                                        <p:attrNameLst>
                                          <p:attrName>style.visibility</p:attrName>
                                        </p:attrNameLst>
                                      </p:cBhvr>
                                      <p:to>
                                        <p:strVal val="hidden"/>
                                      </p:to>
                                    </p:set>
                                  </p:childTnLst>
                                </p:cTn>
                              </p:par>
                            </p:childTnLst>
                          </p:cTn>
                        </p:par>
                        <p:par>
                          <p:cTn id="91" fill="hold">
                            <p:stCondLst>
                              <p:cond delay="1000"/>
                            </p:stCondLst>
                            <p:childTnLst>
                              <p:par>
                                <p:cTn id="92" presetID="42" presetClass="path" presetSubtype="0" accel="50000" decel="50000" fill="hold" nodeType="afterEffect">
                                  <p:stCondLst>
                                    <p:cond delay="0"/>
                                  </p:stCondLst>
                                  <p:childTnLst>
                                    <p:animMotion origin="layout" path="M 2.77556E-17 1.11111E-6 L 0.3625 0.01829 " pathEditMode="relative" rAng="0" ptsTypes="AA">
                                      <p:cBhvr>
                                        <p:cTn id="93" dur="2000" fill="hold"/>
                                        <p:tgtEl>
                                          <p:spTgt spid="16"/>
                                        </p:tgtEl>
                                        <p:attrNameLst>
                                          <p:attrName>ppt_x</p:attrName>
                                          <p:attrName>ppt_y</p:attrName>
                                        </p:attrNameLst>
                                      </p:cBhvr>
                                      <p:rCtr x="18125" y="903"/>
                                    </p:animMotion>
                                  </p:childTnLst>
                                </p:cTn>
                              </p:par>
                              <p:par>
                                <p:cTn id="94" presetID="0" presetClass="path" presetSubtype="0" accel="50000" decel="50000" fill="hold" nodeType="withEffect">
                                  <p:stCondLst>
                                    <p:cond delay="0"/>
                                  </p:stCondLst>
                                  <p:childTnLst>
                                    <p:animMotion origin="layout" path="M 3.33333E-6 3.7037E-6 C 0.00312 -0.04653 0.00694 -0.09236 0.05659 -0.11852 C 0.10625 -0.14468 0.23316 -0.14584 0.29809 -0.15787 C 0.36267 -0.16991 0.42708 -0.17269 0.44479 -0.19167 C 0.4625 -0.21065 0.41406 -0.26459 0.4033 -0.27223 C 0.39236 -0.27894 0.38593 -0.25834 0.37968 -0.23658 " pathEditMode="relative" rAng="0" ptsTypes="aaaaaA">
                                      <p:cBhvr>
                                        <p:cTn id="95" dur="2000" fill="hold"/>
                                        <p:tgtEl>
                                          <p:spTgt spid="31"/>
                                        </p:tgtEl>
                                        <p:attrNameLst>
                                          <p:attrName>ppt_x</p:attrName>
                                          <p:attrName>ppt_y</p:attrName>
                                        </p:attrNameLst>
                                      </p:cBhvr>
                                      <p:rCtr x="23100" y="-14000"/>
                                    </p:animMotion>
                                  </p:childTnLst>
                                </p:cTn>
                              </p:par>
                            </p:childTnLst>
                          </p:cTn>
                        </p:par>
                        <p:par>
                          <p:cTn id="96" fill="hold">
                            <p:stCondLst>
                              <p:cond delay="3000"/>
                            </p:stCondLst>
                            <p:childTnLst>
                              <p:par>
                                <p:cTn id="97" presetID="47" presetClass="exit" presetSubtype="0" fill="hold" nodeType="afterEffect">
                                  <p:stCondLst>
                                    <p:cond delay="0"/>
                                  </p:stCondLst>
                                  <p:childTnLst>
                                    <p:animEffect transition="out" filter="fade">
                                      <p:cBhvr>
                                        <p:cTn id="98" dur="2000"/>
                                        <p:tgtEl>
                                          <p:spTgt spid="31"/>
                                        </p:tgtEl>
                                      </p:cBhvr>
                                    </p:animEffect>
                                    <p:anim calcmode="lin" valueType="num">
                                      <p:cBhvr>
                                        <p:cTn id="99" dur="2000"/>
                                        <p:tgtEl>
                                          <p:spTgt spid="31"/>
                                        </p:tgtEl>
                                        <p:attrNameLst>
                                          <p:attrName>ppt_x</p:attrName>
                                        </p:attrNameLst>
                                      </p:cBhvr>
                                      <p:tavLst>
                                        <p:tav tm="0">
                                          <p:val>
                                            <p:strVal val="ppt_x"/>
                                          </p:val>
                                        </p:tav>
                                        <p:tav tm="100000">
                                          <p:val>
                                            <p:strVal val="ppt_x"/>
                                          </p:val>
                                        </p:tav>
                                      </p:tavLst>
                                    </p:anim>
                                    <p:anim calcmode="lin" valueType="num">
                                      <p:cBhvr>
                                        <p:cTn id="100" dur="2000"/>
                                        <p:tgtEl>
                                          <p:spTgt spid="31"/>
                                        </p:tgtEl>
                                        <p:attrNameLst>
                                          <p:attrName>ppt_y</p:attrName>
                                        </p:attrNameLst>
                                      </p:cBhvr>
                                      <p:tavLst>
                                        <p:tav tm="0">
                                          <p:val>
                                            <p:strVal val="ppt_y"/>
                                          </p:val>
                                        </p:tav>
                                        <p:tav tm="100000">
                                          <p:val>
                                            <p:strVal val="ppt_y-.1"/>
                                          </p:val>
                                        </p:tav>
                                      </p:tavLst>
                                    </p:anim>
                                    <p:set>
                                      <p:cBhvr>
                                        <p:cTn id="101"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2"/>
                  </p:tgtEl>
                </p:cond>
              </p:nextCondLst>
            </p:seq>
          </p:childTnLst>
        </p:cTn>
      </p:par>
    </p:tnLst>
    <p:bldLst>
      <p:bldP spid="17" grpId="0" animBg="1"/>
      <p:bldP spid="19" grpId="0"/>
      <p:bldP spid="20" grpId="0"/>
      <p:bldP spid="21" grpId="0"/>
      <p:bldP spid="24" grpId="0" animBg="1"/>
      <p:bldP spid="28" grpId="0" animBg="1"/>
      <p:bldP spid="29" grpId="0" animBg="1"/>
      <p:bldP spid="30" grpId="0" animBg="1"/>
      <p:bldP spid="32" grpId="0"/>
      <p:bldP spid="2" grpId="0" animBg="1"/>
      <p:bldP spid="3"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pic>
        <p:nvPicPr>
          <p:cNvPr id="4" name="Picture 22">
            <a:extLst>
              <a:ext uri="{FF2B5EF4-FFF2-40B4-BE49-F238E27FC236}">
                <a16:creationId xmlns:a16="http://schemas.microsoft.com/office/drawing/2014/main" id="{5DFC0636-4B76-4176-91A2-ED0EF456ECC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690702">
            <a:off x="400916" y="5322479"/>
            <a:ext cx="1132265" cy="1321068"/>
          </a:xfrm>
          <a:prstGeom prst="rect">
            <a:avLst/>
          </a:prstGeom>
        </p:spPr>
      </p:pic>
      <p:sp>
        <p:nvSpPr>
          <p:cNvPr id="5" name="Rectangle 4">
            <a:extLst>
              <a:ext uri="{FF2B5EF4-FFF2-40B4-BE49-F238E27FC236}">
                <a16:creationId xmlns:a16="http://schemas.microsoft.com/office/drawing/2014/main" id="{7E442BE1-1FAF-4845-AEFD-8D25EA09C5DC}"/>
              </a:ext>
            </a:extLst>
          </p:cNvPr>
          <p:cNvSpPr/>
          <p:nvPr/>
        </p:nvSpPr>
        <p:spPr>
          <a:xfrm>
            <a:off x="3828309" y="1299647"/>
            <a:ext cx="4543231" cy="735138"/>
          </a:xfrm>
          <a:prstGeom prst="rect">
            <a:avLst/>
          </a:prstGeom>
        </p:spPr>
        <p:txBody>
          <a:bodyPr wrap="none">
            <a:spAutoFit/>
          </a:bodyPr>
          <a:lstStyle/>
          <a:p>
            <a:pPr lvl="0" algn="ctr">
              <a:lnSpc>
                <a:spcPct val="150000"/>
              </a:lnSpc>
              <a:defRPr/>
            </a:pPr>
            <a:r>
              <a:rPr lang="en-US" sz="3200" b="1" dirty="0">
                <a:solidFill>
                  <a:srgbClr val="1F497D"/>
                </a:solidFill>
                <a:latin typeface="+mj-lt"/>
                <a:cs typeface="Arial" panose="020B0604020202020204" pitchFamily="34" charset="0"/>
              </a:rPr>
              <a:t>HƯỚNG DẪN VỀ NHÀ</a:t>
            </a:r>
          </a:p>
        </p:txBody>
      </p:sp>
      <p:grpSp>
        <p:nvGrpSpPr>
          <p:cNvPr id="6" name="Group 5">
            <a:extLst>
              <a:ext uri="{FF2B5EF4-FFF2-40B4-BE49-F238E27FC236}">
                <a16:creationId xmlns:a16="http://schemas.microsoft.com/office/drawing/2014/main" id="{F4E45ACF-4B54-4F62-889F-EFCF6C1E13D7}"/>
              </a:ext>
            </a:extLst>
          </p:cNvPr>
          <p:cNvGrpSpPr/>
          <p:nvPr/>
        </p:nvGrpSpPr>
        <p:grpSpPr>
          <a:xfrm>
            <a:off x="1780436" y="1864652"/>
            <a:ext cx="3604365" cy="3094917"/>
            <a:chOff x="685800" y="2846231"/>
            <a:chExt cx="5406547" cy="4642376"/>
          </a:xfrm>
        </p:grpSpPr>
        <p:grpSp>
          <p:nvGrpSpPr>
            <p:cNvPr id="7" name="Group 6">
              <a:extLst>
                <a:ext uri="{FF2B5EF4-FFF2-40B4-BE49-F238E27FC236}">
                  <a16:creationId xmlns:a16="http://schemas.microsoft.com/office/drawing/2014/main" id="{20FE46DE-43B5-4C7E-A996-AC17197E7E19}"/>
                </a:ext>
              </a:extLst>
            </p:cNvPr>
            <p:cNvGrpSpPr/>
            <p:nvPr/>
          </p:nvGrpSpPr>
          <p:grpSpPr>
            <a:xfrm>
              <a:off x="685800" y="3758535"/>
              <a:ext cx="5406547" cy="3730072"/>
              <a:chOff x="924909" y="3568797"/>
              <a:chExt cx="5411428" cy="4241703"/>
            </a:xfrm>
            <a:solidFill>
              <a:schemeClr val="accent6">
                <a:lumMod val="20000"/>
                <a:lumOff val="80000"/>
              </a:schemeClr>
            </a:solidFill>
          </p:grpSpPr>
          <p:grpSp>
            <p:nvGrpSpPr>
              <p:cNvPr id="9" name="Group 3">
                <a:extLst>
                  <a:ext uri="{FF2B5EF4-FFF2-40B4-BE49-F238E27FC236}">
                    <a16:creationId xmlns:a16="http://schemas.microsoft.com/office/drawing/2014/main" id="{2657B2CB-3ADF-4669-B722-692349C9ABED}"/>
                  </a:ext>
                </a:extLst>
              </p:cNvPr>
              <p:cNvGrpSpPr/>
              <p:nvPr/>
            </p:nvGrpSpPr>
            <p:grpSpPr>
              <a:xfrm>
                <a:off x="924909" y="3568797"/>
                <a:ext cx="5411428" cy="4241703"/>
                <a:chOff x="0" y="0"/>
                <a:chExt cx="3183193" cy="3101958"/>
              </a:xfrm>
              <a:grpFill/>
            </p:grpSpPr>
            <p:sp>
              <p:nvSpPr>
                <p:cNvPr id="11" name="Freeform 4">
                  <a:extLst>
                    <a:ext uri="{FF2B5EF4-FFF2-40B4-BE49-F238E27FC236}">
                      <a16:creationId xmlns:a16="http://schemas.microsoft.com/office/drawing/2014/main" id="{6BBEB430-E786-4534-B7EA-0DC1BC63AC29}"/>
                    </a:ext>
                  </a:extLst>
                </p:cNvPr>
                <p:cNvSpPr/>
                <p:nvPr/>
              </p:nvSpPr>
              <p:spPr>
                <a:xfrm>
                  <a:off x="10160" y="16510"/>
                  <a:ext cx="3160333" cy="3074018"/>
                </a:xfrm>
                <a:custGeom>
                  <a:avLst/>
                  <a:gdLst/>
                  <a:ahLst/>
                  <a:cxnLst/>
                  <a:rect l="l" t="t" r="r" b="b"/>
                  <a:pathLst>
                    <a:path w="3160333" h="3074018">
                      <a:moveTo>
                        <a:pt x="3160333" y="3074018"/>
                      </a:moveTo>
                      <a:lnTo>
                        <a:pt x="0" y="3066398"/>
                      </a:lnTo>
                      <a:lnTo>
                        <a:pt x="0" y="1079377"/>
                      </a:lnTo>
                      <a:lnTo>
                        <a:pt x="17780" y="19050"/>
                      </a:lnTo>
                      <a:lnTo>
                        <a:pt x="1573825" y="0"/>
                      </a:lnTo>
                      <a:lnTo>
                        <a:pt x="3141283" y="5080"/>
                      </a:lnTo>
                      <a:close/>
                    </a:path>
                  </a:pathLst>
                </a:custGeom>
                <a:grpFill/>
              </p:spPr>
              <p:txBody>
                <a:bodyPr/>
                <a:lstStyle/>
                <a:p>
                  <a:endParaRPr lang="en-US"/>
                </a:p>
              </p:txBody>
            </p:sp>
            <p:sp>
              <p:nvSpPr>
                <p:cNvPr id="12" name="Freeform 5">
                  <a:extLst>
                    <a:ext uri="{FF2B5EF4-FFF2-40B4-BE49-F238E27FC236}">
                      <a16:creationId xmlns:a16="http://schemas.microsoft.com/office/drawing/2014/main" id="{8663B085-34DC-4F44-BB9A-168577F3EE1E}"/>
                    </a:ext>
                  </a:extLst>
                </p:cNvPr>
                <p:cNvSpPr/>
                <p:nvPr/>
              </p:nvSpPr>
              <p:spPr>
                <a:xfrm>
                  <a:off x="-3810" y="0"/>
                  <a:ext cx="3189543" cy="3100688"/>
                </a:xfrm>
                <a:custGeom>
                  <a:avLst/>
                  <a:gdLst/>
                  <a:ahLst/>
                  <a:cxnLst/>
                  <a:rect l="l" t="t" r="r" b="b"/>
                  <a:pathLst>
                    <a:path w="3189543" h="3100688">
                      <a:moveTo>
                        <a:pt x="3155253" y="21590"/>
                      </a:moveTo>
                      <a:cubicBezTo>
                        <a:pt x="3156523" y="34290"/>
                        <a:pt x="3156523" y="44450"/>
                        <a:pt x="3157793" y="54610"/>
                      </a:cubicBezTo>
                      <a:cubicBezTo>
                        <a:pt x="3160333" y="110368"/>
                        <a:pt x="3161603" y="177021"/>
                        <a:pt x="3164143" y="241294"/>
                      </a:cubicBezTo>
                      <a:cubicBezTo>
                        <a:pt x="3164143" y="334133"/>
                        <a:pt x="3176843" y="2164722"/>
                        <a:pt x="3183193" y="2257561"/>
                      </a:cubicBezTo>
                      <a:cubicBezTo>
                        <a:pt x="3189543" y="2398009"/>
                        <a:pt x="3185733" y="2540838"/>
                        <a:pt x="3185733" y="2681286"/>
                      </a:cubicBezTo>
                      <a:cubicBezTo>
                        <a:pt x="3185733" y="2805071"/>
                        <a:pt x="3187003" y="2919334"/>
                        <a:pt x="3188273" y="3039728"/>
                      </a:cubicBezTo>
                      <a:cubicBezTo>
                        <a:pt x="3188273" y="3061318"/>
                        <a:pt x="3188273" y="3075288"/>
                        <a:pt x="3188273" y="3099418"/>
                      </a:cubicBezTo>
                      <a:cubicBezTo>
                        <a:pt x="3165413" y="3099418"/>
                        <a:pt x="3145093" y="3100688"/>
                        <a:pt x="3119988" y="3099418"/>
                      </a:cubicBezTo>
                      <a:cubicBezTo>
                        <a:pt x="2961402" y="3094338"/>
                        <a:pt x="2800375" y="3100688"/>
                        <a:pt x="2641788" y="3095608"/>
                      </a:cubicBezTo>
                      <a:cubicBezTo>
                        <a:pt x="2546636" y="3091798"/>
                        <a:pt x="2453923" y="3094338"/>
                        <a:pt x="2358771" y="3091798"/>
                      </a:cubicBezTo>
                      <a:cubicBezTo>
                        <a:pt x="2314855" y="3090528"/>
                        <a:pt x="2270938" y="3089258"/>
                        <a:pt x="2227022" y="3087988"/>
                      </a:cubicBezTo>
                      <a:cubicBezTo>
                        <a:pt x="2200184" y="3087988"/>
                        <a:pt x="2175786" y="3089258"/>
                        <a:pt x="2148949" y="3089258"/>
                      </a:cubicBezTo>
                      <a:cubicBezTo>
                        <a:pt x="2080634" y="3087988"/>
                        <a:pt x="1892770" y="3089258"/>
                        <a:pt x="1824455" y="3087988"/>
                      </a:cubicBezTo>
                      <a:cubicBezTo>
                        <a:pt x="1775659" y="3086718"/>
                        <a:pt x="799740" y="3095608"/>
                        <a:pt x="750944" y="3094338"/>
                      </a:cubicBezTo>
                      <a:cubicBezTo>
                        <a:pt x="738745" y="3094338"/>
                        <a:pt x="724106" y="3095608"/>
                        <a:pt x="711907" y="3095608"/>
                      </a:cubicBezTo>
                      <a:cubicBezTo>
                        <a:pt x="682630" y="3095608"/>
                        <a:pt x="655792" y="3096878"/>
                        <a:pt x="626514" y="3096878"/>
                      </a:cubicBezTo>
                      <a:cubicBezTo>
                        <a:pt x="553320" y="3096878"/>
                        <a:pt x="482566" y="3095608"/>
                        <a:pt x="409372" y="3094338"/>
                      </a:cubicBezTo>
                      <a:cubicBezTo>
                        <a:pt x="365456" y="3093068"/>
                        <a:pt x="321540" y="3091798"/>
                        <a:pt x="280063" y="3090528"/>
                      </a:cubicBezTo>
                      <a:cubicBezTo>
                        <a:pt x="201989" y="3089258"/>
                        <a:pt x="123916" y="3087988"/>
                        <a:pt x="48260" y="3087988"/>
                      </a:cubicBezTo>
                      <a:cubicBezTo>
                        <a:pt x="38100" y="3087988"/>
                        <a:pt x="29210" y="3087988"/>
                        <a:pt x="19050" y="3086718"/>
                      </a:cubicBezTo>
                      <a:cubicBezTo>
                        <a:pt x="10160" y="3085448"/>
                        <a:pt x="5080" y="3079098"/>
                        <a:pt x="7620" y="3070208"/>
                      </a:cubicBezTo>
                      <a:cubicBezTo>
                        <a:pt x="16510" y="3038358"/>
                        <a:pt x="12700" y="2978846"/>
                        <a:pt x="11430" y="2916954"/>
                      </a:cubicBezTo>
                      <a:cubicBezTo>
                        <a:pt x="10160" y="2790788"/>
                        <a:pt x="6350" y="2667003"/>
                        <a:pt x="7620" y="2540838"/>
                      </a:cubicBezTo>
                      <a:cubicBezTo>
                        <a:pt x="5080" y="2383726"/>
                        <a:pt x="0" y="438874"/>
                        <a:pt x="7620" y="279382"/>
                      </a:cubicBezTo>
                      <a:cubicBezTo>
                        <a:pt x="8890" y="248436"/>
                        <a:pt x="7620" y="215109"/>
                        <a:pt x="8890" y="184163"/>
                      </a:cubicBezTo>
                      <a:cubicBezTo>
                        <a:pt x="10160" y="134173"/>
                        <a:pt x="12700" y="79422"/>
                        <a:pt x="13970" y="44450"/>
                      </a:cubicBezTo>
                      <a:cubicBezTo>
                        <a:pt x="13970" y="41910"/>
                        <a:pt x="15240" y="39370"/>
                        <a:pt x="16510" y="38100"/>
                      </a:cubicBezTo>
                      <a:cubicBezTo>
                        <a:pt x="38100" y="35560"/>
                        <a:pt x="62921" y="30480"/>
                        <a:pt x="101958" y="29210"/>
                      </a:cubicBezTo>
                      <a:cubicBezTo>
                        <a:pt x="167832" y="25400"/>
                        <a:pt x="233707" y="22860"/>
                        <a:pt x="302021" y="20320"/>
                      </a:cubicBezTo>
                      <a:cubicBezTo>
                        <a:pt x="348377" y="17780"/>
                        <a:pt x="394733" y="16510"/>
                        <a:pt x="438650" y="13970"/>
                      </a:cubicBezTo>
                      <a:cubicBezTo>
                        <a:pt x="482566" y="11430"/>
                        <a:pt x="528922" y="8890"/>
                        <a:pt x="572839" y="8890"/>
                      </a:cubicBezTo>
                      <a:cubicBezTo>
                        <a:pt x="621635" y="7620"/>
                        <a:pt x="670431" y="10160"/>
                        <a:pt x="719227" y="8890"/>
                      </a:cubicBezTo>
                      <a:cubicBezTo>
                        <a:pt x="780222" y="8890"/>
                        <a:pt x="1885450" y="6350"/>
                        <a:pt x="1946445" y="5080"/>
                      </a:cubicBezTo>
                      <a:cubicBezTo>
                        <a:pt x="2005000" y="3810"/>
                        <a:pt x="2063556" y="2540"/>
                        <a:pt x="2124551" y="2540"/>
                      </a:cubicBezTo>
                      <a:cubicBezTo>
                        <a:pt x="2224582" y="1270"/>
                        <a:pt x="2322174" y="0"/>
                        <a:pt x="2422206" y="0"/>
                      </a:cubicBezTo>
                      <a:cubicBezTo>
                        <a:pt x="2463683" y="0"/>
                        <a:pt x="2507599" y="2540"/>
                        <a:pt x="2549076" y="2540"/>
                      </a:cubicBezTo>
                      <a:cubicBezTo>
                        <a:pt x="2663746" y="3810"/>
                        <a:pt x="2780856" y="5080"/>
                        <a:pt x="2895527" y="7620"/>
                      </a:cubicBezTo>
                      <a:cubicBezTo>
                        <a:pt x="2956522" y="8890"/>
                        <a:pt x="3017517" y="12700"/>
                        <a:pt x="3078512" y="16510"/>
                      </a:cubicBezTo>
                      <a:cubicBezTo>
                        <a:pt x="3093151" y="16510"/>
                        <a:pt x="3107789" y="16510"/>
                        <a:pt x="3119988" y="16510"/>
                      </a:cubicBezTo>
                      <a:cubicBezTo>
                        <a:pt x="3136203" y="17780"/>
                        <a:pt x="3145093" y="20320"/>
                        <a:pt x="3155253" y="21590"/>
                      </a:cubicBezTo>
                      <a:close/>
                      <a:moveTo>
                        <a:pt x="3165413" y="3082908"/>
                      </a:moveTo>
                      <a:cubicBezTo>
                        <a:pt x="3166683" y="3066398"/>
                        <a:pt x="3167953" y="3053698"/>
                        <a:pt x="3167953" y="3040998"/>
                      </a:cubicBezTo>
                      <a:cubicBezTo>
                        <a:pt x="3166683" y="2907432"/>
                        <a:pt x="3165413" y="2781266"/>
                        <a:pt x="3165413" y="2645579"/>
                      </a:cubicBezTo>
                      <a:cubicBezTo>
                        <a:pt x="3165413" y="2583686"/>
                        <a:pt x="3167953" y="2521794"/>
                        <a:pt x="3166683" y="2459901"/>
                      </a:cubicBezTo>
                      <a:cubicBezTo>
                        <a:pt x="3166683" y="2402770"/>
                        <a:pt x="3165413" y="2343258"/>
                        <a:pt x="3164143" y="2286126"/>
                      </a:cubicBezTo>
                      <a:cubicBezTo>
                        <a:pt x="3159063" y="2198049"/>
                        <a:pt x="3147633" y="374601"/>
                        <a:pt x="3147633" y="286523"/>
                      </a:cubicBezTo>
                      <a:cubicBezTo>
                        <a:pt x="3145093" y="212729"/>
                        <a:pt x="3142553" y="136553"/>
                        <a:pt x="3140013" y="63500"/>
                      </a:cubicBezTo>
                      <a:cubicBezTo>
                        <a:pt x="3138743" y="44450"/>
                        <a:pt x="3137473" y="43180"/>
                        <a:pt x="3112669" y="41910"/>
                      </a:cubicBezTo>
                      <a:cubicBezTo>
                        <a:pt x="3105350" y="41910"/>
                        <a:pt x="3100470" y="41910"/>
                        <a:pt x="3093151" y="40640"/>
                      </a:cubicBezTo>
                      <a:cubicBezTo>
                        <a:pt x="3032156" y="36830"/>
                        <a:pt x="2968721" y="31750"/>
                        <a:pt x="2907726" y="30480"/>
                      </a:cubicBezTo>
                      <a:cubicBezTo>
                        <a:pt x="2758898" y="26670"/>
                        <a:pt x="2607631" y="25400"/>
                        <a:pt x="2458803" y="22860"/>
                      </a:cubicBezTo>
                      <a:cubicBezTo>
                        <a:pt x="2436845" y="22860"/>
                        <a:pt x="2412447" y="22860"/>
                        <a:pt x="2390489" y="22860"/>
                      </a:cubicBezTo>
                      <a:cubicBezTo>
                        <a:pt x="2353892" y="22860"/>
                        <a:pt x="2317295" y="22860"/>
                        <a:pt x="2283138" y="22860"/>
                      </a:cubicBezTo>
                      <a:cubicBezTo>
                        <a:pt x="2205064" y="22860"/>
                        <a:pt x="2126990" y="22860"/>
                        <a:pt x="2051357" y="24130"/>
                      </a:cubicBezTo>
                      <a:cubicBezTo>
                        <a:pt x="1985482" y="25400"/>
                        <a:pt x="875374" y="29210"/>
                        <a:pt x="809499" y="29210"/>
                      </a:cubicBezTo>
                      <a:cubicBezTo>
                        <a:pt x="702148" y="29210"/>
                        <a:pt x="594797" y="26670"/>
                        <a:pt x="487446" y="33020"/>
                      </a:cubicBezTo>
                      <a:cubicBezTo>
                        <a:pt x="431330" y="36830"/>
                        <a:pt x="377655" y="36830"/>
                        <a:pt x="323979" y="38100"/>
                      </a:cubicBezTo>
                      <a:cubicBezTo>
                        <a:pt x="231267" y="41910"/>
                        <a:pt x="138555" y="45720"/>
                        <a:pt x="49530" y="50800"/>
                      </a:cubicBezTo>
                      <a:cubicBezTo>
                        <a:pt x="36830" y="50800"/>
                        <a:pt x="34290" y="53340"/>
                        <a:pt x="33020" y="72280"/>
                      </a:cubicBezTo>
                      <a:cubicBezTo>
                        <a:pt x="31750" y="115129"/>
                        <a:pt x="31750" y="157978"/>
                        <a:pt x="30480" y="200826"/>
                      </a:cubicBezTo>
                      <a:cubicBezTo>
                        <a:pt x="29210" y="272241"/>
                        <a:pt x="26670" y="341275"/>
                        <a:pt x="25400" y="412689"/>
                      </a:cubicBezTo>
                      <a:cubicBezTo>
                        <a:pt x="20320" y="488864"/>
                        <a:pt x="26670" y="2350399"/>
                        <a:pt x="29210" y="2426575"/>
                      </a:cubicBezTo>
                      <a:cubicBezTo>
                        <a:pt x="29210" y="2507511"/>
                        <a:pt x="29210" y="2590828"/>
                        <a:pt x="30480" y="2671764"/>
                      </a:cubicBezTo>
                      <a:cubicBezTo>
                        <a:pt x="30480" y="2731276"/>
                        <a:pt x="33020" y="2790788"/>
                        <a:pt x="33020" y="2850300"/>
                      </a:cubicBezTo>
                      <a:cubicBezTo>
                        <a:pt x="33020" y="2914573"/>
                        <a:pt x="33020" y="2978846"/>
                        <a:pt x="31750" y="3040998"/>
                      </a:cubicBezTo>
                      <a:cubicBezTo>
                        <a:pt x="31750" y="3044808"/>
                        <a:pt x="31750" y="3047348"/>
                        <a:pt x="31750" y="3051158"/>
                      </a:cubicBezTo>
                      <a:cubicBezTo>
                        <a:pt x="31750" y="3061318"/>
                        <a:pt x="35560" y="3065128"/>
                        <a:pt x="44450" y="3065128"/>
                      </a:cubicBezTo>
                      <a:cubicBezTo>
                        <a:pt x="67801" y="3065128"/>
                        <a:pt x="101958" y="3066398"/>
                        <a:pt x="133675" y="3066398"/>
                      </a:cubicBezTo>
                      <a:cubicBezTo>
                        <a:pt x="180031" y="3066398"/>
                        <a:pt x="228827" y="3063858"/>
                        <a:pt x="275183" y="3066398"/>
                      </a:cubicBezTo>
                      <a:cubicBezTo>
                        <a:pt x="350817" y="3070208"/>
                        <a:pt x="426451" y="3072748"/>
                        <a:pt x="502085" y="3071478"/>
                      </a:cubicBezTo>
                      <a:cubicBezTo>
                        <a:pt x="550881" y="3070208"/>
                        <a:pt x="597237" y="3072748"/>
                        <a:pt x="646033" y="3072748"/>
                      </a:cubicBezTo>
                      <a:cubicBezTo>
                        <a:pt x="716787" y="3072748"/>
                        <a:pt x="787541" y="3071478"/>
                        <a:pt x="858295" y="3072748"/>
                      </a:cubicBezTo>
                      <a:cubicBezTo>
                        <a:pt x="963207" y="3074018"/>
                        <a:pt x="2114791" y="3063858"/>
                        <a:pt x="2222143" y="3066398"/>
                      </a:cubicBezTo>
                      <a:cubicBezTo>
                        <a:pt x="2268499" y="3067668"/>
                        <a:pt x="2314855" y="3068938"/>
                        <a:pt x="2358771" y="3068938"/>
                      </a:cubicBezTo>
                      <a:cubicBezTo>
                        <a:pt x="2439285" y="3071478"/>
                        <a:pt x="2517358" y="3067668"/>
                        <a:pt x="2597872" y="3071478"/>
                      </a:cubicBezTo>
                      <a:cubicBezTo>
                        <a:pt x="2663746" y="3074018"/>
                        <a:pt x="2729621" y="3074018"/>
                        <a:pt x="2795495" y="3076558"/>
                      </a:cubicBezTo>
                      <a:cubicBezTo>
                        <a:pt x="2893087" y="3080368"/>
                        <a:pt x="2990679" y="3082908"/>
                        <a:pt x="3088271" y="3084178"/>
                      </a:cubicBezTo>
                      <a:cubicBezTo>
                        <a:pt x="3124868" y="3084178"/>
                        <a:pt x="3145093" y="3082908"/>
                        <a:pt x="3165413" y="3082908"/>
                      </a:cubicBezTo>
                      <a:close/>
                    </a:path>
                  </a:pathLst>
                </a:custGeom>
                <a:grpFill/>
              </p:spPr>
              <p:txBody>
                <a:bodyPr/>
                <a:lstStyle/>
                <a:p>
                  <a:endParaRPr lang="en-US"/>
                </a:p>
              </p:txBody>
            </p:sp>
          </p:grpSp>
          <p:sp>
            <p:nvSpPr>
              <p:cNvPr id="10" name="Rectangle 9">
                <a:extLst>
                  <a:ext uri="{FF2B5EF4-FFF2-40B4-BE49-F238E27FC236}">
                    <a16:creationId xmlns:a16="http://schemas.microsoft.com/office/drawing/2014/main" id="{A908933E-64C0-46C3-A49F-1208DF838E8A}"/>
                  </a:ext>
                </a:extLst>
              </p:cNvPr>
              <p:cNvSpPr/>
              <p:nvPr/>
            </p:nvSpPr>
            <p:spPr>
              <a:xfrm>
                <a:off x="1011021" y="4544951"/>
                <a:ext cx="5323175" cy="2858563"/>
              </a:xfrm>
              <a:prstGeom prst="rect">
                <a:avLst/>
              </a:prstGeom>
              <a:noFill/>
              <a:ln>
                <a:noFill/>
              </a:ln>
            </p:spPr>
            <p:txBody>
              <a:bodyPr wrap="square">
                <a:spAutoFit/>
              </a:bodyPr>
              <a:lstStyle/>
              <a:p>
                <a:pPr algn="ctr">
                  <a:lnSpc>
                    <a:spcPct val="150000"/>
                  </a:lnSpc>
                  <a:buClr>
                    <a:srgbClr val="000000"/>
                  </a:buClr>
                  <a:buFont typeface="Arial"/>
                  <a:buNone/>
                </a:pPr>
                <a:r>
                  <a:rPr lang="pt-BR" sz="2400" kern="0" dirty="0">
                    <a:latin typeface="+mj-lt"/>
                    <a:ea typeface="Calibri" panose="020F0502020204030204" pitchFamily="34" charset="0"/>
                    <a:cs typeface="Times New Roman" panose="02020603050405020304" pitchFamily="18" charset="0"/>
                    <a:sym typeface="Arial"/>
                  </a:rPr>
                  <a:t>* Ôn tập lại nội dung bài học ngày hôm nay </a:t>
                </a:r>
              </a:p>
            </p:txBody>
          </p:sp>
        </p:grpSp>
        <p:pic>
          <p:nvPicPr>
            <p:cNvPr id="8" name="Picture 19">
              <a:extLst>
                <a:ext uri="{FF2B5EF4-FFF2-40B4-BE49-F238E27FC236}">
                  <a16:creationId xmlns:a16="http://schemas.microsoft.com/office/drawing/2014/main" id="{DE415E85-FCDF-4929-908B-B72494AD3A2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714252" y="2846231"/>
              <a:ext cx="1192324" cy="1179904"/>
            </a:xfrm>
            <a:prstGeom prst="rect">
              <a:avLst/>
            </a:prstGeom>
          </p:spPr>
        </p:pic>
      </p:grpSp>
      <p:grpSp>
        <p:nvGrpSpPr>
          <p:cNvPr id="13" name="Group 12">
            <a:extLst>
              <a:ext uri="{FF2B5EF4-FFF2-40B4-BE49-F238E27FC236}">
                <a16:creationId xmlns:a16="http://schemas.microsoft.com/office/drawing/2014/main" id="{40808412-52FF-4649-A9BA-72DE07A8D9CB}"/>
              </a:ext>
            </a:extLst>
          </p:cNvPr>
          <p:cNvGrpSpPr/>
          <p:nvPr/>
        </p:nvGrpSpPr>
        <p:grpSpPr>
          <a:xfrm>
            <a:off x="6908800" y="1862203"/>
            <a:ext cx="3653538" cy="3085754"/>
            <a:chOff x="6502696" y="2846231"/>
            <a:chExt cx="5480307" cy="4628631"/>
          </a:xfrm>
        </p:grpSpPr>
        <p:grpSp>
          <p:nvGrpSpPr>
            <p:cNvPr id="14" name="Group 13">
              <a:extLst>
                <a:ext uri="{FF2B5EF4-FFF2-40B4-BE49-F238E27FC236}">
                  <a16:creationId xmlns:a16="http://schemas.microsoft.com/office/drawing/2014/main" id="{9B2BD989-9A4B-4C47-9F22-BFE80B8CD89C}"/>
                </a:ext>
              </a:extLst>
            </p:cNvPr>
            <p:cNvGrpSpPr/>
            <p:nvPr/>
          </p:nvGrpSpPr>
          <p:grpSpPr>
            <a:xfrm>
              <a:off x="6502696" y="3781110"/>
              <a:ext cx="5480307" cy="3693752"/>
              <a:chOff x="6840639" y="3553166"/>
              <a:chExt cx="5422223" cy="5001862"/>
            </a:xfrm>
            <a:solidFill>
              <a:schemeClr val="accent6">
                <a:lumMod val="20000"/>
                <a:lumOff val="80000"/>
              </a:schemeClr>
            </a:solidFill>
          </p:grpSpPr>
          <p:grpSp>
            <p:nvGrpSpPr>
              <p:cNvPr id="16" name="Group 3">
                <a:extLst>
                  <a:ext uri="{FF2B5EF4-FFF2-40B4-BE49-F238E27FC236}">
                    <a16:creationId xmlns:a16="http://schemas.microsoft.com/office/drawing/2014/main" id="{9CF303D7-2169-487E-AE15-8992B7950622}"/>
                  </a:ext>
                </a:extLst>
              </p:cNvPr>
              <p:cNvGrpSpPr/>
              <p:nvPr/>
            </p:nvGrpSpPr>
            <p:grpSpPr>
              <a:xfrm>
                <a:off x="6840639" y="3553166"/>
                <a:ext cx="5422223" cy="5001862"/>
                <a:chOff x="-3810" y="-1"/>
                <a:chExt cx="3189543" cy="3657863"/>
              </a:xfrm>
              <a:grpFill/>
            </p:grpSpPr>
            <p:sp>
              <p:nvSpPr>
                <p:cNvPr id="18" name="Freeform 4">
                  <a:extLst>
                    <a:ext uri="{FF2B5EF4-FFF2-40B4-BE49-F238E27FC236}">
                      <a16:creationId xmlns:a16="http://schemas.microsoft.com/office/drawing/2014/main" id="{9B7BF85E-E753-4106-9112-4FA9D735253B}"/>
                    </a:ext>
                  </a:extLst>
                </p:cNvPr>
                <p:cNvSpPr/>
                <p:nvPr/>
              </p:nvSpPr>
              <p:spPr>
                <a:xfrm>
                  <a:off x="10160" y="16510"/>
                  <a:ext cx="3160333" cy="3641352"/>
                </a:xfrm>
                <a:custGeom>
                  <a:avLst/>
                  <a:gdLst/>
                  <a:ahLst/>
                  <a:cxnLst/>
                  <a:rect l="l" t="t" r="r" b="b"/>
                  <a:pathLst>
                    <a:path w="3160333" h="3074018">
                      <a:moveTo>
                        <a:pt x="3160333" y="3074018"/>
                      </a:moveTo>
                      <a:lnTo>
                        <a:pt x="0" y="3066398"/>
                      </a:lnTo>
                      <a:lnTo>
                        <a:pt x="0" y="1079377"/>
                      </a:lnTo>
                      <a:lnTo>
                        <a:pt x="17780" y="19050"/>
                      </a:lnTo>
                      <a:lnTo>
                        <a:pt x="1573825" y="0"/>
                      </a:lnTo>
                      <a:lnTo>
                        <a:pt x="3141283" y="5080"/>
                      </a:lnTo>
                      <a:close/>
                    </a:path>
                  </a:pathLst>
                </a:custGeom>
                <a:grpFill/>
              </p:spPr>
              <p:txBody>
                <a:bodyPr/>
                <a:lstStyle/>
                <a:p>
                  <a:endParaRPr lang="en-US"/>
                </a:p>
              </p:txBody>
            </p:sp>
            <p:sp>
              <p:nvSpPr>
                <p:cNvPr id="19" name="Freeform 5">
                  <a:extLst>
                    <a:ext uri="{FF2B5EF4-FFF2-40B4-BE49-F238E27FC236}">
                      <a16:creationId xmlns:a16="http://schemas.microsoft.com/office/drawing/2014/main" id="{97B8135D-A005-4A48-ADA6-8CAF090A39D2}"/>
                    </a:ext>
                  </a:extLst>
                </p:cNvPr>
                <p:cNvSpPr/>
                <p:nvPr/>
              </p:nvSpPr>
              <p:spPr>
                <a:xfrm>
                  <a:off x="-3810" y="-1"/>
                  <a:ext cx="3189543" cy="3657862"/>
                </a:xfrm>
                <a:custGeom>
                  <a:avLst/>
                  <a:gdLst/>
                  <a:ahLst/>
                  <a:cxnLst/>
                  <a:rect l="l" t="t" r="r" b="b"/>
                  <a:pathLst>
                    <a:path w="3189543" h="3100688">
                      <a:moveTo>
                        <a:pt x="3155253" y="21590"/>
                      </a:moveTo>
                      <a:cubicBezTo>
                        <a:pt x="3156523" y="34290"/>
                        <a:pt x="3156523" y="44450"/>
                        <a:pt x="3157793" y="54610"/>
                      </a:cubicBezTo>
                      <a:cubicBezTo>
                        <a:pt x="3160333" y="110368"/>
                        <a:pt x="3161603" y="177021"/>
                        <a:pt x="3164143" y="241294"/>
                      </a:cubicBezTo>
                      <a:cubicBezTo>
                        <a:pt x="3164143" y="334133"/>
                        <a:pt x="3176843" y="2164722"/>
                        <a:pt x="3183193" y="2257561"/>
                      </a:cubicBezTo>
                      <a:cubicBezTo>
                        <a:pt x="3189543" y="2398009"/>
                        <a:pt x="3185733" y="2540838"/>
                        <a:pt x="3185733" y="2681286"/>
                      </a:cubicBezTo>
                      <a:cubicBezTo>
                        <a:pt x="3185733" y="2805071"/>
                        <a:pt x="3187003" y="2919334"/>
                        <a:pt x="3188273" y="3039728"/>
                      </a:cubicBezTo>
                      <a:cubicBezTo>
                        <a:pt x="3188273" y="3061318"/>
                        <a:pt x="3188273" y="3075288"/>
                        <a:pt x="3188273" y="3099418"/>
                      </a:cubicBezTo>
                      <a:cubicBezTo>
                        <a:pt x="3165413" y="3099418"/>
                        <a:pt x="3145093" y="3100688"/>
                        <a:pt x="3119988" y="3099418"/>
                      </a:cubicBezTo>
                      <a:cubicBezTo>
                        <a:pt x="2961402" y="3094338"/>
                        <a:pt x="2800375" y="3100688"/>
                        <a:pt x="2641788" y="3095608"/>
                      </a:cubicBezTo>
                      <a:cubicBezTo>
                        <a:pt x="2546636" y="3091798"/>
                        <a:pt x="2453923" y="3094338"/>
                        <a:pt x="2358771" y="3091798"/>
                      </a:cubicBezTo>
                      <a:cubicBezTo>
                        <a:pt x="2314855" y="3090528"/>
                        <a:pt x="2270938" y="3089258"/>
                        <a:pt x="2227022" y="3087988"/>
                      </a:cubicBezTo>
                      <a:cubicBezTo>
                        <a:pt x="2200184" y="3087988"/>
                        <a:pt x="2175786" y="3089258"/>
                        <a:pt x="2148949" y="3089258"/>
                      </a:cubicBezTo>
                      <a:cubicBezTo>
                        <a:pt x="2080634" y="3087988"/>
                        <a:pt x="1892770" y="3089258"/>
                        <a:pt x="1824455" y="3087988"/>
                      </a:cubicBezTo>
                      <a:cubicBezTo>
                        <a:pt x="1775659" y="3086718"/>
                        <a:pt x="799740" y="3095608"/>
                        <a:pt x="750944" y="3094338"/>
                      </a:cubicBezTo>
                      <a:cubicBezTo>
                        <a:pt x="738745" y="3094338"/>
                        <a:pt x="724106" y="3095608"/>
                        <a:pt x="711907" y="3095608"/>
                      </a:cubicBezTo>
                      <a:cubicBezTo>
                        <a:pt x="682630" y="3095608"/>
                        <a:pt x="655792" y="3096878"/>
                        <a:pt x="626514" y="3096878"/>
                      </a:cubicBezTo>
                      <a:cubicBezTo>
                        <a:pt x="553320" y="3096878"/>
                        <a:pt x="482566" y="3095608"/>
                        <a:pt x="409372" y="3094338"/>
                      </a:cubicBezTo>
                      <a:cubicBezTo>
                        <a:pt x="365456" y="3093068"/>
                        <a:pt x="321540" y="3091798"/>
                        <a:pt x="280063" y="3090528"/>
                      </a:cubicBezTo>
                      <a:cubicBezTo>
                        <a:pt x="201989" y="3089258"/>
                        <a:pt x="123916" y="3087988"/>
                        <a:pt x="48260" y="3087988"/>
                      </a:cubicBezTo>
                      <a:cubicBezTo>
                        <a:pt x="38100" y="3087988"/>
                        <a:pt x="29210" y="3087988"/>
                        <a:pt x="19050" y="3086718"/>
                      </a:cubicBezTo>
                      <a:cubicBezTo>
                        <a:pt x="10160" y="3085448"/>
                        <a:pt x="5080" y="3079098"/>
                        <a:pt x="7620" y="3070208"/>
                      </a:cubicBezTo>
                      <a:cubicBezTo>
                        <a:pt x="16510" y="3038358"/>
                        <a:pt x="12700" y="2978846"/>
                        <a:pt x="11430" y="2916954"/>
                      </a:cubicBezTo>
                      <a:cubicBezTo>
                        <a:pt x="10160" y="2790788"/>
                        <a:pt x="6350" y="2667003"/>
                        <a:pt x="7620" y="2540838"/>
                      </a:cubicBezTo>
                      <a:cubicBezTo>
                        <a:pt x="5080" y="2383726"/>
                        <a:pt x="0" y="438874"/>
                        <a:pt x="7620" y="279382"/>
                      </a:cubicBezTo>
                      <a:cubicBezTo>
                        <a:pt x="8890" y="248436"/>
                        <a:pt x="7620" y="215109"/>
                        <a:pt x="8890" y="184163"/>
                      </a:cubicBezTo>
                      <a:cubicBezTo>
                        <a:pt x="10160" y="134173"/>
                        <a:pt x="12700" y="79422"/>
                        <a:pt x="13970" y="44450"/>
                      </a:cubicBezTo>
                      <a:cubicBezTo>
                        <a:pt x="13970" y="41910"/>
                        <a:pt x="15240" y="39370"/>
                        <a:pt x="16510" y="38100"/>
                      </a:cubicBezTo>
                      <a:cubicBezTo>
                        <a:pt x="38100" y="35560"/>
                        <a:pt x="62921" y="30480"/>
                        <a:pt x="101958" y="29210"/>
                      </a:cubicBezTo>
                      <a:cubicBezTo>
                        <a:pt x="167832" y="25400"/>
                        <a:pt x="233707" y="22860"/>
                        <a:pt x="302021" y="20320"/>
                      </a:cubicBezTo>
                      <a:cubicBezTo>
                        <a:pt x="348377" y="17780"/>
                        <a:pt x="394733" y="16510"/>
                        <a:pt x="438650" y="13970"/>
                      </a:cubicBezTo>
                      <a:cubicBezTo>
                        <a:pt x="482566" y="11430"/>
                        <a:pt x="528922" y="8890"/>
                        <a:pt x="572839" y="8890"/>
                      </a:cubicBezTo>
                      <a:cubicBezTo>
                        <a:pt x="621635" y="7620"/>
                        <a:pt x="670431" y="10160"/>
                        <a:pt x="719227" y="8890"/>
                      </a:cubicBezTo>
                      <a:cubicBezTo>
                        <a:pt x="780222" y="8890"/>
                        <a:pt x="1885450" y="6350"/>
                        <a:pt x="1946445" y="5080"/>
                      </a:cubicBezTo>
                      <a:cubicBezTo>
                        <a:pt x="2005000" y="3810"/>
                        <a:pt x="2063556" y="2540"/>
                        <a:pt x="2124551" y="2540"/>
                      </a:cubicBezTo>
                      <a:cubicBezTo>
                        <a:pt x="2224582" y="1270"/>
                        <a:pt x="2322174" y="0"/>
                        <a:pt x="2422206" y="0"/>
                      </a:cubicBezTo>
                      <a:cubicBezTo>
                        <a:pt x="2463683" y="0"/>
                        <a:pt x="2507599" y="2540"/>
                        <a:pt x="2549076" y="2540"/>
                      </a:cubicBezTo>
                      <a:cubicBezTo>
                        <a:pt x="2663746" y="3810"/>
                        <a:pt x="2780856" y="5080"/>
                        <a:pt x="2895527" y="7620"/>
                      </a:cubicBezTo>
                      <a:cubicBezTo>
                        <a:pt x="2956522" y="8890"/>
                        <a:pt x="3017517" y="12700"/>
                        <a:pt x="3078512" y="16510"/>
                      </a:cubicBezTo>
                      <a:cubicBezTo>
                        <a:pt x="3093151" y="16510"/>
                        <a:pt x="3107789" y="16510"/>
                        <a:pt x="3119988" y="16510"/>
                      </a:cubicBezTo>
                      <a:cubicBezTo>
                        <a:pt x="3136203" y="17780"/>
                        <a:pt x="3145093" y="20320"/>
                        <a:pt x="3155253" y="21590"/>
                      </a:cubicBezTo>
                      <a:close/>
                      <a:moveTo>
                        <a:pt x="3165413" y="3082908"/>
                      </a:moveTo>
                      <a:cubicBezTo>
                        <a:pt x="3166683" y="3066398"/>
                        <a:pt x="3167953" y="3053698"/>
                        <a:pt x="3167953" y="3040998"/>
                      </a:cubicBezTo>
                      <a:cubicBezTo>
                        <a:pt x="3166683" y="2907432"/>
                        <a:pt x="3165413" y="2781266"/>
                        <a:pt x="3165413" y="2645579"/>
                      </a:cubicBezTo>
                      <a:cubicBezTo>
                        <a:pt x="3165413" y="2583686"/>
                        <a:pt x="3167953" y="2521794"/>
                        <a:pt x="3166683" y="2459901"/>
                      </a:cubicBezTo>
                      <a:cubicBezTo>
                        <a:pt x="3166683" y="2402770"/>
                        <a:pt x="3165413" y="2343258"/>
                        <a:pt x="3164143" y="2286126"/>
                      </a:cubicBezTo>
                      <a:cubicBezTo>
                        <a:pt x="3159063" y="2198049"/>
                        <a:pt x="3147633" y="374601"/>
                        <a:pt x="3147633" y="286523"/>
                      </a:cubicBezTo>
                      <a:cubicBezTo>
                        <a:pt x="3145093" y="212729"/>
                        <a:pt x="3142553" y="136553"/>
                        <a:pt x="3140013" y="63500"/>
                      </a:cubicBezTo>
                      <a:cubicBezTo>
                        <a:pt x="3138743" y="44450"/>
                        <a:pt x="3137473" y="43180"/>
                        <a:pt x="3112669" y="41910"/>
                      </a:cubicBezTo>
                      <a:cubicBezTo>
                        <a:pt x="3105350" y="41910"/>
                        <a:pt x="3100470" y="41910"/>
                        <a:pt x="3093151" y="40640"/>
                      </a:cubicBezTo>
                      <a:cubicBezTo>
                        <a:pt x="3032156" y="36830"/>
                        <a:pt x="2968721" y="31750"/>
                        <a:pt x="2907726" y="30480"/>
                      </a:cubicBezTo>
                      <a:cubicBezTo>
                        <a:pt x="2758898" y="26670"/>
                        <a:pt x="2607631" y="25400"/>
                        <a:pt x="2458803" y="22860"/>
                      </a:cubicBezTo>
                      <a:cubicBezTo>
                        <a:pt x="2436845" y="22860"/>
                        <a:pt x="2412447" y="22860"/>
                        <a:pt x="2390489" y="22860"/>
                      </a:cubicBezTo>
                      <a:cubicBezTo>
                        <a:pt x="2353892" y="22860"/>
                        <a:pt x="2317295" y="22860"/>
                        <a:pt x="2283138" y="22860"/>
                      </a:cubicBezTo>
                      <a:cubicBezTo>
                        <a:pt x="2205064" y="22860"/>
                        <a:pt x="2126990" y="22860"/>
                        <a:pt x="2051357" y="24130"/>
                      </a:cubicBezTo>
                      <a:cubicBezTo>
                        <a:pt x="1985482" y="25400"/>
                        <a:pt x="875374" y="29210"/>
                        <a:pt x="809499" y="29210"/>
                      </a:cubicBezTo>
                      <a:cubicBezTo>
                        <a:pt x="702148" y="29210"/>
                        <a:pt x="594797" y="26670"/>
                        <a:pt x="487446" y="33020"/>
                      </a:cubicBezTo>
                      <a:cubicBezTo>
                        <a:pt x="431330" y="36830"/>
                        <a:pt x="377655" y="36830"/>
                        <a:pt x="323979" y="38100"/>
                      </a:cubicBezTo>
                      <a:cubicBezTo>
                        <a:pt x="231267" y="41910"/>
                        <a:pt x="138555" y="45720"/>
                        <a:pt x="49530" y="50800"/>
                      </a:cubicBezTo>
                      <a:cubicBezTo>
                        <a:pt x="36830" y="50800"/>
                        <a:pt x="34290" y="53340"/>
                        <a:pt x="33020" y="72280"/>
                      </a:cubicBezTo>
                      <a:cubicBezTo>
                        <a:pt x="31750" y="115129"/>
                        <a:pt x="31750" y="157978"/>
                        <a:pt x="30480" y="200826"/>
                      </a:cubicBezTo>
                      <a:cubicBezTo>
                        <a:pt x="29210" y="272241"/>
                        <a:pt x="26670" y="341275"/>
                        <a:pt x="25400" y="412689"/>
                      </a:cubicBezTo>
                      <a:cubicBezTo>
                        <a:pt x="20320" y="488864"/>
                        <a:pt x="26670" y="2350399"/>
                        <a:pt x="29210" y="2426575"/>
                      </a:cubicBezTo>
                      <a:cubicBezTo>
                        <a:pt x="29210" y="2507511"/>
                        <a:pt x="29210" y="2590828"/>
                        <a:pt x="30480" y="2671764"/>
                      </a:cubicBezTo>
                      <a:cubicBezTo>
                        <a:pt x="30480" y="2731276"/>
                        <a:pt x="33020" y="2790788"/>
                        <a:pt x="33020" y="2850300"/>
                      </a:cubicBezTo>
                      <a:cubicBezTo>
                        <a:pt x="33020" y="2914573"/>
                        <a:pt x="33020" y="2978846"/>
                        <a:pt x="31750" y="3040998"/>
                      </a:cubicBezTo>
                      <a:cubicBezTo>
                        <a:pt x="31750" y="3044808"/>
                        <a:pt x="31750" y="3047348"/>
                        <a:pt x="31750" y="3051158"/>
                      </a:cubicBezTo>
                      <a:cubicBezTo>
                        <a:pt x="31750" y="3061318"/>
                        <a:pt x="35560" y="3065128"/>
                        <a:pt x="44450" y="3065128"/>
                      </a:cubicBezTo>
                      <a:cubicBezTo>
                        <a:pt x="67801" y="3065128"/>
                        <a:pt x="101958" y="3066398"/>
                        <a:pt x="133675" y="3066398"/>
                      </a:cubicBezTo>
                      <a:cubicBezTo>
                        <a:pt x="180031" y="3066398"/>
                        <a:pt x="228827" y="3063858"/>
                        <a:pt x="275183" y="3066398"/>
                      </a:cubicBezTo>
                      <a:cubicBezTo>
                        <a:pt x="350817" y="3070208"/>
                        <a:pt x="426451" y="3072748"/>
                        <a:pt x="502085" y="3071478"/>
                      </a:cubicBezTo>
                      <a:cubicBezTo>
                        <a:pt x="550881" y="3070208"/>
                        <a:pt x="597237" y="3072748"/>
                        <a:pt x="646033" y="3072748"/>
                      </a:cubicBezTo>
                      <a:cubicBezTo>
                        <a:pt x="716787" y="3072748"/>
                        <a:pt x="787541" y="3071478"/>
                        <a:pt x="858295" y="3072748"/>
                      </a:cubicBezTo>
                      <a:cubicBezTo>
                        <a:pt x="963207" y="3074018"/>
                        <a:pt x="2114791" y="3063858"/>
                        <a:pt x="2222143" y="3066398"/>
                      </a:cubicBezTo>
                      <a:cubicBezTo>
                        <a:pt x="2268499" y="3067668"/>
                        <a:pt x="2314855" y="3068938"/>
                        <a:pt x="2358771" y="3068938"/>
                      </a:cubicBezTo>
                      <a:cubicBezTo>
                        <a:pt x="2439285" y="3071478"/>
                        <a:pt x="2517358" y="3067668"/>
                        <a:pt x="2597872" y="3071478"/>
                      </a:cubicBezTo>
                      <a:cubicBezTo>
                        <a:pt x="2663746" y="3074018"/>
                        <a:pt x="2729621" y="3074018"/>
                        <a:pt x="2795495" y="3076558"/>
                      </a:cubicBezTo>
                      <a:cubicBezTo>
                        <a:pt x="2893087" y="3080368"/>
                        <a:pt x="2990679" y="3082908"/>
                        <a:pt x="3088271" y="3084178"/>
                      </a:cubicBezTo>
                      <a:cubicBezTo>
                        <a:pt x="3124868" y="3084178"/>
                        <a:pt x="3145093" y="3082908"/>
                        <a:pt x="3165413" y="3082908"/>
                      </a:cubicBezTo>
                      <a:close/>
                    </a:path>
                  </a:pathLst>
                </a:custGeom>
                <a:grpFill/>
              </p:spPr>
              <p:txBody>
                <a:bodyPr/>
                <a:lstStyle/>
                <a:p>
                  <a:endParaRPr lang="en-US"/>
                </a:p>
              </p:txBody>
            </p:sp>
          </p:grpSp>
          <p:sp>
            <p:nvSpPr>
              <p:cNvPr id="17" name="Rectangle 16">
                <a:extLst>
                  <a:ext uri="{FF2B5EF4-FFF2-40B4-BE49-F238E27FC236}">
                    <a16:creationId xmlns:a16="http://schemas.microsoft.com/office/drawing/2014/main" id="{D626BA0E-3DAB-4C4E-88B0-B51D47DB124C}"/>
                  </a:ext>
                </a:extLst>
              </p:cNvPr>
              <p:cNvSpPr/>
              <p:nvPr/>
            </p:nvSpPr>
            <p:spPr>
              <a:xfrm>
                <a:off x="7116784" y="4334748"/>
                <a:ext cx="4957083" cy="3403993"/>
              </a:xfrm>
              <a:prstGeom prst="rect">
                <a:avLst/>
              </a:prstGeom>
              <a:grpFill/>
            </p:spPr>
            <p:txBody>
              <a:bodyPr wrap="square">
                <a:spAutoFit/>
              </a:bodyPr>
              <a:lstStyle/>
              <a:p>
                <a:pPr algn="ctr">
                  <a:lnSpc>
                    <a:spcPct val="150000"/>
                  </a:lnSpc>
                  <a:spcBef>
                    <a:spcPts val="400"/>
                  </a:spcBef>
                  <a:spcAft>
                    <a:spcPts val="400"/>
                  </a:spcAft>
                  <a:buClr>
                    <a:srgbClr val="000000"/>
                  </a:buClr>
                </a:pPr>
                <a:r>
                  <a:rPr lang="en-US" sz="2400" kern="0" dirty="0">
                    <a:latin typeface="+mj-lt"/>
                    <a:ea typeface="Calibri" panose="020F0502020204030204" pitchFamily="34" charset="0"/>
                    <a:cs typeface="Times New Roman" panose="02020603050405020304" pitchFamily="18" charset="0"/>
                    <a:sym typeface="Arial"/>
                  </a:rPr>
                  <a:t>* </a:t>
                </a:r>
                <a:r>
                  <a:rPr lang="vi-VN" sz="2400" kern="0" dirty="0">
                    <a:latin typeface="+mj-lt"/>
                    <a:ea typeface="Calibri" panose="020F0502020204030204" pitchFamily="34" charset="0"/>
                    <a:cs typeface="Times New Roman" panose="02020603050405020304" pitchFamily="18" charset="0"/>
                    <a:sym typeface="Arial"/>
                  </a:rPr>
                  <a:t>Chuẩn bị tiết sinh hoạt theo hướng dẫn của giáo viên</a:t>
                </a:r>
              </a:p>
            </p:txBody>
          </p:sp>
        </p:grpSp>
        <p:pic>
          <p:nvPicPr>
            <p:cNvPr id="15" name="Picture 20">
              <a:extLst>
                <a:ext uri="{FF2B5EF4-FFF2-40B4-BE49-F238E27FC236}">
                  <a16:creationId xmlns:a16="http://schemas.microsoft.com/office/drawing/2014/main" id="{40EFBEF6-7076-41D9-A22B-E328FB589B0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547838" y="2846231"/>
              <a:ext cx="1192324" cy="1179904"/>
            </a:xfrm>
            <a:prstGeom prst="rect">
              <a:avLst/>
            </a:prstGeom>
          </p:spPr>
        </p:pic>
      </p:grpSp>
    </p:spTree>
    <p:extLst>
      <p:ext uri="{BB962C8B-B14F-4D97-AF65-F5344CB8AC3E}">
        <p14:creationId xmlns:p14="http://schemas.microsoft.com/office/powerpoint/2010/main" val="25541669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17"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ppt_w/2"/>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strVal val="#ppt_h"/>
                                          </p:val>
                                        </p:tav>
                                        <p:tav tm="100000">
                                          <p:val>
                                            <p:strVal val="#ppt_h"/>
                                          </p:val>
                                        </p:tav>
                                      </p:tavLst>
                                    </p:anim>
                                  </p:childTnLst>
                                </p:cTn>
                              </p:par>
                            </p:childTnLst>
                          </p:cTn>
                        </p:par>
                        <p:par>
                          <p:cTn id="15" fill="hold">
                            <p:stCondLst>
                              <p:cond delay="1000"/>
                            </p:stCondLst>
                            <p:childTnLst>
                              <p:par>
                                <p:cTn id="16" presetID="17" presetClass="entr" presetSubtype="1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123</TotalTime>
  <Words>1058</Words>
  <Application>Microsoft Office PowerPoint</Application>
  <PresentationFormat>Widescreen</PresentationFormat>
  <Paragraphs>104</Paragraphs>
  <Slides>25</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25</vt:i4>
      </vt:variant>
    </vt:vector>
  </HeadingPairs>
  <TitlesOfParts>
    <vt:vector size="32" baseType="lpstr">
      <vt:lpstr>Arial</vt:lpstr>
      <vt:lpstr>Calibri</vt:lpstr>
      <vt:lpstr>Calibri Light</vt:lpstr>
      <vt:lpstr>UTM Avo</vt:lpstr>
      <vt:lpstr>UTM Avo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hung.nv2510hung.nv2510</cp:lastModifiedBy>
  <cp:revision>19</cp:revision>
  <dcterms:created xsi:type="dcterms:W3CDTF">2023-03-28T03:35:09Z</dcterms:created>
  <dcterms:modified xsi:type="dcterms:W3CDTF">2023-08-21T04:15:59Z</dcterms:modified>
</cp:coreProperties>
</file>