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27"/>
  </p:notesMasterIdLst>
  <p:sldIdLst>
    <p:sldId id="257" r:id="rId4"/>
    <p:sldId id="364" r:id="rId5"/>
    <p:sldId id="256" r:id="rId6"/>
    <p:sldId id="267" r:id="rId7"/>
    <p:sldId id="260" r:id="rId8"/>
    <p:sldId id="373" r:id="rId9"/>
    <p:sldId id="382" r:id="rId10"/>
    <p:sldId id="377" r:id="rId11"/>
    <p:sldId id="383" r:id="rId12"/>
    <p:sldId id="378" r:id="rId13"/>
    <p:sldId id="379" r:id="rId14"/>
    <p:sldId id="380" r:id="rId15"/>
    <p:sldId id="261" r:id="rId16"/>
    <p:sldId id="258" r:id="rId17"/>
    <p:sldId id="259" r:id="rId18"/>
    <p:sldId id="263" r:id="rId19"/>
    <p:sldId id="274" r:id="rId20"/>
    <p:sldId id="272" r:id="rId21"/>
    <p:sldId id="273" r:id="rId22"/>
    <p:sldId id="268" r:id="rId23"/>
    <p:sldId id="374" r:id="rId24"/>
    <p:sldId id="266" r:id="rId25"/>
    <p:sldId id="38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373"/>
            <p14:sldId id="382"/>
            <p14:sldId id="377"/>
            <p14:sldId id="383"/>
            <p14:sldId id="378"/>
            <p14:sldId id="379"/>
            <p14:sldId id="380"/>
          </p14:sldIdLst>
        </p14:section>
        <p14:section name="SHL" id="{A13DB347-C564-4436-BE85-EF03CBD32C2D}">
          <p14:sldIdLst>
            <p14:sldId id="261"/>
            <p14:sldId id="258"/>
            <p14:sldId id="259"/>
            <p14:sldId id="263"/>
          </p14:sldIdLst>
        </p14:section>
        <p14:section name="HĐ nối tiếp" id="{3ADF448C-8E95-45D1-860C-1D3CE70BC927}">
          <p14:sldIdLst>
            <p14:sldId id="274"/>
            <p14:sldId id="272"/>
            <p14:sldId id="273"/>
            <p14:sldId id="268"/>
          </p14:sldIdLst>
        </p14:section>
        <p14:section name="Tự đánh giá" id="{7E3EA2DB-4ECA-46C4-AE99-1BDB6E5D3586}">
          <p14:sldIdLst/>
        </p14:section>
        <p14:section name="END" id="{09D271F4-F85F-46E8-ACF3-54DB7682D3DB}">
          <p14:sldIdLst>
            <p14:sldId id="374"/>
            <p14:sldId id="266"/>
            <p14:sldId id="3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35CA59-1BE0-4260-BE6F-B9193FE4A5A1}" v="64" dt="2023-04-24T04:45:55.9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50" autoAdjust="0"/>
    <p:restoredTop sz="94660"/>
  </p:normalViewPr>
  <p:slideViewPr>
    <p:cSldViewPr snapToGrid="0">
      <p:cViewPr varScale="1">
        <p:scale>
          <a:sx n="65" d="100"/>
          <a:sy n="65" d="100"/>
        </p:scale>
        <p:origin x="100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E335CA59-1BE0-4260-BE6F-B9193FE4A5A1}"/>
    <pc:docChg chg="custSel modSld modMainMaster">
      <pc:chgData name="Nguyen Huy" userId="03e08db4-59cf-4cb4-b2d1-70d2dd8489fe" providerId="ADAL" clId="{E335CA59-1BE0-4260-BE6F-B9193FE4A5A1}" dt="2023-04-24T04:45:55.900" v="92"/>
      <pc:docMkLst>
        <pc:docMk/>
      </pc:docMkLst>
      <pc:sldChg chg="modTransition">
        <pc:chgData name="Nguyen Huy" userId="03e08db4-59cf-4cb4-b2d1-70d2dd8489fe" providerId="ADAL" clId="{E335CA59-1BE0-4260-BE6F-B9193FE4A5A1}" dt="2023-04-24T04:45:50.399" v="15"/>
        <pc:sldMkLst>
          <pc:docMk/>
          <pc:sldMk cId="2275359750" sldId="256"/>
        </pc:sldMkLst>
      </pc:sldChg>
      <pc:sldChg chg="modTransition">
        <pc:chgData name="Nguyen Huy" userId="03e08db4-59cf-4cb4-b2d1-70d2dd8489fe" providerId="ADAL" clId="{E335CA59-1BE0-4260-BE6F-B9193FE4A5A1}" dt="2023-04-24T04:45:50.399" v="13"/>
        <pc:sldMkLst>
          <pc:docMk/>
          <pc:sldMk cId="3011046548" sldId="257"/>
        </pc:sldMkLst>
      </pc:sldChg>
      <pc:sldChg chg="modTransition">
        <pc:chgData name="Nguyen Huy" userId="03e08db4-59cf-4cb4-b2d1-70d2dd8489fe" providerId="ADAL" clId="{E335CA59-1BE0-4260-BE6F-B9193FE4A5A1}" dt="2023-04-24T04:45:50.403" v="35"/>
        <pc:sldMkLst>
          <pc:docMk/>
          <pc:sldMk cId="4121275429" sldId="259"/>
        </pc:sldMkLst>
      </pc:sldChg>
      <pc:sldChg chg="modTransition">
        <pc:chgData name="Nguyen Huy" userId="03e08db4-59cf-4cb4-b2d1-70d2dd8489fe" providerId="ADAL" clId="{E335CA59-1BE0-4260-BE6F-B9193FE4A5A1}" dt="2023-04-24T04:45:50.400" v="19"/>
        <pc:sldMkLst>
          <pc:docMk/>
          <pc:sldMk cId="610134305" sldId="260"/>
        </pc:sldMkLst>
      </pc:sldChg>
      <pc:sldChg chg="modTransition">
        <pc:chgData name="Nguyen Huy" userId="03e08db4-59cf-4cb4-b2d1-70d2dd8489fe" providerId="ADAL" clId="{E335CA59-1BE0-4260-BE6F-B9193FE4A5A1}" dt="2023-04-24T04:45:50.404" v="39"/>
        <pc:sldMkLst>
          <pc:docMk/>
          <pc:sldMk cId="292253843" sldId="261"/>
        </pc:sldMkLst>
      </pc:sldChg>
      <pc:sldChg chg="modTransition">
        <pc:chgData name="Nguyen Huy" userId="03e08db4-59cf-4cb4-b2d1-70d2dd8489fe" providerId="ADAL" clId="{E335CA59-1BE0-4260-BE6F-B9193FE4A5A1}" dt="2023-04-24T04:45:50.403" v="37"/>
        <pc:sldMkLst>
          <pc:docMk/>
          <pc:sldMk cId="522577783" sldId="263"/>
        </pc:sldMkLst>
      </pc:sldChg>
      <pc:sldChg chg="modTransition">
        <pc:chgData name="Nguyen Huy" userId="03e08db4-59cf-4cb4-b2d1-70d2dd8489fe" providerId="ADAL" clId="{E335CA59-1BE0-4260-BE6F-B9193FE4A5A1}" dt="2023-04-24T04:45:50.406" v="49"/>
        <pc:sldMkLst>
          <pc:docMk/>
          <pc:sldMk cId="538775715" sldId="266"/>
        </pc:sldMkLst>
      </pc:sldChg>
      <pc:sldChg chg="modTransition">
        <pc:chgData name="Nguyen Huy" userId="03e08db4-59cf-4cb4-b2d1-70d2dd8489fe" providerId="ADAL" clId="{E335CA59-1BE0-4260-BE6F-B9193FE4A5A1}" dt="2023-04-24T04:45:50.400" v="17"/>
        <pc:sldMkLst>
          <pc:docMk/>
          <pc:sldMk cId="1308164110" sldId="267"/>
        </pc:sldMkLst>
      </pc:sldChg>
      <pc:sldChg chg="modTransition">
        <pc:chgData name="Nguyen Huy" userId="03e08db4-59cf-4cb4-b2d1-70d2dd8489fe" providerId="ADAL" clId="{E335CA59-1BE0-4260-BE6F-B9193FE4A5A1}" dt="2023-04-24T04:45:50.405" v="47"/>
        <pc:sldMkLst>
          <pc:docMk/>
          <pc:sldMk cId="1953160436" sldId="268"/>
        </pc:sldMkLst>
      </pc:sldChg>
      <pc:sldChg chg="modSp modTransition modAnim">
        <pc:chgData name="Nguyen Huy" userId="03e08db4-59cf-4cb4-b2d1-70d2dd8489fe" providerId="ADAL" clId="{E335CA59-1BE0-4260-BE6F-B9193FE4A5A1}" dt="2023-04-24T04:45:54.116" v="65"/>
        <pc:sldMkLst>
          <pc:docMk/>
          <pc:sldMk cId="4281231510" sldId="272"/>
        </pc:sldMkLst>
        <pc:spChg chg="mod">
          <ac:chgData name="Nguyen Huy" userId="03e08db4-59cf-4cb4-b2d1-70d2dd8489fe" providerId="ADAL" clId="{E335CA59-1BE0-4260-BE6F-B9193FE4A5A1}" dt="2023-04-24T04:45:50.091" v="1" actId="20577"/>
          <ac:spMkLst>
            <pc:docMk/>
            <pc:sldMk cId="4281231510" sldId="272"/>
            <ac:spMk id="18" creationId="{00000000-0000-0000-0000-000000000000}"/>
          </ac:spMkLst>
        </pc:spChg>
      </pc:sldChg>
      <pc:sldChg chg="modTransition">
        <pc:chgData name="Nguyen Huy" userId="03e08db4-59cf-4cb4-b2d1-70d2dd8489fe" providerId="ADAL" clId="{E335CA59-1BE0-4260-BE6F-B9193FE4A5A1}" dt="2023-04-24T04:45:50.405" v="45"/>
        <pc:sldMkLst>
          <pc:docMk/>
          <pc:sldMk cId="3303663220" sldId="273"/>
        </pc:sldMkLst>
      </pc:sldChg>
      <pc:sldChg chg="modTransition modAnim">
        <pc:chgData name="Nguyen Huy" userId="03e08db4-59cf-4cb4-b2d1-70d2dd8489fe" providerId="ADAL" clId="{E335CA59-1BE0-4260-BE6F-B9193FE4A5A1}" dt="2023-04-24T04:45:50.404" v="41"/>
        <pc:sldMkLst>
          <pc:docMk/>
          <pc:sldMk cId="10905153" sldId="274"/>
        </pc:sldMkLst>
      </pc:sldChg>
      <pc:sldChg chg="modTransition">
        <pc:chgData name="Nguyen Huy" userId="03e08db4-59cf-4cb4-b2d1-70d2dd8489fe" providerId="ADAL" clId="{E335CA59-1BE0-4260-BE6F-B9193FE4A5A1}" dt="2023-04-24T04:45:50.400" v="21"/>
        <pc:sldMkLst>
          <pc:docMk/>
          <pc:sldMk cId="1023419326" sldId="373"/>
        </pc:sldMkLst>
      </pc:sldChg>
      <pc:sldChg chg="modTransition">
        <pc:chgData name="Nguyen Huy" userId="03e08db4-59cf-4cb4-b2d1-70d2dd8489fe" providerId="ADAL" clId="{E335CA59-1BE0-4260-BE6F-B9193FE4A5A1}" dt="2023-04-24T04:45:50.401" v="25"/>
        <pc:sldMkLst>
          <pc:docMk/>
          <pc:sldMk cId="1194412756" sldId="377"/>
        </pc:sldMkLst>
      </pc:sldChg>
      <pc:sldChg chg="modTransition">
        <pc:chgData name="Nguyen Huy" userId="03e08db4-59cf-4cb4-b2d1-70d2dd8489fe" providerId="ADAL" clId="{E335CA59-1BE0-4260-BE6F-B9193FE4A5A1}" dt="2023-04-24T04:45:50.401" v="29"/>
        <pc:sldMkLst>
          <pc:docMk/>
          <pc:sldMk cId="3850202244" sldId="378"/>
        </pc:sldMkLst>
      </pc:sldChg>
      <pc:sldChg chg="modTransition">
        <pc:chgData name="Nguyen Huy" userId="03e08db4-59cf-4cb4-b2d1-70d2dd8489fe" providerId="ADAL" clId="{E335CA59-1BE0-4260-BE6F-B9193FE4A5A1}" dt="2023-04-24T04:45:50.401" v="31"/>
        <pc:sldMkLst>
          <pc:docMk/>
          <pc:sldMk cId="4019146920" sldId="379"/>
        </pc:sldMkLst>
      </pc:sldChg>
      <pc:sldChg chg="modTransition">
        <pc:chgData name="Nguyen Huy" userId="03e08db4-59cf-4cb4-b2d1-70d2dd8489fe" providerId="ADAL" clId="{E335CA59-1BE0-4260-BE6F-B9193FE4A5A1}" dt="2023-04-24T04:45:50.401" v="33"/>
        <pc:sldMkLst>
          <pc:docMk/>
          <pc:sldMk cId="783222695" sldId="380"/>
        </pc:sldMkLst>
      </pc:sldChg>
      <pc:sldChg chg="modTransition">
        <pc:chgData name="Nguyen Huy" userId="03e08db4-59cf-4cb4-b2d1-70d2dd8489fe" providerId="ADAL" clId="{E335CA59-1BE0-4260-BE6F-B9193FE4A5A1}" dt="2023-04-24T04:45:50.400" v="23"/>
        <pc:sldMkLst>
          <pc:docMk/>
          <pc:sldMk cId="1877186365" sldId="382"/>
        </pc:sldMkLst>
      </pc:sldChg>
      <pc:sldChg chg="modTransition">
        <pc:chgData name="Nguyen Huy" userId="03e08db4-59cf-4cb4-b2d1-70d2dd8489fe" providerId="ADAL" clId="{E335CA59-1BE0-4260-BE6F-B9193FE4A5A1}" dt="2023-04-24T04:45:50.401" v="27"/>
        <pc:sldMkLst>
          <pc:docMk/>
          <pc:sldMk cId="1014628206" sldId="383"/>
        </pc:sldMkLst>
      </pc:sldChg>
      <pc:sldMasterChg chg="addSp delSp modSp mod">
        <pc:chgData name="Nguyen Huy" userId="03e08db4-59cf-4cb4-b2d1-70d2dd8489fe" providerId="ADAL" clId="{E335CA59-1BE0-4260-BE6F-B9193FE4A5A1}" dt="2023-04-24T04:45:55.900" v="92"/>
        <pc:sldMasterMkLst>
          <pc:docMk/>
          <pc:sldMasterMk cId="27313813" sldId="2147483648"/>
        </pc:sldMasterMkLst>
        <pc:spChg chg="mod modVis">
          <ac:chgData name="Nguyen Huy" userId="03e08db4-59cf-4cb4-b2d1-70d2dd8489fe" providerId="ADAL" clId="{E335CA59-1BE0-4260-BE6F-B9193FE4A5A1}" dt="2023-04-24T04:45:50.395" v="3"/>
          <ac:spMkLst>
            <pc:docMk/>
            <pc:sldMasterMk cId="27313813" sldId="2147483648"/>
            <ac:spMk id="2" creationId="{00000000-0000-0000-0000-000000000000}"/>
          </ac:spMkLst>
        </pc:spChg>
        <pc:spChg chg="mod modVis">
          <ac:chgData name="Nguyen Huy" userId="03e08db4-59cf-4cb4-b2d1-70d2dd8489fe" providerId="ADAL" clId="{E335CA59-1BE0-4260-BE6F-B9193FE4A5A1}" dt="2023-04-24T04:45:55.889" v="71"/>
          <ac:spMkLst>
            <pc:docMk/>
            <pc:sldMasterMk cId="27313813" sldId="2147483648"/>
            <ac:spMk id="3" creationId="{00000000-0000-0000-0000-000000000000}"/>
          </ac:spMkLst>
        </pc:spChg>
        <pc:spChg chg="mod modVis">
          <ac:chgData name="Nguyen Huy" userId="03e08db4-59cf-4cb4-b2d1-70d2dd8489fe" providerId="ADAL" clId="{E335CA59-1BE0-4260-BE6F-B9193FE4A5A1}" dt="2023-04-24T04:45:55.889" v="73"/>
          <ac:spMkLst>
            <pc:docMk/>
            <pc:sldMasterMk cId="27313813" sldId="2147483648"/>
            <ac:spMk id="4" creationId="{00000000-0000-0000-0000-000000000000}"/>
          </ac:spMkLst>
        </pc:spChg>
        <pc:spChg chg="mod modVis">
          <ac:chgData name="Nguyen Huy" userId="03e08db4-59cf-4cb4-b2d1-70d2dd8489fe" providerId="ADAL" clId="{E335CA59-1BE0-4260-BE6F-B9193FE4A5A1}" dt="2023-04-24T04:45:55.890" v="75"/>
          <ac:spMkLst>
            <pc:docMk/>
            <pc:sldMasterMk cId="27313813" sldId="2147483648"/>
            <ac:spMk id="5" creationId="{00000000-0000-0000-0000-000000000000}"/>
          </ac:spMkLst>
        </pc:spChg>
        <pc:spChg chg="mod modVis">
          <ac:chgData name="Nguyen Huy" userId="03e08db4-59cf-4cb4-b2d1-70d2dd8489fe" providerId="ADAL" clId="{E335CA59-1BE0-4260-BE6F-B9193FE4A5A1}" dt="2023-04-24T04:45:55.891" v="77"/>
          <ac:spMkLst>
            <pc:docMk/>
            <pc:sldMasterMk cId="27313813" sldId="2147483648"/>
            <ac:spMk id="6" creationId="{00000000-0000-0000-0000-000000000000}"/>
          </ac:spMkLst>
        </pc:spChg>
        <pc:spChg chg="add del mod ord modVis">
          <ac:chgData name="Nguyen Huy" userId="03e08db4-59cf-4cb4-b2d1-70d2dd8489fe" providerId="ADAL" clId="{E335CA59-1BE0-4260-BE6F-B9193FE4A5A1}" dt="2023-04-24T04:45:55.887" v="69"/>
          <ac:spMkLst>
            <pc:docMk/>
            <pc:sldMasterMk cId="27313813" sldId="2147483648"/>
            <ac:spMk id="7" creationId="{CCB00250-AF16-AC03-FBBE-815598A25981}"/>
          </ac:spMkLst>
        </pc:spChg>
        <pc:spChg chg="add mod ord">
          <ac:chgData name="Nguyen Huy" userId="03e08db4-59cf-4cb4-b2d1-70d2dd8489fe" providerId="ADAL" clId="{E335CA59-1BE0-4260-BE6F-B9193FE4A5A1}" dt="2023-04-24T04:45:55.900" v="92"/>
          <ac:spMkLst>
            <pc:docMk/>
            <pc:sldMasterMk cId="27313813" sldId="2147483648"/>
            <ac:spMk id="8" creationId="{2EF1DAB4-C2A3-4633-F7CE-3B0187F67004}"/>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AAC1CE-ADB6-473D-8282-0FAB2D28628E}"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844D30-775F-4C33-98DB-C41C1049D9EA}" type="slidenum">
              <a:rPr lang="en-US" smtClean="0"/>
              <a:t>‹#›</a:t>
            </a:fld>
            <a:endParaRPr lang="en-US"/>
          </a:p>
        </p:txBody>
      </p:sp>
    </p:spTree>
    <p:extLst>
      <p:ext uri="{BB962C8B-B14F-4D97-AF65-F5344CB8AC3E}">
        <p14:creationId xmlns:p14="http://schemas.microsoft.com/office/powerpoint/2010/main" val="2976378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17</a:t>
            </a:fld>
            <a:endParaRPr lang="en-US"/>
          </a:p>
        </p:txBody>
      </p:sp>
    </p:spTree>
    <p:extLst>
      <p:ext uri="{BB962C8B-B14F-4D97-AF65-F5344CB8AC3E}">
        <p14:creationId xmlns:p14="http://schemas.microsoft.com/office/powerpoint/2010/main" val="4168756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18</a:t>
            </a:fld>
            <a:endParaRPr lang="en-US"/>
          </a:p>
        </p:txBody>
      </p:sp>
    </p:spTree>
    <p:extLst>
      <p:ext uri="{BB962C8B-B14F-4D97-AF65-F5344CB8AC3E}">
        <p14:creationId xmlns:p14="http://schemas.microsoft.com/office/powerpoint/2010/main" val="263561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19</a:t>
            </a:fld>
            <a:endParaRPr lang="en-US"/>
          </a:p>
        </p:txBody>
      </p:sp>
    </p:spTree>
    <p:extLst>
      <p:ext uri="{BB962C8B-B14F-4D97-AF65-F5344CB8AC3E}">
        <p14:creationId xmlns:p14="http://schemas.microsoft.com/office/powerpoint/2010/main" val="2959353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20</a:t>
            </a:fld>
            <a:endParaRPr lang="en-US"/>
          </a:p>
        </p:txBody>
      </p:sp>
    </p:spTree>
    <p:extLst>
      <p:ext uri="{BB962C8B-B14F-4D97-AF65-F5344CB8AC3E}">
        <p14:creationId xmlns:p14="http://schemas.microsoft.com/office/powerpoint/2010/main" val="3971284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67043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91814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26372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046258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576605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79041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89139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4944532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40937389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8239606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6847176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93235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825515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25326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02813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550278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891655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770300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474848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758912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834655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9933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2EF1DAB4-C2A3-4633-F7CE-3B0187F67004}"/>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73788185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52359495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84/" TargetMode="External"/><Relationship Id="rId2" Type="http://schemas.openxmlformats.org/officeDocument/2006/relationships/image" Target="../media/image10.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84/" TargetMode="External"/><Relationship Id="rId2" Type="http://schemas.openxmlformats.org/officeDocument/2006/relationships/image" Target="../media/image1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3/1/136/85/" TargetMode="External"/><Relationship Id="rId2" Type="http://schemas.openxmlformats.org/officeDocument/2006/relationships/image" Target="../media/image2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3/1/136/85/" TargetMode="External"/><Relationship Id="rId2" Type="http://schemas.openxmlformats.org/officeDocument/2006/relationships/image" Target="../media/image2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audio" Target="../media/audio2.wav"/></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audio" Target="../media/audio2.wav"/></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audio" Target="../media/audio2.wav"/></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g"/><Relationship Id="rId4" Type="http://schemas.openxmlformats.org/officeDocument/2006/relationships/audio" Target="../media/audio2.wav"/></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24.xml"/><Relationship Id="rId6" Type="http://schemas.microsoft.com/office/2007/relationships/hdphoto" Target="../media/hdphoto2.wdp"/><Relationship Id="rId5" Type="http://schemas.openxmlformats.org/officeDocument/2006/relationships/image" Target="../media/image3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8:</a:t>
            </a:r>
          </a:p>
          <a:p>
            <a:pPr>
              <a:lnSpc>
                <a:spcPct val="150000"/>
              </a:lnSpc>
            </a:pPr>
            <a:r>
              <a:rPr lang="en-US" sz="5200" b="1" dirty="0" err="1">
                <a:solidFill>
                  <a:srgbClr val="002060"/>
                </a:solidFill>
                <a:latin typeface="UTM Avo" panose="02040603050506020204" pitchFamily="18" charset="0"/>
              </a:rPr>
              <a:t>Em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và</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những</a:t>
            </a:r>
            <a:r>
              <a:rPr lang="en-US" sz="5200" b="1" dirty="0">
                <a:solidFill>
                  <a:srgbClr val="002060"/>
                </a:solidFill>
                <a:latin typeface="UTM Avo" panose="02040603050506020204" pitchFamily="18" charset="0"/>
              </a:rPr>
              <a:t> ng</a:t>
            </a:r>
            <a:r>
              <a:rPr lang="vi-VN" sz="5200" b="1" dirty="0">
                <a:solidFill>
                  <a:srgbClr val="002060"/>
                </a:solidFill>
                <a:latin typeface="UTM Avo" panose="02040603050506020204" pitchFamily="18" charset="0"/>
              </a:rPr>
              <a:t>ư</a:t>
            </a:r>
            <a:r>
              <a:rPr lang="en-US" sz="5200" b="1" dirty="0" err="1">
                <a:solidFill>
                  <a:srgbClr val="002060"/>
                </a:solidFill>
                <a:latin typeface="UTM Avo" panose="02040603050506020204" pitchFamily="18" charset="0"/>
              </a:rPr>
              <a:t>ời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bạn</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31</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grpSp>
        <p:nvGrpSpPr>
          <p:cNvPr id="3" name="Group 2">
            <a:extLst>
              <a:ext uri="{FF2B5EF4-FFF2-40B4-BE49-F238E27FC236}">
                <a16:creationId xmlns:a16="http://schemas.microsoft.com/office/drawing/2014/main" id="{4F49104B-F415-4EB4-90C1-5B8BC9B98A91}"/>
              </a:ext>
            </a:extLst>
          </p:cNvPr>
          <p:cNvGrpSpPr/>
          <p:nvPr/>
        </p:nvGrpSpPr>
        <p:grpSpPr>
          <a:xfrm>
            <a:off x="3460072" y="1330036"/>
            <a:ext cx="5271855" cy="1412440"/>
            <a:chOff x="3454401" y="-584200"/>
            <a:chExt cx="5271855" cy="2089571"/>
          </a:xfrm>
        </p:grpSpPr>
        <p:pic>
          <p:nvPicPr>
            <p:cNvPr id="4" name="Picture 87">
              <a:extLst>
                <a:ext uri="{FF2B5EF4-FFF2-40B4-BE49-F238E27FC236}">
                  <a16:creationId xmlns:a16="http://schemas.microsoft.com/office/drawing/2014/main" id="{FDB18D96-05D5-4A8C-904F-65B16EEC7FB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454401" y="-584200"/>
              <a:ext cx="5271855" cy="2089571"/>
            </a:xfrm>
            <a:prstGeom prst="rect">
              <a:avLst/>
            </a:prstGeom>
          </p:spPr>
        </p:pic>
        <p:pic>
          <p:nvPicPr>
            <p:cNvPr id="5" name="Picture 94">
              <a:extLst>
                <a:ext uri="{FF2B5EF4-FFF2-40B4-BE49-F238E27FC236}">
                  <a16:creationId xmlns:a16="http://schemas.microsoft.com/office/drawing/2014/main" id="{13C2B3FF-BE97-4BB9-AFA1-438DB9F68F8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658422" y="713464"/>
              <a:ext cx="535121" cy="586289"/>
            </a:xfrm>
            <a:prstGeom prst="rect">
              <a:avLst/>
            </a:prstGeom>
          </p:spPr>
        </p:pic>
        <p:pic>
          <p:nvPicPr>
            <p:cNvPr id="6" name="Picture 95">
              <a:extLst>
                <a:ext uri="{FF2B5EF4-FFF2-40B4-BE49-F238E27FC236}">
                  <a16:creationId xmlns:a16="http://schemas.microsoft.com/office/drawing/2014/main" id="{AC3C99E7-76B0-4CA8-98D4-34DBDFC9354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7948479" y="718750"/>
              <a:ext cx="535121" cy="586289"/>
            </a:xfrm>
            <a:prstGeom prst="rect">
              <a:avLst/>
            </a:prstGeom>
          </p:spPr>
        </p:pic>
        <p:sp>
          <p:nvSpPr>
            <p:cNvPr id="7" name="Hộp Văn bản 106">
              <a:extLst>
                <a:ext uri="{FF2B5EF4-FFF2-40B4-BE49-F238E27FC236}">
                  <a16:creationId xmlns:a16="http://schemas.microsoft.com/office/drawing/2014/main" id="{CC36B928-C49A-42D5-9611-255A9709A33C}"/>
                </a:ext>
              </a:extLst>
            </p:cNvPr>
            <p:cNvSpPr txBox="1"/>
            <p:nvPr/>
          </p:nvSpPr>
          <p:spPr>
            <a:xfrm>
              <a:off x="4318484" y="67133"/>
              <a:ext cx="3543687" cy="646331"/>
            </a:xfrm>
            <a:prstGeom prst="rect">
              <a:avLst/>
            </a:prstGeom>
            <a:noFill/>
          </p:spPr>
          <p:txBody>
            <a:bodyPr wrap="square" rtlCol="0">
              <a:spAutoFit/>
            </a:bodyPr>
            <a:lstStyle/>
            <a:p>
              <a:pPr algn="ctr"/>
              <a:r>
                <a:rPr lang="en-US" sz="3600" b="1" dirty="0">
                  <a:latin typeface="+mj-lt"/>
                  <a:cs typeface="Arial" panose="020B0604020202020204" pitchFamily="34" charset="0"/>
                </a:rPr>
                <a:t>KHỞI ĐỘNG</a:t>
              </a:r>
            </a:p>
          </p:txBody>
        </p:sp>
      </p:grpSp>
      <p:sp>
        <p:nvSpPr>
          <p:cNvPr id="8" name="Hộp Văn bản 109">
            <a:extLst>
              <a:ext uri="{FF2B5EF4-FFF2-40B4-BE49-F238E27FC236}">
                <a16:creationId xmlns:a16="http://schemas.microsoft.com/office/drawing/2014/main" id="{3231EF6F-56F9-4CDA-9AC0-9FF64FF60525}"/>
              </a:ext>
            </a:extLst>
          </p:cNvPr>
          <p:cNvSpPr txBox="1"/>
          <p:nvPr/>
        </p:nvSpPr>
        <p:spPr>
          <a:xfrm>
            <a:off x="1659655" y="2833052"/>
            <a:ext cx="8647939" cy="1121846"/>
          </a:xfrm>
          <a:prstGeom prst="rect">
            <a:avLst/>
          </a:prstGeom>
          <a:noFill/>
        </p:spPr>
        <p:txBody>
          <a:bodyPr wrap="square">
            <a:spAutoFit/>
          </a:bodyPr>
          <a:lstStyle/>
          <a:p>
            <a:pPr algn="ctr">
              <a:lnSpc>
                <a:spcPct val="150000"/>
              </a:lnSpc>
            </a:pPr>
            <a:r>
              <a:rPr lang="vi-VN" sz="2400" dirty="0">
                <a:latin typeface="+mj-lt"/>
                <a:ea typeface="Calibri" panose="020F0502020204030204" pitchFamily="34" charset="0"/>
                <a:cs typeface="Arial" panose="020B0604020202020204" pitchFamily="34" charset="0"/>
              </a:rPr>
              <a:t>Đã bao giờ em có bất đồng với các bạn chưa? Những lúc đó, em đã giải quyết như thế nào?</a:t>
            </a:r>
            <a:endParaRPr lang="en-US" sz="2400" dirty="0">
              <a:latin typeface="+mj-lt"/>
              <a:cs typeface="Arial" panose="020B0604020202020204" pitchFamily="34" charset="0"/>
            </a:endParaRPr>
          </a:p>
        </p:txBody>
      </p:sp>
      <p:pic>
        <p:nvPicPr>
          <p:cNvPr id="9" name="Picture 2">
            <a:extLst>
              <a:ext uri="{FF2B5EF4-FFF2-40B4-BE49-F238E27FC236}">
                <a16:creationId xmlns:a16="http://schemas.microsoft.com/office/drawing/2014/main" id="{820E83D0-05F9-41F5-AAEC-AA5F03672C9E}"/>
              </a:ext>
            </a:extLst>
          </p:cNvPr>
          <p:cNvPicPr>
            <a:picLocks noChangeAspect="1"/>
          </p:cNvPicPr>
          <p:nvPr/>
        </p:nvPicPr>
        <p:blipFill>
          <a:blip r:embed="rId8"/>
          <a:srcRect/>
          <a:stretch>
            <a:fillRect/>
          </a:stretch>
        </p:blipFill>
        <p:spPr>
          <a:xfrm>
            <a:off x="4501954" y="4202394"/>
            <a:ext cx="3270446" cy="2088997"/>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85689" y="293634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FDF78E-F461-4640-9539-FABD5B61EC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56" y="1598337"/>
            <a:ext cx="10650272" cy="5259663"/>
          </a:xfrm>
          <a:prstGeom prst="rect">
            <a:avLst/>
          </a:prstGeom>
        </p:spPr>
      </p:pic>
    </p:spTree>
    <p:extLst>
      <p:ext uri="{BB962C8B-B14F-4D97-AF65-F5344CB8AC3E}">
        <p14:creationId xmlns:p14="http://schemas.microsoft.com/office/powerpoint/2010/main" val="1308164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85689" y="293634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F38BD9-9A6A-410D-A2E6-8D9160CADD91}"/>
              </a:ext>
            </a:extLst>
          </p:cNvPr>
          <p:cNvSpPr/>
          <p:nvPr/>
        </p:nvSpPr>
        <p:spPr>
          <a:xfrm>
            <a:off x="260746" y="3303253"/>
            <a:ext cx="5531446" cy="2255489"/>
          </a:xfrm>
          <a:prstGeom prst="rect">
            <a:avLst/>
          </a:prstGeom>
        </p:spPr>
        <p:txBody>
          <a:bodyPr wrap="square">
            <a:spAutoFit/>
          </a:bodyPr>
          <a:lstStyle/>
          <a:p>
            <a:pPr marL="381019" indent="-381019" algn="just">
              <a:lnSpc>
                <a:spcPct val="150000"/>
              </a:lnSpc>
              <a:spcBef>
                <a:spcPts val="67"/>
              </a:spcBef>
              <a:spcAft>
                <a:spcPts val="67"/>
              </a:spcAft>
              <a:buFontTx/>
              <a:buChar char="-"/>
            </a:pPr>
            <a:r>
              <a:rPr lang="en-US" sz="2400" dirty="0" err="1">
                <a:solidFill>
                  <a:srgbClr val="000000"/>
                </a:solidFill>
                <a:latin typeface="+mj-lt"/>
                <a:ea typeface="Arial" panose="020B0604020202020204" pitchFamily="34" charset="0"/>
                <a:cs typeface="Arial" panose="020B0604020202020204" pitchFamily="34" charset="0"/>
              </a:rPr>
              <a:t>Kể</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lại</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những</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kỉ</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niệm</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không</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vui</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của</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em</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với</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bạn</a:t>
            </a:r>
            <a:r>
              <a:rPr lang="en-US" sz="2400" dirty="0">
                <a:solidFill>
                  <a:srgbClr val="000000"/>
                </a:solidFill>
                <a:latin typeface="+mj-lt"/>
                <a:ea typeface="Arial" panose="020B0604020202020204" pitchFamily="34" charset="0"/>
                <a:cs typeface="Arial" panose="020B0604020202020204" pitchFamily="34" charset="0"/>
              </a:rPr>
              <a:t>. </a:t>
            </a:r>
          </a:p>
          <a:p>
            <a:pPr marL="381019" indent="-381019" algn="just">
              <a:lnSpc>
                <a:spcPct val="150000"/>
              </a:lnSpc>
              <a:spcBef>
                <a:spcPts val="67"/>
              </a:spcBef>
              <a:spcAft>
                <a:spcPts val="67"/>
              </a:spcAft>
              <a:buFontTx/>
              <a:buChar char="-"/>
            </a:pPr>
            <a:r>
              <a:rPr lang="en-US" sz="2400" dirty="0" err="1">
                <a:solidFill>
                  <a:srgbClr val="000000"/>
                </a:solidFill>
                <a:latin typeface="+mj-lt"/>
                <a:ea typeface="Arial" panose="020B0604020202020204" pitchFamily="34" charset="0"/>
                <a:cs typeface="Arial" panose="020B0604020202020204" pitchFamily="34" charset="0"/>
              </a:rPr>
              <a:t>Chỉ</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ra</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những</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bất</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đồng</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trong</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mỗi</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kỉ</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niệm</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không</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vui</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đó</a:t>
            </a:r>
            <a:r>
              <a:rPr lang="en-US" sz="2400" dirty="0">
                <a:solidFill>
                  <a:srgbClr val="000000"/>
                </a:solidFill>
                <a:latin typeface="+mj-lt"/>
                <a:ea typeface="Arial" panose="020B0604020202020204" pitchFamily="34" charset="0"/>
                <a:cs typeface="Arial" panose="020B0604020202020204" pitchFamily="34" charset="0"/>
              </a:rPr>
              <a:t>.</a:t>
            </a:r>
          </a:p>
        </p:txBody>
      </p:sp>
      <p:sp>
        <p:nvSpPr>
          <p:cNvPr id="6" name="Rectangle 5">
            <a:extLst>
              <a:ext uri="{FF2B5EF4-FFF2-40B4-BE49-F238E27FC236}">
                <a16:creationId xmlns:a16="http://schemas.microsoft.com/office/drawing/2014/main" id="{C79A7533-8B17-4184-8260-508AA40DCCE5}"/>
              </a:ext>
            </a:extLst>
          </p:cNvPr>
          <p:cNvSpPr/>
          <p:nvPr/>
        </p:nvSpPr>
        <p:spPr>
          <a:xfrm>
            <a:off x="3061847" y="2299374"/>
            <a:ext cx="5809679" cy="574388"/>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50000"/>
              </a:lnSpc>
            </a:pPr>
            <a:r>
              <a:rPr lang="en-US" sz="2400" b="1" dirty="0" err="1">
                <a:solidFill>
                  <a:schemeClr val="tx1"/>
                </a:solidFill>
                <a:latin typeface="+mj-lt"/>
                <a:ea typeface="Arial" panose="020B0604020202020204" pitchFamily="34" charset="0"/>
                <a:cs typeface="Arial" panose="020B0604020202020204" pitchFamily="34" charset="0"/>
              </a:rPr>
              <a:t>Nhiệm</a:t>
            </a:r>
            <a:r>
              <a:rPr lang="en-US" sz="2400" b="1" dirty="0">
                <a:solidFill>
                  <a:schemeClr val="tx1"/>
                </a:solidFill>
                <a:latin typeface="+mj-lt"/>
                <a:ea typeface="Arial" panose="020B0604020202020204" pitchFamily="34" charset="0"/>
                <a:cs typeface="Arial" panose="020B0604020202020204" pitchFamily="34" charset="0"/>
              </a:rPr>
              <a:t> </a:t>
            </a:r>
            <a:r>
              <a:rPr lang="en-US" sz="2400" b="1" dirty="0" err="1">
                <a:solidFill>
                  <a:schemeClr val="tx1"/>
                </a:solidFill>
                <a:latin typeface="+mj-lt"/>
                <a:ea typeface="Arial" panose="020B0604020202020204" pitchFamily="34" charset="0"/>
                <a:cs typeface="Arial" panose="020B0604020202020204" pitchFamily="34" charset="0"/>
              </a:rPr>
              <a:t>vụ</a:t>
            </a:r>
            <a:r>
              <a:rPr lang="en-US" sz="2400" b="1" dirty="0">
                <a:solidFill>
                  <a:schemeClr val="tx1"/>
                </a:solidFill>
                <a:latin typeface="+mj-lt"/>
                <a:ea typeface="Arial" panose="020B0604020202020204" pitchFamily="34" charset="0"/>
                <a:cs typeface="Arial" panose="020B0604020202020204" pitchFamily="34" charset="0"/>
              </a:rPr>
              <a:t> 1: LÀM VIỆC CẶP ĐÔI</a:t>
            </a:r>
          </a:p>
        </p:txBody>
      </p:sp>
      <p:grpSp>
        <p:nvGrpSpPr>
          <p:cNvPr id="7" name="Group 6">
            <a:extLst>
              <a:ext uri="{FF2B5EF4-FFF2-40B4-BE49-F238E27FC236}">
                <a16:creationId xmlns:a16="http://schemas.microsoft.com/office/drawing/2014/main" id="{8CD206E4-E5AB-429F-913B-B6DBD1117012}"/>
              </a:ext>
            </a:extLst>
          </p:cNvPr>
          <p:cNvGrpSpPr/>
          <p:nvPr/>
        </p:nvGrpSpPr>
        <p:grpSpPr>
          <a:xfrm>
            <a:off x="5792192" y="3030399"/>
            <a:ext cx="6399808" cy="3245710"/>
            <a:chOff x="5162270" y="5300919"/>
            <a:chExt cx="8963998" cy="4338381"/>
          </a:xfrm>
        </p:grpSpPr>
        <p:pic>
          <p:nvPicPr>
            <p:cNvPr id="8" name="Picture 7">
              <a:extLst>
                <a:ext uri="{FF2B5EF4-FFF2-40B4-BE49-F238E27FC236}">
                  <a16:creationId xmlns:a16="http://schemas.microsoft.com/office/drawing/2014/main" id="{909B759C-C509-4BAB-9103-9D516EDA5F47}"/>
                </a:ext>
              </a:extLst>
            </p:cNvPr>
            <p:cNvPicPr>
              <a:picLocks noChangeAspect="1"/>
            </p:cNvPicPr>
            <p:nvPr/>
          </p:nvPicPr>
          <p:blipFill>
            <a:blip r:embed="rId3"/>
            <a:stretch>
              <a:fillRect/>
            </a:stretch>
          </p:blipFill>
          <p:spPr>
            <a:xfrm>
              <a:off x="5162270" y="5300919"/>
              <a:ext cx="8723039" cy="4338381"/>
            </a:xfrm>
            <a:prstGeom prst="rect">
              <a:avLst/>
            </a:prstGeom>
          </p:spPr>
        </p:pic>
        <p:pic>
          <p:nvPicPr>
            <p:cNvPr id="9" name="Picture 98">
              <a:extLst>
                <a:ext uri="{FF2B5EF4-FFF2-40B4-BE49-F238E27FC236}">
                  <a16:creationId xmlns:a16="http://schemas.microsoft.com/office/drawing/2014/main" id="{8C7BBA04-BC2B-4FC7-9E85-F2DDA70160B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651136" y="9367148"/>
              <a:ext cx="4475132" cy="229351"/>
            </a:xfrm>
            <a:prstGeom prst="rect">
              <a:avLst/>
            </a:prstGeom>
          </p:spPr>
        </p:pic>
      </p:grpSp>
      <p:sp>
        <p:nvSpPr>
          <p:cNvPr id="10" name="TextBox 9">
            <a:extLst>
              <a:ext uri="{FF2B5EF4-FFF2-40B4-BE49-F238E27FC236}">
                <a16:creationId xmlns:a16="http://schemas.microsoft.com/office/drawing/2014/main" id="{BAE8511B-7174-4AAB-B36B-2B0402277395}"/>
              </a:ext>
            </a:extLst>
          </p:cNvPr>
          <p:cNvSpPr txBox="1"/>
          <p:nvPr/>
        </p:nvSpPr>
        <p:spPr>
          <a:xfrm>
            <a:off x="564554" y="1650294"/>
            <a:ext cx="11128681" cy="492443"/>
          </a:xfrm>
          <a:prstGeom prst="rect">
            <a:avLst/>
          </a:prstGeom>
          <a:noFill/>
        </p:spPr>
        <p:txBody>
          <a:bodyPr wrap="square" rtlCol="0">
            <a:spAutoFit/>
          </a:bodyPr>
          <a:lstStyle/>
          <a:p>
            <a:pPr lvl="0">
              <a:defRPr/>
            </a:pPr>
            <a:r>
              <a:rPr lang="pt-BR" sz="2600" b="1" dirty="0">
                <a:solidFill>
                  <a:srgbClr val="FF0000"/>
                </a:solidFill>
                <a:latin typeface="+mj-lt"/>
                <a:cs typeface="Arial" panose="020B0604020202020204" pitchFamily="34" charset="0"/>
              </a:rPr>
              <a:t>Hoạt động 1: </a:t>
            </a:r>
            <a:r>
              <a:rPr lang="pt-BR" sz="2600" dirty="0">
                <a:solidFill>
                  <a:srgbClr val="FF0000"/>
                </a:solidFill>
                <a:latin typeface="+mj-lt"/>
                <a:cs typeface="Arial" panose="020B0604020202020204" pitchFamily="34" charset="0"/>
              </a:rPr>
              <a:t>Nhận diện sự bất đồng trong quan hệ với bạn bè</a:t>
            </a:r>
          </a:p>
        </p:txBody>
      </p:sp>
    </p:spTree>
    <p:extLst>
      <p:ext uri="{BB962C8B-B14F-4D97-AF65-F5344CB8AC3E}">
        <p14:creationId xmlns:p14="http://schemas.microsoft.com/office/powerpoint/2010/main" val="1023419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79A7533-8B17-4184-8260-508AA40DCCE5}"/>
              </a:ext>
            </a:extLst>
          </p:cNvPr>
          <p:cNvSpPr/>
          <p:nvPr/>
        </p:nvSpPr>
        <p:spPr>
          <a:xfrm>
            <a:off x="3061847" y="2299374"/>
            <a:ext cx="5809679" cy="577209"/>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50000"/>
              </a:lnSpc>
            </a:pPr>
            <a:r>
              <a:rPr lang="en-US" sz="2400" b="1" dirty="0" err="1">
                <a:solidFill>
                  <a:schemeClr val="tx1"/>
                </a:solidFill>
                <a:latin typeface="+mj-lt"/>
                <a:ea typeface="Arial" panose="020B0604020202020204" pitchFamily="34" charset="0"/>
                <a:cs typeface="Arial" panose="020B0604020202020204" pitchFamily="34" charset="0"/>
              </a:rPr>
              <a:t>Nhiệm</a:t>
            </a:r>
            <a:r>
              <a:rPr lang="en-US" sz="2400" b="1" dirty="0">
                <a:solidFill>
                  <a:schemeClr val="tx1"/>
                </a:solidFill>
                <a:latin typeface="+mj-lt"/>
                <a:ea typeface="Arial" panose="020B0604020202020204" pitchFamily="34" charset="0"/>
                <a:cs typeface="Arial" panose="020B0604020202020204" pitchFamily="34" charset="0"/>
              </a:rPr>
              <a:t> </a:t>
            </a:r>
            <a:r>
              <a:rPr lang="en-US" sz="2400" b="1" dirty="0" err="1">
                <a:solidFill>
                  <a:schemeClr val="tx1"/>
                </a:solidFill>
                <a:latin typeface="+mj-lt"/>
                <a:ea typeface="Arial" panose="020B0604020202020204" pitchFamily="34" charset="0"/>
                <a:cs typeface="Arial" panose="020B0604020202020204" pitchFamily="34" charset="0"/>
              </a:rPr>
              <a:t>vụ</a:t>
            </a:r>
            <a:r>
              <a:rPr lang="en-US" sz="2400" b="1" dirty="0">
                <a:solidFill>
                  <a:schemeClr val="tx1"/>
                </a:solidFill>
                <a:latin typeface="+mj-lt"/>
                <a:ea typeface="Arial" panose="020B0604020202020204" pitchFamily="34" charset="0"/>
                <a:cs typeface="Arial" panose="020B0604020202020204" pitchFamily="34" charset="0"/>
              </a:rPr>
              <a:t> 1: CHIA SẺ TRƯỚC LỚP</a:t>
            </a:r>
          </a:p>
        </p:txBody>
      </p:sp>
      <p:sp>
        <p:nvSpPr>
          <p:cNvPr id="10" name="TextBox 9">
            <a:extLst>
              <a:ext uri="{FF2B5EF4-FFF2-40B4-BE49-F238E27FC236}">
                <a16:creationId xmlns:a16="http://schemas.microsoft.com/office/drawing/2014/main" id="{BAE8511B-7174-4AAB-B36B-2B0402277395}"/>
              </a:ext>
            </a:extLst>
          </p:cNvPr>
          <p:cNvSpPr txBox="1"/>
          <p:nvPr/>
        </p:nvSpPr>
        <p:spPr>
          <a:xfrm>
            <a:off x="564554" y="1650294"/>
            <a:ext cx="11128681" cy="492443"/>
          </a:xfrm>
          <a:prstGeom prst="rect">
            <a:avLst/>
          </a:prstGeom>
          <a:noFill/>
        </p:spPr>
        <p:txBody>
          <a:bodyPr wrap="square" rtlCol="0">
            <a:spAutoFit/>
          </a:bodyPr>
          <a:lstStyle/>
          <a:p>
            <a:pPr lvl="0">
              <a:defRPr/>
            </a:pPr>
            <a:r>
              <a:rPr lang="pt-BR" sz="2600" b="1" dirty="0">
                <a:solidFill>
                  <a:srgbClr val="FF0000"/>
                </a:solidFill>
                <a:latin typeface="+mj-lt"/>
                <a:cs typeface="Arial" panose="020B0604020202020204" pitchFamily="34" charset="0"/>
              </a:rPr>
              <a:t>Hoạt động 1: </a:t>
            </a:r>
            <a:r>
              <a:rPr lang="pt-BR" sz="2600" dirty="0">
                <a:solidFill>
                  <a:srgbClr val="FF0000"/>
                </a:solidFill>
                <a:latin typeface="+mj-lt"/>
                <a:cs typeface="Arial" panose="020B0604020202020204" pitchFamily="34" charset="0"/>
              </a:rPr>
              <a:t>Nhận diện sự bất đồng trong quan hệ với bạn bè</a:t>
            </a:r>
          </a:p>
        </p:txBody>
      </p:sp>
      <p:pic>
        <p:nvPicPr>
          <p:cNvPr id="11" name="Picture 22">
            <a:extLst>
              <a:ext uri="{FF2B5EF4-FFF2-40B4-BE49-F238E27FC236}">
                <a16:creationId xmlns:a16="http://schemas.microsoft.com/office/drawing/2014/main" id="{389202A5-26D8-4E9E-9DFB-3BDE399ECC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927600" y="4670292"/>
            <a:ext cx="2345812" cy="1694849"/>
          </a:xfrm>
          <a:prstGeom prst="rect">
            <a:avLst/>
          </a:prstGeom>
        </p:spPr>
      </p:pic>
      <p:sp>
        <p:nvSpPr>
          <p:cNvPr id="13" name="Rectangle 12">
            <a:extLst>
              <a:ext uri="{FF2B5EF4-FFF2-40B4-BE49-F238E27FC236}">
                <a16:creationId xmlns:a16="http://schemas.microsoft.com/office/drawing/2014/main" id="{C0ECBACD-2F4D-4468-B375-1914831C9D43}"/>
              </a:ext>
            </a:extLst>
          </p:cNvPr>
          <p:cNvSpPr/>
          <p:nvPr/>
        </p:nvSpPr>
        <p:spPr>
          <a:xfrm>
            <a:off x="626971" y="3186866"/>
            <a:ext cx="11003846" cy="1173142"/>
          </a:xfrm>
          <a:prstGeom prst="rect">
            <a:avLst/>
          </a:prstGeom>
        </p:spPr>
        <p:txBody>
          <a:bodyPr wrap="none">
            <a:spAutoFit/>
          </a:bodyPr>
          <a:lstStyle/>
          <a:p>
            <a:pPr marL="381019" indent="-381019" algn="just">
              <a:lnSpc>
                <a:spcPct val="150000"/>
              </a:lnSpc>
              <a:spcBef>
                <a:spcPts val="400"/>
              </a:spcBef>
              <a:buFontTx/>
              <a:buChar char="-"/>
            </a:pPr>
            <a:r>
              <a:rPr lang="fr-FR" sz="2400" dirty="0" err="1">
                <a:latin typeface="+mj-lt"/>
                <a:ea typeface="Calibri" panose="020F0502020204030204" pitchFamily="34" charset="0"/>
                <a:cs typeface="Arial" panose="020B0604020202020204" pitchFamily="34" charset="0"/>
              </a:rPr>
              <a:t>Mời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một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số</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cặp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đôi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lên</a:t>
            </a:r>
            <a:r>
              <a:rPr lang="fr-FR" sz="2400" dirty="0">
                <a:latin typeface="+mj-lt"/>
                <a:ea typeface="Calibri" panose="020F0502020204030204" pitchFamily="34" charset="0"/>
                <a:cs typeface="Arial" panose="020B0604020202020204" pitchFamily="34" charset="0"/>
              </a:rPr>
              <a:t> chia </a:t>
            </a:r>
            <a:r>
              <a:rPr lang="fr-FR" sz="2400" dirty="0" err="1">
                <a:latin typeface="+mj-lt"/>
                <a:ea typeface="Calibri" panose="020F0502020204030204" pitchFamily="34" charset="0"/>
                <a:cs typeface="Arial" panose="020B0604020202020204" pitchFamily="34" charset="0"/>
              </a:rPr>
              <a:t>sẻ</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trước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lớp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các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nội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dung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trên</a:t>
            </a:r>
            <a:r>
              <a:rPr lang="fr-FR" sz="2400" dirty="0">
                <a:latin typeface="+mj-lt"/>
                <a:ea typeface="Calibri" panose="020F0502020204030204" pitchFamily="34" charset="0"/>
                <a:cs typeface="Arial" panose="020B0604020202020204" pitchFamily="34" charset="0"/>
              </a:rPr>
              <a:t>.</a:t>
            </a:r>
          </a:p>
          <a:p>
            <a:pPr marL="381019" indent="-381019" algn="just">
              <a:lnSpc>
                <a:spcPct val="150000"/>
              </a:lnSpc>
              <a:spcBef>
                <a:spcPts val="400"/>
              </a:spcBef>
              <a:buFontTx/>
              <a:buChar char="-"/>
            </a:pPr>
            <a:r>
              <a:rPr lang="en-US" sz="2400" dirty="0">
                <a:latin typeface="+mj-lt"/>
                <a:ea typeface="Calibri" panose="020F0502020204030204" pitchFamily="34" charset="0"/>
                <a:cs typeface="Arial" panose="020B0604020202020204" pitchFamily="34" charset="0"/>
              </a:rPr>
              <a:t>C</a:t>
            </a:r>
            <a:r>
              <a:rPr lang="vi-VN" sz="2400" dirty="0">
                <a:latin typeface="+mj-lt"/>
                <a:ea typeface="Calibri" panose="020F0502020204030204" pitchFamily="34" charset="0"/>
                <a:cs typeface="Arial" panose="020B0604020202020204" pitchFamily="34" charset="0"/>
              </a:rPr>
              <a:t>ác HS ở dưới trao đổi hoặc đặt thêm câu hỏi cho HS đang trình bày.</a:t>
            </a:r>
            <a:endParaRPr lang="fr-FR" sz="2400" dirty="0">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771863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ộp Văn bản 104">
            <a:extLst>
              <a:ext uri="{FF2B5EF4-FFF2-40B4-BE49-F238E27FC236}">
                <a16:creationId xmlns:a16="http://schemas.microsoft.com/office/drawing/2014/main" id="{4F38DA47-2304-4036-BA4E-304ACB1059C3}"/>
              </a:ext>
            </a:extLst>
          </p:cNvPr>
          <p:cNvSpPr txBox="1"/>
          <p:nvPr/>
        </p:nvSpPr>
        <p:spPr>
          <a:xfrm>
            <a:off x="248203" y="2451739"/>
            <a:ext cx="3237973" cy="735138"/>
          </a:xfrm>
          <a:prstGeom prst="rect">
            <a:avLst/>
          </a:prstGeom>
          <a:noFill/>
        </p:spPr>
        <p:txBody>
          <a:bodyPr wrap="square" rtlCol="0">
            <a:spAutoFit/>
          </a:bodyPr>
          <a:lstStyle/>
          <a:p>
            <a:pPr algn="ctr">
              <a:lnSpc>
                <a:spcPct val="150000"/>
              </a:lnSpc>
            </a:pPr>
            <a:r>
              <a:rPr lang="en-US" sz="3200" b="1" dirty="0">
                <a:latin typeface="+mj-lt"/>
                <a:cs typeface="Arial" panose="020B0604020202020204" pitchFamily="34" charset="0"/>
              </a:rPr>
              <a:t>KẾT LUẬN</a:t>
            </a:r>
          </a:p>
        </p:txBody>
      </p:sp>
      <p:sp>
        <p:nvSpPr>
          <p:cNvPr id="3" name="Rectangle 2">
            <a:extLst>
              <a:ext uri="{FF2B5EF4-FFF2-40B4-BE49-F238E27FC236}">
                <a16:creationId xmlns:a16="http://schemas.microsoft.com/office/drawing/2014/main" id="{4F092143-E27C-4F18-B871-64ABF2B130EF}"/>
              </a:ext>
            </a:extLst>
          </p:cNvPr>
          <p:cNvSpPr/>
          <p:nvPr/>
        </p:nvSpPr>
        <p:spPr>
          <a:xfrm>
            <a:off x="3742188" y="2037080"/>
            <a:ext cx="7340544" cy="2783839"/>
          </a:xfrm>
          <a:prstGeom prst="rect">
            <a:avLst/>
          </a:prstGeom>
        </p:spPr>
        <p:txBody>
          <a:bodyPr wrap="square">
            <a:spAutoFit/>
          </a:bodyPr>
          <a:lstStyle/>
          <a:p>
            <a:pPr algn="just">
              <a:lnSpc>
                <a:spcPct val="150000"/>
              </a:lnSpc>
              <a:spcBef>
                <a:spcPts val="67"/>
              </a:spcBef>
              <a:spcAft>
                <a:spcPts val="67"/>
              </a:spcAft>
            </a:pPr>
            <a:r>
              <a:rPr lang="vi-VN" sz="2400" dirty="0">
                <a:latin typeface="+mj-lt"/>
                <a:ea typeface="Arial" panose="020B0604020202020204" pitchFamily="34" charset="0"/>
                <a:cs typeface="Arial" panose="020B0604020202020204" pitchFamily="34" charset="0"/>
              </a:rPr>
              <a:t>Trong tình bạn, bên cạnh những kỉ niệm vui thì sẽ có những kỉ niệm không vui khiến các em nhớ mãi. Mỗi kỉ niệm không vui đều chứa đựng những bất đồng, đây là điều không thể tránh khỏi trong tình bạn.</a:t>
            </a:r>
            <a:endParaRPr lang="en-US" sz="2400" dirty="0">
              <a:latin typeface="+mj-lt"/>
              <a:ea typeface="Arial" panose="020B0604020202020204" pitchFamily="34" charset="0"/>
              <a:cs typeface="Arial" panose="020B0604020202020204" pitchFamily="34" charset="0"/>
            </a:endParaRPr>
          </a:p>
        </p:txBody>
      </p:sp>
      <p:pic>
        <p:nvPicPr>
          <p:cNvPr id="4" name="Picture 12">
            <a:extLst>
              <a:ext uri="{FF2B5EF4-FFF2-40B4-BE49-F238E27FC236}">
                <a16:creationId xmlns:a16="http://schemas.microsoft.com/office/drawing/2014/main" id="{7D2E4BE5-C608-4D27-9674-4AA4AF83B97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82794" y="3429000"/>
            <a:ext cx="2568793" cy="1855953"/>
          </a:xfrm>
          <a:prstGeom prst="rect">
            <a:avLst/>
          </a:prstGeom>
        </p:spPr>
      </p:pic>
    </p:spTree>
    <p:extLst>
      <p:ext uri="{BB962C8B-B14F-4D97-AF65-F5344CB8AC3E}">
        <p14:creationId xmlns:p14="http://schemas.microsoft.com/office/powerpoint/2010/main" val="11944127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AE8511B-7174-4AAB-B36B-2B0402277395}"/>
              </a:ext>
            </a:extLst>
          </p:cNvPr>
          <p:cNvSpPr txBox="1"/>
          <p:nvPr/>
        </p:nvSpPr>
        <p:spPr>
          <a:xfrm>
            <a:off x="564554" y="1581019"/>
            <a:ext cx="11128681" cy="492443"/>
          </a:xfrm>
          <a:prstGeom prst="rect">
            <a:avLst/>
          </a:prstGeom>
          <a:noFill/>
        </p:spPr>
        <p:txBody>
          <a:bodyPr wrap="square" rtlCol="0">
            <a:spAutoFit/>
          </a:bodyPr>
          <a:lstStyle/>
          <a:p>
            <a:pPr>
              <a:defRPr/>
            </a:pPr>
            <a:r>
              <a:rPr lang="pt-BR" sz="2600" b="1" dirty="0">
                <a:solidFill>
                  <a:srgbClr val="FF0000"/>
                </a:solidFill>
                <a:latin typeface="+mj-lt"/>
                <a:cs typeface="Arial" panose="020B0604020202020204" pitchFamily="34" charset="0"/>
              </a:rPr>
              <a:t>Hoạt động 2:</a:t>
            </a:r>
            <a:r>
              <a:rPr lang="pt-BR" sz="2600" dirty="0">
                <a:solidFill>
                  <a:srgbClr val="FF0000"/>
                </a:solidFill>
                <a:latin typeface="+mj-lt"/>
                <a:cs typeface="Arial" panose="020B0604020202020204" pitchFamily="34" charset="0"/>
              </a:rPr>
              <a:t> Tìm kiếm chìa khóa hòa giải</a:t>
            </a:r>
          </a:p>
        </p:txBody>
      </p:sp>
      <p:grpSp>
        <p:nvGrpSpPr>
          <p:cNvPr id="11" name="Group 10">
            <a:extLst>
              <a:ext uri="{FF2B5EF4-FFF2-40B4-BE49-F238E27FC236}">
                <a16:creationId xmlns:a16="http://schemas.microsoft.com/office/drawing/2014/main" id="{47D76BD1-3495-44C0-80F2-5455D2B45D51}"/>
              </a:ext>
            </a:extLst>
          </p:cNvPr>
          <p:cNvGrpSpPr/>
          <p:nvPr/>
        </p:nvGrpSpPr>
        <p:grpSpPr>
          <a:xfrm>
            <a:off x="1160003" y="3063726"/>
            <a:ext cx="9688106" cy="3267802"/>
            <a:chOff x="3224830" y="3962128"/>
            <a:chExt cx="12491803" cy="5162441"/>
          </a:xfrm>
        </p:grpSpPr>
        <p:sp>
          <p:nvSpPr>
            <p:cNvPr id="12" name="Rectangular Callout 103">
              <a:extLst>
                <a:ext uri="{FF2B5EF4-FFF2-40B4-BE49-F238E27FC236}">
                  <a16:creationId xmlns:a16="http://schemas.microsoft.com/office/drawing/2014/main" id="{EAC71A35-D348-485A-87C0-107F559DD38A}"/>
                </a:ext>
              </a:extLst>
            </p:cNvPr>
            <p:cNvSpPr/>
            <p:nvPr/>
          </p:nvSpPr>
          <p:spPr>
            <a:xfrm>
              <a:off x="3224830" y="3962128"/>
              <a:ext cx="12491803" cy="5162441"/>
            </a:xfrm>
            <a:prstGeom prst="wedgeRectCallout">
              <a:avLst>
                <a:gd name="adj1" fmla="val -19208"/>
                <a:gd name="adj2" fmla="val 50190"/>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13" name="Rectangle 12">
              <a:extLst>
                <a:ext uri="{FF2B5EF4-FFF2-40B4-BE49-F238E27FC236}">
                  <a16:creationId xmlns:a16="http://schemas.microsoft.com/office/drawing/2014/main" id="{2E9C5CA9-A138-4F72-9C48-EA74998E7243}"/>
                </a:ext>
              </a:extLst>
            </p:cNvPr>
            <p:cNvSpPr/>
            <p:nvPr/>
          </p:nvSpPr>
          <p:spPr>
            <a:xfrm>
              <a:off x="3477707" y="4118655"/>
              <a:ext cx="11934042" cy="4175759"/>
            </a:xfrm>
            <a:prstGeom prst="rect">
              <a:avLst/>
            </a:prstGeom>
          </p:spPr>
          <p:txBody>
            <a:bodyPr wrap="square">
              <a:spAutoFit/>
            </a:bodyPr>
            <a:lstStyle/>
            <a:p>
              <a:pPr algn="just">
                <a:lnSpc>
                  <a:spcPct val="150000"/>
                </a:lnSpc>
              </a:pPr>
              <a:r>
                <a:rPr lang="en-US" sz="2400" dirty="0" err="1">
                  <a:solidFill>
                    <a:srgbClr val="000000"/>
                  </a:solidFill>
                  <a:latin typeface="+mj-lt"/>
                  <a:ea typeface="Arial" panose="020B0604020202020204" pitchFamily="34" charset="0"/>
                  <a:cs typeface="Arial" panose="020B0604020202020204" pitchFamily="34" charset="0"/>
                </a:rPr>
                <a:t>Các</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em</a:t>
              </a:r>
              <a:r>
                <a:rPr lang="en-US" sz="2400" dirty="0">
                  <a:solidFill>
                    <a:srgbClr val="000000"/>
                  </a:solidFill>
                  <a:latin typeface="+mj-lt"/>
                  <a:ea typeface="Arial" panose="020B0604020202020204" pitchFamily="34" charset="0"/>
                  <a:cs typeface="Arial" panose="020B0604020202020204" pitchFamily="34" charset="0"/>
                </a:rPr>
                <a:t> </a:t>
              </a:r>
              <a:r>
                <a:rPr lang="en-US" sz="2400" dirty="0" err="1">
                  <a:solidFill>
                    <a:srgbClr val="000000"/>
                  </a:solidFill>
                  <a:latin typeface="+mj-lt"/>
                  <a:ea typeface="Arial" panose="020B0604020202020204" pitchFamily="34" charset="0"/>
                  <a:cs typeface="Arial" panose="020B0604020202020204" pitchFamily="34" charset="0"/>
                </a:rPr>
                <a:t>hãy</a:t>
              </a:r>
              <a:r>
                <a:rPr lang="en-US" sz="2400" dirty="0">
                  <a:solidFill>
                    <a:srgbClr val="000000"/>
                  </a:solidFill>
                  <a:latin typeface="+mj-lt"/>
                  <a:ea typeface="Arial" panose="020B0604020202020204" pitchFamily="34" charset="0"/>
                  <a:cs typeface="Arial" panose="020B0604020202020204" pitchFamily="34" charset="0"/>
                </a:rPr>
                <a:t> c</a:t>
              </a:r>
              <a:r>
                <a:rPr lang="vi-VN" sz="2400" dirty="0">
                  <a:solidFill>
                    <a:srgbClr val="000000"/>
                  </a:solidFill>
                  <a:latin typeface="+mj-lt"/>
                  <a:ea typeface="Arial" panose="020B0604020202020204" pitchFamily="34" charset="0"/>
                  <a:cs typeface="Arial" panose="020B0604020202020204" pitchFamily="34" charset="0"/>
                </a:rPr>
                <a:t>hia sẻ trước lớp về một lần mình gặp bất đồng với bạn theo gợi ý:</a:t>
              </a:r>
            </a:p>
            <a:p>
              <a:pPr marL="381019" indent="-381019" algn="just">
                <a:lnSpc>
                  <a:spcPct val="150000"/>
                </a:lnSpc>
                <a:buFontTx/>
                <a:buChar char="-"/>
              </a:pPr>
              <a:r>
                <a:rPr lang="vi-VN" sz="2400" dirty="0">
                  <a:solidFill>
                    <a:srgbClr val="000000"/>
                  </a:solidFill>
                  <a:latin typeface="+mj-lt"/>
                  <a:ea typeface="Arial" panose="020B0604020202020204" pitchFamily="34" charset="0"/>
                  <a:cs typeface="Arial" panose="020B0604020202020204" pitchFamily="34" charset="0"/>
                </a:rPr>
                <a:t>Tình huống xảy ra bất đồng. </a:t>
              </a:r>
              <a:endParaRPr lang="en-US" sz="2400" dirty="0">
                <a:solidFill>
                  <a:srgbClr val="000000"/>
                </a:solidFill>
                <a:latin typeface="+mj-lt"/>
                <a:ea typeface="Arial" panose="020B0604020202020204" pitchFamily="34" charset="0"/>
                <a:cs typeface="Arial" panose="020B0604020202020204" pitchFamily="34" charset="0"/>
              </a:endParaRPr>
            </a:p>
            <a:p>
              <a:pPr marL="381019" indent="-381019" algn="just">
                <a:lnSpc>
                  <a:spcPct val="150000"/>
                </a:lnSpc>
                <a:buFontTx/>
                <a:buChar char="-"/>
              </a:pPr>
              <a:r>
                <a:rPr lang="vi-VN" sz="2400" dirty="0">
                  <a:solidFill>
                    <a:srgbClr val="000000"/>
                  </a:solidFill>
                  <a:latin typeface="+mj-lt"/>
                  <a:ea typeface="Arial" panose="020B0604020202020204" pitchFamily="34" charset="0"/>
                  <a:cs typeface="Arial" panose="020B0604020202020204" pitchFamily="34" charset="0"/>
                </a:rPr>
                <a:t>Ứng xử của em với bạn.</a:t>
              </a:r>
              <a:endParaRPr lang="en-US" sz="2400" dirty="0">
                <a:solidFill>
                  <a:srgbClr val="000000"/>
                </a:solidFill>
                <a:latin typeface="+mj-lt"/>
                <a:ea typeface="Arial" panose="020B0604020202020204" pitchFamily="34" charset="0"/>
                <a:cs typeface="Arial" panose="020B0604020202020204" pitchFamily="34" charset="0"/>
              </a:endParaRPr>
            </a:p>
            <a:p>
              <a:pPr marL="381019" indent="-381019" algn="just">
                <a:lnSpc>
                  <a:spcPct val="150000"/>
                </a:lnSpc>
                <a:buFontTx/>
                <a:buChar char="-"/>
              </a:pPr>
              <a:r>
                <a:rPr lang="vi-VN" sz="2400" dirty="0">
                  <a:solidFill>
                    <a:srgbClr val="000000"/>
                  </a:solidFill>
                  <a:latin typeface="+mj-lt"/>
                  <a:ea typeface="Arial" panose="020B0604020202020204" pitchFamily="34" charset="0"/>
                  <a:cs typeface="Arial" panose="020B0604020202020204" pitchFamily="34" charset="0"/>
                </a:rPr>
                <a:t>Cảm xúc của em khi đó. </a:t>
              </a:r>
            </a:p>
          </p:txBody>
        </p:sp>
      </p:grpSp>
      <p:sp>
        <p:nvSpPr>
          <p:cNvPr id="14" name="Rectangle 13">
            <a:extLst>
              <a:ext uri="{FF2B5EF4-FFF2-40B4-BE49-F238E27FC236}">
                <a16:creationId xmlns:a16="http://schemas.microsoft.com/office/drawing/2014/main" id="{FBC6A22F-1889-4492-B5CA-0A1237A9A217}"/>
              </a:ext>
            </a:extLst>
          </p:cNvPr>
          <p:cNvSpPr/>
          <p:nvPr/>
        </p:nvSpPr>
        <p:spPr>
          <a:xfrm>
            <a:off x="3137872" y="2267249"/>
            <a:ext cx="6197600" cy="574388"/>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50000"/>
              </a:lnSpc>
            </a:pPr>
            <a:r>
              <a:rPr lang="en-US" sz="2400" b="1" dirty="0" err="1">
                <a:solidFill>
                  <a:schemeClr val="tx1"/>
                </a:solidFill>
                <a:latin typeface="+mj-lt"/>
                <a:ea typeface="Arial" panose="020B0604020202020204" pitchFamily="34" charset="0"/>
                <a:cs typeface="Arial" panose="020B0604020202020204" pitchFamily="34" charset="0"/>
              </a:rPr>
              <a:t>Nhiệm</a:t>
            </a:r>
            <a:r>
              <a:rPr lang="en-US" sz="2400" b="1" dirty="0">
                <a:solidFill>
                  <a:schemeClr val="tx1"/>
                </a:solidFill>
                <a:latin typeface="+mj-lt"/>
                <a:ea typeface="Arial" panose="020B0604020202020204" pitchFamily="34" charset="0"/>
                <a:cs typeface="Arial" panose="020B0604020202020204" pitchFamily="34" charset="0"/>
              </a:rPr>
              <a:t> </a:t>
            </a:r>
            <a:r>
              <a:rPr lang="en-US" sz="2400" b="1" dirty="0" err="1">
                <a:solidFill>
                  <a:schemeClr val="tx1"/>
                </a:solidFill>
                <a:latin typeface="+mj-lt"/>
                <a:ea typeface="Arial" panose="020B0604020202020204" pitchFamily="34" charset="0"/>
                <a:cs typeface="Arial" panose="020B0604020202020204" pitchFamily="34" charset="0"/>
              </a:rPr>
              <a:t>vụ</a:t>
            </a:r>
            <a:r>
              <a:rPr lang="en-US" sz="2400" b="1" dirty="0">
                <a:solidFill>
                  <a:schemeClr val="tx1"/>
                </a:solidFill>
                <a:latin typeface="+mj-lt"/>
                <a:ea typeface="Arial" panose="020B0604020202020204" pitchFamily="34" charset="0"/>
                <a:cs typeface="Arial" panose="020B0604020202020204" pitchFamily="34" charset="0"/>
              </a:rPr>
              <a:t> 1: CHIA SẺ TRƯỚC LỚP</a:t>
            </a:r>
          </a:p>
        </p:txBody>
      </p:sp>
    </p:spTree>
    <p:extLst>
      <p:ext uri="{BB962C8B-B14F-4D97-AF65-F5344CB8AC3E}">
        <p14:creationId xmlns:p14="http://schemas.microsoft.com/office/powerpoint/2010/main" val="10146282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DD2CF45-F6C4-4F2A-944C-41504729DBAB}"/>
              </a:ext>
            </a:extLst>
          </p:cNvPr>
          <p:cNvGrpSpPr/>
          <p:nvPr/>
        </p:nvGrpSpPr>
        <p:grpSpPr>
          <a:xfrm>
            <a:off x="1855865" y="2294641"/>
            <a:ext cx="8480269" cy="1265976"/>
            <a:chOff x="3136171" y="4109413"/>
            <a:chExt cx="12720403" cy="2068587"/>
          </a:xfrm>
        </p:grpSpPr>
        <p:sp>
          <p:nvSpPr>
            <p:cNvPr id="3" name="Rectangular Callout 103">
              <a:extLst>
                <a:ext uri="{FF2B5EF4-FFF2-40B4-BE49-F238E27FC236}">
                  <a16:creationId xmlns:a16="http://schemas.microsoft.com/office/drawing/2014/main" id="{4D290CB5-6FFF-4336-9A75-BABFFEC43983}"/>
                </a:ext>
              </a:extLst>
            </p:cNvPr>
            <p:cNvSpPr/>
            <p:nvPr/>
          </p:nvSpPr>
          <p:spPr>
            <a:xfrm>
              <a:off x="3136171" y="4109413"/>
              <a:ext cx="12720403" cy="2068587"/>
            </a:xfrm>
            <a:prstGeom prst="wedgeRectCallout">
              <a:avLst>
                <a:gd name="adj1" fmla="val -19888"/>
                <a:gd name="adj2" fmla="val 81915"/>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defRPr/>
              </a:pPr>
              <a:endParaRPr lang="en-US" sz="2400">
                <a:solidFill>
                  <a:prstClr val="white"/>
                </a:solidFill>
                <a:latin typeface="Calibri"/>
              </a:endParaRPr>
            </a:p>
          </p:txBody>
        </p:sp>
        <p:sp>
          <p:nvSpPr>
            <p:cNvPr id="4" name="Rectangle 3">
              <a:extLst>
                <a:ext uri="{FF2B5EF4-FFF2-40B4-BE49-F238E27FC236}">
                  <a16:creationId xmlns:a16="http://schemas.microsoft.com/office/drawing/2014/main" id="{524E961B-A13B-4342-A569-83F3E58AE75F}"/>
                </a:ext>
              </a:extLst>
            </p:cNvPr>
            <p:cNvSpPr/>
            <p:nvPr/>
          </p:nvSpPr>
          <p:spPr>
            <a:xfrm>
              <a:off x="3477707" y="4157037"/>
              <a:ext cx="11934042" cy="1694984"/>
            </a:xfrm>
            <a:prstGeom prst="rect">
              <a:avLst/>
            </a:prstGeom>
          </p:spPr>
          <p:txBody>
            <a:bodyPr wrap="square">
              <a:spAutoFit/>
            </a:bodyPr>
            <a:lstStyle/>
            <a:p>
              <a:pPr algn="just" defTabSz="609630">
                <a:lnSpc>
                  <a:spcPct val="150000"/>
                </a:lnSpc>
                <a:defRPr/>
              </a:pPr>
              <a:r>
                <a:rPr lang="vi-VN" sz="2400" dirty="0">
                  <a:solidFill>
                    <a:srgbClr val="000000"/>
                  </a:solidFill>
                  <a:ea typeface="Arial" panose="020B0604020202020204" pitchFamily="34" charset="0"/>
                  <a:cs typeface="Arial" panose="020B0604020202020204" pitchFamily="34" charset="0"/>
                </a:rPr>
                <a:t>Các nhóm thảo luận về cách hòa giải với bạn khi gặp bất đồng.</a:t>
              </a:r>
              <a:endParaRPr lang="vi-VN" sz="2400" dirty="0">
                <a:solidFill>
                  <a:srgbClr val="000000"/>
                </a:solidFill>
                <a:latin typeface="Arial" panose="020B0604020202020204" pitchFamily="34" charset="0"/>
                <a:ea typeface="Arial" panose="020B0604020202020204" pitchFamily="34" charset="0"/>
                <a:cs typeface="Arial" panose="020B0604020202020204" pitchFamily="34" charset="0"/>
              </a:endParaRPr>
            </a:p>
          </p:txBody>
        </p:sp>
      </p:grpSp>
      <p:pic>
        <p:nvPicPr>
          <p:cNvPr id="6" name="Picture 5">
            <a:extLst>
              <a:ext uri="{FF2B5EF4-FFF2-40B4-BE49-F238E27FC236}">
                <a16:creationId xmlns:a16="http://schemas.microsoft.com/office/drawing/2014/main" id="{C34C2662-93AD-46B0-B5F1-C3BC0F29B98A}"/>
              </a:ext>
            </a:extLst>
          </p:cNvPr>
          <p:cNvPicPr>
            <a:picLocks noChangeAspect="1"/>
          </p:cNvPicPr>
          <p:nvPr/>
        </p:nvPicPr>
        <p:blipFill>
          <a:blip r:embed="rId3"/>
          <a:stretch>
            <a:fillRect/>
          </a:stretch>
        </p:blipFill>
        <p:spPr>
          <a:xfrm>
            <a:off x="2260518" y="4048620"/>
            <a:ext cx="7296627" cy="2555500"/>
          </a:xfrm>
          <a:prstGeom prst="rect">
            <a:avLst/>
          </a:prstGeom>
        </p:spPr>
      </p:pic>
      <p:sp>
        <p:nvSpPr>
          <p:cNvPr id="7" name="Rectangle 6">
            <a:extLst>
              <a:ext uri="{FF2B5EF4-FFF2-40B4-BE49-F238E27FC236}">
                <a16:creationId xmlns:a16="http://schemas.microsoft.com/office/drawing/2014/main" id="{AEEF0108-2EAE-467B-AD8E-CF07B182F45F}"/>
              </a:ext>
            </a:extLst>
          </p:cNvPr>
          <p:cNvSpPr/>
          <p:nvPr/>
        </p:nvSpPr>
        <p:spPr>
          <a:xfrm>
            <a:off x="3359545" y="1531630"/>
            <a:ext cx="6197600" cy="574388"/>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50000"/>
              </a:lnSpc>
            </a:pPr>
            <a:r>
              <a:rPr lang="en-US" sz="2400" b="1" dirty="0" err="1">
                <a:solidFill>
                  <a:schemeClr val="tx1"/>
                </a:solidFill>
                <a:latin typeface="+mj-lt"/>
                <a:ea typeface="Arial" panose="020B0604020202020204" pitchFamily="34" charset="0"/>
                <a:cs typeface="Arial" panose="020B0604020202020204" pitchFamily="34" charset="0"/>
              </a:rPr>
              <a:t>Nhiệm</a:t>
            </a:r>
            <a:r>
              <a:rPr lang="en-US" sz="2400" b="1" dirty="0">
                <a:solidFill>
                  <a:schemeClr val="tx1"/>
                </a:solidFill>
                <a:latin typeface="+mj-lt"/>
                <a:ea typeface="Arial" panose="020B0604020202020204" pitchFamily="34" charset="0"/>
                <a:cs typeface="Arial" panose="020B0604020202020204" pitchFamily="34" charset="0"/>
              </a:rPr>
              <a:t> </a:t>
            </a:r>
            <a:r>
              <a:rPr lang="en-US" sz="2400" b="1" dirty="0" err="1">
                <a:solidFill>
                  <a:schemeClr val="tx1"/>
                </a:solidFill>
                <a:latin typeface="+mj-lt"/>
                <a:ea typeface="Arial" panose="020B0604020202020204" pitchFamily="34" charset="0"/>
                <a:cs typeface="Arial" panose="020B0604020202020204" pitchFamily="34" charset="0"/>
              </a:rPr>
              <a:t>vụ</a:t>
            </a:r>
            <a:r>
              <a:rPr lang="en-US" sz="2400" b="1" dirty="0">
                <a:solidFill>
                  <a:schemeClr val="tx1"/>
                </a:solidFill>
                <a:latin typeface="+mj-lt"/>
                <a:ea typeface="Arial" panose="020B0604020202020204" pitchFamily="34" charset="0"/>
                <a:cs typeface="Arial" panose="020B0604020202020204" pitchFamily="34" charset="0"/>
              </a:rPr>
              <a:t> 1: CHIA SẺ TRƯỚC LỚP</a:t>
            </a:r>
          </a:p>
        </p:txBody>
      </p:sp>
    </p:spTree>
    <p:extLst>
      <p:ext uri="{BB962C8B-B14F-4D97-AF65-F5344CB8AC3E}">
        <p14:creationId xmlns:p14="http://schemas.microsoft.com/office/powerpoint/2010/main" val="3850202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8DC40F-E7CC-4343-A688-4445B9D5DE6B}"/>
              </a:ext>
            </a:extLst>
          </p:cNvPr>
          <p:cNvSpPr/>
          <p:nvPr/>
        </p:nvSpPr>
        <p:spPr>
          <a:xfrm>
            <a:off x="3748089" y="1214038"/>
            <a:ext cx="6197600" cy="574388"/>
          </a:xfrm>
          <a:prstGeom prst="rect">
            <a:avLst/>
          </a:prstGeom>
          <a:ln w="57150"/>
        </p:spPr>
        <p:style>
          <a:lnRef idx="3">
            <a:schemeClr val="lt1"/>
          </a:lnRef>
          <a:fillRef idx="1">
            <a:schemeClr val="accent3"/>
          </a:fillRef>
          <a:effectRef idx="1">
            <a:schemeClr val="accent3"/>
          </a:effectRef>
          <a:fontRef idx="minor">
            <a:schemeClr val="lt1"/>
          </a:fontRef>
        </p:style>
        <p:txBody>
          <a:bodyPr wrap="square">
            <a:spAutoFit/>
          </a:bodyPr>
          <a:lstStyle/>
          <a:p>
            <a:pPr algn="ctr" defTabSz="609630">
              <a:lnSpc>
                <a:spcPct val="150000"/>
              </a:lnSpc>
              <a:defRPr/>
            </a:pPr>
            <a:r>
              <a:rPr lang="en-US" sz="2400" b="1" dirty="0" err="1">
                <a:solidFill>
                  <a:prstClr val="white"/>
                </a:solidFill>
                <a:latin typeface="+mj-lt"/>
                <a:ea typeface="Arial" panose="020B0604020202020204" pitchFamily="34" charset="0"/>
                <a:cs typeface="Arial" panose="020B0604020202020204" pitchFamily="34" charset="0"/>
              </a:rPr>
              <a:t>Nhiệm</a:t>
            </a:r>
            <a:r>
              <a:rPr lang="en-US" sz="2400" b="1" dirty="0">
                <a:solidFill>
                  <a:prstClr val="white"/>
                </a:solidFill>
                <a:latin typeface="+mj-lt"/>
                <a:ea typeface="Arial" panose="020B0604020202020204" pitchFamily="34" charset="0"/>
                <a:cs typeface="Arial" panose="020B0604020202020204" pitchFamily="34" charset="0"/>
              </a:rPr>
              <a:t> </a:t>
            </a:r>
            <a:r>
              <a:rPr lang="en-US" sz="2400" b="1" dirty="0" err="1">
                <a:solidFill>
                  <a:prstClr val="white"/>
                </a:solidFill>
                <a:latin typeface="+mj-lt"/>
                <a:ea typeface="Arial" panose="020B0604020202020204" pitchFamily="34" charset="0"/>
                <a:cs typeface="Arial" panose="020B0604020202020204" pitchFamily="34" charset="0"/>
              </a:rPr>
              <a:t>vụ</a:t>
            </a:r>
            <a:r>
              <a:rPr lang="en-US" sz="2400" b="1" dirty="0">
                <a:solidFill>
                  <a:prstClr val="white"/>
                </a:solidFill>
                <a:latin typeface="+mj-lt"/>
                <a:ea typeface="Arial" panose="020B0604020202020204" pitchFamily="34" charset="0"/>
                <a:cs typeface="Arial" panose="020B0604020202020204" pitchFamily="34" charset="0"/>
              </a:rPr>
              <a:t> 3: LÀM VIỆC CẢ LỚP</a:t>
            </a:r>
          </a:p>
        </p:txBody>
      </p:sp>
      <p:sp>
        <p:nvSpPr>
          <p:cNvPr id="3" name="Rectangle 2">
            <a:extLst>
              <a:ext uri="{FF2B5EF4-FFF2-40B4-BE49-F238E27FC236}">
                <a16:creationId xmlns:a16="http://schemas.microsoft.com/office/drawing/2014/main" id="{C5E17192-E186-4C3E-82B4-3753E6C7D26D}"/>
              </a:ext>
            </a:extLst>
          </p:cNvPr>
          <p:cNvSpPr/>
          <p:nvPr/>
        </p:nvSpPr>
        <p:spPr>
          <a:xfrm>
            <a:off x="756477" y="1897421"/>
            <a:ext cx="10163339" cy="4445832"/>
          </a:xfrm>
          <a:prstGeom prst="rect">
            <a:avLst/>
          </a:prstGeom>
        </p:spPr>
        <p:txBody>
          <a:bodyPr wrap="square">
            <a:spAutoFit/>
          </a:bodyPr>
          <a:lstStyle/>
          <a:p>
            <a:pPr marL="381019" indent="-381019" algn="just">
              <a:lnSpc>
                <a:spcPct val="150000"/>
              </a:lnSpc>
              <a:buFontTx/>
              <a:buChar char="-"/>
            </a:pPr>
            <a:r>
              <a:rPr lang="vi-VN" sz="2400" dirty="0">
                <a:solidFill>
                  <a:prstClr val="black"/>
                </a:solidFill>
                <a:latin typeface="+mj-lt"/>
                <a:ea typeface="Calibri" panose="020F0502020204030204" pitchFamily="34" charset="0"/>
                <a:cs typeface="Arial" panose="020B0604020202020204" pitchFamily="34" charset="0"/>
              </a:rPr>
              <a:t>Các em đã bao giờ xử lí bất đồng với bạn theo bốn bước của chìa khoá hoà giải chưa? </a:t>
            </a:r>
          </a:p>
          <a:p>
            <a:pPr marL="381019" indent="-381019" algn="just">
              <a:lnSpc>
                <a:spcPct val="150000"/>
              </a:lnSpc>
              <a:buFontTx/>
              <a:buChar char="-"/>
            </a:pPr>
            <a:r>
              <a:rPr lang="vi-VN" sz="2400" dirty="0">
                <a:solidFill>
                  <a:prstClr val="black"/>
                </a:solidFill>
                <a:latin typeface="+mj-lt"/>
                <a:ea typeface="Calibri" panose="020F0502020204030204" pitchFamily="34" charset="0"/>
                <a:cs typeface="Arial" panose="020B0604020202020204" pitchFamily="34" charset="0"/>
              </a:rPr>
              <a:t>Trong bốn chìa khóa trên, em cảm thấy chìa khoá nào là khó thực hiện nhất? Vì sao?</a:t>
            </a:r>
          </a:p>
          <a:p>
            <a:pPr marL="381019" indent="-381019" algn="just">
              <a:lnSpc>
                <a:spcPct val="150000"/>
              </a:lnSpc>
              <a:buFontTx/>
              <a:buChar char="-"/>
            </a:pPr>
            <a:r>
              <a:rPr lang="vi-VN" sz="2400" dirty="0">
                <a:solidFill>
                  <a:prstClr val="black"/>
                </a:solidFill>
                <a:latin typeface="+mj-lt"/>
                <a:ea typeface="Calibri" panose="020F0502020204030204" pitchFamily="34" charset="0"/>
                <a:cs typeface="Arial" panose="020B0604020202020204" pitchFamily="34" charset="0"/>
              </a:rPr>
              <a:t>Có tình huống bất đồng nào các em không thể hoà giải được mà phải có sự trợ giúp từ bạn bè, thầy cô chưa?</a:t>
            </a:r>
          </a:p>
          <a:p>
            <a:pPr marL="381019" indent="-381019" algn="just">
              <a:lnSpc>
                <a:spcPct val="150000"/>
              </a:lnSpc>
              <a:buFontTx/>
              <a:buChar char="-"/>
            </a:pPr>
            <a:r>
              <a:rPr lang="vi-VN" sz="2400" dirty="0">
                <a:solidFill>
                  <a:prstClr val="black"/>
                </a:solidFill>
                <a:latin typeface="+mj-lt"/>
                <a:ea typeface="Calibri" panose="020F0502020204030204" pitchFamily="34" charset="0"/>
                <a:cs typeface="Arial" panose="020B0604020202020204" pitchFamily="34" charset="0"/>
              </a:rPr>
              <a:t>Bản thân em đã từng giúp các bạn khác giải quyết mối bất đồng với bạn bao giờ chưa?</a:t>
            </a:r>
          </a:p>
        </p:txBody>
      </p:sp>
    </p:spTree>
    <p:extLst>
      <p:ext uri="{BB962C8B-B14F-4D97-AF65-F5344CB8AC3E}">
        <p14:creationId xmlns:p14="http://schemas.microsoft.com/office/powerpoint/2010/main" val="40191469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ộp Văn bản 104">
            <a:extLst>
              <a:ext uri="{FF2B5EF4-FFF2-40B4-BE49-F238E27FC236}">
                <a16:creationId xmlns:a16="http://schemas.microsoft.com/office/drawing/2014/main" id="{18E35C31-B2C1-4336-B2DB-D0F9325D63BF}"/>
              </a:ext>
            </a:extLst>
          </p:cNvPr>
          <p:cNvSpPr txBox="1"/>
          <p:nvPr/>
        </p:nvSpPr>
        <p:spPr>
          <a:xfrm>
            <a:off x="479664" y="1854021"/>
            <a:ext cx="3237973" cy="739754"/>
          </a:xfrm>
          <a:prstGeom prst="rect">
            <a:avLst/>
          </a:prstGeom>
          <a:noFill/>
        </p:spPr>
        <p:txBody>
          <a:bodyPr wrap="square" rtlCol="0">
            <a:spAutoFit/>
          </a:bodyPr>
          <a:lstStyle/>
          <a:p>
            <a:pPr algn="ctr" defTabSz="609630">
              <a:lnSpc>
                <a:spcPct val="150000"/>
              </a:lnSpc>
              <a:defRPr/>
            </a:pPr>
            <a:r>
              <a:rPr lang="en-US" sz="3200" b="1" dirty="0">
                <a:solidFill>
                  <a:prstClr val="black"/>
                </a:solidFill>
                <a:latin typeface="+mj-lt"/>
                <a:cs typeface="Arial" panose="020B0604020202020204" pitchFamily="34" charset="0"/>
              </a:rPr>
              <a:t>KẾT LUẬN</a:t>
            </a:r>
          </a:p>
        </p:txBody>
      </p:sp>
      <p:sp>
        <p:nvSpPr>
          <p:cNvPr id="3" name="Rectangle 2">
            <a:extLst>
              <a:ext uri="{FF2B5EF4-FFF2-40B4-BE49-F238E27FC236}">
                <a16:creationId xmlns:a16="http://schemas.microsoft.com/office/drawing/2014/main" id="{CAED3E3F-B268-499C-A4D6-A49DF6579A34}"/>
              </a:ext>
            </a:extLst>
          </p:cNvPr>
          <p:cNvSpPr/>
          <p:nvPr/>
        </p:nvSpPr>
        <p:spPr>
          <a:xfrm>
            <a:off x="3891054" y="1743185"/>
            <a:ext cx="7424575" cy="3371629"/>
          </a:xfrm>
          <a:prstGeom prst="rect">
            <a:avLst/>
          </a:prstGeom>
        </p:spPr>
        <p:txBody>
          <a:bodyPr wrap="square">
            <a:spAutoFit/>
          </a:bodyPr>
          <a:lstStyle/>
          <a:p>
            <a:pPr algn="just">
              <a:lnSpc>
                <a:spcPct val="150000"/>
              </a:lnSpc>
              <a:spcBef>
                <a:spcPts val="67"/>
              </a:spcBef>
              <a:spcAft>
                <a:spcPts val="67"/>
              </a:spcAft>
            </a:pPr>
            <a:r>
              <a:rPr lang="vi-VN" sz="2400" dirty="0">
                <a:solidFill>
                  <a:prstClr val="black"/>
                </a:solidFill>
                <a:ea typeface="Arial" panose="020B0604020202020204" pitchFamily="34" charset="0"/>
                <a:cs typeface="Arial" panose="020B0604020202020204" pitchFamily="34" charset="0"/>
              </a:rPr>
              <a:t>Khi gặp tình huống bất đồng với bạn, các em hãy nhớ đến bốn chiếc chìa khóa quan trọng để hoà giải bất đồng. </a:t>
            </a:r>
            <a:endParaRPr lang="en-US" sz="2400" dirty="0">
              <a:solidFill>
                <a:prstClr val="black"/>
              </a:solidFill>
              <a:ea typeface="Arial" panose="020B0604020202020204" pitchFamily="34" charset="0"/>
              <a:cs typeface="Arial" panose="020B0604020202020204" pitchFamily="34" charset="0"/>
            </a:endParaRPr>
          </a:p>
          <a:p>
            <a:pPr algn="just">
              <a:lnSpc>
                <a:spcPct val="150000"/>
              </a:lnSpc>
              <a:spcBef>
                <a:spcPts val="67"/>
              </a:spcBef>
              <a:spcAft>
                <a:spcPts val="67"/>
              </a:spcAft>
            </a:pPr>
            <a:r>
              <a:rPr lang="vi-VN" sz="2400" dirty="0">
                <a:solidFill>
                  <a:prstClr val="black"/>
                </a:solidFill>
                <a:ea typeface="Arial" panose="020B0604020202020204" pitchFamily="34" charset="0"/>
                <a:cs typeface="Arial" panose="020B0604020202020204" pitchFamily="34" charset="0"/>
              </a:rPr>
              <a:t>Đó là: bình tĩnh lắng nghe bạn, tìm lí do dẫn tới bất đồng, trao đổi chân thành, thống nhất cách hoà giải.</a:t>
            </a:r>
            <a:endParaRPr lang="en-US" sz="2400" dirty="0">
              <a:solidFill>
                <a:prstClr val="black"/>
              </a:solidFill>
              <a:latin typeface="Arial" panose="020B0604020202020204" pitchFamily="34" charset="0"/>
              <a:ea typeface="Arial" panose="020B0604020202020204" pitchFamily="34" charset="0"/>
              <a:cs typeface="Arial" panose="020B0604020202020204" pitchFamily="34" charset="0"/>
            </a:endParaRPr>
          </a:p>
        </p:txBody>
      </p:sp>
      <p:pic>
        <p:nvPicPr>
          <p:cNvPr id="4" name="Picture 12">
            <a:extLst>
              <a:ext uri="{FF2B5EF4-FFF2-40B4-BE49-F238E27FC236}">
                <a16:creationId xmlns:a16="http://schemas.microsoft.com/office/drawing/2014/main" id="{C73A1EB1-823B-4F6F-96DD-A55E4BC4E34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56480" y="3035413"/>
            <a:ext cx="1936102" cy="1398834"/>
          </a:xfrm>
          <a:prstGeom prst="rect">
            <a:avLst/>
          </a:prstGeom>
        </p:spPr>
      </p:pic>
    </p:spTree>
    <p:extLst>
      <p:ext uri="{BB962C8B-B14F-4D97-AF65-F5344CB8AC3E}">
        <p14:creationId xmlns:p14="http://schemas.microsoft.com/office/powerpoint/2010/main" val="7832226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85689" y="293634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307657-6E2B-B78F-5904-AC19FDE42491}"/>
              </a:ext>
            </a:extLst>
          </p:cNvPr>
          <p:cNvPicPr>
            <a:picLocks noChangeAspect="1"/>
          </p:cNvPicPr>
          <p:nvPr/>
        </p:nvPicPr>
        <p:blipFill rotWithShape="1">
          <a:blip r:embed="rId3">
            <a:extLst>
              <a:ext uri="{28A0092B-C50C-407E-A947-70E740481C1C}">
                <a14:useLocalDpi xmlns:a14="http://schemas.microsoft.com/office/drawing/2010/main" val="0"/>
              </a:ext>
            </a:extLst>
          </a:blip>
          <a:srcRect l="10404" t="17861" r="7943" b="34565"/>
          <a:stretch/>
        </p:blipFill>
        <p:spPr>
          <a:xfrm>
            <a:off x="1268360" y="2492477"/>
            <a:ext cx="9955163" cy="1386349"/>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285689" y="293634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DC17C7-CA5F-4F1B-923A-C839F069EEB3}"/>
              </a:ext>
            </a:extLst>
          </p:cNvPr>
          <p:cNvPicPr>
            <a:picLocks noChangeAspect="1"/>
          </p:cNvPicPr>
          <p:nvPr/>
        </p:nvPicPr>
        <p:blipFill rotWithShape="1">
          <a:blip r:embed="rId3">
            <a:extLst>
              <a:ext uri="{28A0092B-C50C-407E-A947-70E740481C1C}">
                <a14:useLocalDpi xmlns:a14="http://schemas.microsoft.com/office/drawing/2010/main" val="0"/>
              </a:ext>
            </a:extLst>
          </a:blip>
          <a:srcRect t="18832"/>
          <a:stretch/>
        </p:blipFill>
        <p:spPr>
          <a:xfrm>
            <a:off x="164857" y="1521015"/>
            <a:ext cx="10669398" cy="5336985"/>
          </a:xfrm>
          <a:prstGeom prst="rect">
            <a:avLst/>
          </a:prstGeom>
        </p:spPr>
      </p:pic>
    </p:spTree>
    <p:extLst>
      <p:ext uri="{BB962C8B-B14F-4D97-AF65-F5344CB8AC3E}">
        <p14:creationId xmlns:p14="http://schemas.microsoft.com/office/powerpoint/2010/main" val="522577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sp>
        <p:nvSpPr>
          <p:cNvPr id="16" name="danana"/>
          <p:cNvSpPr txBox="1"/>
          <p:nvPr/>
        </p:nvSpPr>
        <p:spPr>
          <a:xfrm>
            <a:off x="3587898" y="5612592"/>
            <a:ext cx="5016204"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D. </a:t>
            </a:r>
            <a:r>
              <a:rPr lang="en-US" sz="2400" dirty="0" err="1"/>
              <a:t>Tìm</a:t>
            </a:r>
            <a:r>
              <a:rPr lang="en-US" sz="2400" dirty="0"/>
              <a:t> </a:t>
            </a:r>
            <a:r>
              <a:rPr lang="en-US" sz="2400" dirty="0" err="1"/>
              <a:t>lí</a:t>
            </a:r>
            <a:r>
              <a:rPr lang="en-US" sz="2400" dirty="0"/>
              <a:t> do </a:t>
            </a:r>
            <a:r>
              <a:rPr lang="en-US" sz="2400" dirty="0" err="1"/>
              <a:t>dẫn</a:t>
            </a:r>
            <a:r>
              <a:rPr lang="en-US" sz="2400" dirty="0"/>
              <a:t> </a:t>
            </a:r>
            <a:r>
              <a:rPr lang="en-US" sz="2400" dirty="0" err="1"/>
              <a:t>đến</a:t>
            </a:r>
            <a:r>
              <a:rPr lang="en-US" sz="2400" dirty="0"/>
              <a:t> </a:t>
            </a:r>
            <a:r>
              <a:rPr lang="en-US" sz="2400" dirty="0" err="1"/>
              <a:t>bất</a:t>
            </a:r>
            <a:r>
              <a:rPr lang="en-US" sz="2400" dirty="0"/>
              <a:t> </a:t>
            </a:r>
            <a:r>
              <a:rPr lang="en-US" sz="2400" dirty="0" err="1"/>
              <a:t>đồng</a:t>
            </a:r>
            <a:r>
              <a:rPr lang="en-US" sz="2400" dirty="0"/>
              <a:t>.</a:t>
            </a:r>
            <a:endParaRPr lang="en-US" sz="2400" dirty="0">
              <a:latin typeface="UTM Avo" panose="02040603050506020204" pitchFamily="18" charset="0"/>
              <a:cs typeface="Times New Roman" pitchFamily="18" charset="0"/>
            </a:endParaRPr>
          </a:p>
        </p:txBody>
      </p:sp>
      <p:sp>
        <p:nvSpPr>
          <p:cNvPr id="17" name="dapanb"/>
          <p:cNvSpPr txBox="1"/>
          <p:nvPr/>
        </p:nvSpPr>
        <p:spPr>
          <a:xfrm>
            <a:off x="3587898" y="3309929"/>
            <a:ext cx="5016204"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B. </a:t>
            </a:r>
            <a:r>
              <a:rPr lang="en-US" sz="2400" dirty="0" err="1"/>
              <a:t>Nói</a:t>
            </a:r>
            <a:r>
              <a:rPr lang="en-US" sz="2400" dirty="0"/>
              <a:t> </a:t>
            </a:r>
            <a:r>
              <a:rPr lang="en-US" sz="2400" dirty="0" err="1"/>
              <a:t>xấu</a:t>
            </a:r>
            <a:r>
              <a:rPr lang="en-US" sz="2400" dirty="0"/>
              <a:t> </a:t>
            </a:r>
            <a:r>
              <a:rPr lang="en-US" sz="2400" dirty="0" err="1"/>
              <a:t>nhau</a:t>
            </a:r>
            <a:r>
              <a:rPr lang="en-US" sz="2400" dirty="0"/>
              <a:t>.</a:t>
            </a:r>
            <a:endParaRPr lang="en-US" sz="2400" dirty="0">
              <a:latin typeface="UTM Avo" panose="02040603050506020204" pitchFamily="18" charset="0"/>
              <a:cs typeface="Times New Roman" pitchFamily="18" charset="0"/>
            </a:endParaRPr>
          </a:p>
        </p:txBody>
      </p:sp>
      <p:sp>
        <p:nvSpPr>
          <p:cNvPr id="18" name="dapanc"/>
          <p:cNvSpPr txBox="1"/>
          <p:nvPr/>
        </p:nvSpPr>
        <p:spPr>
          <a:xfrm>
            <a:off x="3587898" y="4461260"/>
            <a:ext cx="5016204"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C. </a:t>
            </a:r>
            <a:r>
              <a:rPr lang="en-US" sz="2400" dirty="0" err="1"/>
              <a:t>Gây</a:t>
            </a:r>
            <a:r>
              <a:rPr lang="en-US" sz="2400" dirty="0"/>
              <a:t> </a:t>
            </a:r>
            <a:r>
              <a:rPr lang="en-US" sz="2400" dirty="0" err="1"/>
              <a:t>gổ</a:t>
            </a:r>
            <a:r>
              <a:rPr lang="en-US" sz="2400" dirty="0"/>
              <a:t>.</a:t>
            </a:r>
            <a:endParaRPr lang="en-US" sz="2400" dirty="0">
              <a:latin typeface="UTM Avo" panose="02040603050506020204" pitchFamily="18" charset="0"/>
              <a:cs typeface="Times New Roman" pitchFamily="18" charset="0"/>
            </a:endParaRPr>
          </a:p>
        </p:txBody>
      </p:sp>
      <p:sp>
        <p:nvSpPr>
          <p:cNvPr id="19" name="dapand"/>
          <p:cNvSpPr txBox="1"/>
          <p:nvPr/>
        </p:nvSpPr>
        <p:spPr>
          <a:xfrm>
            <a:off x="3587898" y="2158598"/>
            <a:ext cx="5016204"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A. </a:t>
            </a:r>
            <a:r>
              <a:rPr lang="vi-VN" sz="2400" dirty="0"/>
              <a:t>Không chơi với nhau nữa</a:t>
            </a:r>
            <a:r>
              <a:rPr lang="en-US" sz="2400" dirty="0"/>
              <a:t>.</a:t>
            </a:r>
            <a:endParaRPr lang="en-US" sz="2400" dirty="0">
              <a:latin typeface="UTM Avo" panose="02040603050506020204" pitchFamily="18" charset="0"/>
              <a:cs typeface="Times New Roman" pitchFamily="18" charset="0"/>
            </a:endParaRPr>
          </a:p>
        </p:txBody>
      </p:sp>
      <p:sp>
        <p:nvSpPr>
          <p:cNvPr id="22" name="cauhoi"/>
          <p:cNvSpPr/>
          <p:nvPr/>
        </p:nvSpPr>
        <p:spPr>
          <a:xfrm>
            <a:off x="2608134" y="29022"/>
            <a:ext cx="6440616" cy="1742628"/>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433550" y="283244"/>
            <a:ext cx="4940467" cy="1200329"/>
          </a:xfrm>
          <a:prstGeom prst="rect">
            <a:avLst/>
          </a:prstGeom>
          <a:noFill/>
        </p:spPr>
        <p:txBody>
          <a:bodyPr wrap="square" rtlCol="0">
            <a:spAutoFit/>
          </a:bodyPr>
          <a:lstStyle/>
          <a:p>
            <a:pPr algn="ctr"/>
            <a:r>
              <a:rPr lang="en-US" sz="2400" dirty="0" err="1"/>
              <a:t>Câu</a:t>
            </a:r>
            <a:r>
              <a:rPr lang="en-US" sz="2400" dirty="0"/>
              <a:t> </a:t>
            </a:r>
            <a:r>
              <a:rPr lang="en-US" sz="2400" dirty="0" err="1"/>
              <a:t>hỏi</a:t>
            </a:r>
            <a:r>
              <a:rPr lang="en-US" sz="2400" dirty="0"/>
              <a:t> 1: </a:t>
            </a:r>
            <a:r>
              <a:rPr lang="en-US" sz="2400" dirty="0" err="1"/>
              <a:t>Em</a:t>
            </a:r>
            <a:r>
              <a:rPr lang="en-US" sz="2400" dirty="0"/>
              <a:t> </a:t>
            </a:r>
            <a:r>
              <a:rPr lang="en-US" sz="2400" dirty="0" err="1"/>
              <a:t>và</a:t>
            </a:r>
            <a:r>
              <a:rPr lang="en-US" sz="2400" dirty="0"/>
              <a:t> </a:t>
            </a:r>
            <a:r>
              <a:rPr lang="en-US" sz="2400" dirty="0" err="1"/>
              <a:t>bạn</a:t>
            </a:r>
            <a:r>
              <a:rPr lang="en-US" sz="2400" dirty="0"/>
              <a:t> </a:t>
            </a:r>
            <a:r>
              <a:rPr lang="en-US" sz="2400" dirty="0" err="1"/>
              <a:t>bất</a:t>
            </a:r>
            <a:r>
              <a:rPr lang="en-US" sz="2400" dirty="0"/>
              <a:t> </a:t>
            </a:r>
            <a:r>
              <a:rPr lang="en-US" sz="2400" dirty="0" err="1"/>
              <a:t>đồng</a:t>
            </a:r>
            <a:r>
              <a:rPr lang="en-US" sz="2400" dirty="0"/>
              <a:t> </a:t>
            </a:r>
            <a:r>
              <a:rPr lang="en-US" sz="2400" dirty="0" err="1"/>
              <a:t>khi</a:t>
            </a:r>
            <a:r>
              <a:rPr lang="en-US" sz="2400" dirty="0"/>
              <a:t> </a:t>
            </a:r>
            <a:r>
              <a:rPr lang="en-US" sz="2400" dirty="0" err="1"/>
              <a:t>cùng</a:t>
            </a:r>
            <a:r>
              <a:rPr lang="en-US" sz="2400" dirty="0"/>
              <a:t> </a:t>
            </a:r>
            <a:r>
              <a:rPr lang="en-US" sz="2400" dirty="0" err="1"/>
              <a:t>làm</a:t>
            </a:r>
            <a:r>
              <a:rPr lang="en-US" sz="2400" dirty="0"/>
              <a:t> </a:t>
            </a:r>
            <a:r>
              <a:rPr lang="en-US" sz="2400" dirty="0" err="1"/>
              <a:t>bài</a:t>
            </a:r>
            <a:r>
              <a:rPr lang="en-US" sz="2400" dirty="0"/>
              <a:t> </a:t>
            </a:r>
            <a:r>
              <a:rPr lang="en-US" sz="2400" dirty="0" err="1"/>
              <a:t>tập</a:t>
            </a:r>
            <a:r>
              <a:rPr lang="en-US" sz="2400" dirty="0"/>
              <a:t> </a:t>
            </a:r>
            <a:r>
              <a:rPr lang="en-US" sz="2400" dirty="0" err="1"/>
              <a:t>nhóm</a:t>
            </a:r>
            <a:r>
              <a:rPr lang="en-US" sz="2400" dirty="0"/>
              <a:t> </a:t>
            </a:r>
            <a:r>
              <a:rPr lang="en-US" sz="2400" dirty="0" err="1"/>
              <a:t>thì</a:t>
            </a:r>
            <a:r>
              <a:rPr lang="en-US" sz="2400" dirty="0"/>
              <a:t> </a:t>
            </a:r>
            <a:r>
              <a:rPr lang="en-US" sz="2400" dirty="0" err="1"/>
              <a:t>em</a:t>
            </a:r>
            <a:r>
              <a:rPr lang="en-US" sz="2400" dirty="0"/>
              <a:t> </a:t>
            </a:r>
            <a:r>
              <a:rPr lang="en-US" sz="2400" dirty="0" err="1"/>
              <a:t>và</a:t>
            </a:r>
            <a:r>
              <a:rPr lang="en-US" sz="2400" dirty="0"/>
              <a:t> </a:t>
            </a:r>
            <a:r>
              <a:rPr lang="en-US" sz="2400" dirty="0" err="1"/>
              <a:t>bạn</a:t>
            </a:r>
            <a:r>
              <a:rPr lang="en-US" sz="2400" dirty="0"/>
              <a:t> </a:t>
            </a:r>
            <a:r>
              <a:rPr lang="en-US" sz="2400" dirty="0" err="1"/>
              <a:t>nên</a:t>
            </a:r>
            <a:r>
              <a:rPr lang="en-US" sz="2400" dirty="0"/>
              <a:t> </a:t>
            </a:r>
            <a:r>
              <a:rPr lang="en-US" sz="2400" dirty="0" err="1"/>
              <a:t>làm</a:t>
            </a:r>
            <a:r>
              <a:rPr lang="en-US" sz="2400" dirty="0"/>
              <a:t> </a:t>
            </a:r>
            <a:r>
              <a:rPr lang="en-US" sz="2400" dirty="0" err="1"/>
              <a:t>gì</a:t>
            </a:r>
            <a:r>
              <a:rPr lang="en-US" sz="2400" dirty="0"/>
              <a:t>?</a:t>
            </a:r>
            <a:endParaRPr lang="en-US" sz="72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09051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17"/>
                                        </p:tgtEl>
                                        <p:attrNameLst>
                                          <p:attrName>fillcolor</p:attrName>
                                        </p:attrNameLst>
                                      </p:cBhvr>
                                      <p:to>
                                        <a:srgbClr val="FF0000"/>
                                      </p:to>
                                    </p:animClr>
                                    <p:set>
                                      <p:cBhvr>
                                        <p:cTn id="39" dur="2000" fill="hold"/>
                                        <p:tgtEl>
                                          <p:spTgt spid="17"/>
                                        </p:tgtEl>
                                        <p:attrNameLst>
                                          <p:attrName>fill.type</p:attrName>
                                        </p:attrNameLst>
                                      </p:cBhvr>
                                      <p:to>
                                        <p:strVal val="solid"/>
                                      </p:to>
                                    </p:set>
                                    <p:set>
                                      <p:cBhvr>
                                        <p:cTn id="40" dur="2000" fill="hold"/>
                                        <p:tgtEl>
                                          <p:spTgt spid="1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FF0000"/>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sp>
        <p:nvSpPr>
          <p:cNvPr id="16" name="danana"/>
          <p:cNvSpPr txBox="1"/>
          <p:nvPr/>
        </p:nvSpPr>
        <p:spPr>
          <a:xfrm>
            <a:off x="3592725" y="2311895"/>
            <a:ext cx="4758894"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solidFill>
                  <a:schemeClr val="tx1"/>
                </a:solidFill>
              </a:rPr>
              <a:t>A</a:t>
            </a:r>
            <a:r>
              <a:rPr lang="en-US" sz="2400" dirty="0">
                <a:solidFill>
                  <a:schemeClr val="tx1"/>
                </a:solidFill>
              </a:rPr>
              <a:t>. </a:t>
            </a:r>
            <a:r>
              <a:rPr lang="en-US" sz="2400" dirty="0" err="1">
                <a:solidFill>
                  <a:schemeClr val="tx1"/>
                </a:solidFill>
              </a:rPr>
              <a:t>Tìm</a:t>
            </a:r>
            <a:r>
              <a:rPr lang="en-US" sz="2400" dirty="0">
                <a:solidFill>
                  <a:schemeClr val="tx1"/>
                </a:solidFill>
              </a:rPr>
              <a:t> </a:t>
            </a:r>
            <a:r>
              <a:rPr lang="en-US" sz="2400" dirty="0" err="1">
                <a:solidFill>
                  <a:schemeClr val="tx1"/>
                </a:solidFill>
              </a:rPr>
              <a:t>lí</a:t>
            </a:r>
            <a:r>
              <a:rPr lang="en-US" sz="2400" dirty="0">
                <a:solidFill>
                  <a:schemeClr val="tx1"/>
                </a:solidFill>
              </a:rPr>
              <a:t> do </a:t>
            </a:r>
            <a:r>
              <a:rPr lang="en-US" sz="2400" dirty="0" err="1">
                <a:solidFill>
                  <a:schemeClr val="tx1"/>
                </a:solidFill>
              </a:rPr>
              <a:t>dẫn</a:t>
            </a:r>
            <a:r>
              <a:rPr lang="en-US" sz="2400" dirty="0">
                <a:solidFill>
                  <a:schemeClr val="tx1"/>
                </a:solidFill>
              </a:rPr>
              <a:t> </a:t>
            </a:r>
            <a:r>
              <a:rPr lang="en-US" sz="2400" dirty="0" err="1">
                <a:solidFill>
                  <a:schemeClr val="tx1"/>
                </a:solidFill>
              </a:rPr>
              <a:t>đến</a:t>
            </a:r>
            <a:r>
              <a:rPr lang="en-US" sz="2400" dirty="0">
                <a:solidFill>
                  <a:schemeClr val="tx1"/>
                </a:solidFill>
              </a:rPr>
              <a:t> </a:t>
            </a:r>
            <a:r>
              <a:rPr lang="en-US" sz="2400" dirty="0" err="1">
                <a:solidFill>
                  <a:schemeClr val="tx1"/>
                </a:solidFill>
              </a:rPr>
              <a:t>hiểu</a:t>
            </a:r>
            <a:r>
              <a:rPr lang="en-US" sz="2400" dirty="0">
                <a:solidFill>
                  <a:schemeClr val="tx1"/>
                </a:solidFill>
              </a:rPr>
              <a:t> </a:t>
            </a:r>
            <a:r>
              <a:rPr lang="en-US" sz="2400" dirty="0" err="1">
                <a:solidFill>
                  <a:schemeClr val="tx1"/>
                </a:solidFill>
              </a:rPr>
              <a:t>lầm</a:t>
            </a:r>
            <a:r>
              <a:rPr lang="en-US" sz="2400" dirty="0">
                <a:solidFill>
                  <a:schemeClr val="tx1"/>
                </a:solidFill>
              </a:rPr>
              <a:t>.</a:t>
            </a:r>
            <a:endParaRPr lang="en-US" sz="2400" dirty="0">
              <a:solidFill>
                <a:schemeClr val="tx1"/>
              </a:solidFill>
              <a:latin typeface="UTM Avo" panose="02040603050506020204" pitchFamily="18" charset="0"/>
              <a:cs typeface="Times New Roman" pitchFamily="18" charset="0"/>
            </a:endParaRPr>
          </a:p>
        </p:txBody>
      </p:sp>
      <p:sp>
        <p:nvSpPr>
          <p:cNvPr id="17" name="dapanb"/>
          <p:cNvSpPr txBox="1"/>
          <p:nvPr/>
        </p:nvSpPr>
        <p:spPr>
          <a:xfrm>
            <a:off x="3560234" y="3412822"/>
            <a:ext cx="4758892"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pt-BR" sz="2400" dirty="0">
                <a:solidFill>
                  <a:schemeClr val="tx1"/>
                </a:solidFill>
              </a:rPr>
              <a:t>B. </a:t>
            </a:r>
            <a:r>
              <a:rPr lang="en-US" sz="2400" dirty="0" err="1">
                <a:solidFill>
                  <a:schemeClr val="tx1"/>
                </a:solidFill>
              </a:rPr>
              <a:t>Nói</a:t>
            </a:r>
            <a:r>
              <a:rPr lang="en-US" sz="2400" dirty="0">
                <a:solidFill>
                  <a:schemeClr val="tx1"/>
                </a:solidFill>
              </a:rPr>
              <a:t> </a:t>
            </a:r>
            <a:r>
              <a:rPr lang="en-US" sz="2400" dirty="0" err="1">
                <a:solidFill>
                  <a:schemeClr val="tx1"/>
                </a:solidFill>
              </a:rPr>
              <a:t>xấu</a:t>
            </a:r>
            <a:r>
              <a:rPr lang="en-US" sz="2400" dirty="0">
                <a:solidFill>
                  <a:schemeClr val="tx1"/>
                </a:solidFill>
              </a:rPr>
              <a:t> </a:t>
            </a:r>
            <a:r>
              <a:rPr lang="en-US" sz="2400" dirty="0" err="1">
                <a:solidFill>
                  <a:schemeClr val="tx1"/>
                </a:solidFill>
              </a:rPr>
              <a:t>nhau</a:t>
            </a:r>
            <a:r>
              <a:rPr lang="en-US" sz="2400" dirty="0">
                <a:solidFill>
                  <a:schemeClr val="tx1"/>
                </a:solidFill>
              </a:rPr>
              <a:t>.</a:t>
            </a:r>
            <a:endParaRPr lang="en-US" sz="2400" dirty="0">
              <a:solidFill>
                <a:schemeClr val="tx1"/>
              </a:solidFill>
              <a:latin typeface="UTM Avo" panose="02040603050506020204" pitchFamily="18" charset="0"/>
              <a:cs typeface="Times New Roman" pitchFamily="18" charset="0"/>
            </a:endParaRPr>
          </a:p>
        </p:txBody>
      </p:sp>
      <p:sp>
        <p:nvSpPr>
          <p:cNvPr id="18" name="dapanc"/>
          <p:cNvSpPr txBox="1"/>
          <p:nvPr/>
        </p:nvSpPr>
        <p:spPr>
          <a:xfrm>
            <a:off x="3585272" y="4513749"/>
            <a:ext cx="4741310"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solidFill>
                  <a:schemeClr val="tx1"/>
                </a:solidFill>
              </a:rPr>
              <a:t>C. Không chơi với </a:t>
            </a:r>
            <a:r>
              <a:rPr lang="vi-VN" sz="2400">
                <a:solidFill>
                  <a:schemeClr val="tx1"/>
                </a:solidFill>
              </a:rPr>
              <a:t>nhau nữa</a:t>
            </a:r>
            <a:r>
              <a:rPr lang="en-US" sz="2400" dirty="0">
                <a:solidFill>
                  <a:schemeClr val="tx1"/>
                </a:solidFill>
              </a:rPr>
              <a:t>.</a:t>
            </a:r>
            <a:endParaRPr lang="en-US" sz="2400" dirty="0">
              <a:solidFill>
                <a:schemeClr val="tx1"/>
              </a:solidFill>
              <a:latin typeface="UTM Avo" panose="02040603050506020204" pitchFamily="18" charset="0"/>
              <a:cs typeface="Times New Roman" pitchFamily="18" charset="0"/>
            </a:endParaRPr>
          </a:p>
        </p:txBody>
      </p:sp>
      <p:sp>
        <p:nvSpPr>
          <p:cNvPr id="19" name="dapand"/>
          <p:cNvSpPr txBox="1"/>
          <p:nvPr/>
        </p:nvSpPr>
        <p:spPr>
          <a:xfrm>
            <a:off x="3585272" y="5614677"/>
            <a:ext cx="4741310"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vi-VN" sz="2400" dirty="0">
                <a:solidFill>
                  <a:schemeClr val="tx1"/>
                </a:solidFill>
              </a:rPr>
              <a:t>D. </a:t>
            </a:r>
            <a:r>
              <a:rPr lang="en-US" sz="2400" dirty="0" err="1">
                <a:solidFill>
                  <a:schemeClr val="tx1"/>
                </a:solidFill>
              </a:rPr>
              <a:t>Gây</a:t>
            </a:r>
            <a:r>
              <a:rPr lang="en-US" sz="2400" dirty="0">
                <a:solidFill>
                  <a:schemeClr val="tx1"/>
                </a:solidFill>
              </a:rPr>
              <a:t> </a:t>
            </a:r>
            <a:r>
              <a:rPr lang="en-US" sz="2400" dirty="0" err="1">
                <a:solidFill>
                  <a:schemeClr val="tx1"/>
                </a:solidFill>
              </a:rPr>
              <a:t>gổ</a:t>
            </a:r>
            <a:r>
              <a:rPr lang="en-US" sz="2400" dirty="0">
                <a:solidFill>
                  <a:schemeClr val="tx1"/>
                </a:solidFill>
              </a:rPr>
              <a:t> </a:t>
            </a:r>
            <a:r>
              <a:rPr lang="en-US" sz="2400" dirty="0" err="1">
                <a:solidFill>
                  <a:schemeClr val="tx1"/>
                </a:solidFill>
              </a:rPr>
              <a:t>đánh</a:t>
            </a:r>
            <a:r>
              <a:rPr lang="en-US" sz="2400" dirty="0">
                <a:solidFill>
                  <a:schemeClr val="tx1"/>
                </a:solidFill>
              </a:rPr>
              <a:t> </a:t>
            </a:r>
            <a:r>
              <a:rPr lang="en-US" sz="2400" dirty="0" err="1">
                <a:solidFill>
                  <a:schemeClr val="tx1"/>
                </a:solidFill>
              </a:rPr>
              <a:t>nhau</a:t>
            </a:r>
            <a:r>
              <a:rPr lang="en-US" sz="2400" dirty="0">
                <a:solidFill>
                  <a:schemeClr val="tx1"/>
                </a:solidFill>
              </a:rPr>
              <a:t>.</a:t>
            </a:r>
            <a:endParaRPr lang="en-US" sz="2400" dirty="0">
              <a:solidFill>
                <a:schemeClr val="tx1"/>
              </a:solidFill>
              <a:latin typeface="UTM Avo" panose="02040603050506020204" pitchFamily="18" charset="0"/>
              <a:cs typeface="Times New Roman" pitchFamily="18" charset="0"/>
            </a:endParaRPr>
          </a:p>
        </p:txBody>
      </p:sp>
      <p:sp>
        <p:nvSpPr>
          <p:cNvPr id="22" name="cauhoi"/>
          <p:cNvSpPr/>
          <p:nvPr/>
        </p:nvSpPr>
        <p:spPr>
          <a:xfrm>
            <a:off x="2893883" y="29022"/>
            <a:ext cx="7442429" cy="2009328"/>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767768" y="533400"/>
            <a:ext cx="5694658" cy="954107"/>
          </a:xfrm>
          <a:prstGeom prst="rect">
            <a:avLst/>
          </a:prstGeom>
          <a:noFill/>
        </p:spPr>
        <p:txBody>
          <a:bodyPr wrap="square" rtlCol="0">
            <a:spAutoFit/>
          </a:bodyPr>
          <a:lstStyle/>
          <a:p>
            <a:pPr algn="ctr"/>
            <a:r>
              <a:rPr lang="en-US" sz="2800" dirty="0" err="1"/>
              <a:t>Câu</a:t>
            </a:r>
            <a:r>
              <a:rPr lang="en-US" sz="2800" dirty="0"/>
              <a:t> </a:t>
            </a:r>
            <a:r>
              <a:rPr lang="en-US" sz="2800" dirty="0" err="1"/>
              <a:t>hỏi</a:t>
            </a:r>
            <a:r>
              <a:rPr lang="en-US" sz="2800" dirty="0"/>
              <a:t> 2: </a:t>
            </a:r>
            <a:r>
              <a:rPr lang="en-US" sz="2800" dirty="0" err="1"/>
              <a:t>Khi</a:t>
            </a:r>
            <a:r>
              <a:rPr lang="en-US" sz="2800" dirty="0"/>
              <a:t> </a:t>
            </a:r>
            <a:r>
              <a:rPr lang="en-US" sz="2800" dirty="0" err="1"/>
              <a:t>có</a:t>
            </a:r>
            <a:r>
              <a:rPr lang="en-US" sz="2800" dirty="0"/>
              <a:t> </a:t>
            </a:r>
            <a:r>
              <a:rPr lang="en-US" sz="2800" dirty="0" err="1"/>
              <a:t>hiểu</a:t>
            </a:r>
            <a:r>
              <a:rPr lang="en-US" sz="2800" dirty="0"/>
              <a:t> </a:t>
            </a:r>
            <a:r>
              <a:rPr lang="en-US" sz="2800" dirty="0" err="1"/>
              <a:t>lầm</a:t>
            </a:r>
            <a:r>
              <a:rPr lang="en-US" sz="2800" dirty="0"/>
              <a:t> </a:t>
            </a:r>
            <a:r>
              <a:rPr lang="en-US" sz="2800" dirty="0" err="1"/>
              <a:t>nhau</a:t>
            </a:r>
            <a:r>
              <a:rPr lang="en-US" sz="2800" dirty="0"/>
              <a:t> </a:t>
            </a:r>
            <a:r>
              <a:rPr lang="en-US" sz="2800" dirty="0" err="1"/>
              <a:t>thì</a:t>
            </a:r>
            <a:r>
              <a:rPr lang="en-US" sz="2800" dirty="0"/>
              <a:t> </a:t>
            </a:r>
            <a:r>
              <a:rPr lang="en-US" sz="2800" dirty="0" err="1"/>
              <a:t>cần</a:t>
            </a:r>
            <a:r>
              <a:rPr lang="en-US" sz="2800" dirty="0"/>
              <a:t> </a:t>
            </a:r>
            <a:r>
              <a:rPr lang="en-US" sz="2800" dirty="0" err="1"/>
              <a:t>làm</a:t>
            </a:r>
            <a:r>
              <a:rPr lang="en-US" sz="2800" dirty="0"/>
              <a:t> </a:t>
            </a:r>
            <a:r>
              <a:rPr lang="en-US" sz="2800" dirty="0" err="1"/>
              <a:t>gì</a:t>
            </a:r>
            <a:r>
              <a:rPr lang="en-US" sz="2800" dirty="0"/>
              <a:t>?</a:t>
            </a:r>
            <a:endParaRPr lang="en-US" sz="8000" dirty="0">
              <a:latin typeface="UTM Avo" panose="02040603050506020204" pitchFamily="18" charset="0"/>
              <a:cs typeface="Times New Roman" pitchFamily="18" charset="0"/>
            </a:endParaRPr>
          </a:p>
        </p:txBody>
      </p:sp>
      <p:pic>
        <p:nvPicPr>
          <p:cNvPr id="20" name="Picture 19">
            <a:extLst>
              <a:ext uri="{FF2B5EF4-FFF2-40B4-BE49-F238E27FC236}">
                <a16:creationId xmlns:a16="http://schemas.microsoft.com/office/drawing/2014/main" id="{E45997B1-1714-4ED1-9087-70955DE512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4281231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inVertical)">
                                      <p:cBhvr>
                                        <p:cTn id="10" dur="500"/>
                                        <p:tgtEl>
                                          <p:spTgt spid="25"/>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16"/>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withEffect">
                                  <p:stCondLst>
                                    <p:cond delay="0"/>
                                  </p:stCondLst>
                                  <p:childTnLst>
                                    <p:animClr clrSpc="rgb" dir="cw">
                                      <p:cBhvr>
                                        <p:cTn id="35" dur="2000" fill="hold"/>
                                        <p:tgtEl>
                                          <p:spTgt spid="16"/>
                                        </p:tgtEl>
                                        <p:attrNameLst>
                                          <p:attrName>fillcolor</p:attrName>
                                        </p:attrNameLst>
                                      </p:cBhvr>
                                      <p:to>
                                        <a:srgbClr val="00B050"/>
                                      </p:to>
                                    </p:animClr>
                                    <p:set>
                                      <p:cBhvr>
                                        <p:cTn id="36" dur="2000" fill="hold"/>
                                        <p:tgtEl>
                                          <p:spTgt spid="16"/>
                                        </p:tgtEl>
                                        <p:attrNameLst>
                                          <p:attrName>fill.type</p:attrName>
                                        </p:attrNameLst>
                                      </p:cBhvr>
                                      <p:to>
                                        <p:strVal val="solid"/>
                                      </p:to>
                                    </p:set>
                                    <p:set>
                                      <p:cBhvr>
                                        <p:cTn id="37" dur="2000" fill="hold"/>
                                        <p:tgtEl>
                                          <p:spTgt spid="16"/>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withEffect">
                                  <p:stCondLst>
                                    <p:cond delay="0"/>
                                  </p:stCondLst>
                                  <p:childTnLst>
                                    <p:animClr clrSpc="rgb" dir="cw">
                                      <p:cBhvr>
                                        <p:cTn id="42" dur="2000" fill="hold"/>
                                        <p:tgtEl>
                                          <p:spTgt spid="17"/>
                                        </p:tgtEl>
                                        <p:attrNameLst>
                                          <p:attrName>fillcolor</p:attrName>
                                        </p:attrNameLst>
                                      </p:cBhvr>
                                      <p:to>
                                        <a:srgbClr val="FF0000"/>
                                      </p:to>
                                    </p:animClr>
                                    <p:set>
                                      <p:cBhvr>
                                        <p:cTn id="43" dur="2000" fill="hold"/>
                                        <p:tgtEl>
                                          <p:spTgt spid="17"/>
                                        </p:tgtEl>
                                        <p:attrNameLst>
                                          <p:attrName>fill.type</p:attrName>
                                        </p:attrNameLst>
                                      </p:cBhvr>
                                      <p:to>
                                        <p:strVal val="solid"/>
                                      </p:to>
                                    </p:set>
                                    <p:set>
                                      <p:cBhvr>
                                        <p:cTn id="44" dur="2000" fill="hold"/>
                                        <p:tgtEl>
                                          <p:spTgt spid="17"/>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5" restart="whenNotActive" fill="hold" evtFilter="cancelBubble" nodeType="interactiveSeq">
                <p:stCondLst>
                  <p:cond evt="onClick" delay="0">
                    <p:tgtEl>
                      <p:spTgt spid="18"/>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2000" fill="hold"/>
                                        <p:tgtEl>
                                          <p:spTgt spid="18"/>
                                        </p:tgtEl>
                                        <p:attrNameLst>
                                          <p:attrName>fillcolor</p:attrName>
                                        </p:attrNameLst>
                                      </p:cBhvr>
                                      <p:to>
                                        <a:srgbClr val="FF0000"/>
                                      </p:to>
                                    </p:animClr>
                                    <p:set>
                                      <p:cBhvr>
                                        <p:cTn id="50" dur="2000" fill="hold"/>
                                        <p:tgtEl>
                                          <p:spTgt spid="18"/>
                                        </p:tgtEl>
                                        <p:attrNameLst>
                                          <p:attrName>fill.type</p:attrName>
                                        </p:attrNameLst>
                                      </p:cBhvr>
                                      <p:to>
                                        <p:strVal val="solid"/>
                                      </p:to>
                                    </p:set>
                                    <p:set>
                                      <p:cBhvr>
                                        <p:cTn id="51" dur="2000" fill="hold"/>
                                        <p:tgtEl>
                                          <p:spTgt spid="18"/>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52" restart="whenNotActive" fill="hold" evtFilter="cancelBubble" nodeType="interactiveSeq">
                <p:stCondLst>
                  <p:cond evt="onClick" delay="0">
                    <p:tgtEl>
                      <p:spTgt spid="19"/>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2000" fill="hold"/>
                                        <p:tgtEl>
                                          <p:spTgt spid="19"/>
                                        </p:tgtEl>
                                        <p:attrNameLst>
                                          <p:attrName>fillcolor</p:attrName>
                                        </p:attrNameLst>
                                      </p:cBhvr>
                                      <p:to>
                                        <a:srgbClr val="FF0000"/>
                                      </p:to>
                                    </p:animClr>
                                    <p:set>
                                      <p:cBhvr>
                                        <p:cTn id="57" dur="2000" fill="hold"/>
                                        <p:tgtEl>
                                          <p:spTgt spid="19"/>
                                        </p:tgtEl>
                                        <p:attrNameLst>
                                          <p:attrName>fill.type</p:attrName>
                                        </p:attrNameLst>
                                      </p:cBhvr>
                                      <p:to>
                                        <p:strVal val="solid"/>
                                      </p:to>
                                    </p:set>
                                    <p:set>
                                      <p:cBhvr>
                                        <p:cTn id="58" dur="2000" fill="hold"/>
                                        <p:tgtEl>
                                          <p:spTgt spid="19"/>
                                        </p:tgtEl>
                                        <p:attrNameLst>
                                          <p:attrName>fill.on</p:attrName>
                                        </p:attrNameLst>
                                      </p:cBhvr>
                                      <p:to>
                                        <p:strVal val="true"/>
                                      </p:to>
                                    </p:set>
                                  </p:childTnLst>
                                  <p:subTnLst>
                                    <p:audio>
                                      <p:cMediaNode>
                                        <p:cTn display="0" masterRel="sameClick">
                                          <p:stCondLst>
                                            <p:cond evt="begin" delay="0">
                                              <p:tn val="55"/>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sp>
        <p:nvSpPr>
          <p:cNvPr id="16" name="danana"/>
          <p:cNvSpPr txBox="1"/>
          <p:nvPr/>
        </p:nvSpPr>
        <p:spPr>
          <a:xfrm>
            <a:off x="3138185" y="5864050"/>
            <a:ext cx="6601560"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D</a:t>
            </a:r>
            <a:r>
              <a:rPr lang="vi-VN" sz="2400" dirty="0"/>
              <a:t>. </a:t>
            </a:r>
            <a:r>
              <a:rPr lang="en-US" sz="2400" dirty="0" err="1"/>
              <a:t>Cô</a:t>
            </a:r>
            <a:r>
              <a:rPr lang="en-US" sz="2400" dirty="0"/>
              <a:t> </a:t>
            </a:r>
            <a:r>
              <a:rPr lang="en-US" sz="2400" dirty="0" err="1"/>
              <a:t>giáo</a:t>
            </a:r>
            <a:r>
              <a:rPr lang="en-US" sz="2400" dirty="0"/>
              <a:t>.</a:t>
            </a:r>
            <a:endParaRPr lang="en-US" sz="2400" dirty="0">
              <a:latin typeface="UTM Avo" panose="02040603050506020204" pitchFamily="18" charset="0"/>
              <a:cs typeface="Times New Roman" pitchFamily="18" charset="0"/>
            </a:endParaRPr>
          </a:p>
        </p:txBody>
      </p:sp>
      <p:sp>
        <p:nvSpPr>
          <p:cNvPr id="17" name="dapanb"/>
          <p:cNvSpPr txBox="1"/>
          <p:nvPr/>
        </p:nvSpPr>
        <p:spPr>
          <a:xfrm>
            <a:off x="3138183" y="3831853"/>
            <a:ext cx="6601560"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B. </a:t>
            </a:r>
            <a:r>
              <a:rPr lang="en-US" sz="2400" dirty="0" err="1"/>
              <a:t>Em</a:t>
            </a:r>
            <a:r>
              <a:rPr lang="en-US" sz="2400" dirty="0"/>
              <a:t> </a:t>
            </a:r>
            <a:r>
              <a:rPr lang="en-US" sz="2400" dirty="0" err="1"/>
              <a:t>nhỏ</a:t>
            </a:r>
            <a:r>
              <a:rPr lang="en-US" sz="2400" dirty="0"/>
              <a:t> </a:t>
            </a:r>
            <a:r>
              <a:rPr lang="en-US" sz="2400" dirty="0" err="1"/>
              <a:t>tuổi</a:t>
            </a:r>
            <a:r>
              <a:rPr lang="en-US" sz="2400" dirty="0"/>
              <a:t>.</a:t>
            </a:r>
            <a:endParaRPr lang="en-US" sz="2400" dirty="0">
              <a:latin typeface="UTM Avo" panose="02040603050506020204" pitchFamily="18" charset="0"/>
              <a:cs typeface="Times New Roman" pitchFamily="18" charset="0"/>
            </a:endParaRPr>
          </a:p>
        </p:txBody>
      </p:sp>
      <p:sp>
        <p:nvSpPr>
          <p:cNvPr id="18" name="dapanc"/>
          <p:cNvSpPr txBox="1"/>
          <p:nvPr/>
        </p:nvSpPr>
        <p:spPr>
          <a:xfrm>
            <a:off x="3138185" y="4847952"/>
            <a:ext cx="6601560"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C. </a:t>
            </a:r>
            <a:r>
              <a:rPr lang="en-US" sz="2400" dirty="0" err="1"/>
              <a:t>Không</a:t>
            </a:r>
            <a:r>
              <a:rPr lang="en-US" sz="2400" dirty="0"/>
              <a:t> </a:t>
            </a:r>
            <a:r>
              <a:rPr lang="en-US" sz="2400" dirty="0" err="1"/>
              <a:t>nhờ</a:t>
            </a:r>
            <a:r>
              <a:rPr lang="en-US" sz="2400" dirty="0"/>
              <a:t> ai </a:t>
            </a:r>
            <a:r>
              <a:rPr lang="en-US" sz="2400" dirty="0" err="1"/>
              <a:t>hòa</a:t>
            </a:r>
            <a:r>
              <a:rPr lang="en-US" sz="2400" dirty="0"/>
              <a:t> </a:t>
            </a:r>
            <a:r>
              <a:rPr lang="en-US" sz="2400" dirty="0" err="1"/>
              <a:t>giải</a:t>
            </a:r>
            <a:r>
              <a:rPr lang="en-US" sz="2400" dirty="0"/>
              <a:t> </a:t>
            </a:r>
            <a:r>
              <a:rPr lang="en-US" sz="2400" dirty="0" err="1"/>
              <a:t>hết</a:t>
            </a:r>
            <a:r>
              <a:rPr lang="en-US" sz="2400" dirty="0"/>
              <a:t> </a:t>
            </a:r>
            <a:r>
              <a:rPr lang="en-US" sz="2400" dirty="0" err="1"/>
              <a:t>mặc</a:t>
            </a:r>
            <a:r>
              <a:rPr lang="en-US" sz="2400" dirty="0"/>
              <a:t> </a:t>
            </a:r>
            <a:r>
              <a:rPr lang="en-US" sz="2400" dirty="0" err="1"/>
              <a:t>kệ</a:t>
            </a:r>
            <a:r>
              <a:rPr lang="en-US" sz="2400" dirty="0"/>
              <a:t> </a:t>
            </a:r>
            <a:r>
              <a:rPr lang="en-US" sz="2400" dirty="0" err="1"/>
              <a:t>bạn</a:t>
            </a:r>
            <a:r>
              <a:rPr lang="en-US" sz="2400" dirty="0"/>
              <a:t>.</a:t>
            </a:r>
            <a:endParaRPr lang="en-US" sz="2400" dirty="0">
              <a:latin typeface="UTM Avo" panose="02040603050506020204" pitchFamily="18" charset="0"/>
              <a:cs typeface="Times New Roman" pitchFamily="18" charset="0"/>
            </a:endParaRPr>
          </a:p>
        </p:txBody>
      </p:sp>
      <p:sp>
        <p:nvSpPr>
          <p:cNvPr id="19" name="dapand"/>
          <p:cNvSpPr txBox="1"/>
          <p:nvPr/>
        </p:nvSpPr>
        <p:spPr>
          <a:xfrm>
            <a:off x="3138186" y="2815754"/>
            <a:ext cx="6601560"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400" dirty="0"/>
              <a:t>A. </a:t>
            </a:r>
            <a:r>
              <a:rPr lang="en-US" sz="2400" dirty="0" err="1"/>
              <a:t>Bạn</a:t>
            </a:r>
            <a:r>
              <a:rPr lang="en-US" sz="2400" dirty="0"/>
              <a:t> </a:t>
            </a:r>
            <a:r>
              <a:rPr lang="en-US" sz="2400" dirty="0" err="1"/>
              <a:t>lớp</a:t>
            </a:r>
            <a:r>
              <a:rPr lang="en-US" sz="2400" dirty="0"/>
              <a:t> </a:t>
            </a:r>
            <a:r>
              <a:rPr lang="en-US" sz="2400" dirty="0" err="1"/>
              <a:t>khác</a:t>
            </a:r>
            <a:r>
              <a:rPr lang="en-US" sz="2400" dirty="0"/>
              <a:t>.</a:t>
            </a:r>
            <a:endParaRPr lang="en-US" sz="2400" dirty="0">
              <a:latin typeface="UTM Avo" panose="02040603050506020204" pitchFamily="18" charset="0"/>
              <a:cs typeface="Times New Roman" pitchFamily="18" charset="0"/>
            </a:endParaRPr>
          </a:p>
        </p:txBody>
      </p:sp>
      <p:sp>
        <p:nvSpPr>
          <p:cNvPr id="22" name="cauhoi"/>
          <p:cNvSpPr/>
          <p:nvPr/>
        </p:nvSpPr>
        <p:spPr>
          <a:xfrm>
            <a:off x="2893884" y="29022"/>
            <a:ext cx="6707316" cy="1971228"/>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93933" y="292897"/>
            <a:ext cx="5454818" cy="1384995"/>
          </a:xfrm>
          <a:prstGeom prst="rect">
            <a:avLst/>
          </a:prstGeom>
          <a:noFill/>
        </p:spPr>
        <p:txBody>
          <a:bodyPr wrap="square" rtlCol="0">
            <a:spAutoFit/>
          </a:bodyPr>
          <a:lstStyle/>
          <a:p>
            <a:pPr algn="ctr"/>
            <a:r>
              <a:rPr lang="en-US" sz="2800" dirty="0" err="1"/>
              <a:t>Câu</a:t>
            </a:r>
            <a:r>
              <a:rPr lang="en-US" sz="2800" dirty="0"/>
              <a:t> </a:t>
            </a:r>
            <a:r>
              <a:rPr lang="en-US" sz="2800" dirty="0" err="1"/>
              <a:t>hỏi</a:t>
            </a:r>
            <a:r>
              <a:rPr lang="en-US" sz="2800" dirty="0"/>
              <a:t> 3: </a:t>
            </a:r>
            <a:r>
              <a:rPr lang="en-US" sz="2800" dirty="0" err="1"/>
              <a:t>Khi</a:t>
            </a:r>
            <a:r>
              <a:rPr lang="en-US" sz="2800" dirty="0"/>
              <a:t> </a:t>
            </a:r>
            <a:r>
              <a:rPr lang="en-US" sz="2800" dirty="0" err="1"/>
              <a:t>em</a:t>
            </a:r>
            <a:r>
              <a:rPr lang="en-US" sz="2800" dirty="0"/>
              <a:t> </a:t>
            </a:r>
            <a:r>
              <a:rPr lang="en-US" sz="2800" dirty="0" err="1"/>
              <a:t>và</a:t>
            </a:r>
            <a:r>
              <a:rPr lang="en-US" sz="2800" dirty="0"/>
              <a:t> </a:t>
            </a:r>
            <a:r>
              <a:rPr lang="en-US" sz="2800" dirty="0" err="1"/>
              <a:t>bạn</a:t>
            </a:r>
            <a:r>
              <a:rPr lang="en-US" sz="2800" dirty="0"/>
              <a:t> </a:t>
            </a:r>
            <a:r>
              <a:rPr lang="en-US" sz="2800" dirty="0" err="1"/>
              <a:t>bất</a:t>
            </a:r>
            <a:r>
              <a:rPr lang="en-US" sz="2800" dirty="0"/>
              <a:t> </a:t>
            </a:r>
            <a:r>
              <a:rPr lang="en-US" sz="2800" dirty="0" err="1"/>
              <a:t>đồng</a:t>
            </a:r>
            <a:r>
              <a:rPr lang="en-US" sz="2800" dirty="0"/>
              <a:t>, </a:t>
            </a:r>
            <a:r>
              <a:rPr lang="en-US" sz="2800" dirty="0" err="1"/>
              <a:t>em</a:t>
            </a:r>
            <a:r>
              <a:rPr lang="en-US" sz="2800" dirty="0"/>
              <a:t> </a:t>
            </a:r>
            <a:r>
              <a:rPr lang="en-US" sz="2800" dirty="0" err="1"/>
              <a:t>có</a:t>
            </a:r>
            <a:r>
              <a:rPr lang="en-US" sz="2800" dirty="0"/>
              <a:t> </a:t>
            </a:r>
            <a:r>
              <a:rPr lang="en-US" sz="2800" dirty="0" err="1"/>
              <a:t>thể</a:t>
            </a:r>
            <a:r>
              <a:rPr lang="en-US" sz="2800" dirty="0"/>
              <a:t> </a:t>
            </a:r>
            <a:r>
              <a:rPr lang="en-US" sz="2800" dirty="0" err="1"/>
              <a:t>nhờ</a:t>
            </a:r>
            <a:r>
              <a:rPr lang="en-US" sz="2800" dirty="0"/>
              <a:t> ai </a:t>
            </a:r>
            <a:r>
              <a:rPr lang="en-US" sz="2800" dirty="0" err="1"/>
              <a:t>đứng</a:t>
            </a:r>
            <a:r>
              <a:rPr lang="en-US" sz="2800" dirty="0"/>
              <a:t> ra </a:t>
            </a:r>
            <a:r>
              <a:rPr lang="en-US" sz="2800" dirty="0" err="1"/>
              <a:t>hòa</a:t>
            </a:r>
            <a:r>
              <a:rPr lang="en-US" sz="2800" dirty="0"/>
              <a:t> </a:t>
            </a:r>
            <a:r>
              <a:rPr lang="en-US" sz="2800" dirty="0" err="1"/>
              <a:t>giải</a:t>
            </a:r>
            <a:r>
              <a:rPr lang="en-US" sz="2800" dirty="0"/>
              <a:t> </a:t>
            </a:r>
            <a:r>
              <a:rPr lang="en-US" sz="2800" dirty="0" err="1"/>
              <a:t>giúp</a:t>
            </a:r>
            <a:r>
              <a:rPr lang="en-US" sz="2800" dirty="0"/>
              <a:t>?</a:t>
            </a:r>
            <a:endParaRPr lang="en-US" sz="115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33036632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ppt_x"/>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2000" fill="hold"/>
                                        <p:tgtEl>
                                          <p:spTgt spid="17"/>
                                        </p:tgtEl>
                                        <p:attrNameLst>
                                          <p:attrName>fillcolor</p:attrName>
                                        </p:attrNameLst>
                                      </p:cBhvr>
                                      <p:to>
                                        <a:srgbClr val="FF0000"/>
                                      </p:to>
                                    </p:animClr>
                                    <p:set>
                                      <p:cBhvr>
                                        <p:cTn id="39" dur="2000" fill="hold"/>
                                        <p:tgtEl>
                                          <p:spTgt spid="17"/>
                                        </p:tgtEl>
                                        <p:attrNameLst>
                                          <p:attrName>fill.type</p:attrName>
                                        </p:attrNameLst>
                                      </p:cBhvr>
                                      <p:to>
                                        <p:strVal val="solid"/>
                                      </p:to>
                                    </p:set>
                                    <p:set>
                                      <p:cBhvr>
                                        <p:cTn id="40" dur="2000" fill="hold"/>
                                        <p:tgtEl>
                                          <p:spTgt spid="1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2000" fill="hold"/>
                                        <p:tgtEl>
                                          <p:spTgt spid="18"/>
                                        </p:tgtEl>
                                        <p:attrNameLst>
                                          <p:attrName>fillcolor</p:attrName>
                                        </p:attrNameLst>
                                      </p:cBhvr>
                                      <p:to>
                                        <a:srgbClr val="FF0000"/>
                                      </p:to>
                                    </p:animClr>
                                    <p:set>
                                      <p:cBhvr>
                                        <p:cTn id="46" dur="2000" fill="hold"/>
                                        <p:tgtEl>
                                          <p:spTgt spid="18"/>
                                        </p:tgtEl>
                                        <p:attrNameLst>
                                          <p:attrName>fill.type</p:attrName>
                                        </p:attrNameLst>
                                      </p:cBhvr>
                                      <p:to>
                                        <p:strVal val="solid"/>
                                      </p:to>
                                    </p:set>
                                    <p:set>
                                      <p:cBhvr>
                                        <p:cTn id="47" dur="2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8"/>
                  </p:tgtEl>
                </p:cond>
              </p:nextCondLst>
            </p:seq>
            <p:seq concurrent="1" nextAc="seek">
              <p:cTn id="48" restart="whenNotActive" fill="hold" evtFilter="cancelBubble" nodeType="interactiveSeq">
                <p:stCondLst>
                  <p:cond evt="onClick" delay="0">
                    <p:tgtEl>
                      <p:spTgt spid="19"/>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withEffect">
                                  <p:stCondLst>
                                    <p:cond delay="0"/>
                                  </p:stCondLst>
                                  <p:childTnLst>
                                    <p:animClr clrSpc="rgb" dir="cw">
                                      <p:cBhvr>
                                        <p:cTn id="52" dur="2000" fill="hold"/>
                                        <p:tgtEl>
                                          <p:spTgt spid="19"/>
                                        </p:tgtEl>
                                        <p:attrNameLst>
                                          <p:attrName>fillcolor</p:attrName>
                                        </p:attrNameLst>
                                      </p:cBhvr>
                                      <p:to>
                                        <a:srgbClr val="FF0000"/>
                                      </p:to>
                                    </p:animClr>
                                    <p:set>
                                      <p:cBhvr>
                                        <p:cTn id="53" dur="2000" fill="hold"/>
                                        <p:tgtEl>
                                          <p:spTgt spid="19"/>
                                        </p:tgtEl>
                                        <p:attrNameLst>
                                          <p:attrName>fill.type</p:attrName>
                                        </p:attrNameLst>
                                      </p:cBhvr>
                                      <p:to>
                                        <p:strVal val="solid"/>
                                      </p:to>
                                    </p:set>
                                    <p:set>
                                      <p:cBhvr>
                                        <p:cTn id="54" dur="2000" fill="hold"/>
                                        <p:tgtEl>
                                          <p:spTgt spid="19"/>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2" grpId="0" animBg="1"/>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sp>
        <p:nvSpPr>
          <p:cNvPr id="16" name="danana"/>
          <p:cNvSpPr txBox="1"/>
          <p:nvPr/>
        </p:nvSpPr>
        <p:spPr>
          <a:xfrm>
            <a:off x="3168437" y="4519623"/>
            <a:ext cx="6432765" cy="46166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en-US" sz="2400" dirty="0"/>
              <a:t>C. </a:t>
            </a:r>
            <a:r>
              <a:rPr lang="en-US" sz="2400" dirty="0" err="1"/>
              <a:t>Thống</a:t>
            </a:r>
            <a:r>
              <a:rPr lang="en-US" sz="2400" dirty="0"/>
              <a:t> </a:t>
            </a:r>
            <a:r>
              <a:rPr lang="en-US" sz="2400" dirty="0" err="1"/>
              <a:t>nhất</a:t>
            </a:r>
            <a:r>
              <a:rPr lang="en-US" sz="2400" dirty="0"/>
              <a:t> </a:t>
            </a:r>
            <a:r>
              <a:rPr lang="en-US" sz="2400" dirty="0" err="1"/>
              <a:t>cách</a:t>
            </a:r>
            <a:r>
              <a:rPr lang="en-US" sz="2400" dirty="0"/>
              <a:t> </a:t>
            </a:r>
            <a:r>
              <a:rPr lang="en-US" sz="2400" dirty="0" err="1"/>
              <a:t>hòa</a:t>
            </a:r>
            <a:r>
              <a:rPr lang="en-US" sz="2400" dirty="0"/>
              <a:t> </a:t>
            </a:r>
            <a:r>
              <a:rPr lang="en-US" sz="2400" dirty="0" err="1"/>
              <a:t>giải</a:t>
            </a:r>
            <a:r>
              <a:rPr lang="en-US" sz="2400" dirty="0"/>
              <a:t>.</a:t>
            </a:r>
            <a:endParaRPr lang="en-US" sz="2400" dirty="0">
              <a:latin typeface="UTM Avo" panose="02040603050506020204" pitchFamily="18" charset="0"/>
              <a:cs typeface="Times New Roman" pitchFamily="18" charset="0"/>
            </a:endParaRPr>
          </a:p>
        </p:txBody>
      </p:sp>
      <p:sp>
        <p:nvSpPr>
          <p:cNvPr id="17" name="dapanb"/>
          <p:cNvSpPr txBox="1"/>
          <p:nvPr/>
        </p:nvSpPr>
        <p:spPr>
          <a:xfrm>
            <a:off x="3168435" y="3274195"/>
            <a:ext cx="6432763" cy="830997"/>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en-US" sz="2400" dirty="0"/>
              <a:t>B</a:t>
            </a:r>
            <a:r>
              <a:rPr lang="vi-VN" sz="2400"/>
              <a:t>. Không nghe bạn nói, cãi nhau đến khi không chơi được với nhau nữa thì thôi</a:t>
            </a:r>
            <a:r>
              <a:rPr lang="en-US" sz="2400"/>
              <a:t>.</a:t>
            </a:r>
            <a:endParaRPr lang="en-US" sz="2400" dirty="0">
              <a:latin typeface="UTM Avo" panose="02040603050506020204" pitchFamily="18" charset="0"/>
              <a:cs typeface="Times New Roman" pitchFamily="18" charset="0"/>
            </a:endParaRPr>
          </a:p>
        </p:txBody>
      </p:sp>
      <p:sp>
        <p:nvSpPr>
          <p:cNvPr id="18" name="dapanc"/>
          <p:cNvSpPr txBox="1"/>
          <p:nvPr/>
        </p:nvSpPr>
        <p:spPr>
          <a:xfrm>
            <a:off x="3168436" y="2398099"/>
            <a:ext cx="6432763"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vi-VN" sz="2400" dirty="0"/>
              <a:t>A. </a:t>
            </a:r>
            <a:r>
              <a:rPr lang="en-US" sz="2400" dirty="0" err="1"/>
              <a:t>Tìm</a:t>
            </a:r>
            <a:r>
              <a:rPr lang="en-US" sz="2400" dirty="0"/>
              <a:t> </a:t>
            </a:r>
            <a:r>
              <a:rPr lang="en-US" sz="2400" dirty="0" err="1"/>
              <a:t>lí</a:t>
            </a:r>
            <a:r>
              <a:rPr lang="en-US" sz="2400" dirty="0"/>
              <a:t> do </a:t>
            </a:r>
            <a:r>
              <a:rPr lang="en-US" sz="2400" dirty="0" err="1"/>
              <a:t>dẫn</a:t>
            </a:r>
            <a:r>
              <a:rPr lang="en-US" sz="2400" dirty="0"/>
              <a:t> </a:t>
            </a:r>
            <a:r>
              <a:rPr lang="en-US" sz="2400" dirty="0" err="1"/>
              <a:t>đến</a:t>
            </a:r>
            <a:r>
              <a:rPr lang="en-US" sz="2400" dirty="0"/>
              <a:t> </a:t>
            </a:r>
            <a:r>
              <a:rPr lang="en-US" sz="2400" dirty="0" err="1"/>
              <a:t>bất</a:t>
            </a:r>
            <a:r>
              <a:rPr lang="en-US" sz="2400" dirty="0"/>
              <a:t> </a:t>
            </a:r>
            <a:r>
              <a:rPr lang="en-US" sz="2400" dirty="0" err="1"/>
              <a:t>đồng</a:t>
            </a:r>
            <a:r>
              <a:rPr lang="en-US" sz="2400" dirty="0"/>
              <a:t>.</a:t>
            </a:r>
            <a:endParaRPr lang="en-US" sz="2400" dirty="0">
              <a:latin typeface="UTM Avo" panose="02040603050506020204" pitchFamily="18" charset="0"/>
              <a:cs typeface="Times New Roman" pitchFamily="18" charset="0"/>
            </a:endParaRPr>
          </a:p>
        </p:txBody>
      </p:sp>
      <p:sp>
        <p:nvSpPr>
          <p:cNvPr id="19" name="dapand"/>
          <p:cNvSpPr txBox="1"/>
          <p:nvPr/>
        </p:nvSpPr>
        <p:spPr>
          <a:xfrm>
            <a:off x="3168435" y="5395719"/>
            <a:ext cx="6432763" cy="46166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a:r>
              <a:rPr lang="en-US" sz="2400" dirty="0"/>
              <a:t>D</a:t>
            </a:r>
            <a:r>
              <a:rPr lang="en-US" sz="2400"/>
              <a:t>. Bình tĩnh lắng nghe bạn.</a:t>
            </a:r>
            <a:endParaRPr lang="en-US" sz="2400" dirty="0">
              <a:latin typeface="UTM Avo" panose="02040603050506020204" pitchFamily="18" charset="0"/>
              <a:cs typeface="Times New Roman" pitchFamily="18" charset="0"/>
            </a:endParaRPr>
          </a:p>
        </p:txBody>
      </p:sp>
      <p:sp>
        <p:nvSpPr>
          <p:cNvPr id="22" name="cauhoi"/>
          <p:cNvSpPr/>
          <p:nvPr/>
        </p:nvSpPr>
        <p:spPr>
          <a:xfrm>
            <a:off x="2971798" y="116428"/>
            <a:ext cx="6629401" cy="1907537"/>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3570220" y="446619"/>
            <a:ext cx="5922657" cy="954107"/>
          </a:xfrm>
          <a:prstGeom prst="rect">
            <a:avLst/>
          </a:prstGeom>
          <a:noFill/>
        </p:spPr>
        <p:txBody>
          <a:bodyPr wrap="square" rtlCol="0">
            <a:spAutoFit/>
          </a:bodyPr>
          <a:lstStyle/>
          <a:p>
            <a:pPr algn="ctr"/>
            <a:r>
              <a:rPr lang="vi-VN" sz="2800" dirty="0"/>
              <a:t>Câu hỏi 4: Đáp án nào </a:t>
            </a:r>
            <a:r>
              <a:rPr lang="vi-VN" sz="2800"/>
              <a:t>dưới đây </a:t>
            </a:r>
            <a:r>
              <a:rPr lang="vi-VN" sz="2800" dirty="0"/>
              <a:t>là cách để hòa giải bất đồng?</a:t>
            </a:r>
            <a:endParaRPr lang="en-US" sz="8000" dirty="0">
              <a:latin typeface="UTM Avo" panose="02040603050506020204" pitchFamily="18" charset="0"/>
              <a:cs typeface="Times New Roman" pitchFamily="18" charset="0"/>
            </a:endParaRPr>
          </a:p>
        </p:txBody>
      </p:sp>
      <p:pic>
        <p:nvPicPr>
          <p:cNvPr id="21" name="Picture 20">
            <a:extLst>
              <a:ext uri="{FF2B5EF4-FFF2-40B4-BE49-F238E27FC236}">
                <a16:creationId xmlns:a16="http://schemas.microsoft.com/office/drawing/2014/main" id="{398E9635-A8AC-4538-91B8-14D1EA3D11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1953160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2000" fill="hold"/>
                                        <p:tgtEl>
                                          <p:spTgt spid="16"/>
                                        </p:tgtEl>
                                        <p:attrNameLst>
                                          <p:attrName>fillcolor</p:attrName>
                                        </p:attrNameLst>
                                      </p:cBhvr>
                                      <p:to>
                                        <a:srgbClr val="00B050"/>
                                      </p:to>
                                    </p:animClr>
                                    <p:set>
                                      <p:cBhvr>
                                        <p:cTn id="32" dur="2000" fill="hold"/>
                                        <p:tgtEl>
                                          <p:spTgt spid="16"/>
                                        </p:tgtEl>
                                        <p:attrNameLst>
                                          <p:attrName>fill.type</p:attrName>
                                        </p:attrNameLst>
                                      </p:cBhvr>
                                      <p:to>
                                        <p:strVal val="solid"/>
                                      </p:to>
                                    </p:set>
                                    <p:set>
                                      <p:cBhvr>
                                        <p:cTn id="33" dur="2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000" fill="hold"/>
                                        <p:tgtEl>
                                          <p:spTgt spid="18"/>
                                        </p:tgtEl>
                                        <p:attrNameLst>
                                          <p:attrName>fillcolor</p:attrName>
                                        </p:attrNameLst>
                                      </p:cBhvr>
                                      <p:to>
                                        <a:srgbClr val="00B050"/>
                                      </p:to>
                                    </p:animClr>
                                    <p:set>
                                      <p:cBhvr>
                                        <p:cTn id="39" dur="2000" fill="hold"/>
                                        <p:tgtEl>
                                          <p:spTgt spid="18"/>
                                        </p:tgtEl>
                                        <p:attrNameLst>
                                          <p:attrName>fill.type</p:attrName>
                                        </p:attrNameLst>
                                      </p:cBhvr>
                                      <p:to>
                                        <p:strVal val="solid"/>
                                      </p:to>
                                    </p:set>
                                    <p:set>
                                      <p:cBhvr>
                                        <p:cTn id="40" dur="2000" fill="hold"/>
                                        <p:tgtEl>
                                          <p:spTgt spid="18"/>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8"/>
                  </p:tgtEl>
                </p:cond>
              </p:nextCondLst>
            </p:seq>
            <p:seq concurrent="1" nextAc="seek">
              <p:cTn id="41" restart="whenNotActive" fill="hold" evtFilter="cancelBubble" nodeType="interactiveSeq">
                <p:stCondLst>
                  <p:cond evt="onClick" delay="0">
                    <p:tgtEl>
                      <p:spTgt spid="19"/>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2000" fill="hold"/>
                                        <p:tgtEl>
                                          <p:spTgt spid="19"/>
                                        </p:tgtEl>
                                        <p:attrNameLst>
                                          <p:attrName>fillcolor</p:attrName>
                                        </p:attrNameLst>
                                      </p:cBhvr>
                                      <p:to>
                                        <a:srgbClr val="00B050"/>
                                      </p:to>
                                    </p:animClr>
                                    <p:set>
                                      <p:cBhvr>
                                        <p:cTn id="46" dur="2000" fill="hold"/>
                                        <p:tgtEl>
                                          <p:spTgt spid="19"/>
                                        </p:tgtEl>
                                        <p:attrNameLst>
                                          <p:attrName>fill.type</p:attrName>
                                        </p:attrNameLst>
                                      </p:cBhvr>
                                      <p:to>
                                        <p:strVal val="solid"/>
                                      </p:to>
                                    </p:set>
                                    <p:set>
                                      <p:cBhvr>
                                        <p:cTn id="47" dur="2000" fill="hold"/>
                                        <p:tgtEl>
                                          <p:spTgt spid="19"/>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9"/>
                  </p:tgtEl>
                </p:cond>
              </p:nextCondLst>
            </p:seq>
            <p:seq concurrent="1" nextAc="seek">
              <p:cTn id="48" restart="whenNotActive" fill="hold" evtFilter="cancelBubble" nodeType="interactiveSeq">
                <p:stCondLst>
                  <p:cond evt="onClick" delay="0">
                    <p:tgtEl>
                      <p:spTgt spid="17"/>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2000" fill="hold"/>
                                        <p:tgtEl>
                                          <p:spTgt spid="17"/>
                                        </p:tgtEl>
                                        <p:attrNameLst>
                                          <p:attrName>fillcolor</p:attrName>
                                        </p:attrNameLst>
                                      </p:cBhvr>
                                      <p:to>
                                        <a:srgbClr val="FF0000"/>
                                      </p:to>
                                    </p:animClr>
                                    <p:set>
                                      <p:cBhvr>
                                        <p:cTn id="53" dur="2000" fill="hold"/>
                                        <p:tgtEl>
                                          <p:spTgt spid="17"/>
                                        </p:tgtEl>
                                        <p:attrNameLst>
                                          <p:attrName>fill.type</p:attrName>
                                        </p:attrNameLst>
                                      </p:cBhvr>
                                      <p:to>
                                        <p:strVal val="solid"/>
                                      </p:to>
                                    </p:set>
                                    <p:set>
                                      <p:cBhvr>
                                        <p:cTn id="54" dur="2000" fill="hold"/>
                                        <p:tgtEl>
                                          <p:spTgt spid="17"/>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17"/>
                  </p:tgtEl>
                </p:cond>
              </p:nextCondLst>
            </p:seq>
          </p:childTnLst>
        </p:cTn>
      </p:par>
    </p:tnLst>
    <p:bldLst>
      <p:bldP spid="16" grpId="0" animBg="1"/>
      <p:bldP spid="17" grpId="0" animBg="1"/>
      <p:bldP spid="18" grpId="0" animBg="1"/>
      <p:bldP spid="19" grpId="0" animBg="1"/>
      <p:bldP spid="22" grpId="0" animBg="1"/>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sp>
        <p:nvSpPr>
          <p:cNvPr id="4" name="Hộp Văn bản 86">
            <a:extLst>
              <a:ext uri="{FF2B5EF4-FFF2-40B4-BE49-F238E27FC236}">
                <a16:creationId xmlns:a16="http://schemas.microsoft.com/office/drawing/2014/main" id="{64E5E09A-C0D9-4E62-9E85-493EE80019C1}"/>
              </a:ext>
            </a:extLst>
          </p:cNvPr>
          <p:cNvSpPr txBox="1"/>
          <p:nvPr/>
        </p:nvSpPr>
        <p:spPr>
          <a:xfrm>
            <a:off x="2604700" y="1274722"/>
            <a:ext cx="7259971" cy="584775"/>
          </a:xfrm>
          <a:prstGeom prst="rect">
            <a:avLst/>
          </a:prstGeom>
          <a:noFill/>
        </p:spPr>
        <p:txBody>
          <a:bodyPr wrap="square" rtlCol="0">
            <a:spAutoFit/>
          </a:bodyPr>
          <a:lstStyle/>
          <a:p>
            <a:pPr algn="ctr"/>
            <a:r>
              <a:rPr lang="en-US" sz="3200" b="1" dirty="0">
                <a:latin typeface="+mj-lt"/>
                <a:cs typeface="Arial" panose="020B0604020202020204" pitchFamily="34" charset="0"/>
              </a:rPr>
              <a:t>HƯỚNG DẪN VỀ NHÀ</a:t>
            </a:r>
          </a:p>
        </p:txBody>
      </p:sp>
      <p:sp>
        <p:nvSpPr>
          <p:cNvPr id="5" name="Hộp Văn bản 97">
            <a:extLst>
              <a:ext uri="{FF2B5EF4-FFF2-40B4-BE49-F238E27FC236}">
                <a16:creationId xmlns:a16="http://schemas.microsoft.com/office/drawing/2014/main" id="{1607B8FD-4C6D-400C-8446-7821D084F38F}"/>
              </a:ext>
            </a:extLst>
          </p:cNvPr>
          <p:cNvSpPr txBox="1"/>
          <p:nvPr/>
        </p:nvSpPr>
        <p:spPr>
          <a:xfrm>
            <a:off x="863600" y="3378200"/>
            <a:ext cx="4413005" cy="1121846"/>
          </a:xfrm>
          <a:prstGeom prst="rect">
            <a:avLst/>
          </a:prstGeom>
          <a:noFill/>
        </p:spPr>
        <p:txBody>
          <a:bodyPr wrap="square">
            <a:spAutoFit/>
          </a:bodyPr>
          <a:lstStyle/>
          <a:p>
            <a:pPr algn="ctr">
              <a:lnSpc>
                <a:spcPct val="150000"/>
              </a:lnSpc>
            </a:pPr>
            <a:r>
              <a:rPr lang="en-US" sz="2400" dirty="0">
                <a:latin typeface="+mj-lt"/>
                <a:ea typeface="Calibri" panose="020F0502020204030204" pitchFamily="34" charset="0"/>
                <a:cs typeface="Arial" panose="020B0604020202020204" pitchFamily="34" charset="0"/>
              </a:rPr>
              <a:t>S</a:t>
            </a:r>
            <a:r>
              <a:rPr lang="vi-VN" sz="2400" dirty="0">
                <a:latin typeface="+mj-lt"/>
                <a:ea typeface="Calibri" panose="020F0502020204030204" pitchFamily="34" charset="0"/>
                <a:cs typeface="Arial" panose="020B0604020202020204" pitchFamily="34" charset="0"/>
              </a:rPr>
              <a:t>ưu tầm những câu chuyện về tình cảm bạn bè.</a:t>
            </a:r>
            <a:endParaRPr lang="en-US" sz="2400" dirty="0">
              <a:latin typeface="+mj-lt"/>
              <a:cs typeface="Arial" panose="020B0604020202020204" pitchFamily="34" charset="0"/>
            </a:endParaRPr>
          </a:p>
        </p:txBody>
      </p:sp>
      <p:sp>
        <p:nvSpPr>
          <p:cNvPr id="6" name="Hộp Văn bản 100">
            <a:extLst>
              <a:ext uri="{FF2B5EF4-FFF2-40B4-BE49-F238E27FC236}">
                <a16:creationId xmlns:a16="http://schemas.microsoft.com/office/drawing/2014/main" id="{491DD608-9EB5-4DCB-8730-6DF21542210A}"/>
              </a:ext>
            </a:extLst>
          </p:cNvPr>
          <p:cNvSpPr txBox="1"/>
          <p:nvPr/>
        </p:nvSpPr>
        <p:spPr>
          <a:xfrm>
            <a:off x="6775580" y="3406339"/>
            <a:ext cx="4705221" cy="1121846"/>
          </a:xfrm>
          <a:prstGeom prst="rect">
            <a:avLst/>
          </a:prstGeom>
          <a:noFill/>
        </p:spPr>
        <p:txBody>
          <a:bodyPr wrap="square">
            <a:spAutoFit/>
          </a:bodyPr>
          <a:lstStyle/>
          <a:p>
            <a:pPr algn="ctr">
              <a:lnSpc>
                <a:spcPct val="150000"/>
              </a:lnSpc>
            </a:pPr>
            <a:r>
              <a:rPr lang="vi-VN" sz="2400" dirty="0">
                <a:latin typeface="+mj-lt"/>
                <a:ea typeface="Calibri" panose="020F0502020204030204" pitchFamily="34" charset="0"/>
                <a:cs typeface="Arial" panose="020B0604020202020204" pitchFamily="34" charset="0"/>
              </a:rPr>
              <a:t>Chuẩn bị tiết sinh hoạt theo hướng dẫn của giáo viên</a:t>
            </a:r>
          </a:p>
        </p:txBody>
      </p:sp>
      <p:pic>
        <p:nvPicPr>
          <p:cNvPr id="7" name="Đồ họa 105" descr="Chinese Knot outline">
            <a:extLst>
              <a:ext uri="{FF2B5EF4-FFF2-40B4-BE49-F238E27FC236}">
                <a16:creationId xmlns:a16="http://schemas.microsoft.com/office/drawing/2014/main" id="{F220CE2F-A2BE-4A65-9B2A-9A0BA3C26CF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48075" y="1702848"/>
            <a:ext cx="1574800" cy="1574800"/>
          </a:xfrm>
          <a:prstGeom prst="rect">
            <a:avLst/>
          </a:prstGeom>
        </p:spPr>
      </p:pic>
      <p:pic>
        <p:nvPicPr>
          <p:cNvPr id="8" name="Đồ họa 106" descr="Chinese Knot outline">
            <a:extLst>
              <a:ext uri="{FF2B5EF4-FFF2-40B4-BE49-F238E27FC236}">
                <a16:creationId xmlns:a16="http://schemas.microsoft.com/office/drawing/2014/main" id="{8878AC6E-3297-4550-8998-A8B6BB7D7CC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89871" y="1752600"/>
            <a:ext cx="1574800" cy="1574800"/>
          </a:xfrm>
          <a:prstGeom prst="rect">
            <a:avLst/>
          </a:prstGeom>
        </p:spPr>
      </p:pic>
      <p:pic>
        <p:nvPicPr>
          <p:cNvPr id="9" name="Picture 17">
            <a:extLst>
              <a:ext uri="{FF2B5EF4-FFF2-40B4-BE49-F238E27FC236}">
                <a16:creationId xmlns:a16="http://schemas.microsoft.com/office/drawing/2014/main" id="{4AE4062D-4475-4194-B87A-779DC6044C7C}"/>
              </a:ext>
            </a:extLst>
          </p:cNvPr>
          <p:cNvPicPr>
            <a:picLocks noChangeAspect="1"/>
          </p:cNvPicPr>
          <p:nvPr/>
        </p:nvPicPr>
        <p:blipFill>
          <a:blip r:embed="rId6"/>
          <a:srcRect/>
          <a:stretch>
            <a:fillRect/>
          </a:stretch>
        </p:blipFill>
        <p:spPr>
          <a:xfrm>
            <a:off x="5290327" y="4598722"/>
            <a:ext cx="1730533" cy="1496189"/>
          </a:xfrm>
          <a:prstGeom prst="rect">
            <a:avLst/>
          </a:prstGeom>
        </p:spPr>
      </p:pic>
    </p:spTree>
    <p:extLst>
      <p:ext uri="{BB962C8B-B14F-4D97-AF65-F5344CB8AC3E}">
        <p14:creationId xmlns:p14="http://schemas.microsoft.com/office/powerpoint/2010/main" val="25541669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anim calcmode="lin" valueType="num">
                                      <p:cBhvr>
                                        <p:cTn id="17" dur="500" fill="hold"/>
                                        <p:tgtEl>
                                          <p:spTgt spid="5"/>
                                        </p:tgtEl>
                                        <p:attrNameLst>
                                          <p:attrName>ppt_x</p:attrName>
                                        </p:attrNameLst>
                                      </p:cBhvr>
                                      <p:tavLst>
                                        <p:tav tm="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111</TotalTime>
  <Words>799</Words>
  <Application>Microsoft Office PowerPoint</Application>
  <PresentationFormat>Widescreen</PresentationFormat>
  <Paragraphs>72</Paragraphs>
  <Slides>23</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23</vt:i4>
      </vt:variant>
    </vt:vector>
  </HeadingPairs>
  <TitlesOfParts>
    <vt:vector size="31" baseType="lpstr">
      <vt:lpstr>Arial</vt:lpstr>
      <vt:lpstr>Calibri</vt:lpstr>
      <vt:lpstr>Calibri Light</vt:lpstr>
      <vt:lpstr>UTM Avo</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ngoch</dc:creator>
  <dc:description>9Slide.vn</dc:description>
  <cp:lastModifiedBy>hung.nv2510hung.nv2510</cp:lastModifiedBy>
  <cp:revision>19</cp:revision>
  <dcterms:created xsi:type="dcterms:W3CDTF">2023-03-28T03:35:09Z</dcterms:created>
  <dcterms:modified xsi:type="dcterms:W3CDTF">2023-08-21T04:17:49Z</dcterms:modified>
  <cp:category>9Slide.vn</cp:category>
</cp:coreProperties>
</file>