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0"/>
  </p:notesMasterIdLst>
  <p:sldIdLst>
    <p:sldId id="257" r:id="rId4"/>
    <p:sldId id="364" r:id="rId5"/>
    <p:sldId id="376" r:id="rId6"/>
    <p:sldId id="256" r:id="rId7"/>
    <p:sldId id="267" r:id="rId8"/>
    <p:sldId id="260" r:id="rId9"/>
    <p:sldId id="373" r:id="rId10"/>
    <p:sldId id="379" r:id="rId11"/>
    <p:sldId id="380" r:id="rId12"/>
    <p:sldId id="381" r:id="rId13"/>
    <p:sldId id="382" r:id="rId14"/>
    <p:sldId id="383" r:id="rId15"/>
    <p:sldId id="384" r:id="rId16"/>
    <p:sldId id="385" r:id="rId17"/>
    <p:sldId id="386" r:id="rId18"/>
    <p:sldId id="259" r:id="rId19"/>
    <p:sldId id="263" r:id="rId20"/>
    <p:sldId id="261" r:id="rId21"/>
    <p:sldId id="389" r:id="rId22"/>
    <p:sldId id="387" r:id="rId23"/>
    <p:sldId id="258" r:id="rId24"/>
    <p:sldId id="262" r:id="rId25"/>
    <p:sldId id="388" r:id="rId26"/>
    <p:sldId id="374" r:id="rId27"/>
    <p:sldId id="266" r:id="rId28"/>
    <p:sldId id="39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 id="376"/>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9"/>
            <p14:sldId id="380"/>
            <p14:sldId id="381"/>
            <p14:sldId id="382"/>
            <p14:sldId id="383"/>
            <p14:sldId id="384"/>
            <p14:sldId id="385"/>
            <p14:sldId id="386"/>
          </p14:sldIdLst>
        </p14:section>
        <p14:section name="SHL" id="{A13DB347-C564-4436-BE85-EF03CBD32C2D}">
          <p14:sldIdLst>
            <p14:sldId id="259"/>
            <p14:sldId id="263"/>
          </p14:sldIdLst>
        </p14:section>
        <p14:section name="HĐ nối tiếp" id="{3ADF448C-8E95-45D1-860C-1D3CE70BC927}">
          <p14:sldIdLst>
            <p14:sldId id="261"/>
            <p14:sldId id="389"/>
            <p14:sldId id="387"/>
            <p14:sldId id="258"/>
            <p14:sldId id="262"/>
            <p14:sldId id="388"/>
          </p14:sldIdLst>
        </p14:section>
        <p14:section name="Tự đánh giá" id="{7E3EA2DB-4ECA-46C4-AE99-1BDB6E5D3586}">
          <p14:sldIdLst/>
        </p14:section>
        <p14:section name="END" id="{09D271F4-F85F-46E8-ACF3-54DB7682D3DB}">
          <p14:sldIdLst>
            <p14:sldId id="374"/>
            <p14:sldId id="266"/>
            <p14:sldId id="3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6C82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BA7A8D-6128-40B0-85DF-A9D44A78A009}" v="222" dt="2023-04-24T03:15:24.937"/>
    <p1510:client id="{445203A4-C40B-425F-951E-2C02B522D4C8}" v="73" dt="2023-04-24T02:03:28.841"/>
    <p1510:client id="{70B0D28F-D939-4B2D-B04D-A708BE1F1D62}" v="1017" dt="2023-04-24T01:50:16.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43BA7A8D-6128-40B0-85DF-A9D44A78A009}"/>
    <pc:docChg chg="custSel modSld modMainMaster">
      <pc:chgData name="Nguyen Huy" userId="03e08db4-59cf-4cb4-b2d1-70d2dd8489fe" providerId="ADAL" clId="{43BA7A8D-6128-40B0-85DF-A9D44A78A009}" dt="2023-04-24T03:15:24.937" v="448"/>
      <pc:docMkLst>
        <pc:docMk/>
      </pc:docMkLst>
      <pc:sldChg chg="modAnim">
        <pc:chgData name="Nguyen Huy" userId="03e08db4-59cf-4cb4-b2d1-70d2dd8489fe" providerId="ADAL" clId="{43BA7A8D-6128-40B0-85DF-A9D44A78A009}" dt="2023-04-24T03:15:16.028" v="391"/>
        <pc:sldMkLst>
          <pc:docMk/>
          <pc:sldMk cId="522577783" sldId="263"/>
        </pc:sldMkLst>
      </pc:sldChg>
      <pc:sldChg chg="modSp mod modAnim">
        <pc:chgData name="Nguyen Huy" userId="03e08db4-59cf-4cb4-b2d1-70d2dd8489fe" providerId="ADAL" clId="{43BA7A8D-6128-40B0-85DF-A9D44A78A009}" dt="2023-04-24T03:13:05.605" v="60"/>
        <pc:sldMkLst>
          <pc:docMk/>
          <pc:sldMk cId="1308164110" sldId="267"/>
        </pc:sldMkLst>
        <pc:picChg chg="mod">
          <ac:chgData name="Nguyen Huy" userId="03e08db4-59cf-4cb4-b2d1-70d2dd8489fe" providerId="ADAL" clId="{43BA7A8D-6128-40B0-85DF-A9D44A78A009}" dt="2023-04-24T03:13:01.458" v="57" actId="1076"/>
          <ac:picMkLst>
            <pc:docMk/>
            <pc:sldMk cId="1308164110" sldId="267"/>
            <ac:picMk id="3" creationId="{5FE3219F-BD02-8102-AAC7-7A7D789A676D}"/>
          </ac:picMkLst>
        </pc:picChg>
      </pc:sldChg>
      <pc:sldChg chg="modAnim">
        <pc:chgData name="Nguyen Huy" userId="03e08db4-59cf-4cb4-b2d1-70d2dd8489fe" providerId="ADAL" clId="{43BA7A8D-6128-40B0-85DF-A9D44A78A009}" dt="2023-04-24T03:12:37.525" v="1"/>
        <pc:sldMkLst>
          <pc:docMk/>
          <pc:sldMk cId="1309629433" sldId="364"/>
        </pc:sldMkLst>
      </pc:sldChg>
      <pc:sldChg chg="modAnim">
        <pc:chgData name="Nguyen Huy" userId="03e08db4-59cf-4cb4-b2d1-70d2dd8489fe" providerId="ADAL" clId="{43BA7A8D-6128-40B0-85DF-A9D44A78A009}" dt="2023-04-24T03:13:21.720" v="119"/>
        <pc:sldMkLst>
          <pc:docMk/>
          <pc:sldMk cId="1023419326" sldId="373"/>
        </pc:sldMkLst>
      </pc:sldChg>
      <pc:sldChg chg="modAnim">
        <pc:chgData name="Nguyen Huy" userId="03e08db4-59cf-4cb4-b2d1-70d2dd8489fe" providerId="ADAL" clId="{43BA7A8D-6128-40B0-85DF-A9D44A78A009}" dt="2023-04-24T03:15:23.907" v="421"/>
        <pc:sldMkLst>
          <pc:docMk/>
          <pc:sldMk cId="2554166935" sldId="374"/>
        </pc:sldMkLst>
      </pc:sldChg>
      <pc:sldChg chg="modAnim">
        <pc:chgData name="Nguyen Huy" userId="03e08db4-59cf-4cb4-b2d1-70d2dd8489fe" providerId="ADAL" clId="{43BA7A8D-6128-40B0-85DF-A9D44A78A009}" dt="2023-04-24T03:12:54.333" v="29"/>
        <pc:sldMkLst>
          <pc:docMk/>
          <pc:sldMk cId="1832599235" sldId="376"/>
        </pc:sldMkLst>
      </pc:sldChg>
      <pc:sldChg chg="modAnim">
        <pc:chgData name="Nguyen Huy" userId="03e08db4-59cf-4cb4-b2d1-70d2dd8489fe" providerId="ADAL" clId="{43BA7A8D-6128-40B0-85DF-A9D44A78A009}" dt="2023-04-24T03:13:34.174" v="147"/>
        <pc:sldMkLst>
          <pc:docMk/>
          <pc:sldMk cId="1713396264" sldId="379"/>
        </pc:sldMkLst>
      </pc:sldChg>
      <pc:sldChg chg="modAnim">
        <pc:chgData name="Nguyen Huy" userId="03e08db4-59cf-4cb4-b2d1-70d2dd8489fe" providerId="ADAL" clId="{43BA7A8D-6128-40B0-85DF-A9D44A78A009}" dt="2023-04-24T03:13:43.438" v="176"/>
        <pc:sldMkLst>
          <pc:docMk/>
          <pc:sldMk cId="742752630" sldId="380"/>
        </pc:sldMkLst>
      </pc:sldChg>
      <pc:sldChg chg="modAnim">
        <pc:chgData name="Nguyen Huy" userId="03e08db4-59cf-4cb4-b2d1-70d2dd8489fe" providerId="ADAL" clId="{43BA7A8D-6128-40B0-85DF-A9D44A78A009}" dt="2023-04-24T03:13:50.062" v="179"/>
        <pc:sldMkLst>
          <pc:docMk/>
          <pc:sldMk cId="522485609" sldId="381"/>
        </pc:sldMkLst>
      </pc:sldChg>
      <pc:sldChg chg="modAnim">
        <pc:chgData name="Nguyen Huy" userId="03e08db4-59cf-4cb4-b2d1-70d2dd8489fe" providerId="ADAL" clId="{43BA7A8D-6128-40B0-85DF-A9D44A78A009}" dt="2023-04-24T03:14:00.640" v="209"/>
        <pc:sldMkLst>
          <pc:docMk/>
          <pc:sldMk cId="2621051257" sldId="382"/>
        </pc:sldMkLst>
      </pc:sldChg>
      <pc:sldChg chg="modAnim">
        <pc:chgData name="Nguyen Huy" userId="03e08db4-59cf-4cb4-b2d1-70d2dd8489fe" providerId="ADAL" clId="{43BA7A8D-6128-40B0-85DF-A9D44A78A009}" dt="2023-04-24T03:14:22.305" v="268"/>
        <pc:sldMkLst>
          <pc:docMk/>
          <pc:sldMk cId="739368828" sldId="383"/>
        </pc:sldMkLst>
      </pc:sldChg>
      <pc:sldChg chg="modAnim">
        <pc:chgData name="Nguyen Huy" userId="03e08db4-59cf-4cb4-b2d1-70d2dd8489fe" providerId="ADAL" clId="{43BA7A8D-6128-40B0-85DF-A9D44A78A009}" dt="2023-04-24T03:14:36.373" v="296"/>
        <pc:sldMkLst>
          <pc:docMk/>
          <pc:sldMk cId="1578863015" sldId="384"/>
        </pc:sldMkLst>
      </pc:sldChg>
      <pc:sldChg chg="modAnim">
        <pc:chgData name="Nguyen Huy" userId="03e08db4-59cf-4cb4-b2d1-70d2dd8489fe" providerId="ADAL" clId="{43BA7A8D-6128-40B0-85DF-A9D44A78A009}" dt="2023-04-24T03:14:45.354" v="299"/>
        <pc:sldMkLst>
          <pc:docMk/>
          <pc:sldMk cId="613872163" sldId="385"/>
        </pc:sldMkLst>
      </pc:sldChg>
      <pc:sldChg chg="modSp mod modAnim">
        <pc:chgData name="Nguyen Huy" userId="03e08db4-59cf-4cb4-b2d1-70d2dd8489fe" providerId="ADAL" clId="{43BA7A8D-6128-40B0-85DF-A9D44A78A009}" dt="2023-04-24T03:14:51.403" v="329"/>
        <pc:sldMkLst>
          <pc:docMk/>
          <pc:sldMk cId="1040244080" sldId="386"/>
        </pc:sldMkLst>
        <pc:spChg chg="mod">
          <ac:chgData name="Nguyen Huy" userId="03e08db4-59cf-4cb4-b2d1-70d2dd8489fe" providerId="ADAL" clId="{43BA7A8D-6128-40B0-85DF-A9D44A78A009}" dt="2023-04-24T03:14:48.947" v="327" actId="1076"/>
          <ac:spMkLst>
            <pc:docMk/>
            <pc:sldMk cId="1040244080" sldId="386"/>
            <ac:spMk id="2" creationId="{27C1E107-D5FF-AA18-4960-11D792354550}"/>
          </ac:spMkLst>
        </pc:spChg>
      </pc:sldChg>
      <pc:sldMasterChg chg="addSp delSp modSp mod">
        <pc:chgData name="Nguyen Huy" userId="03e08db4-59cf-4cb4-b2d1-70d2dd8489fe" providerId="ADAL" clId="{43BA7A8D-6128-40B0-85DF-A9D44A78A009}" dt="2023-04-24T03:15:24.937" v="448"/>
        <pc:sldMasterMkLst>
          <pc:docMk/>
          <pc:sldMasterMk cId="27313813" sldId="2147483648"/>
        </pc:sldMasterMkLst>
        <pc:spChg chg="mod modVis">
          <ac:chgData name="Nguyen Huy" userId="03e08db4-59cf-4cb4-b2d1-70d2dd8489fe" providerId="ADAL" clId="{43BA7A8D-6128-40B0-85DF-A9D44A78A009}" dt="2023-04-24T03:15:24.924" v="427"/>
          <ac:spMkLst>
            <pc:docMk/>
            <pc:sldMasterMk cId="27313813" sldId="2147483648"/>
            <ac:spMk id="3" creationId="{00000000-0000-0000-0000-000000000000}"/>
          </ac:spMkLst>
        </pc:spChg>
        <pc:spChg chg="mod modVis">
          <ac:chgData name="Nguyen Huy" userId="03e08db4-59cf-4cb4-b2d1-70d2dd8489fe" providerId="ADAL" clId="{43BA7A8D-6128-40B0-85DF-A9D44A78A009}" dt="2023-04-24T03:15:24.925" v="429"/>
          <ac:spMkLst>
            <pc:docMk/>
            <pc:sldMasterMk cId="27313813" sldId="2147483648"/>
            <ac:spMk id="4" creationId="{00000000-0000-0000-0000-000000000000}"/>
          </ac:spMkLst>
        </pc:spChg>
        <pc:spChg chg="mod modVis">
          <ac:chgData name="Nguyen Huy" userId="03e08db4-59cf-4cb4-b2d1-70d2dd8489fe" providerId="ADAL" clId="{43BA7A8D-6128-40B0-85DF-A9D44A78A009}" dt="2023-04-24T03:15:24.926" v="431"/>
          <ac:spMkLst>
            <pc:docMk/>
            <pc:sldMasterMk cId="27313813" sldId="2147483648"/>
            <ac:spMk id="5" creationId="{00000000-0000-0000-0000-000000000000}"/>
          </ac:spMkLst>
        </pc:spChg>
        <pc:spChg chg="mod modVis">
          <ac:chgData name="Nguyen Huy" userId="03e08db4-59cf-4cb4-b2d1-70d2dd8489fe" providerId="ADAL" clId="{43BA7A8D-6128-40B0-85DF-A9D44A78A009}" dt="2023-04-24T03:15:24.927" v="433"/>
          <ac:spMkLst>
            <pc:docMk/>
            <pc:sldMasterMk cId="27313813" sldId="2147483648"/>
            <ac:spMk id="6" creationId="{00000000-0000-0000-0000-000000000000}"/>
          </ac:spMkLst>
        </pc:spChg>
        <pc:spChg chg="add del mod ord modVis">
          <ac:chgData name="Nguyen Huy" userId="03e08db4-59cf-4cb4-b2d1-70d2dd8489fe" providerId="ADAL" clId="{43BA7A8D-6128-40B0-85DF-A9D44A78A009}" dt="2023-04-24T03:12:58.014" v="33"/>
          <ac:spMkLst>
            <pc:docMk/>
            <pc:sldMasterMk cId="27313813" sldId="2147483648"/>
            <ac:spMk id="7" creationId="{7D37B90B-09F7-19D3-FBD0-469D9C84C4AA}"/>
          </ac:spMkLst>
        </pc:spChg>
        <pc:spChg chg="add del mod ord modVis">
          <ac:chgData name="Nguyen Huy" userId="03e08db4-59cf-4cb4-b2d1-70d2dd8489fe" providerId="ADAL" clId="{43BA7A8D-6128-40B0-85DF-A9D44A78A009}" dt="2023-04-24T03:13:07.977" v="64"/>
          <ac:spMkLst>
            <pc:docMk/>
            <pc:sldMasterMk cId="27313813" sldId="2147483648"/>
            <ac:spMk id="8" creationId="{2231B432-9D07-F2B2-A31A-AF4098689D80}"/>
          </ac:spMkLst>
        </pc:spChg>
        <pc:spChg chg="add del mod ord modVis">
          <ac:chgData name="Nguyen Huy" userId="03e08db4-59cf-4cb4-b2d1-70d2dd8489fe" providerId="ADAL" clId="{43BA7A8D-6128-40B0-85DF-A9D44A78A009}" dt="2023-04-24T03:13:20.057" v="94"/>
          <ac:spMkLst>
            <pc:docMk/>
            <pc:sldMasterMk cId="27313813" sldId="2147483648"/>
            <ac:spMk id="9" creationId="{44996224-AC40-AF9B-93A5-6C9CF6023AE0}"/>
          </ac:spMkLst>
        </pc:spChg>
        <pc:spChg chg="add del mod ord modVis">
          <ac:chgData name="Nguyen Huy" userId="03e08db4-59cf-4cb4-b2d1-70d2dd8489fe" providerId="ADAL" clId="{43BA7A8D-6128-40B0-85DF-A9D44A78A009}" dt="2023-04-24T03:13:30.408" v="123"/>
          <ac:spMkLst>
            <pc:docMk/>
            <pc:sldMasterMk cId="27313813" sldId="2147483648"/>
            <ac:spMk id="10" creationId="{F0B6E091-66D2-3897-FEA2-1739D5C5161C}"/>
          </ac:spMkLst>
        </pc:spChg>
        <pc:spChg chg="del mod modVis">
          <ac:chgData name="Nguyen Huy" userId="03e08db4-59cf-4cb4-b2d1-70d2dd8489fe" providerId="ADAL" clId="{43BA7A8D-6128-40B0-85DF-A9D44A78A009}" dt="2023-04-24T03:12:46.056" v="5"/>
          <ac:spMkLst>
            <pc:docMk/>
            <pc:sldMasterMk cId="27313813" sldId="2147483648"/>
            <ac:spMk id="11" creationId="{24174CEF-A605-388F-70C2-A6F23AADC210}"/>
          </ac:spMkLst>
        </pc:spChg>
        <pc:spChg chg="add del mod ord modVis">
          <ac:chgData name="Nguyen Huy" userId="03e08db4-59cf-4cb4-b2d1-70d2dd8489fe" providerId="ADAL" clId="{43BA7A8D-6128-40B0-85DF-A9D44A78A009}" dt="2023-04-24T03:13:40.429" v="152"/>
          <ac:spMkLst>
            <pc:docMk/>
            <pc:sldMasterMk cId="27313813" sldId="2147483648"/>
            <ac:spMk id="12" creationId="{A4CB62E2-C54C-1293-BB3E-D89DD0117929}"/>
          </ac:spMkLst>
        </pc:spChg>
        <pc:spChg chg="add del mod ord modVis">
          <ac:chgData name="Nguyen Huy" userId="03e08db4-59cf-4cb4-b2d1-70d2dd8489fe" providerId="ADAL" clId="{43BA7A8D-6128-40B0-85DF-A9D44A78A009}" dt="2023-04-24T03:13:52.109" v="183"/>
          <ac:spMkLst>
            <pc:docMk/>
            <pc:sldMasterMk cId="27313813" sldId="2147483648"/>
            <ac:spMk id="13" creationId="{73C1487B-FE7D-0A90-6A62-615D30F89F23}"/>
          </ac:spMkLst>
        </pc:spChg>
        <pc:spChg chg="add del mod ord modVis">
          <ac:chgData name="Nguyen Huy" userId="03e08db4-59cf-4cb4-b2d1-70d2dd8489fe" providerId="ADAL" clId="{43BA7A8D-6128-40B0-85DF-A9D44A78A009}" dt="2023-04-24T03:14:03.230" v="213"/>
          <ac:spMkLst>
            <pc:docMk/>
            <pc:sldMasterMk cId="27313813" sldId="2147483648"/>
            <ac:spMk id="14" creationId="{29EC30CF-A3D5-FFCD-70FA-B441DA7AA24C}"/>
          </ac:spMkLst>
        </pc:spChg>
        <pc:spChg chg="add del mod ord modVis">
          <ac:chgData name="Nguyen Huy" userId="03e08db4-59cf-4cb4-b2d1-70d2dd8489fe" providerId="ADAL" clId="{43BA7A8D-6128-40B0-85DF-A9D44A78A009}" dt="2023-04-24T03:14:13.193" v="241"/>
          <ac:spMkLst>
            <pc:docMk/>
            <pc:sldMasterMk cId="27313813" sldId="2147483648"/>
            <ac:spMk id="15" creationId="{6AD8B9E1-973E-5202-10A6-5A951270ED5C}"/>
          </ac:spMkLst>
        </pc:spChg>
        <pc:spChg chg="add del mod ord modVis">
          <ac:chgData name="Nguyen Huy" userId="03e08db4-59cf-4cb4-b2d1-70d2dd8489fe" providerId="ADAL" clId="{43BA7A8D-6128-40B0-85DF-A9D44A78A009}" dt="2023-04-24T03:14:25.152" v="272"/>
          <ac:spMkLst>
            <pc:docMk/>
            <pc:sldMasterMk cId="27313813" sldId="2147483648"/>
            <ac:spMk id="16" creationId="{4175C8E3-B824-4BC8-27E8-E5D52AB8507D}"/>
          </ac:spMkLst>
        </pc:spChg>
        <pc:spChg chg="add del mod ord modVis">
          <ac:chgData name="Nguyen Huy" userId="03e08db4-59cf-4cb4-b2d1-70d2dd8489fe" providerId="ADAL" clId="{43BA7A8D-6128-40B0-85DF-A9D44A78A009}" dt="2023-04-24T03:14:45.631" v="303"/>
          <ac:spMkLst>
            <pc:docMk/>
            <pc:sldMasterMk cId="27313813" sldId="2147483648"/>
            <ac:spMk id="17" creationId="{B7090E10-45C1-EBF9-B6D0-55D394E66ABB}"/>
          </ac:spMkLst>
        </pc:spChg>
        <pc:spChg chg="add del mod ord modVis">
          <ac:chgData name="Nguyen Huy" userId="03e08db4-59cf-4cb4-b2d1-70d2dd8489fe" providerId="ADAL" clId="{43BA7A8D-6128-40B0-85DF-A9D44A78A009}" dt="2023-04-24T03:14:55.711" v="333"/>
          <ac:spMkLst>
            <pc:docMk/>
            <pc:sldMasterMk cId="27313813" sldId="2147483648"/>
            <ac:spMk id="18" creationId="{476AE5E7-97B6-DD76-C208-0C251D2FEC97}"/>
          </ac:spMkLst>
        </pc:spChg>
        <pc:spChg chg="add del mod ord modVis">
          <ac:chgData name="Nguyen Huy" userId="03e08db4-59cf-4cb4-b2d1-70d2dd8489fe" providerId="ADAL" clId="{43BA7A8D-6128-40B0-85DF-A9D44A78A009}" dt="2023-04-24T03:15:05.626" v="361"/>
          <ac:spMkLst>
            <pc:docMk/>
            <pc:sldMasterMk cId="27313813" sldId="2147483648"/>
            <ac:spMk id="19" creationId="{A43848B0-913D-BE0B-65A6-DB5783898F7E}"/>
          </ac:spMkLst>
        </pc:spChg>
        <pc:spChg chg="add del mod ord modVis">
          <ac:chgData name="Nguyen Huy" userId="03e08db4-59cf-4cb4-b2d1-70d2dd8489fe" providerId="ADAL" clId="{43BA7A8D-6128-40B0-85DF-A9D44A78A009}" dt="2023-04-24T03:15:16.309" v="395"/>
          <ac:spMkLst>
            <pc:docMk/>
            <pc:sldMasterMk cId="27313813" sldId="2147483648"/>
            <ac:spMk id="20" creationId="{706A9C66-D905-AC41-5F78-89AC957D4C30}"/>
          </ac:spMkLst>
        </pc:spChg>
        <pc:spChg chg="add del mod ord modVis">
          <ac:chgData name="Nguyen Huy" userId="03e08db4-59cf-4cb4-b2d1-70d2dd8489fe" providerId="ADAL" clId="{43BA7A8D-6128-40B0-85DF-A9D44A78A009}" dt="2023-04-24T03:15:24.923" v="425"/>
          <ac:spMkLst>
            <pc:docMk/>
            <pc:sldMasterMk cId="27313813" sldId="2147483648"/>
            <ac:spMk id="21" creationId="{EA1D51B3-2023-11E5-3007-B8D1420A22EF}"/>
          </ac:spMkLst>
        </pc:spChg>
        <pc:spChg chg="add mod ord">
          <ac:chgData name="Nguyen Huy" userId="03e08db4-59cf-4cb4-b2d1-70d2dd8489fe" providerId="ADAL" clId="{43BA7A8D-6128-40B0-85DF-A9D44A78A009}" dt="2023-04-24T03:15:24.937" v="448"/>
          <ac:spMkLst>
            <pc:docMk/>
            <pc:sldMasterMk cId="27313813" sldId="2147483648"/>
            <ac:spMk id="22" creationId="{311EB365-48DD-50EE-CB7B-6F9BFB89B268}"/>
          </ac:spMkLst>
        </pc:spChg>
      </pc:sldMasterChg>
    </pc:docChg>
  </pc:docChgLst>
  <pc:docChgLst>
    <pc:chgData name="Nguyen Huy" userId="03e08db4-59cf-4cb4-b2d1-70d2dd8489fe" providerId="ADAL" clId="{445203A4-C40B-425F-951E-2C02B522D4C8}"/>
    <pc:docChg chg="custSel modSld modMainMaster">
      <pc:chgData name="Nguyen Huy" userId="03e08db4-59cf-4cb4-b2d1-70d2dd8489fe" providerId="ADAL" clId="{445203A4-C40B-425F-951E-2C02B522D4C8}" dt="2023-04-24T02:03:28.841" v="259"/>
      <pc:docMkLst>
        <pc:docMk/>
      </pc:docMkLst>
      <pc:sldChg chg="modSp mod">
        <pc:chgData name="Nguyen Huy" userId="03e08db4-59cf-4cb4-b2d1-70d2dd8489fe" providerId="ADAL" clId="{445203A4-C40B-425F-951E-2C02B522D4C8}" dt="2023-04-24T01:53:23.794" v="115" actId="20577"/>
        <pc:sldMkLst>
          <pc:docMk/>
          <pc:sldMk cId="3011046548" sldId="257"/>
        </pc:sldMkLst>
        <pc:spChg chg="mod">
          <ac:chgData name="Nguyen Huy" userId="03e08db4-59cf-4cb4-b2d1-70d2dd8489fe" providerId="ADAL" clId="{445203A4-C40B-425F-951E-2C02B522D4C8}" dt="2023-04-24T01:53:23.794" v="115" actId="20577"/>
          <ac:spMkLst>
            <pc:docMk/>
            <pc:sldMk cId="3011046548" sldId="257"/>
            <ac:spMk id="4" creationId="{1F39FD4B-1880-9DA8-DBD6-8CD7B5FC4EBF}"/>
          </ac:spMkLst>
        </pc:spChg>
      </pc:sldChg>
      <pc:sldChg chg="modSp">
        <pc:chgData name="Nguyen Huy" userId="03e08db4-59cf-4cb4-b2d1-70d2dd8489fe" providerId="ADAL" clId="{445203A4-C40B-425F-951E-2C02B522D4C8}" dt="2023-04-24T02:02:43.916" v="170" actId="113"/>
        <pc:sldMkLst>
          <pc:docMk/>
          <pc:sldMk cId="1023419326" sldId="373"/>
        </pc:sldMkLst>
        <pc:spChg chg="mod">
          <ac:chgData name="Nguyen Huy" userId="03e08db4-59cf-4cb4-b2d1-70d2dd8489fe" providerId="ADAL" clId="{445203A4-C40B-425F-951E-2C02B522D4C8}" dt="2023-04-24T02:02:43.916" v="170" actId="113"/>
          <ac:spMkLst>
            <pc:docMk/>
            <pc:sldMk cId="1023419326" sldId="373"/>
            <ac:spMk id="2" creationId="{1FE5DEF1-7525-D186-4C40-89131D35B7AD}"/>
          </ac:spMkLst>
        </pc:spChg>
      </pc:sldChg>
      <pc:sldChg chg="modSp mod">
        <pc:chgData name="Nguyen Huy" userId="03e08db4-59cf-4cb4-b2d1-70d2dd8489fe" providerId="ADAL" clId="{445203A4-C40B-425F-951E-2C02B522D4C8}" dt="2023-04-24T02:03:24.357" v="232" actId="255"/>
        <pc:sldMkLst>
          <pc:docMk/>
          <pc:sldMk cId="742752630" sldId="380"/>
        </pc:sldMkLst>
        <pc:spChg chg="mod">
          <ac:chgData name="Nguyen Huy" userId="03e08db4-59cf-4cb4-b2d1-70d2dd8489fe" providerId="ADAL" clId="{445203A4-C40B-425F-951E-2C02B522D4C8}" dt="2023-04-24T02:03:24.357" v="232" actId="255"/>
          <ac:spMkLst>
            <pc:docMk/>
            <pc:sldMk cId="742752630" sldId="380"/>
            <ac:spMk id="2" creationId="{CDC5BB42-E3A3-6809-E855-9CCEB095C533}"/>
          </ac:spMkLst>
        </pc:spChg>
      </pc:sldChg>
      <pc:sldMasterChg chg="addSp delSp modSp mod">
        <pc:chgData name="Nguyen Huy" userId="03e08db4-59cf-4cb4-b2d1-70d2dd8489fe" providerId="ADAL" clId="{445203A4-C40B-425F-951E-2C02B522D4C8}" dt="2023-04-24T02:03:28.841" v="259"/>
        <pc:sldMasterMkLst>
          <pc:docMk/>
          <pc:sldMasterMk cId="27313813" sldId="2147483648"/>
        </pc:sldMasterMkLst>
        <pc:spChg chg="mod modVis">
          <ac:chgData name="Nguyen Huy" userId="03e08db4-59cf-4cb4-b2d1-70d2dd8489fe" providerId="ADAL" clId="{445203A4-C40B-425F-951E-2C02B522D4C8}" dt="2023-04-24T02:03:28.807" v="238"/>
          <ac:spMkLst>
            <pc:docMk/>
            <pc:sldMasterMk cId="27313813" sldId="2147483648"/>
            <ac:spMk id="3" creationId="{00000000-0000-0000-0000-000000000000}"/>
          </ac:spMkLst>
        </pc:spChg>
        <pc:spChg chg="mod modVis">
          <ac:chgData name="Nguyen Huy" userId="03e08db4-59cf-4cb4-b2d1-70d2dd8489fe" providerId="ADAL" clId="{445203A4-C40B-425F-951E-2C02B522D4C8}" dt="2023-04-24T02:03:28.809" v="240"/>
          <ac:spMkLst>
            <pc:docMk/>
            <pc:sldMasterMk cId="27313813" sldId="2147483648"/>
            <ac:spMk id="4" creationId="{00000000-0000-0000-0000-000000000000}"/>
          </ac:spMkLst>
        </pc:spChg>
        <pc:spChg chg="mod modVis">
          <ac:chgData name="Nguyen Huy" userId="03e08db4-59cf-4cb4-b2d1-70d2dd8489fe" providerId="ADAL" clId="{445203A4-C40B-425F-951E-2C02B522D4C8}" dt="2023-04-24T02:03:28.812" v="242"/>
          <ac:spMkLst>
            <pc:docMk/>
            <pc:sldMasterMk cId="27313813" sldId="2147483648"/>
            <ac:spMk id="5" creationId="{00000000-0000-0000-0000-000000000000}"/>
          </ac:spMkLst>
        </pc:spChg>
        <pc:spChg chg="mod modVis">
          <ac:chgData name="Nguyen Huy" userId="03e08db4-59cf-4cb4-b2d1-70d2dd8489fe" providerId="ADAL" clId="{445203A4-C40B-425F-951E-2C02B522D4C8}" dt="2023-04-24T02:03:28.815" v="244"/>
          <ac:spMkLst>
            <pc:docMk/>
            <pc:sldMasterMk cId="27313813" sldId="2147483648"/>
            <ac:spMk id="6" creationId="{00000000-0000-0000-0000-000000000000}"/>
          </ac:spMkLst>
        </pc:spChg>
        <pc:spChg chg="add del mod ord modVis">
          <ac:chgData name="Nguyen Huy" userId="03e08db4-59cf-4cb4-b2d1-70d2dd8489fe" providerId="ADAL" clId="{445203A4-C40B-425F-951E-2C02B522D4C8}" dt="2023-04-24T01:53:28.148" v="119"/>
          <ac:spMkLst>
            <pc:docMk/>
            <pc:sldMasterMk cId="27313813" sldId="2147483648"/>
            <ac:spMk id="7" creationId="{0A769397-DCC0-A779-38DC-B368E1B291C0}"/>
          </ac:spMkLst>
        </pc:spChg>
        <pc:spChg chg="add del mod ord modVis">
          <ac:chgData name="Nguyen Huy" userId="03e08db4-59cf-4cb4-b2d1-70d2dd8489fe" providerId="ADAL" clId="{445203A4-C40B-425F-951E-2C02B522D4C8}" dt="2023-04-24T02:02:50.941" v="177"/>
          <ac:spMkLst>
            <pc:docMk/>
            <pc:sldMasterMk cId="27313813" sldId="2147483648"/>
            <ac:spMk id="7" creationId="{7E0B09FF-E63E-1820-FAA2-E27317A75264}"/>
          </ac:spMkLst>
        </pc:spChg>
        <pc:spChg chg="add del mod ord modVis">
          <ac:chgData name="Nguyen Huy" userId="03e08db4-59cf-4cb4-b2d1-70d2dd8489fe" providerId="ADAL" clId="{445203A4-C40B-425F-951E-2C02B522D4C8}" dt="2023-04-24T02:02:42.023" v="146"/>
          <ac:spMkLst>
            <pc:docMk/>
            <pc:sldMasterMk cId="27313813" sldId="2147483648"/>
            <ac:spMk id="8" creationId="{7AE3DB0A-2F86-B16B-A57D-1AC456AAAD51}"/>
          </ac:spMkLst>
        </pc:spChg>
        <pc:spChg chg="add del mod ord modVis">
          <ac:chgData name="Nguyen Huy" userId="03e08db4-59cf-4cb4-b2d1-70d2dd8489fe" providerId="ADAL" clId="{445203A4-C40B-425F-951E-2C02B522D4C8}" dt="2023-04-24T02:03:23.352" v="208"/>
          <ac:spMkLst>
            <pc:docMk/>
            <pc:sldMasterMk cId="27313813" sldId="2147483648"/>
            <ac:spMk id="9" creationId="{C81E516E-E338-0E14-28D0-5CBD1E4642B8}"/>
          </ac:spMkLst>
        </pc:spChg>
        <pc:spChg chg="add del mod ord modVis">
          <ac:chgData name="Nguyen Huy" userId="03e08db4-59cf-4cb4-b2d1-70d2dd8489fe" providerId="ADAL" clId="{445203A4-C40B-425F-951E-2C02B522D4C8}" dt="2023-04-24T02:03:28.804" v="236"/>
          <ac:spMkLst>
            <pc:docMk/>
            <pc:sldMasterMk cId="27313813" sldId="2147483648"/>
            <ac:spMk id="10" creationId="{0507758C-72E9-2030-37A1-C587DF6A1B5F}"/>
          </ac:spMkLst>
        </pc:spChg>
        <pc:spChg chg="add mod ord">
          <ac:chgData name="Nguyen Huy" userId="03e08db4-59cf-4cb4-b2d1-70d2dd8489fe" providerId="ADAL" clId="{445203A4-C40B-425F-951E-2C02B522D4C8}" dt="2023-04-24T02:03:28.841" v="259"/>
          <ac:spMkLst>
            <pc:docMk/>
            <pc:sldMasterMk cId="27313813" sldId="2147483648"/>
            <ac:spMk id="11" creationId="{24174CEF-A605-388F-70C2-A6F23AADC210}"/>
          </ac:spMkLst>
        </pc:spChg>
        <pc:spChg chg="del mod modVis">
          <ac:chgData name="Nguyen Huy" userId="03e08db4-59cf-4cb4-b2d1-70d2dd8489fe" providerId="ADAL" clId="{445203A4-C40B-425F-951E-2C02B522D4C8}" dt="2023-04-24T01:53:22.164" v="68"/>
          <ac:spMkLst>
            <pc:docMk/>
            <pc:sldMasterMk cId="27313813" sldId="2147483648"/>
            <ac:spMk id="66" creationId="{1CEB0723-315A-17A5-9B81-E29DE91DBA1C}"/>
          </ac:spMkLst>
        </pc:spChg>
      </pc:sldMasterChg>
    </pc:docChg>
  </pc:docChgLst>
  <pc:docChgLst>
    <pc:chgData name="Nguyen Huy" userId="03e08db4-59cf-4cb4-b2d1-70d2dd8489fe" providerId="ADAL" clId="{70B0D28F-D939-4B2D-B04D-A708BE1F1D62}"/>
    <pc:docChg chg="undo custSel addSld delSld modSld sldOrd modMainMaster modSection">
      <pc:chgData name="Nguyen Huy" userId="03e08db4-59cf-4cb4-b2d1-70d2dd8489fe" providerId="ADAL" clId="{70B0D28F-D939-4B2D-B04D-A708BE1F1D62}" dt="2023-04-24T01:50:16.473" v="2710"/>
      <pc:docMkLst>
        <pc:docMk/>
      </pc:docMkLst>
      <pc:sldChg chg="modTransition">
        <pc:chgData name="Nguyen Huy" userId="03e08db4-59cf-4cb4-b2d1-70d2dd8489fe" providerId="ADAL" clId="{70B0D28F-D939-4B2D-B04D-A708BE1F1D62}" dt="2023-04-24T01:35:14.901" v="380"/>
        <pc:sldMkLst>
          <pc:docMk/>
          <pc:sldMk cId="2275359750" sldId="256"/>
        </pc:sldMkLst>
      </pc:sldChg>
      <pc:sldChg chg="modSp mod modTransition">
        <pc:chgData name="Nguyen Huy" userId="03e08db4-59cf-4cb4-b2d1-70d2dd8489fe" providerId="ADAL" clId="{70B0D28F-D939-4B2D-B04D-A708BE1F1D62}" dt="2023-04-24T01:35:14.900" v="378"/>
        <pc:sldMkLst>
          <pc:docMk/>
          <pc:sldMk cId="3011046548" sldId="257"/>
        </pc:sldMkLst>
        <pc:spChg chg="mod">
          <ac:chgData name="Nguyen Huy" userId="03e08db4-59cf-4cb4-b2d1-70d2dd8489fe" providerId="ADAL" clId="{70B0D28F-D939-4B2D-B04D-A708BE1F1D62}" dt="2023-04-20T19:34:15.744" v="64" actId="20577"/>
          <ac:spMkLst>
            <pc:docMk/>
            <pc:sldMk cId="3011046548" sldId="257"/>
            <ac:spMk id="4" creationId="{1F39FD4B-1880-9DA8-DBD6-8CD7B5FC4EBF}"/>
          </ac:spMkLst>
        </pc:spChg>
        <pc:spChg chg="mod">
          <ac:chgData name="Nguyen Huy" userId="03e08db4-59cf-4cb4-b2d1-70d2dd8489fe" providerId="ADAL" clId="{70B0D28F-D939-4B2D-B04D-A708BE1F1D62}" dt="2023-04-20T19:34:18.533" v="68" actId="20577"/>
          <ac:spMkLst>
            <pc:docMk/>
            <pc:sldMk cId="3011046548" sldId="257"/>
            <ac:spMk id="5" creationId="{C689EA9C-008D-F8C1-D93B-40215D6AA835}"/>
          </ac:spMkLst>
        </pc:spChg>
      </pc:sldChg>
      <pc:sldChg chg="addSp delSp modSp add mod modTransition setBg delAnim modAnim">
        <pc:chgData name="Nguyen Huy" userId="03e08db4-59cf-4cb4-b2d1-70d2dd8489fe" providerId="ADAL" clId="{70B0D28F-D939-4B2D-B04D-A708BE1F1D62}" dt="2023-04-24T01:48:20.892" v="2438" actId="478"/>
        <pc:sldMkLst>
          <pc:docMk/>
          <pc:sldMk cId="1382421626" sldId="258"/>
        </pc:sldMkLst>
        <pc:spChg chg="add del mod">
          <ac:chgData name="Nguyen Huy" userId="03e08db4-59cf-4cb4-b2d1-70d2dd8489fe" providerId="ADAL" clId="{70B0D28F-D939-4B2D-B04D-A708BE1F1D62}" dt="2023-04-24T01:48:20.892" v="2438" actId="478"/>
          <ac:spMkLst>
            <pc:docMk/>
            <pc:sldMk cId="1382421626" sldId="258"/>
            <ac:spMk id="3" creationId="{078263A1-B8A0-6435-C009-0330313FA54F}"/>
          </ac:spMkLst>
        </pc:spChg>
        <pc:spChg chg="mod">
          <ac:chgData name="Nguyen Huy" userId="03e08db4-59cf-4cb4-b2d1-70d2dd8489fe" providerId="ADAL" clId="{70B0D28F-D939-4B2D-B04D-A708BE1F1D62}" dt="2023-04-24T01:47:20.631" v="2284" actId="113"/>
          <ac:spMkLst>
            <pc:docMk/>
            <pc:sldMk cId="1382421626" sldId="258"/>
            <ac:spMk id="8" creationId="{0667024D-077C-41FB-84FC-D91D5651A194}"/>
          </ac:spMkLst>
        </pc:spChg>
        <pc:spChg chg="mod">
          <ac:chgData name="Nguyen Huy" userId="03e08db4-59cf-4cb4-b2d1-70d2dd8489fe" providerId="ADAL" clId="{70B0D28F-D939-4B2D-B04D-A708BE1F1D62}" dt="2023-04-24T01:48:19.031" v="2437" actId="207"/>
          <ac:spMkLst>
            <pc:docMk/>
            <pc:sldMk cId="1382421626" sldId="258"/>
            <ac:spMk id="19" creationId="{A98ECE88-115D-4A1D-8452-F943FF1AC741}"/>
          </ac:spMkLst>
        </pc:spChg>
        <pc:spChg chg="mod">
          <ac:chgData name="Nguyen Huy" userId="03e08db4-59cf-4cb4-b2d1-70d2dd8489fe" providerId="ADAL" clId="{70B0D28F-D939-4B2D-B04D-A708BE1F1D62}" dt="2023-04-24T01:48:19.031" v="2437" actId="207"/>
          <ac:spMkLst>
            <pc:docMk/>
            <pc:sldMk cId="1382421626" sldId="258"/>
            <ac:spMk id="21" creationId="{88E5E567-B90E-4275-AC51-C8D58F3AA2A7}"/>
          </ac:spMkLst>
        </pc:spChg>
        <pc:spChg chg="mod">
          <ac:chgData name="Nguyen Huy" userId="03e08db4-59cf-4cb4-b2d1-70d2dd8489fe" providerId="ADAL" clId="{70B0D28F-D939-4B2D-B04D-A708BE1F1D62}" dt="2023-04-24T01:48:19.031" v="2437" actId="207"/>
          <ac:spMkLst>
            <pc:docMk/>
            <pc:sldMk cId="1382421626" sldId="258"/>
            <ac:spMk id="23" creationId="{64E263D4-FF99-4115-A750-399C550760EE}"/>
          </ac:spMkLst>
        </pc:spChg>
        <pc:spChg chg="mod">
          <ac:chgData name="Nguyen Huy" userId="03e08db4-59cf-4cb4-b2d1-70d2dd8489fe" providerId="ADAL" clId="{70B0D28F-D939-4B2D-B04D-A708BE1F1D62}" dt="2023-04-24T01:48:19.031" v="2437" actId="207"/>
          <ac:spMkLst>
            <pc:docMk/>
            <pc:sldMk cId="1382421626" sldId="258"/>
            <ac:spMk id="25" creationId="{00BEFBB1-525B-415D-8E45-ADCB8FD217EA}"/>
          </ac:spMkLst>
        </pc:spChg>
      </pc:sldChg>
      <pc:sldChg chg="modTransition">
        <pc:chgData name="Nguyen Huy" userId="03e08db4-59cf-4cb4-b2d1-70d2dd8489fe" providerId="ADAL" clId="{70B0D28F-D939-4B2D-B04D-A708BE1F1D62}" dt="2023-04-24T01:35:14.904" v="404"/>
        <pc:sldMkLst>
          <pc:docMk/>
          <pc:sldMk cId="4121275429" sldId="259"/>
        </pc:sldMkLst>
      </pc:sldChg>
      <pc:sldChg chg="modTransition">
        <pc:chgData name="Nguyen Huy" userId="03e08db4-59cf-4cb4-b2d1-70d2dd8489fe" providerId="ADAL" clId="{70B0D28F-D939-4B2D-B04D-A708BE1F1D62}" dt="2023-04-24T01:35:14.901" v="384"/>
        <pc:sldMkLst>
          <pc:docMk/>
          <pc:sldMk cId="610134305" sldId="260"/>
        </pc:sldMkLst>
      </pc:sldChg>
      <pc:sldChg chg="modTransition">
        <pc:chgData name="Nguyen Huy" userId="03e08db4-59cf-4cb4-b2d1-70d2dd8489fe" providerId="ADAL" clId="{70B0D28F-D939-4B2D-B04D-A708BE1F1D62}" dt="2023-04-24T01:35:14.905" v="408"/>
        <pc:sldMkLst>
          <pc:docMk/>
          <pc:sldMk cId="292253843" sldId="261"/>
        </pc:sldMkLst>
      </pc:sldChg>
      <pc:sldChg chg="addSp delSp modSp add mod modTransition setBg delAnim modAnim">
        <pc:chgData name="Nguyen Huy" userId="03e08db4-59cf-4cb4-b2d1-70d2dd8489fe" providerId="ADAL" clId="{70B0D28F-D939-4B2D-B04D-A708BE1F1D62}" dt="2023-04-24T01:48:06.588" v="2405" actId="478"/>
        <pc:sldMkLst>
          <pc:docMk/>
          <pc:sldMk cId="2002783279" sldId="262"/>
        </pc:sldMkLst>
        <pc:spChg chg="add del mod">
          <ac:chgData name="Nguyen Huy" userId="03e08db4-59cf-4cb4-b2d1-70d2dd8489fe" providerId="ADAL" clId="{70B0D28F-D939-4B2D-B04D-A708BE1F1D62}" dt="2023-04-24T01:47:54.467" v="2374"/>
          <ac:spMkLst>
            <pc:docMk/>
            <pc:sldMk cId="2002783279" sldId="262"/>
            <ac:spMk id="3" creationId="{BF90A5BE-87F3-69A9-20CF-87CBC74632BC}"/>
          </ac:spMkLst>
        </pc:spChg>
        <pc:spChg chg="add del mod">
          <ac:chgData name="Nguyen Huy" userId="03e08db4-59cf-4cb4-b2d1-70d2dd8489fe" providerId="ADAL" clId="{70B0D28F-D939-4B2D-B04D-A708BE1F1D62}" dt="2023-04-24T01:48:06.588" v="2405" actId="478"/>
          <ac:spMkLst>
            <pc:docMk/>
            <pc:sldMk cId="2002783279" sldId="262"/>
            <ac:spMk id="4" creationId="{54052687-8902-77AA-0438-F5C6B1C03CE1}"/>
          </ac:spMkLst>
        </pc:spChg>
        <pc:spChg chg="mod">
          <ac:chgData name="Nguyen Huy" userId="03e08db4-59cf-4cb4-b2d1-70d2dd8489fe" providerId="ADAL" clId="{70B0D28F-D939-4B2D-B04D-A708BE1F1D62}" dt="2023-04-24T01:47:19.051" v="2256" actId="113"/>
          <ac:spMkLst>
            <pc:docMk/>
            <pc:sldMk cId="2002783279" sldId="262"/>
            <ac:spMk id="8" creationId="{0667024D-077C-41FB-84FC-D91D5651A194}"/>
          </ac:spMkLst>
        </pc:spChg>
        <pc:spChg chg="mod">
          <ac:chgData name="Nguyen Huy" userId="03e08db4-59cf-4cb4-b2d1-70d2dd8489fe" providerId="ADAL" clId="{70B0D28F-D939-4B2D-B04D-A708BE1F1D62}" dt="2023-04-24T01:48:03.896" v="2404" actId="207"/>
          <ac:spMkLst>
            <pc:docMk/>
            <pc:sldMk cId="2002783279" sldId="262"/>
            <ac:spMk id="19" creationId="{A98ECE88-115D-4A1D-8452-F943FF1AC741}"/>
          </ac:spMkLst>
        </pc:spChg>
        <pc:spChg chg="mod">
          <ac:chgData name="Nguyen Huy" userId="03e08db4-59cf-4cb4-b2d1-70d2dd8489fe" providerId="ADAL" clId="{70B0D28F-D939-4B2D-B04D-A708BE1F1D62}" dt="2023-04-24T01:48:03.896" v="2404" actId="207"/>
          <ac:spMkLst>
            <pc:docMk/>
            <pc:sldMk cId="2002783279" sldId="262"/>
            <ac:spMk id="21" creationId="{88E5E567-B90E-4275-AC51-C8D58F3AA2A7}"/>
          </ac:spMkLst>
        </pc:spChg>
        <pc:spChg chg="mod">
          <ac:chgData name="Nguyen Huy" userId="03e08db4-59cf-4cb4-b2d1-70d2dd8489fe" providerId="ADAL" clId="{70B0D28F-D939-4B2D-B04D-A708BE1F1D62}" dt="2023-04-24T01:48:03.896" v="2404" actId="207"/>
          <ac:spMkLst>
            <pc:docMk/>
            <pc:sldMk cId="2002783279" sldId="262"/>
            <ac:spMk id="23" creationId="{64E263D4-FF99-4115-A750-399C550760EE}"/>
          </ac:spMkLst>
        </pc:spChg>
        <pc:spChg chg="mod">
          <ac:chgData name="Nguyen Huy" userId="03e08db4-59cf-4cb4-b2d1-70d2dd8489fe" providerId="ADAL" clId="{70B0D28F-D939-4B2D-B04D-A708BE1F1D62}" dt="2023-04-24T01:48:03.896" v="2404" actId="207"/>
          <ac:spMkLst>
            <pc:docMk/>
            <pc:sldMk cId="2002783279" sldId="262"/>
            <ac:spMk id="25" creationId="{00BEFBB1-525B-415D-8E45-ADCB8FD217EA}"/>
          </ac:spMkLst>
        </pc:spChg>
      </pc:sldChg>
      <pc:sldChg chg="add del setBg">
        <pc:chgData name="Nguyen Huy" userId="03e08db4-59cf-4cb4-b2d1-70d2dd8489fe" providerId="ADAL" clId="{70B0D28F-D939-4B2D-B04D-A708BE1F1D62}" dt="2023-04-20T19:35:08.398" v="96" actId="47"/>
        <pc:sldMkLst>
          <pc:docMk/>
          <pc:sldMk cId="3945690339" sldId="262"/>
        </pc:sldMkLst>
      </pc:sldChg>
      <pc:sldChg chg="addSp modSp mod modTransition">
        <pc:chgData name="Nguyen Huy" userId="03e08db4-59cf-4cb4-b2d1-70d2dd8489fe" providerId="ADAL" clId="{70B0D28F-D939-4B2D-B04D-A708BE1F1D62}" dt="2023-04-24T01:38:42.342" v="1411" actId="1035"/>
        <pc:sldMkLst>
          <pc:docMk/>
          <pc:sldMk cId="522577783" sldId="263"/>
        </pc:sldMkLst>
        <pc:spChg chg="add mod">
          <ac:chgData name="Nguyen Huy" userId="03e08db4-59cf-4cb4-b2d1-70d2dd8489fe" providerId="ADAL" clId="{70B0D28F-D939-4B2D-B04D-A708BE1F1D62}" dt="2023-04-24T01:38:15.992" v="1305" actId="179"/>
          <ac:spMkLst>
            <pc:docMk/>
            <pc:sldMk cId="522577783" sldId="263"/>
            <ac:spMk id="4" creationId="{DF39710D-9316-C6BD-881C-DC878B65C2CD}"/>
          </ac:spMkLst>
        </pc:spChg>
        <pc:spChg chg="add mod">
          <ac:chgData name="Nguyen Huy" userId="03e08db4-59cf-4cb4-b2d1-70d2dd8489fe" providerId="ADAL" clId="{70B0D28F-D939-4B2D-B04D-A708BE1F1D62}" dt="2023-04-24T01:38:42.342" v="1411" actId="1035"/>
          <ac:spMkLst>
            <pc:docMk/>
            <pc:sldMk cId="522577783" sldId="263"/>
            <ac:spMk id="6" creationId="{66B3A1EB-D8CD-BD8F-7334-425E74FE637A}"/>
          </ac:spMkLst>
        </pc:spChg>
        <pc:picChg chg="add mod">
          <ac:chgData name="Nguyen Huy" userId="03e08db4-59cf-4cb4-b2d1-70d2dd8489fe" providerId="ADAL" clId="{70B0D28F-D939-4B2D-B04D-A708BE1F1D62}" dt="2023-04-24T01:35:56.384" v="524" actId="1035"/>
          <ac:picMkLst>
            <pc:docMk/>
            <pc:sldMk cId="522577783" sldId="263"/>
            <ac:picMk id="3" creationId="{1CEC11EB-A26C-0E76-9C5D-72CFB7051B04}"/>
          </ac:picMkLst>
        </pc:picChg>
      </pc:sldChg>
      <pc:sldChg chg="add del setBg">
        <pc:chgData name="Nguyen Huy" userId="03e08db4-59cf-4cb4-b2d1-70d2dd8489fe" providerId="ADAL" clId="{70B0D28F-D939-4B2D-B04D-A708BE1F1D62}" dt="2023-04-20T19:40:15.756" v="244" actId="47"/>
        <pc:sldMkLst>
          <pc:docMk/>
          <pc:sldMk cId="1258687838" sldId="264"/>
        </pc:sldMkLst>
      </pc:sldChg>
      <pc:sldChg chg="add del setBg">
        <pc:chgData name="Nguyen Huy" userId="03e08db4-59cf-4cb4-b2d1-70d2dd8489fe" providerId="ADAL" clId="{70B0D28F-D939-4B2D-B04D-A708BE1F1D62}" dt="2023-04-20T19:40:15.756" v="244" actId="47"/>
        <pc:sldMkLst>
          <pc:docMk/>
          <pc:sldMk cId="1619485603" sldId="265"/>
        </pc:sldMkLst>
      </pc:sldChg>
      <pc:sldChg chg="modTransition">
        <pc:chgData name="Nguyen Huy" userId="03e08db4-59cf-4cb4-b2d1-70d2dd8489fe" providerId="ADAL" clId="{70B0D28F-D939-4B2D-B04D-A708BE1F1D62}" dt="2023-04-24T01:35:14.905" v="410"/>
        <pc:sldMkLst>
          <pc:docMk/>
          <pc:sldMk cId="538775715" sldId="266"/>
        </pc:sldMkLst>
      </pc:sldChg>
      <pc:sldChg chg="addSp modSp mod modTransition">
        <pc:chgData name="Nguyen Huy" userId="03e08db4-59cf-4cb4-b2d1-70d2dd8489fe" providerId="ADAL" clId="{70B0D28F-D939-4B2D-B04D-A708BE1F1D62}" dt="2023-04-24T01:35:21.718" v="427" actId="1076"/>
        <pc:sldMkLst>
          <pc:docMk/>
          <pc:sldMk cId="1308164110" sldId="267"/>
        </pc:sldMkLst>
        <pc:picChg chg="add mod">
          <ac:chgData name="Nguyen Huy" userId="03e08db4-59cf-4cb4-b2d1-70d2dd8489fe" providerId="ADAL" clId="{70B0D28F-D939-4B2D-B04D-A708BE1F1D62}" dt="2023-04-24T01:35:21.718" v="427" actId="1076"/>
          <ac:picMkLst>
            <pc:docMk/>
            <pc:sldMk cId="1308164110" sldId="267"/>
            <ac:picMk id="3" creationId="{5FE3219F-BD02-8102-AAC7-7A7D789A676D}"/>
          </ac:picMkLst>
        </pc:picChg>
      </pc:sldChg>
      <pc:sldChg chg="addSp modSp add del setBg modAnim">
        <pc:chgData name="Nguyen Huy" userId="03e08db4-59cf-4cb4-b2d1-70d2dd8489fe" providerId="ADAL" clId="{70B0D28F-D939-4B2D-B04D-A708BE1F1D62}" dt="2023-04-20T19:43:36.701" v="321" actId="47"/>
        <pc:sldMkLst>
          <pc:docMk/>
          <pc:sldMk cId="2394590212" sldId="268"/>
        </pc:sldMkLst>
        <pc:spChg chg="add mod">
          <ac:chgData name="Nguyen Huy" userId="03e08db4-59cf-4cb4-b2d1-70d2dd8489fe" providerId="ADAL" clId="{70B0D28F-D939-4B2D-B04D-A708BE1F1D62}" dt="2023-04-20T19:41:15.573" v="258"/>
          <ac:spMkLst>
            <pc:docMk/>
            <pc:sldMk cId="2394590212" sldId="268"/>
            <ac:spMk id="3" creationId="{255CDF18-B350-2E0B-D7F2-7FAF5E02A35C}"/>
          </ac:spMkLst>
        </pc:spChg>
        <pc:spChg chg="add mod">
          <ac:chgData name="Nguyen Huy" userId="03e08db4-59cf-4cb4-b2d1-70d2dd8489fe" providerId="ADAL" clId="{70B0D28F-D939-4B2D-B04D-A708BE1F1D62}" dt="2023-04-20T19:41:15.573" v="258"/>
          <ac:spMkLst>
            <pc:docMk/>
            <pc:sldMk cId="2394590212" sldId="268"/>
            <ac:spMk id="6" creationId="{70FBFBB0-9D4F-A4D7-7012-F444B533AF17}"/>
          </ac:spMkLst>
        </pc:spChg>
        <pc:spChg chg="add mod">
          <ac:chgData name="Nguyen Huy" userId="03e08db4-59cf-4cb4-b2d1-70d2dd8489fe" providerId="ADAL" clId="{70B0D28F-D939-4B2D-B04D-A708BE1F1D62}" dt="2023-04-20T19:41:15.573" v="258"/>
          <ac:spMkLst>
            <pc:docMk/>
            <pc:sldMk cId="2394590212" sldId="268"/>
            <ac:spMk id="7" creationId="{541E3720-9DE1-8BC4-AD18-FFE67B2FD592}"/>
          </ac:spMkLst>
        </pc:spChg>
        <pc:picChg chg="add mod">
          <ac:chgData name="Nguyen Huy" userId="03e08db4-59cf-4cb4-b2d1-70d2dd8489fe" providerId="ADAL" clId="{70B0D28F-D939-4B2D-B04D-A708BE1F1D62}" dt="2023-04-20T19:41:15.573" v="258"/>
          <ac:picMkLst>
            <pc:docMk/>
            <pc:sldMk cId="2394590212" sldId="268"/>
            <ac:picMk id="9" creationId="{7F444CA1-F465-EA28-EFE6-1D9417E416B8}"/>
          </ac:picMkLst>
        </pc:picChg>
      </pc:sldChg>
      <pc:sldChg chg="add del setBg">
        <pc:chgData name="Nguyen Huy" userId="03e08db4-59cf-4cb4-b2d1-70d2dd8489fe" providerId="ADAL" clId="{70B0D28F-D939-4B2D-B04D-A708BE1F1D62}" dt="2023-04-20T19:43:36.701" v="321" actId="47"/>
        <pc:sldMkLst>
          <pc:docMk/>
          <pc:sldMk cId="3590493904" sldId="269"/>
        </pc:sldMkLst>
      </pc:sldChg>
      <pc:sldChg chg="add del setBg">
        <pc:chgData name="Nguyen Huy" userId="03e08db4-59cf-4cb4-b2d1-70d2dd8489fe" providerId="ADAL" clId="{70B0D28F-D939-4B2D-B04D-A708BE1F1D62}" dt="2023-04-20T19:46:31.523" v="362" actId="47"/>
        <pc:sldMkLst>
          <pc:docMk/>
          <pc:sldMk cId="2602088878" sldId="270"/>
        </pc:sldMkLst>
      </pc:sldChg>
      <pc:sldChg chg="add del setBg">
        <pc:chgData name="Nguyen Huy" userId="03e08db4-59cf-4cb4-b2d1-70d2dd8489fe" providerId="ADAL" clId="{70B0D28F-D939-4B2D-B04D-A708BE1F1D62}" dt="2023-04-20T19:46:31.523" v="362" actId="47"/>
        <pc:sldMkLst>
          <pc:docMk/>
          <pc:sldMk cId="2745338056" sldId="271"/>
        </pc:sldMkLst>
      </pc:sldChg>
      <pc:sldChg chg="add del setBg">
        <pc:chgData name="Nguyen Huy" userId="03e08db4-59cf-4cb4-b2d1-70d2dd8489fe" providerId="ADAL" clId="{70B0D28F-D939-4B2D-B04D-A708BE1F1D62}" dt="2023-04-20T19:46:31.523" v="362" actId="47"/>
        <pc:sldMkLst>
          <pc:docMk/>
          <pc:sldMk cId="2182112040" sldId="272"/>
        </pc:sldMkLst>
      </pc:sldChg>
      <pc:sldChg chg="addSp modSp mod modAnim">
        <pc:chgData name="Nguyen Huy" userId="03e08db4-59cf-4cb4-b2d1-70d2dd8489fe" providerId="ADAL" clId="{70B0D28F-D939-4B2D-B04D-A708BE1F1D62}" dt="2023-04-20T19:34:54.236" v="94" actId="1036"/>
        <pc:sldMkLst>
          <pc:docMk/>
          <pc:sldMk cId="1309629433" sldId="364"/>
        </pc:sldMkLst>
        <pc:spChg chg="add mod">
          <ac:chgData name="Nguyen Huy" userId="03e08db4-59cf-4cb4-b2d1-70d2dd8489fe" providerId="ADAL" clId="{70B0D28F-D939-4B2D-B04D-A708BE1F1D62}" dt="2023-04-20T19:34:46.026" v="75" actId="2711"/>
          <ac:spMkLst>
            <pc:docMk/>
            <pc:sldMk cId="1309629433" sldId="364"/>
            <ac:spMk id="3" creationId="{EDA6AFD4-DF11-84DB-A0BB-FB336D252F52}"/>
          </ac:spMkLst>
        </pc:spChg>
        <pc:picChg chg="add mod">
          <ac:chgData name="Nguyen Huy" userId="03e08db4-59cf-4cb4-b2d1-70d2dd8489fe" providerId="ADAL" clId="{70B0D28F-D939-4B2D-B04D-A708BE1F1D62}" dt="2023-04-20T19:34:54.236" v="94" actId="1036"/>
          <ac:picMkLst>
            <pc:docMk/>
            <pc:sldMk cId="1309629433" sldId="364"/>
            <ac:picMk id="4" creationId="{2E9D8E58-C66F-95F0-60B6-AC3C1950AEA8}"/>
          </ac:picMkLst>
        </pc:picChg>
      </pc:sldChg>
      <pc:sldChg chg="addSp delSp modSp mod modTransition delAnim modAnim">
        <pc:chgData name="Nguyen Huy" userId="03e08db4-59cf-4cb4-b2d1-70d2dd8489fe" providerId="ADAL" clId="{70B0D28F-D939-4B2D-B04D-A708BE1F1D62}" dt="2023-04-24T01:35:14.902" v="386"/>
        <pc:sldMkLst>
          <pc:docMk/>
          <pc:sldMk cId="1023419326" sldId="373"/>
        </pc:sldMkLst>
        <pc:spChg chg="add mod">
          <ac:chgData name="Nguyen Huy" userId="03e08db4-59cf-4cb4-b2d1-70d2dd8489fe" providerId="ADAL" clId="{70B0D28F-D939-4B2D-B04D-A708BE1F1D62}" dt="2023-04-20T19:38:36.596" v="187" actId="255"/>
          <ac:spMkLst>
            <pc:docMk/>
            <pc:sldMk cId="1023419326" sldId="373"/>
            <ac:spMk id="2" creationId="{1FE5DEF1-7525-D186-4C40-89131D35B7AD}"/>
          </ac:spMkLst>
        </pc:spChg>
        <pc:spChg chg="add del mod">
          <ac:chgData name="Nguyen Huy" userId="03e08db4-59cf-4cb4-b2d1-70d2dd8489fe" providerId="ADAL" clId="{70B0D28F-D939-4B2D-B04D-A708BE1F1D62}" dt="2023-04-20T19:37:14.209" v="128" actId="478"/>
          <ac:spMkLst>
            <pc:docMk/>
            <pc:sldMk cId="1023419326" sldId="373"/>
            <ac:spMk id="3" creationId="{EACEE011-EFD5-102F-A0BF-F9BD802EEADC}"/>
          </ac:spMkLst>
        </pc:spChg>
        <pc:spChg chg="add mod">
          <ac:chgData name="Nguyen Huy" userId="03e08db4-59cf-4cb4-b2d1-70d2dd8489fe" providerId="ADAL" clId="{70B0D28F-D939-4B2D-B04D-A708BE1F1D62}" dt="2023-04-20T19:38:26.621" v="185" actId="1076"/>
          <ac:spMkLst>
            <pc:docMk/>
            <pc:sldMk cId="1023419326" sldId="373"/>
            <ac:spMk id="4" creationId="{CBC9560F-5AB5-1C52-36A8-D76FD04B0728}"/>
          </ac:spMkLst>
        </pc:spChg>
        <pc:spChg chg="add mod">
          <ac:chgData name="Nguyen Huy" userId="03e08db4-59cf-4cb4-b2d1-70d2dd8489fe" providerId="ADAL" clId="{70B0D28F-D939-4B2D-B04D-A708BE1F1D62}" dt="2023-04-20T19:38:29.775" v="186" actId="1076"/>
          <ac:spMkLst>
            <pc:docMk/>
            <pc:sldMk cId="1023419326" sldId="373"/>
            <ac:spMk id="6" creationId="{3B32BC80-4EF2-A600-E026-41DFF04BEDB2}"/>
          </ac:spMkLst>
        </pc:spChg>
        <pc:spChg chg="add mod">
          <ac:chgData name="Nguyen Huy" userId="03e08db4-59cf-4cb4-b2d1-70d2dd8489fe" providerId="ADAL" clId="{70B0D28F-D939-4B2D-B04D-A708BE1F1D62}" dt="2023-04-20T19:37:26.350" v="133" actId="255"/>
          <ac:spMkLst>
            <pc:docMk/>
            <pc:sldMk cId="1023419326" sldId="373"/>
            <ac:spMk id="7" creationId="{C87D231C-F25D-6393-5BF2-20B6BA5E3E9F}"/>
          </ac:spMkLst>
        </pc:spChg>
        <pc:spChg chg="add mod">
          <ac:chgData name="Nguyen Huy" userId="03e08db4-59cf-4cb4-b2d1-70d2dd8489fe" providerId="ADAL" clId="{70B0D28F-D939-4B2D-B04D-A708BE1F1D62}" dt="2023-04-20T19:37:31.897" v="134" actId="1076"/>
          <ac:spMkLst>
            <pc:docMk/>
            <pc:sldMk cId="1023419326" sldId="373"/>
            <ac:spMk id="9" creationId="{F220CE72-8624-F7CD-96EB-6D791609AA0F}"/>
          </ac:spMkLst>
        </pc:spChg>
        <pc:picChg chg="add mod">
          <ac:chgData name="Nguyen Huy" userId="03e08db4-59cf-4cb4-b2d1-70d2dd8489fe" providerId="ADAL" clId="{70B0D28F-D939-4B2D-B04D-A708BE1F1D62}" dt="2023-04-20T19:38:05.135" v="181" actId="1076"/>
          <ac:picMkLst>
            <pc:docMk/>
            <pc:sldMk cId="1023419326" sldId="373"/>
            <ac:picMk id="5" creationId="{9A7201E0-0C48-75FF-5F2A-CADCA5024024}"/>
          </ac:picMkLst>
        </pc:picChg>
      </pc:sldChg>
      <pc:sldChg chg="addSp modSp mod modAnim">
        <pc:chgData name="Nguyen Huy" userId="03e08db4-59cf-4cb4-b2d1-70d2dd8489fe" providerId="ADAL" clId="{70B0D28F-D939-4B2D-B04D-A708BE1F1D62}" dt="2023-04-20T19:36:36.781" v="118" actId="1076"/>
        <pc:sldMkLst>
          <pc:docMk/>
          <pc:sldMk cId="2554166935" sldId="374"/>
        </pc:sldMkLst>
        <pc:spChg chg="mod">
          <ac:chgData name="Nguyen Huy" userId="03e08db4-59cf-4cb4-b2d1-70d2dd8489fe" providerId="ADAL" clId="{70B0D28F-D939-4B2D-B04D-A708BE1F1D62}" dt="2023-04-20T19:36:32.311" v="117" actId="1076"/>
          <ac:spMkLst>
            <pc:docMk/>
            <pc:sldMk cId="2554166935" sldId="374"/>
            <ac:spMk id="9" creationId="{AE9F989B-3BA8-B2BD-BEAE-19FA1BEEBF88}"/>
          </ac:spMkLst>
        </pc:spChg>
        <pc:spChg chg="mod">
          <ac:chgData name="Nguyen Huy" userId="03e08db4-59cf-4cb4-b2d1-70d2dd8489fe" providerId="ADAL" clId="{70B0D28F-D939-4B2D-B04D-A708BE1F1D62}" dt="2023-04-20T19:36:26.515" v="116" actId="2711"/>
          <ac:spMkLst>
            <pc:docMk/>
            <pc:sldMk cId="2554166935" sldId="374"/>
            <ac:spMk id="10" creationId="{C7DC85C8-09DF-56ED-CCDC-9CFA7E04DC46}"/>
          </ac:spMkLst>
        </pc:spChg>
        <pc:spChg chg="mod">
          <ac:chgData name="Nguyen Huy" userId="03e08db4-59cf-4cb4-b2d1-70d2dd8489fe" providerId="ADAL" clId="{70B0D28F-D939-4B2D-B04D-A708BE1F1D62}" dt="2023-04-20T19:36:26.515" v="116" actId="2711"/>
          <ac:spMkLst>
            <pc:docMk/>
            <pc:sldMk cId="2554166935" sldId="374"/>
            <ac:spMk id="11" creationId="{28287D00-892B-066A-7B28-9A73D5B0DB4F}"/>
          </ac:spMkLst>
        </pc:spChg>
        <pc:spChg chg="mod">
          <ac:chgData name="Nguyen Huy" userId="03e08db4-59cf-4cb4-b2d1-70d2dd8489fe" providerId="ADAL" clId="{70B0D28F-D939-4B2D-B04D-A708BE1F1D62}" dt="2023-04-20T19:36:12.192" v="113"/>
          <ac:spMkLst>
            <pc:docMk/>
            <pc:sldMk cId="2554166935" sldId="374"/>
            <ac:spMk id="14" creationId="{A5F05BCB-F0EB-A42B-659F-B145266FC5EC}"/>
          </ac:spMkLst>
        </pc:spChg>
        <pc:spChg chg="mod">
          <ac:chgData name="Nguyen Huy" userId="03e08db4-59cf-4cb4-b2d1-70d2dd8489fe" providerId="ADAL" clId="{70B0D28F-D939-4B2D-B04D-A708BE1F1D62}" dt="2023-04-20T19:36:12.192" v="113"/>
          <ac:spMkLst>
            <pc:docMk/>
            <pc:sldMk cId="2554166935" sldId="374"/>
            <ac:spMk id="15" creationId="{3236470A-DC1C-489D-7AF7-C1D79CF97884}"/>
          </ac:spMkLst>
        </pc:spChg>
        <pc:spChg chg="mod">
          <ac:chgData name="Nguyen Huy" userId="03e08db4-59cf-4cb4-b2d1-70d2dd8489fe" providerId="ADAL" clId="{70B0D28F-D939-4B2D-B04D-A708BE1F1D62}" dt="2023-04-20T19:36:12.192" v="113"/>
          <ac:spMkLst>
            <pc:docMk/>
            <pc:sldMk cId="2554166935" sldId="374"/>
            <ac:spMk id="16" creationId="{16EFA0ED-E25A-50AE-E2AB-C4C013ED804B}"/>
          </ac:spMkLst>
        </pc:spChg>
        <pc:spChg chg="add mod">
          <ac:chgData name="Nguyen Huy" userId="03e08db4-59cf-4cb4-b2d1-70d2dd8489fe" providerId="ADAL" clId="{70B0D28F-D939-4B2D-B04D-A708BE1F1D62}" dt="2023-04-20T19:36:36.781" v="118" actId="1076"/>
          <ac:spMkLst>
            <pc:docMk/>
            <pc:sldMk cId="2554166935" sldId="374"/>
            <ac:spMk id="17" creationId="{7071967E-93FB-1B40-E1BB-87FF102A5B5A}"/>
          </ac:spMkLst>
        </pc:spChg>
        <pc:grpChg chg="add mod">
          <ac:chgData name="Nguyen Huy" userId="03e08db4-59cf-4cb4-b2d1-70d2dd8489fe" providerId="ADAL" clId="{70B0D28F-D939-4B2D-B04D-A708BE1F1D62}" dt="2023-04-20T19:36:26.515" v="116" actId="2711"/>
          <ac:grpSpMkLst>
            <pc:docMk/>
            <pc:sldMk cId="2554166935" sldId="374"/>
            <ac:grpSpMk id="7" creationId="{9F652663-F746-48A5-047C-4C02EA4A1E7F}"/>
          </ac:grpSpMkLst>
        </pc:grpChg>
        <pc:grpChg chg="mod">
          <ac:chgData name="Nguyen Huy" userId="03e08db4-59cf-4cb4-b2d1-70d2dd8489fe" providerId="ADAL" clId="{70B0D28F-D939-4B2D-B04D-A708BE1F1D62}" dt="2023-04-20T19:36:26.515" v="116" actId="2711"/>
          <ac:grpSpMkLst>
            <pc:docMk/>
            <pc:sldMk cId="2554166935" sldId="374"/>
            <ac:grpSpMk id="8" creationId="{93322341-DB06-CC24-E688-37829595F007}"/>
          </ac:grpSpMkLst>
        </pc:grpChg>
        <pc:grpChg chg="add mod">
          <ac:chgData name="Nguyen Huy" userId="03e08db4-59cf-4cb4-b2d1-70d2dd8489fe" providerId="ADAL" clId="{70B0D28F-D939-4B2D-B04D-A708BE1F1D62}" dt="2023-04-20T19:36:26.515" v="116" actId="2711"/>
          <ac:grpSpMkLst>
            <pc:docMk/>
            <pc:sldMk cId="2554166935" sldId="374"/>
            <ac:grpSpMk id="12" creationId="{3FAFD646-977E-13E5-2332-24E7BFDE58E1}"/>
          </ac:grpSpMkLst>
        </pc:grpChg>
        <pc:grpChg chg="mod">
          <ac:chgData name="Nguyen Huy" userId="03e08db4-59cf-4cb4-b2d1-70d2dd8489fe" providerId="ADAL" clId="{70B0D28F-D939-4B2D-B04D-A708BE1F1D62}" dt="2023-04-20T19:36:12.192" v="113"/>
          <ac:grpSpMkLst>
            <pc:docMk/>
            <pc:sldMk cId="2554166935" sldId="374"/>
            <ac:grpSpMk id="13" creationId="{95FB2302-2C8E-B9A4-92EC-771CCE45E9F3}"/>
          </ac:grpSpMkLst>
        </pc:grpChg>
        <pc:grpChg chg="add mod">
          <ac:chgData name="Nguyen Huy" userId="03e08db4-59cf-4cb4-b2d1-70d2dd8489fe" providerId="ADAL" clId="{70B0D28F-D939-4B2D-B04D-A708BE1F1D62}" dt="2023-04-20T19:36:18.769" v="115" actId="1076"/>
          <ac:grpSpMkLst>
            <pc:docMk/>
            <pc:sldMk cId="2554166935" sldId="374"/>
            <ac:grpSpMk id="18" creationId="{5C646B96-2744-7A9E-55AD-D3F08D587BCF}"/>
          </ac:grpSpMkLst>
        </pc:grpChg>
        <pc:picChg chg="add mod">
          <ac:chgData name="Nguyen Huy" userId="03e08db4-59cf-4cb4-b2d1-70d2dd8489fe" providerId="ADAL" clId="{70B0D28F-D939-4B2D-B04D-A708BE1F1D62}" dt="2023-04-20T19:36:16.154" v="114" actId="164"/>
          <ac:picMkLst>
            <pc:docMk/>
            <pc:sldMk cId="2554166935" sldId="374"/>
            <ac:picMk id="3" creationId="{D1E55327-C4F9-6A7D-C23C-F8E725A6E45E}"/>
          </ac:picMkLst>
        </pc:picChg>
        <pc:picChg chg="add mod">
          <ac:chgData name="Nguyen Huy" userId="03e08db4-59cf-4cb4-b2d1-70d2dd8489fe" providerId="ADAL" clId="{70B0D28F-D939-4B2D-B04D-A708BE1F1D62}" dt="2023-04-20T19:36:16.154" v="114" actId="164"/>
          <ac:picMkLst>
            <pc:docMk/>
            <pc:sldMk cId="2554166935" sldId="374"/>
            <ac:picMk id="4" creationId="{F673F8A4-0108-C3BA-A893-C538A548F18D}"/>
          </ac:picMkLst>
        </pc:picChg>
        <pc:picChg chg="add mod">
          <ac:chgData name="Nguyen Huy" userId="03e08db4-59cf-4cb4-b2d1-70d2dd8489fe" providerId="ADAL" clId="{70B0D28F-D939-4B2D-B04D-A708BE1F1D62}" dt="2023-04-20T19:36:16.154" v="114" actId="164"/>
          <ac:picMkLst>
            <pc:docMk/>
            <pc:sldMk cId="2554166935" sldId="374"/>
            <ac:picMk id="5" creationId="{2FEC10D5-C786-347E-AC75-278F75E88CEA}"/>
          </ac:picMkLst>
        </pc:picChg>
        <pc:picChg chg="add mod">
          <ac:chgData name="Nguyen Huy" userId="03e08db4-59cf-4cb4-b2d1-70d2dd8489fe" providerId="ADAL" clId="{70B0D28F-D939-4B2D-B04D-A708BE1F1D62}" dt="2023-04-20T19:36:16.154" v="114" actId="164"/>
          <ac:picMkLst>
            <pc:docMk/>
            <pc:sldMk cId="2554166935" sldId="374"/>
            <ac:picMk id="6" creationId="{E1D6328C-C6F9-A5AC-DAC1-B335840ACA07}"/>
          </ac:picMkLst>
        </pc:picChg>
      </pc:sldChg>
      <pc:sldChg chg="add del setBg">
        <pc:chgData name="Nguyen Huy" userId="03e08db4-59cf-4cb4-b2d1-70d2dd8489fe" providerId="ADAL" clId="{70B0D28F-D939-4B2D-B04D-A708BE1F1D62}" dt="2023-04-20T19:35:08.398" v="96" actId="47"/>
        <pc:sldMkLst>
          <pc:docMk/>
          <pc:sldMk cId="371419428" sldId="375"/>
        </pc:sldMkLst>
      </pc:sldChg>
      <pc:sldChg chg="addSp modSp add mod modAnim">
        <pc:chgData name="Nguyen Huy" userId="03e08db4-59cf-4cb4-b2d1-70d2dd8489fe" providerId="ADAL" clId="{70B0D28F-D939-4B2D-B04D-A708BE1F1D62}" dt="2023-04-20T19:35:38.636" v="108" actId="1036"/>
        <pc:sldMkLst>
          <pc:docMk/>
          <pc:sldMk cId="1832599235" sldId="376"/>
        </pc:sldMkLst>
        <pc:spChg chg="add mod">
          <ac:chgData name="Nguyen Huy" userId="03e08db4-59cf-4cb4-b2d1-70d2dd8489fe" providerId="ADAL" clId="{70B0D28F-D939-4B2D-B04D-A708BE1F1D62}" dt="2023-04-20T19:35:34.112" v="102" actId="1035"/>
          <ac:spMkLst>
            <pc:docMk/>
            <pc:sldMk cId="1832599235" sldId="376"/>
            <ac:spMk id="4" creationId="{31BECC34-B01F-7D00-C967-83831CDA6A80}"/>
          </ac:spMkLst>
        </pc:spChg>
        <pc:spChg chg="add mod">
          <ac:chgData name="Nguyen Huy" userId="03e08db4-59cf-4cb4-b2d1-70d2dd8489fe" providerId="ADAL" clId="{70B0D28F-D939-4B2D-B04D-A708BE1F1D62}" dt="2023-04-20T19:35:38.636" v="108" actId="1036"/>
          <ac:spMkLst>
            <pc:docMk/>
            <pc:sldMk cId="1832599235" sldId="376"/>
            <ac:spMk id="5" creationId="{2561FF31-4A38-23FC-67A3-E002EAA2F343}"/>
          </ac:spMkLst>
        </pc:spChg>
        <pc:picChg chg="add mod">
          <ac:chgData name="Nguyen Huy" userId="03e08db4-59cf-4cb4-b2d1-70d2dd8489fe" providerId="ADAL" clId="{70B0D28F-D939-4B2D-B04D-A708BE1F1D62}" dt="2023-04-20T19:35:04.690" v="95"/>
          <ac:picMkLst>
            <pc:docMk/>
            <pc:sldMk cId="1832599235" sldId="376"/>
            <ac:picMk id="3" creationId="{590B4EF9-92A0-B666-CA5E-4170EA041CBF}"/>
          </ac:picMkLst>
        </pc:picChg>
        <pc:picChg chg="add mod">
          <ac:chgData name="Nguyen Huy" userId="03e08db4-59cf-4cb4-b2d1-70d2dd8489fe" providerId="ADAL" clId="{70B0D28F-D939-4B2D-B04D-A708BE1F1D62}" dt="2023-04-20T19:35:04.690" v="95"/>
          <ac:picMkLst>
            <pc:docMk/>
            <pc:sldMk cId="1832599235" sldId="376"/>
            <ac:picMk id="6" creationId="{39C80819-0970-D2C0-085C-3EDB94B1DD82}"/>
          </ac:picMkLst>
        </pc:picChg>
      </pc:sldChg>
      <pc:sldChg chg="add del setBg">
        <pc:chgData name="Nguyen Huy" userId="03e08db4-59cf-4cb4-b2d1-70d2dd8489fe" providerId="ADAL" clId="{70B0D28F-D939-4B2D-B04D-A708BE1F1D62}" dt="2023-04-20T19:40:15.756" v="244" actId="47"/>
        <pc:sldMkLst>
          <pc:docMk/>
          <pc:sldMk cId="0" sldId="377"/>
        </pc:sldMkLst>
      </pc:sldChg>
      <pc:sldChg chg="add del setBg">
        <pc:chgData name="Nguyen Huy" userId="03e08db4-59cf-4cb4-b2d1-70d2dd8489fe" providerId="ADAL" clId="{70B0D28F-D939-4B2D-B04D-A708BE1F1D62}" dt="2023-04-20T19:43:36.701" v="321" actId="47"/>
        <pc:sldMkLst>
          <pc:docMk/>
          <pc:sldMk cId="612155816" sldId="378"/>
        </pc:sldMkLst>
      </pc:sldChg>
      <pc:sldChg chg="addSp modSp add del mod ord modTransition setBg modAnim">
        <pc:chgData name="Nguyen Huy" userId="03e08db4-59cf-4cb4-b2d1-70d2dd8489fe" providerId="ADAL" clId="{70B0D28F-D939-4B2D-B04D-A708BE1F1D62}" dt="2023-04-24T01:35:14.902" v="388"/>
        <pc:sldMkLst>
          <pc:docMk/>
          <pc:sldMk cId="1713396264" sldId="379"/>
        </pc:sldMkLst>
        <pc:spChg chg="add mod">
          <ac:chgData name="Nguyen Huy" userId="03e08db4-59cf-4cb4-b2d1-70d2dd8489fe" providerId="ADAL" clId="{70B0D28F-D939-4B2D-B04D-A708BE1F1D62}" dt="2023-04-20T19:39:10.341" v="194" actId="255"/>
          <ac:spMkLst>
            <pc:docMk/>
            <pc:sldMk cId="1713396264" sldId="379"/>
            <ac:spMk id="2" creationId="{423FD8BB-C8B3-FD5B-5E1B-060E76ED26AB}"/>
          </ac:spMkLst>
        </pc:spChg>
        <pc:spChg chg="add mod">
          <ac:chgData name="Nguyen Huy" userId="03e08db4-59cf-4cb4-b2d1-70d2dd8489fe" providerId="ADAL" clId="{70B0D28F-D939-4B2D-B04D-A708BE1F1D62}" dt="2023-04-20T19:39:10.341" v="194" actId="255"/>
          <ac:spMkLst>
            <pc:docMk/>
            <pc:sldMk cId="1713396264" sldId="379"/>
            <ac:spMk id="3" creationId="{7B8F817A-9241-492A-6CC6-2320EB1E9038}"/>
          </ac:spMkLst>
        </pc:spChg>
        <pc:picChg chg="add mod">
          <ac:chgData name="Nguyen Huy" userId="03e08db4-59cf-4cb4-b2d1-70d2dd8489fe" providerId="ADAL" clId="{70B0D28F-D939-4B2D-B04D-A708BE1F1D62}" dt="2023-04-20T19:38:56.162" v="189" actId="1076"/>
          <ac:picMkLst>
            <pc:docMk/>
            <pc:sldMk cId="1713396264" sldId="379"/>
            <ac:picMk id="4" creationId="{6F9F1F04-C146-4C68-75AD-554B55741D00}"/>
          </ac:picMkLst>
        </pc:picChg>
        <pc:picChg chg="add mod">
          <ac:chgData name="Nguyen Huy" userId="03e08db4-59cf-4cb4-b2d1-70d2dd8489fe" providerId="ADAL" clId="{70B0D28F-D939-4B2D-B04D-A708BE1F1D62}" dt="2023-04-20T19:38:58.349" v="190" actId="1076"/>
          <ac:picMkLst>
            <pc:docMk/>
            <pc:sldMk cId="1713396264" sldId="379"/>
            <ac:picMk id="5" creationId="{E0823308-0374-C864-7F9A-F4F96EA9B9A7}"/>
          </ac:picMkLst>
        </pc:picChg>
      </pc:sldChg>
      <pc:sldChg chg="addSp modSp add mod modTransition modAnim">
        <pc:chgData name="Nguyen Huy" userId="03e08db4-59cf-4cb4-b2d1-70d2dd8489fe" providerId="ADAL" clId="{70B0D28F-D939-4B2D-B04D-A708BE1F1D62}" dt="2023-04-24T01:35:14.902" v="390"/>
        <pc:sldMkLst>
          <pc:docMk/>
          <pc:sldMk cId="742752630" sldId="380"/>
        </pc:sldMkLst>
        <pc:spChg chg="add mod">
          <ac:chgData name="Nguyen Huy" userId="03e08db4-59cf-4cb4-b2d1-70d2dd8489fe" providerId="ADAL" clId="{70B0D28F-D939-4B2D-B04D-A708BE1F1D62}" dt="2023-04-20T19:39:51.663" v="239" actId="1036"/>
          <ac:spMkLst>
            <pc:docMk/>
            <pc:sldMk cId="742752630" sldId="380"/>
            <ac:spMk id="2" creationId="{CDC5BB42-E3A3-6809-E855-9CCEB095C533}"/>
          </ac:spMkLst>
        </pc:spChg>
        <pc:spChg chg="add mod">
          <ac:chgData name="Nguyen Huy" userId="03e08db4-59cf-4cb4-b2d1-70d2dd8489fe" providerId="ADAL" clId="{70B0D28F-D939-4B2D-B04D-A708BE1F1D62}" dt="2023-04-20T19:40:02.591" v="241" actId="1076"/>
          <ac:spMkLst>
            <pc:docMk/>
            <pc:sldMk cId="742752630" sldId="380"/>
            <ac:spMk id="3" creationId="{129161F2-7C75-07DA-E888-8B4A9594AD1A}"/>
          </ac:spMkLst>
        </pc:spChg>
        <pc:spChg chg="add mod">
          <ac:chgData name="Nguyen Huy" userId="03e08db4-59cf-4cb4-b2d1-70d2dd8489fe" providerId="ADAL" clId="{70B0D28F-D939-4B2D-B04D-A708BE1F1D62}" dt="2023-04-20T19:40:07.195" v="242" actId="1076"/>
          <ac:spMkLst>
            <pc:docMk/>
            <pc:sldMk cId="742752630" sldId="380"/>
            <ac:spMk id="4" creationId="{A11EE8AB-8483-FC6A-495E-A85D7A10B5BE}"/>
          </ac:spMkLst>
        </pc:spChg>
        <pc:picChg chg="add mod">
          <ac:chgData name="Nguyen Huy" userId="03e08db4-59cf-4cb4-b2d1-70d2dd8489fe" providerId="ADAL" clId="{70B0D28F-D939-4B2D-B04D-A708BE1F1D62}" dt="2023-04-20T19:40:11.021" v="243" actId="1076"/>
          <ac:picMkLst>
            <pc:docMk/>
            <pc:sldMk cId="742752630" sldId="380"/>
            <ac:picMk id="5" creationId="{8D745208-4253-EB0F-0347-074EB6B65CEA}"/>
          </ac:picMkLst>
        </pc:picChg>
      </pc:sldChg>
      <pc:sldChg chg="addSp modSp add mod modTransition modAnim">
        <pc:chgData name="Nguyen Huy" userId="03e08db4-59cf-4cb4-b2d1-70d2dd8489fe" providerId="ADAL" clId="{70B0D28F-D939-4B2D-B04D-A708BE1F1D62}" dt="2023-04-24T01:35:14.903" v="392"/>
        <pc:sldMkLst>
          <pc:docMk/>
          <pc:sldMk cId="522485609" sldId="381"/>
        </pc:sldMkLst>
        <pc:spChg chg="add mod">
          <ac:chgData name="Nguyen Huy" userId="03e08db4-59cf-4cb4-b2d1-70d2dd8489fe" providerId="ADAL" clId="{70B0D28F-D939-4B2D-B04D-A708BE1F1D62}" dt="2023-04-20T19:41:01.913" v="254" actId="14100"/>
          <ac:spMkLst>
            <pc:docMk/>
            <pc:sldMk cId="522485609" sldId="381"/>
            <ac:spMk id="2" creationId="{5AB02C65-4729-68DC-A6A2-ECB77CEAEBBA}"/>
          </ac:spMkLst>
        </pc:spChg>
        <pc:spChg chg="add mod">
          <ac:chgData name="Nguyen Huy" userId="03e08db4-59cf-4cb4-b2d1-70d2dd8489fe" providerId="ADAL" clId="{70B0D28F-D939-4B2D-B04D-A708BE1F1D62}" dt="2023-04-20T19:40:27.067" v="246" actId="1076"/>
          <ac:spMkLst>
            <pc:docMk/>
            <pc:sldMk cId="522485609" sldId="381"/>
            <ac:spMk id="3" creationId="{32CAE6D7-F7CC-ED45-DB7F-DB9F30C63518}"/>
          </ac:spMkLst>
        </pc:spChg>
        <pc:picChg chg="add mod">
          <ac:chgData name="Nguyen Huy" userId="03e08db4-59cf-4cb4-b2d1-70d2dd8489fe" providerId="ADAL" clId="{70B0D28F-D939-4B2D-B04D-A708BE1F1D62}" dt="2023-04-20T19:40:44.948" v="251" actId="1076"/>
          <ac:picMkLst>
            <pc:docMk/>
            <pc:sldMk cId="522485609" sldId="381"/>
            <ac:picMk id="4" creationId="{2CB0F8D1-0D99-E667-72E9-66AFC8467B67}"/>
          </ac:picMkLst>
        </pc:picChg>
      </pc:sldChg>
      <pc:sldChg chg="addSp modSp add mod modTransition modAnim">
        <pc:chgData name="Nguyen Huy" userId="03e08db4-59cf-4cb4-b2d1-70d2dd8489fe" providerId="ADAL" clId="{70B0D28F-D939-4B2D-B04D-A708BE1F1D62}" dt="2023-04-24T01:35:14.903" v="394"/>
        <pc:sldMkLst>
          <pc:docMk/>
          <pc:sldMk cId="2621051257" sldId="382"/>
        </pc:sldMkLst>
        <pc:spChg chg="add mod">
          <ac:chgData name="Nguyen Huy" userId="03e08db4-59cf-4cb4-b2d1-70d2dd8489fe" providerId="ADAL" clId="{70B0D28F-D939-4B2D-B04D-A708BE1F1D62}" dt="2023-04-20T19:41:44.011" v="298" actId="2711"/>
          <ac:spMkLst>
            <pc:docMk/>
            <pc:sldMk cId="2621051257" sldId="382"/>
            <ac:spMk id="2" creationId="{E2007DEA-784D-E9AB-1B6E-3B87A05ED9EB}"/>
          </ac:spMkLst>
        </pc:spChg>
        <pc:spChg chg="add mod">
          <ac:chgData name="Nguyen Huy" userId="03e08db4-59cf-4cb4-b2d1-70d2dd8489fe" providerId="ADAL" clId="{70B0D28F-D939-4B2D-B04D-A708BE1F1D62}" dt="2023-04-20T19:41:49.077" v="299" actId="255"/>
          <ac:spMkLst>
            <pc:docMk/>
            <pc:sldMk cId="2621051257" sldId="382"/>
            <ac:spMk id="3" creationId="{27F89A78-0684-F0E1-1205-FD8F16BE54E1}"/>
          </ac:spMkLst>
        </pc:spChg>
        <pc:spChg chg="add mod">
          <ac:chgData name="Nguyen Huy" userId="03e08db4-59cf-4cb4-b2d1-70d2dd8489fe" providerId="ADAL" clId="{70B0D28F-D939-4B2D-B04D-A708BE1F1D62}" dt="2023-04-20T19:41:49.077" v="299" actId="255"/>
          <ac:spMkLst>
            <pc:docMk/>
            <pc:sldMk cId="2621051257" sldId="382"/>
            <ac:spMk id="4" creationId="{13813202-D797-50F4-5217-FB11F1BE2E2C}"/>
          </ac:spMkLst>
        </pc:spChg>
        <pc:picChg chg="add mod">
          <ac:chgData name="Nguyen Huy" userId="03e08db4-59cf-4cb4-b2d1-70d2dd8489fe" providerId="ADAL" clId="{70B0D28F-D939-4B2D-B04D-A708BE1F1D62}" dt="2023-04-20T19:41:56.216" v="300" actId="1076"/>
          <ac:picMkLst>
            <pc:docMk/>
            <pc:sldMk cId="2621051257" sldId="382"/>
            <ac:picMk id="5" creationId="{F235EEA7-5044-CB93-A62A-BF7692283D76}"/>
          </ac:picMkLst>
        </pc:picChg>
      </pc:sldChg>
      <pc:sldChg chg="addSp modSp add mod modTransition modAnim">
        <pc:chgData name="Nguyen Huy" userId="03e08db4-59cf-4cb4-b2d1-70d2dd8489fe" providerId="ADAL" clId="{70B0D28F-D939-4B2D-B04D-A708BE1F1D62}" dt="2023-04-24T01:35:14.903" v="396"/>
        <pc:sldMkLst>
          <pc:docMk/>
          <pc:sldMk cId="739368828" sldId="383"/>
        </pc:sldMkLst>
        <pc:spChg chg="add mod">
          <ac:chgData name="Nguyen Huy" userId="03e08db4-59cf-4cb4-b2d1-70d2dd8489fe" providerId="ADAL" clId="{70B0D28F-D939-4B2D-B04D-A708BE1F1D62}" dt="2023-04-20T19:43:26.543" v="320" actId="1035"/>
          <ac:spMkLst>
            <pc:docMk/>
            <pc:sldMk cId="739368828" sldId="383"/>
            <ac:spMk id="4" creationId="{6F2D7EF9-E3A0-7AF6-F0F3-14899F71887D}"/>
          </ac:spMkLst>
        </pc:spChg>
        <pc:picChg chg="add mod">
          <ac:chgData name="Nguyen Huy" userId="03e08db4-59cf-4cb4-b2d1-70d2dd8489fe" providerId="ADAL" clId="{70B0D28F-D939-4B2D-B04D-A708BE1F1D62}" dt="2023-04-20T19:43:15.179" v="316" actId="1076"/>
          <ac:picMkLst>
            <pc:docMk/>
            <pc:sldMk cId="739368828" sldId="383"/>
            <ac:picMk id="2" creationId="{09EDAA3C-A7E2-086E-9483-F8C95CEC06A0}"/>
          </ac:picMkLst>
        </pc:picChg>
        <pc:picChg chg="add mod">
          <ac:chgData name="Nguyen Huy" userId="03e08db4-59cf-4cb4-b2d1-70d2dd8489fe" providerId="ADAL" clId="{70B0D28F-D939-4B2D-B04D-A708BE1F1D62}" dt="2023-04-20T19:43:04.630" v="313" actId="1076"/>
          <ac:picMkLst>
            <pc:docMk/>
            <pc:sldMk cId="739368828" sldId="383"/>
            <ac:picMk id="3" creationId="{35D631A5-3E5B-EE1F-9E3C-DFC3433CCB9D}"/>
          </ac:picMkLst>
        </pc:picChg>
        <pc:picChg chg="add mod">
          <ac:chgData name="Nguyen Huy" userId="03e08db4-59cf-4cb4-b2d1-70d2dd8489fe" providerId="ADAL" clId="{70B0D28F-D939-4B2D-B04D-A708BE1F1D62}" dt="2023-04-20T19:43:15.179" v="316" actId="1076"/>
          <ac:picMkLst>
            <pc:docMk/>
            <pc:sldMk cId="739368828" sldId="383"/>
            <ac:picMk id="5" creationId="{3476F300-D1BC-3469-5F8D-B12DADA2BBD1}"/>
          </ac:picMkLst>
        </pc:picChg>
      </pc:sldChg>
      <pc:sldChg chg="addSp modSp add mod modTransition modAnim">
        <pc:chgData name="Nguyen Huy" userId="03e08db4-59cf-4cb4-b2d1-70d2dd8489fe" providerId="ADAL" clId="{70B0D28F-D939-4B2D-B04D-A708BE1F1D62}" dt="2023-04-24T01:35:14.903" v="398"/>
        <pc:sldMkLst>
          <pc:docMk/>
          <pc:sldMk cId="1578863015" sldId="384"/>
        </pc:sldMkLst>
        <pc:spChg chg="add mod">
          <ac:chgData name="Nguyen Huy" userId="03e08db4-59cf-4cb4-b2d1-70d2dd8489fe" providerId="ADAL" clId="{70B0D28F-D939-4B2D-B04D-A708BE1F1D62}" dt="2023-04-20T19:44:29.714" v="334" actId="1036"/>
          <ac:spMkLst>
            <pc:docMk/>
            <pc:sldMk cId="1578863015" sldId="384"/>
            <ac:spMk id="2" creationId="{16C2D9C7-55C9-5F74-FF34-1B2E741D2388}"/>
          </ac:spMkLst>
        </pc:spChg>
        <pc:spChg chg="add mod">
          <ac:chgData name="Nguyen Huy" userId="03e08db4-59cf-4cb4-b2d1-70d2dd8489fe" providerId="ADAL" clId="{70B0D28F-D939-4B2D-B04D-A708BE1F1D62}" dt="2023-04-24T01:23:42.044" v="363" actId="123"/>
          <ac:spMkLst>
            <pc:docMk/>
            <pc:sldMk cId="1578863015" sldId="384"/>
            <ac:spMk id="3" creationId="{00066A37-3818-1B07-A229-FB53765D8C2B}"/>
          </ac:spMkLst>
        </pc:spChg>
        <pc:spChg chg="add mod">
          <ac:chgData name="Nguyen Huy" userId="03e08db4-59cf-4cb4-b2d1-70d2dd8489fe" providerId="ADAL" clId="{70B0D28F-D939-4B2D-B04D-A708BE1F1D62}" dt="2023-04-20T19:43:50.547" v="323"/>
          <ac:spMkLst>
            <pc:docMk/>
            <pc:sldMk cId="1578863015" sldId="384"/>
            <ac:spMk id="4" creationId="{983FA4A2-4A40-442F-87C4-22F6D3FFB754}"/>
          </ac:spMkLst>
        </pc:spChg>
      </pc:sldChg>
      <pc:sldChg chg="addSp modSp add mod modTransition modAnim">
        <pc:chgData name="Nguyen Huy" userId="03e08db4-59cf-4cb4-b2d1-70d2dd8489fe" providerId="ADAL" clId="{70B0D28F-D939-4B2D-B04D-A708BE1F1D62}" dt="2023-04-24T01:35:14.904" v="400"/>
        <pc:sldMkLst>
          <pc:docMk/>
          <pc:sldMk cId="613872163" sldId="385"/>
        </pc:sldMkLst>
        <pc:spChg chg="add mod">
          <ac:chgData name="Nguyen Huy" userId="03e08db4-59cf-4cb4-b2d1-70d2dd8489fe" providerId="ADAL" clId="{70B0D28F-D939-4B2D-B04D-A708BE1F1D62}" dt="2023-04-20T19:45:40.228" v="350" actId="1076"/>
          <ac:spMkLst>
            <pc:docMk/>
            <pc:sldMk cId="613872163" sldId="385"/>
            <ac:spMk id="2" creationId="{38093B71-DB35-75A1-6635-DA0D0EF1F4CB}"/>
          </ac:spMkLst>
        </pc:spChg>
        <pc:spChg chg="add mod">
          <ac:chgData name="Nguyen Huy" userId="03e08db4-59cf-4cb4-b2d1-70d2dd8489fe" providerId="ADAL" clId="{70B0D28F-D939-4B2D-B04D-A708BE1F1D62}" dt="2023-04-20T19:45:44.414" v="351" actId="255"/>
          <ac:spMkLst>
            <pc:docMk/>
            <pc:sldMk cId="613872163" sldId="385"/>
            <ac:spMk id="3" creationId="{662B7276-EC6E-15FB-8859-62615049CAC2}"/>
          </ac:spMkLst>
        </pc:spChg>
        <pc:spChg chg="add mod">
          <ac:chgData name="Nguyen Huy" userId="03e08db4-59cf-4cb4-b2d1-70d2dd8489fe" providerId="ADAL" clId="{70B0D28F-D939-4B2D-B04D-A708BE1F1D62}" dt="2023-04-20T19:45:11.816" v="344"/>
          <ac:spMkLst>
            <pc:docMk/>
            <pc:sldMk cId="613872163" sldId="385"/>
            <ac:spMk id="5" creationId="{D018B642-0060-0B93-A15D-CFDB07344DD9}"/>
          </ac:spMkLst>
        </pc:spChg>
        <pc:picChg chg="add mod">
          <ac:chgData name="Nguyen Huy" userId="03e08db4-59cf-4cb4-b2d1-70d2dd8489fe" providerId="ADAL" clId="{70B0D28F-D939-4B2D-B04D-A708BE1F1D62}" dt="2023-04-20T19:44:56.206" v="340" actId="1076"/>
          <ac:picMkLst>
            <pc:docMk/>
            <pc:sldMk cId="613872163" sldId="385"/>
            <ac:picMk id="4" creationId="{66593D25-9A34-D9E0-D1E3-E16626DFCDEB}"/>
          </ac:picMkLst>
        </pc:picChg>
      </pc:sldChg>
      <pc:sldChg chg="addSp modSp add mod modTransition modAnim">
        <pc:chgData name="Nguyen Huy" userId="03e08db4-59cf-4cb4-b2d1-70d2dd8489fe" providerId="ADAL" clId="{70B0D28F-D939-4B2D-B04D-A708BE1F1D62}" dt="2023-04-24T01:35:14.904" v="402"/>
        <pc:sldMkLst>
          <pc:docMk/>
          <pc:sldMk cId="1040244080" sldId="386"/>
        </pc:sldMkLst>
        <pc:spChg chg="add mod">
          <ac:chgData name="Nguyen Huy" userId="03e08db4-59cf-4cb4-b2d1-70d2dd8489fe" providerId="ADAL" clId="{70B0D28F-D939-4B2D-B04D-A708BE1F1D62}" dt="2023-04-20T19:46:02.258" v="355" actId="1076"/>
          <ac:spMkLst>
            <pc:docMk/>
            <pc:sldMk cId="1040244080" sldId="386"/>
            <ac:spMk id="2" creationId="{27C1E107-D5FF-AA18-4960-11D792354550}"/>
          </ac:spMkLst>
        </pc:spChg>
        <pc:spChg chg="add mod">
          <ac:chgData name="Nguyen Huy" userId="03e08db4-59cf-4cb4-b2d1-70d2dd8489fe" providerId="ADAL" clId="{70B0D28F-D939-4B2D-B04D-A708BE1F1D62}" dt="2023-04-20T19:46:26.070" v="361" actId="14100"/>
          <ac:spMkLst>
            <pc:docMk/>
            <pc:sldMk cId="1040244080" sldId="386"/>
            <ac:spMk id="4" creationId="{62481C4C-5077-D46C-BD8F-47E4BDBFA70C}"/>
          </ac:spMkLst>
        </pc:spChg>
        <pc:picChg chg="add mod">
          <ac:chgData name="Nguyen Huy" userId="03e08db4-59cf-4cb4-b2d1-70d2dd8489fe" providerId="ADAL" clId="{70B0D28F-D939-4B2D-B04D-A708BE1F1D62}" dt="2023-04-20T19:46:02.258" v="355" actId="1076"/>
          <ac:picMkLst>
            <pc:docMk/>
            <pc:sldMk cId="1040244080" sldId="386"/>
            <ac:picMk id="3" creationId="{82485285-1E7B-D95C-9A23-C5E478B95CBF}"/>
          </ac:picMkLst>
        </pc:picChg>
      </pc:sldChg>
      <pc:sldChg chg="add del">
        <pc:chgData name="Nguyen Huy" userId="03e08db4-59cf-4cb4-b2d1-70d2dd8489fe" providerId="ADAL" clId="{70B0D28F-D939-4B2D-B04D-A708BE1F1D62}" dt="2023-04-20T19:44:36.677" v="337" actId="2890"/>
        <pc:sldMkLst>
          <pc:docMk/>
          <pc:sldMk cId="1428292290" sldId="387"/>
        </pc:sldMkLst>
      </pc:sldChg>
      <pc:sldChg chg="modSp add mod modTransition setBg">
        <pc:chgData name="Nguyen Huy" userId="03e08db4-59cf-4cb4-b2d1-70d2dd8489fe" providerId="ADAL" clId="{70B0D28F-D939-4B2D-B04D-A708BE1F1D62}" dt="2023-04-24T01:48:25.460" v="2468" actId="207"/>
        <pc:sldMkLst>
          <pc:docMk/>
          <pc:sldMk cId="3005916772" sldId="387"/>
        </pc:sldMkLst>
        <pc:spChg chg="mod">
          <ac:chgData name="Nguyen Huy" userId="03e08db4-59cf-4cb4-b2d1-70d2dd8489fe" providerId="ADAL" clId="{70B0D28F-D939-4B2D-B04D-A708BE1F1D62}" dt="2023-04-24T01:47:22.232" v="2285" actId="113"/>
          <ac:spMkLst>
            <pc:docMk/>
            <pc:sldMk cId="3005916772" sldId="387"/>
            <ac:spMk id="8" creationId="{0667024D-077C-41FB-84FC-D91D5651A194}"/>
          </ac:spMkLst>
        </pc:spChg>
        <pc:spChg chg="mod">
          <ac:chgData name="Nguyen Huy" userId="03e08db4-59cf-4cb4-b2d1-70d2dd8489fe" providerId="ADAL" clId="{70B0D28F-D939-4B2D-B04D-A708BE1F1D62}" dt="2023-04-24T01:48:25.460" v="2468" actId="207"/>
          <ac:spMkLst>
            <pc:docMk/>
            <pc:sldMk cId="3005916772" sldId="387"/>
            <ac:spMk id="19" creationId="{A98ECE88-115D-4A1D-8452-F943FF1AC741}"/>
          </ac:spMkLst>
        </pc:spChg>
        <pc:spChg chg="mod">
          <ac:chgData name="Nguyen Huy" userId="03e08db4-59cf-4cb4-b2d1-70d2dd8489fe" providerId="ADAL" clId="{70B0D28F-D939-4B2D-B04D-A708BE1F1D62}" dt="2023-04-24T01:48:25.460" v="2468" actId="207"/>
          <ac:spMkLst>
            <pc:docMk/>
            <pc:sldMk cId="3005916772" sldId="387"/>
            <ac:spMk id="21" creationId="{88E5E567-B90E-4275-AC51-C8D58F3AA2A7}"/>
          </ac:spMkLst>
        </pc:spChg>
        <pc:spChg chg="mod">
          <ac:chgData name="Nguyen Huy" userId="03e08db4-59cf-4cb4-b2d1-70d2dd8489fe" providerId="ADAL" clId="{70B0D28F-D939-4B2D-B04D-A708BE1F1D62}" dt="2023-04-24T01:48:25.460" v="2468" actId="207"/>
          <ac:spMkLst>
            <pc:docMk/>
            <pc:sldMk cId="3005916772" sldId="387"/>
            <ac:spMk id="23" creationId="{64E263D4-FF99-4115-A750-399C550760EE}"/>
          </ac:spMkLst>
        </pc:spChg>
        <pc:spChg chg="mod">
          <ac:chgData name="Nguyen Huy" userId="03e08db4-59cf-4cb4-b2d1-70d2dd8489fe" providerId="ADAL" clId="{70B0D28F-D939-4B2D-B04D-A708BE1F1D62}" dt="2023-04-24T01:48:25.460" v="2468" actId="207"/>
          <ac:spMkLst>
            <pc:docMk/>
            <pc:sldMk cId="3005916772" sldId="387"/>
            <ac:spMk id="25" creationId="{00BEFBB1-525B-415D-8E45-ADCB8FD217EA}"/>
          </ac:spMkLst>
        </pc:spChg>
      </pc:sldChg>
      <pc:sldChg chg="addSp delSp modSp add mod modTransition setBg delAnim modAnim">
        <pc:chgData name="Nguyen Huy" userId="03e08db4-59cf-4cb4-b2d1-70d2dd8489fe" providerId="ADAL" clId="{70B0D28F-D939-4B2D-B04D-A708BE1F1D62}" dt="2023-04-24T01:50:08.179" v="2683"/>
        <pc:sldMkLst>
          <pc:docMk/>
          <pc:sldMk cId="3039359506" sldId="388"/>
        </pc:sldMkLst>
        <pc:spChg chg="add mod">
          <ac:chgData name="Nguyen Huy" userId="03e08db4-59cf-4cb4-b2d1-70d2dd8489fe" providerId="ADAL" clId="{70B0D28F-D939-4B2D-B04D-A708BE1F1D62}" dt="2023-04-24T01:49:45.377" v="2654" actId="20577"/>
          <ac:spMkLst>
            <pc:docMk/>
            <pc:sldMk cId="3039359506" sldId="388"/>
            <ac:spMk id="4" creationId="{551699C2-3B6A-CA93-2539-266F25340A9D}"/>
          </ac:spMkLst>
        </pc:spChg>
        <pc:spChg chg="mod">
          <ac:chgData name="Nguyen Huy" userId="03e08db4-59cf-4cb4-b2d1-70d2dd8489fe" providerId="ADAL" clId="{70B0D28F-D939-4B2D-B04D-A708BE1F1D62}" dt="2023-04-24T01:47:14.834" v="2255" actId="255"/>
          <ac:spMkLst>
            <pc:docMk/>
            <pc:sldMk cId="3039359506" sldId="388"/>
            <ac:spMk id="8" creationId="{0667024D-077C-41FB-84FC-D91D5651A194}"/>
          </ac:spMkLst>
        </pc:spChg>
        <pc:spChg chg="add mod">
          <ac:chgData name="Nguyen Huy" userId="03e08db4-59cf-4cb4-b2d1-70d2dd8489fe" providerId="ADAL" clId="{70B0D28F-D939-4B2D-B04D-A708BE1F1D62}" dt="2023-04-24T01:49:43.184" v="2625" actId="20577"/>
          <ac:spMkLst>
            <pc:docMk/>
            <pc:sldMk cId="3039359506" sldId="388"/>
            <ac:spMk id="9" creationId="{79640144-D1D6-C9B8-E716-E0BE8CD6A9FD}"/>
          </ac:spMkLst>
        </pc:spChg>
        <pc:spChg chg="del">
          <ac:chgData name="Nguyen Huy" userId="03e08db4-59cf-4cb4-b2d1-70d2dd8489fe" providerId="ADAL" clId="{70B0D28F-D939-4B2D-B04D-A708BE1F1D62}" dt="2023-04-24T01:48:51.572" v="2496" actId="478"/>
          <ac:spMkLst>
            <pc:docMk/>
            <pc:sldMk cId="3039359506" sldId="388"/>
            <ac:spMk id="19" creationId="{A98ECE88-115D-4A1D-8452-F943FF1AC741}"/>
          </ac:spMkLst>
        </pc:spChg>
        <pc:spChg chg="del mod">
          <ac:chgData name="Nguyen Huy" userId="03e08db4-59cf-4cb4-b2d1-70d2dd8489fe" providerId="ADAL" clId="{70B0D28F-D939-4B2D-B04D-A708BE1F1D62}" dt="2023-04-24T01:48:51.572" v="2496" actId="478"/>
          <ac:spMkLst>
            <pc:docMk/>
            <pc:sldMk cId="3039359506" sldId="388"/>
            <ac:spMk id="21" creationId="{88E5E567-B90E-4275-AC51-C8D58F3AA2A7}"/>
          </ac:spMkLst>
        </pc:spChg>
        <pc:spChg chg="mod">
          <ac:chgData name="Nguyen Huy" userId="03e08db4-59cf-4cb4-b2d1-70d2dd8489fe" providerId="ADAL" clId="{70B0D28F-D939-4B2D-B04D-A708BE1F1D62}" dt="2023-04-24T01:49:40.393" v="2623" actId="122"/>
          <ac:spMkLst>
            <pc:docMk/>
            <pc:sldMk cId="3039359506" sldId="388"/>
            <ac:spMk id="23" creationId="{64E263D4-FF99-4115-A750-399C550760EE}"/>
          </ac:spMkLst>
        </pc:spChg>
        <pc:spChg chg="mod">
          <ac:chgData name="Nguyen Huy" userId="03e08db4-59cf-4cb4-b2d1-70d2dd8489fe" providerId="ADAL" clId="{70B0D28F-D939-4B2D-B04D-A708BE1F1D62}" dt="2023-04-24T01:49:40.393" v="2623" actId="122"/>
          <ac:spMkLst>
            <pc:docMk/>
            <pc:sldMk cId="3039359506" sldId="388"/>
            <ac:spMk id="25" creationId="{00BEFBB1-525B-415D-8E45-ADCB8FD217EA}"/>
          </ac:spMkLst>
        </pc:spChg>
        <pc:picChg chg="add mod">
          <ac:chgData name="Nguyen Huy" userId="03e08db4-59cf-4cb4-b2d1-70d2dd8489fe" providerId="ADAL" clId="{70B0D28F-D939-4B2D-B04D-A708BE1F1D62}" dt="2023-04-24T01:48:56.559" v="2497" actId="571"/>
          <ac:picMkLst>
            <pc:docMk/>
            <pc:sldMk cId="3039359506" sldId="388"/>
            <ac:picMk id="2" creationId="{F020260E-E71D-6A3C-64F1-7FF0A5757CEB}"/>
          </ac:picMkLst>
        </pc:picChg>
        <pc:picChg chg="del">
          <ac:chgData name="Nguyen Huy" userId="03e08db4-59cf-4cb4-b2d1-70d2dd8489fe" providerId="ADAL" clId="{70B0D28F-D939-4B2D-B04D-A708BE1F1D62}" dt="2023-04-24T01:48:51.572" v="2496" actId="478"/>
          <ac:picMkLst>
            <pc:docMk/>
            <pc:sldMk cId="3039359506" sldId="388"/>
            <ac:picMk id="5" creationId="{A9E30F87-AC3B-464A-ACE1-7680D911652F}"/>
          </ac:picMkLst>
        </pc:picChg>
        <pc:picChg chg="add mod">
          <ac:chgData name="Nguyen Huy" userId="03e08db4-59cf-4cb4-b2d1-70d2dd8489fe" providerId="ADAL" clId="{70B0D28F-D939-4B2D-B04D-A708BE1F1D62}" dt="2023-04-24T01:49:01.353" v="2498" actId="571"/>
          <ac:picMkLst>
            <pc:docMk/>
            <pc:sldMk cId="3039359506" sldId="388"/>
            <ac:picMk id="6" creationId="{96528E4F-4969-866C-05F6-AA25927B1E4C}"/>
          </ac:picMkLst>
        </pc:picChg>
        <pc:picChg chg="del">
          <ac:chgData name="Nguyen Huy" userId="03e08db4-59cf-4cb4-b2d1-70d2dd8489fe" providerId="ADAL" clId="{70B0D28F-D939-4B2D-B04D-A708BE1F1D62}" dt="2023-04-24T01:48:51.572" v="2496" actId="478"/>
          <ac:picMkLst>
            <pc:docMk/>
            <pc:sldMk cId="3039359506" sldId="388"/>
            <ac:picMk id="20" creationId="{FA2065B4-32D5-4275-B2C9-8B5FF2ACCBD4}"/>
          </ac:picMkLst>
        </pc:picChg>
      </pc:sldChg>
      <pc:sldMasterChg chg="addSp delSp modSp mod">
        <pc:chgData name="Nguyen Huy" userId="03e08db4-59cf-4cb4-b2d1-70d2dd8489fe" providerId="ADAL" clId="{70B0D28F-D939-4B2D-B04D-A708BE1F1D62}" dt="2023-04-24T01:50:16.473" v="2710"/>
        <pc:sldMasterMkLst>
          <pc:docMk/>
          <pc:sldMasterMk cId="27313813" sldId="2147483648"/>
        </pc:sldMasterMkLst>
        <pc:spChg chg="mod modVis">
          <ac:chgData name="Nguyen Huy" userId="03e08db4-59cf-4cb4-b2d1-70d2dd8489fe" providerId="ADAL" clId="{70B0D28F-D939-4B2D-B04D-A708BE1F1D62}" dt="2023-04-24T01:35:14.893" v="368"/>
          <ac:spMkLst>
            <pc:docMk/>
            <pc:sldMasterMk cId="27313813" sldId="2147483648"/>
            <ac:spMk id="2" creationId="{00000000-0000-0000-0000-000000000000}"/>
          </ac:spMkLst>
        </pc:spChg>
        <pc:spChg chg="mod modVis">
          <ac:chgData name="Nguyen Huy" userId="03e08db4-59cf-4cb4-b2d1-70d2dd8489fe" providerId="ADAL" clId="{70B0D28F-D939-4B2D-B04D-A708BE1F1D62}" dt="2023-04-24T01:50:16.443" v="2689"/>
          <ac:spMkLst>
            <pc:docMk/>
            <pc:sldMasterMk cId="27313813" sldId="2147483648"/>
            <ac:spMk id="3" creationId="{00000000-0000-0000-0000-000000000000}"/>
          </ac:spMkLst>
        </pc:spChg>
        <pc:spChg chg="mod modVis">
          <ac:chgData name="Nguyen Huy" userId="03e08db4-59cf-4cb4-b2d1-70d2dd8489fe" providerId="ADAL" clId="{70B0D28F-D939-4B2D-B04D-A708BE1F1D62}" dt="2023-04-24T01:50:16.444" v="2691"/>
          <ac:spMkLst>
            <pc:docMk/>
            <pc:sldMasterMk cId="27313813" sldId="2147483648"/>
            <ac:spMk id="4" creationId="{00000000-0000-0000-0000-000000000000}"/>
          </ac:spMkLst>
        </pc:spChg>
        <pc:spChg chg="mod modVis">
          <ac:chgData name="Nguyen Huy" userId="03e08db4-59cf-4cb4-b2d1-70d2dd8489fe" providerId="ADAL" clId="{70B0D28F-D939-4B2D-B04D-A708BE1F1D62}" dt="2023-04-24T01:50:16.446" v="2693"/>
          <ac:spMkLst>
            <pc:docMk/>
            <pc:sldMasterMk cId="27313813" sldId="2147483648"/>
            <ac:spMk id="5" creationId="{00000000-0000-0000-0000-000000000000}"/>
          </ac:spMkLst>
        </pc:spChg>
        <pc:spChg chg="mod modVis">
          <ac:chgData name="Nguyen Huy" userId="03e08db4-59cf-4cb4-b2d1-70d2dd8489fe" providerId="ADAL" clId="{70B0D28F-D939-4B2D-B04D-A708BE1F1D62}" dt="2023-04-24T01:50:16.448" v="2695"/>
          <ac:spMkLst>
            <pc:docMk/>
            <pc:sldMasterMk cId="27313813" sldId="2147483648"/>
            <ac:spMk id="6" creationId="{00000000-0000-0000-0000-000000000000}"/>
          </ac:spMkLst>
        </pc:spChg>
        <pc:spChg chg="add del mod ord modVis">
          <ac:chgData name="Nguyen Huy" userId="03e08db4-59cf-4cb4-b2d1-70d2dd8489fe" providerId="ADAL" clId="{70B0D28F-D939-4B2D-B04D-A708BE1F1D62}" dt="2023-04-24T01:35:27.935" v="431"/>
          <ac:spMkLst>
            <pc:docMk/>
            <pc:sldMasterMk cId="27313813" sldId="2147483648"/>
            <ac:spMk id="7" creationId="{6650FD7C-DEC9-2A6C-C6F5-26D4357F5E31}"/>
          </ac:spMkLst>
        </pc:spChg>
        <pc:spChg chg="add del mod ord modVis">
          <ac:chgData name="Nguyen Huy" userId="03e08db4-59cf-4cb4-b2d1-70d2dd8489fe" providerId="ADAL" clId="{70B0D28F-D939-4B2D-B04D-A708BE1F1D62}" dt="2023-04-24T01:35:39.720" v="459"/>
          <ac:spMkLst>
            <pc:docMk/>
            <pc:sldMasterMk cId="27313813" sldId="2147483648"/>
            <ac:spMk id="8" creationId="{80FD4F6C-6FD6-CD29-78FF-EAA484D227DE}"/>
          </ac:spMkLst>
        </pc:spChg>
        <pc:spChg chg="add del mod ord modVis">
          <ac:chgData name="Nguyen Huy" userId="03e08db4-59cf-4cb4-b2d1-70d2dd8489fe" providerId="ADAL" clId="{70B0D28F-D939-4B2D-B04D-A708BE1F1D62}" dt="2023-04-24T01:35:49.521" v="496"/>
          <ac:spMkLst>
            <pc:docMk/>
            <pc:sldMasterMk cId="27313813" sldId="2147483648"/>
            <ac:spMk id="9" creationId="{8D289995-006B-00DF-C106-7C3B3C4461E3}"/>
          </ac:spMkLst>
        </pc:spChg>
        <pc:spChg chg="add del mod ord modVis">
          <ac:chgData name="Nguyen Huy" userId="03e08db4-59cf-4cb4-b2d1-70d2dd8489fe" providerId="ADAL" clId="{70B0D28F-D939-4B2D-B04D-A708BE1F1D62}" dt="2023-04-24T01:36:01.249" v="528"/>
          <ac:spMkLst>
            <pc:docMk/>
            <pc:sldMasterMk cId="27313813" sldId="2147483648"/>
            <ac:spMk id="10" creationId="{02FFC357-5334-94AE-9499-BB2389A8C005}"/>
          </ac:spMkLst>
        </pc:spChg>
        <pc:spChg chg="add del mod ord modVis">
          <ac:chgData name="Nguyen Huy" userId="03e08db4-59cf-4cb4-b2d1-70d2dd8489fe" providerId="ADAL" clId="{70B0D28F-D939-4B2D-B04D-A708BE1F1D62}" dt="2023-04-24T01:36:26.146" v="589"/>
          <ac:spMkLst>
            <pc:docMk/>
            <pc:sldMasterMk cId="27313813" sldId="2147483648"/>
            <ac:spMk id="11" creationId="{6152D3D7-5090-8206-0B85-7FFE706B03CC}"/>
          </ac:spMkLst>
        </pc:spChg>
        <pc:spChg chg="add del mod ord modVis">
          <ac:chgData name="Nguyen Huy" userId="03e08db4-59cf-4cb4-b2d1-70d2dd8489fe" providerId="ADAL" clId="{70B0D28F-D939-4B2D-B04D-A708BE1F1D62}" dt="2023-04-24T01:36:36.226" v="637"/>
          <ac:spMkLst>
            <pc:docMk/>
            <pc:sldMasterMk cId="27313813" sldId="2147483648"/>
            <ac:spMk id="12" creationId="{7F39FB3B-9643-4F49-2568-18267DB9A54E}"/>
          </ac:spMkLst>
        </pc:spChg>
        <pc:spChg chg="add del mod ord modVis">
          <ac:chgData name="Nguyen Huy" userId="03e08db4-59cf-4cb4-b2d1-70d2dd8489fe" providerId="ADAL" clId="{70B0D28F-D939-4B2D-B04D-A708BE1F1D62}" dt="2023-04-24T01:36:45.960" v="731"/>
          <ac:spMkLst>
            <pc:docMk/>
            <pc:sldMasterMk cId="27313813" sldId="2147483648"/>
            <ac:spMk id="13" creationId="{1571B4AC-3702-284F-E8BB-E2D8AF6BE4F9}"/>
          </ac:spMkLst>
        </pc:spChg>
        <pc:spChg chg="add del mod ord modVis">
          <ac:chgData name="Nguyen Huy" userId="03e08db4-59cf-4cb4-b2d1-70d2dd8489fe" providerId="ADAL" clId="{70B0D28F-D939-4B2D-B04D-A708BE1F1D62}" dt="2023-04-24T01:36:55.740" v="798"/>
          <ac:spMkLst>
            <pc:docMk/>
            <pc:sldMasterMk cId="27313813" sldId="2147483648"/>
            <ac:spMk id="14" creationId="{99A62AF2-22A0-26E7-B417-6BB13EB66A83}"/>
          </ac:spMkLst>
        </pc:spChg>
        <pc:spChg chg="add del mod ord modVis">
          <ac:chgData name="Nguyen Huy" userId="03e08db4-59cf-4cb4-b2d1-70d2dd8489fe" providerId="ADAL" clId="{70B0D28F-D939-4B2D-B04D-A708BE1F1D62}" dt="2023-04-24T01:37:05.600" v="891"/>
          <ac:spMkLst>
            <pc:docMk/>
            <pc:sldMasterMk cId="27313813" sldId="2147483648"/>
            <ac:spMk id="15" creationId="{1BFFE2D2-F4FB-E28E-49F9-8B3261250A10}"/>
          </ac:spMkLst>
        </pc:spChg>
        <pc:spChg chg="add del mod ord modVis">
          <ac:chgData name="Nguyen Huy" userId="03e08db4-59cf-4cb4-b2d1-70d2dd8489fe" providerId="ADAL" clId="{70B0D28F-D939-4B2D-B04D-A708BE1F1D62}" dt="2023-04-24T01:37:15.401" v="971"/>
          <ac:spMkLst>
            <pc:docMk/>
            <pc:sldMasterMk cId="27313813" sldId="2147483648"/>
            <ac:spMk id="16" creationId="{1CF93B9E-B04C-1BAB-DFE7-EC6B547CD28B}"/>
          </ac:spMkLst>
        </pc:spChg>
        <pc:spChg chg="add del mod ord modVis">
          <ac:chgData name="Nguyen Huy" userId="03e08db4-59cf-4cb4-b2d1-70d2dd8489fe" providerId="ADAL" clId="{70B0D28F-D939-4B2D-B04D-A708BE1F1D62}" dt="2023-04-24T01:37:25.108" v="1050"/>
          <ac:spMkLst>
            <pc:docMk/>
            <pc:sldMasterMk cId="27313813" sldId="2147483648"/>
            <ac:spMk id="17" creationId="{1119B3A5-9914-A8EA-C5B3-975BCBF161AE}"/>
          </ac:spMkLst>
        </pc:spChg>
        <pc:spChg chg="add del mod ord modVis">
          <ac:chgData name="Nguyen Huy" userId="03e08db4-59cf-4cb4-b2d1-70d2dd8489fe" providerId="ADAL" clId="{70B0D28F-D939-4B2D-B04D-A708BE1F1D62}" dt="2023-04-24T01:37:35.059" v="1134"/>
          <ac:spMkLst>
            <pc:docMk/>
            <pc:sldMasterMk cId="27313813" sldId="2147483648"/>
            <ac:spMk id="18" creationId="{F09BE760-E804-9F43-8CDD-11C48A8BF345}"/>
          </ac:spMkLst>
        </pc:spChg>
        <pc:spChg chg="add del mod ord modVis">
          <ac:chgData name="Nguyen Huy" userId="03e08db4-59cf-4cb4-b2d1-70d2dd8489fe" providerId="ADAL" clId="{70B0D28F-D939-4B2D-B04D-A708BE1F1D62}" dt="2023-04-24T01:37:45.293" v="1215"/>
          <ac:spMkLst>
            <pc:docMk/>
            <pc:sldMasterMk cId="27313813" sldId="2147483648"/>
            <ac:spMk id="19" creationId="{1A4FD479-BB65-809C-1910-C3408BE55C7E}"/>
          </ac:spMkLst>
        </pc:spChg>
        <pc:spChg chg="add del mod ord modVis">
          <ac:chgData name="Nguyen Huy" userId="03e08db4-59cf-4cb4-b2d1-70d2dd8489fe" providerId="ADAL" clId="{70B0D28F-D939-4B2D-B04D-A708BE1F1D62}" dt="2023-04-24T01:37:55.601" v="1247"/>
          <ac:spMkLst>
            <pc:docMk/>
            <pc:sldMasterMk cId="27313813" sldId="2147483648"/>
            <ac:spMk id="20" creationId="{E29CBE68-50D6-8965-7424-A0E86BF6839E}"/>
          </ac:spMkLst>
        </pc:spChg>
        <pc:spChg chg="add del mod ord modVis">
          <ac:chgData name="Nguyen Huy" userId="03e08db4-59cf-4cb4-b2d1-70d2dd8489fe" providerId="ADAL" clId="{70B0D28F-D939-4B2D-B04D-A708BE1F1D62}" dt="2023-04-24T01:38:05.348" v="1278"/>
          <ac:spMkLst>
            <pc:docMk/>
            <pc:sldMasterMk cId="27313813" sldId="2147483648"/>
            <ac:spMk id="21" creationId="{86046494-F28B-A9BA-E5CF-253DFAEE4905}"/>
          </ac:spMkLst>
        </pc:spChg>
        <pc:spChg chg="add del mod ord modVis">
          <ac:chgData name="Nguyen Huy" userId="03e08db4-59cf-4cb4-b2d1-70d2dd8489fe" providerId="ADAL" clId="{70B0D28F-D939-4B2D-B04D-A708BE1F1D62}" dt="2023-04-24T01:38:16.232" v="1309"/>
          <ac:spMkLst>
            <pc:docMk/>
            <pc:sldMasterMk cId="27313813" sldId="2147483648"/>
            <ac:spMk id="22" creationId="{EA981732-9ED8-C13E-B9BB-895325D6D893}"/>
          </ac:spMkLst>
        </pc:spChg>
        <pc:spChg chg="add del mod ord modVis">
          <ac:chgData name="Nguyen Huy" userId="03e08db4-59cf-4cb4-b2d1-70d2dd8489fe" providerId="ADAL" clId="{70B0D28F-D939-4B2D-B04D-A708BE1F1D62}" dt="2023-04-24T01:38:27.867" v="1337"/>
          <ac:spMkLst>
            <pc:docMk/>
            <pc:sldMasterMk cId="27313813" sldId="2147483648"/>
            <ac:spMk id="23" creationId="{278694B8-F4E3-4FED-0FA2-59576CAA778D}"/>
          </ac:spMkLst>
        </pc:spChg>
        <pc:spChg chg="add del mod ord modVis">
          <ac:chgData name="Nguyen Huy" userId="03e08db4-59cf-4cb4-b2d1-70d2dd8489fe" providerId="ADAL" clId="{70B0D28F-D939-4B2D-B04D-A708BE1F1D62}" dt="2023-04-24T01:38:39.125" v="1374"/>
          <ac:spMkLst>
            <pc:docMk/>
            <pc:sldMasterMk cId="27313813" sldId="2147483648"/>
            <ac:spMk id="24" creationId="{755993E4-19D2-48FA-645E-FFE692457185}"/>
          </ac:spMkLst>
        </pc:spChg>
        <pc:spChg chg="add del mod ord modVis">
          <ac:chgData name="Nguyen Huy" userId="03e08db4-59cf-4cb4-b2d1-70d2dd8489fe" providerId="ADAL" clId="{70B0D28F-D939-4B2D-B04D-A708BE1F1D62}" dt="2023-04-24T01:38:49.458" v="1415"/>
          <ac:spMkLst>
            <pc:docMk/>
            <pc:sldMasterMk cId="27313813" sldId="2147483648"/>
            <ac:spMk id="25" creationId="{0B243B6D-EEA5-76C8-AE30-BD6BBC1F82AA}"/>
          </ac:spMkLst>
        </pc:spChg>
        <pc:spChg chg="add del mod ord modVis">
          <ac:chgData name="Nguyen Huy" userId="03e08db4-59cf-4cb4-b2d1-70d2dd8489fe" providerId="ADAL" clId="{70B0D28F-D939-4B2D-B04D-A708BE1F1D62}" dt="2023-04-24T01:42:40.882" v="1447"/>
          <ac:spMkLst>
            <pc:docMk/>
            <pc:sldMasterMk cId="27313813" sldId="2147483648"/>
            <ac:spMk id="26" creationId="{69A7C718-43C2-C28B-63A2-61FEA465DCC0}"/>
          </ac:spMkLst>
        </pc:spChg>
        <pc:spChg chg="add del mod ord modVis">
          <ac:chgData name="Nguyen Huy" userId="03e08db4-59cf-4cb4-b2d1-70d2dd8489fe" providerId="ADAL" clId="{70B0D28F-D939-4B2D-B04D-A708BE1F1D62}" dt="2023-04-24T01:43:00.725" v="1487"/>
          <ac:spMkLst>
            <pc:docMk/>
            <pc:sldMasterMk cId="27313813" sldId="2147483648"/>
            <ac:spMk id="27" creationId="{9FF48003-1EB1-4E06-3CED-A51F82BAFE1C}"/>
          </ac:spMkLst>
        </pc:spChg>
        <pc:spChg chg="add del mod ord modVis">
          <ac:chgData name="Nguyen Huy" userId="03e08db4-59cf-4cb4-b2d1-70d2dd8489fe" providerId="ADAL" clId="{70B0D28F-D939-4B2D-B04D-A708BE1F1D62}" dt="2023-04-24T01:43:10.887" v="1515"/>
          <ac:spMkLst>
            <pc:docMk/>
            <pc:sldMasterMk cId="27313813" sldId="2147483648"/>
            <ac:spMk id="28" creationId="{895B6484-96E3-C0FB-8086-B943382428A4}"/>
          </ac:spMkLst>
        </pc:spChg>
        <pc:spChg chg="add del mod ord modVis">
          <ac:chgData name="Nguyen Huy" userId="03e08db4-59cf-4cb4-b2d1-70d2dd8489fe" providerId="ADAL" clId="{70B0D28F-D939-4B2D-B04D-A708BE1F1D62}" dt="2023-04-24T01:43:22.482" v="1544"/>
          <ac:spMkLst>
            <pc:docMk/>
            <pc:sldMasterMk cId="27313813" sldId="2147483648"/>
            <ac:spMk id="29" creationId="{82C4F995-841B-A8D1-C247-E24250B1FFF6}"/>
          </ac:spMkLst>
        </pc:spChg>
        <pc:spChg chg="add del mod ord modVis">
          <ac:chgData name="Nguyen Huy" userId="03e08db4-59cf-4cb4-b2d1-70d2dd8489fe" providerId="ADAL" clId="{70B0D28F-D939-4B2D-B04D-A708BE1F1D62}" dt="2023-04-24T01:43:32.568" v="1576"/>
          <ac:spMkLst>
            <pc:docMk/>
            <pc:sldMasterMk cId="27313813" sldId="2147483648"/>
            <ac:spMk id="30" creationId="{2230A5F3-6018-40B5-D36D-CCC9795C29C2}"/>
          </ac:spMkLst>
        </pc:spChg>
        <pc:spChg chg="add del mod ord modVis">
          <ac:chgData name="Nguyen Huy" userId="03e08db4-59cf-4cb4-b2d1-70d2dd8489fe" providerId="ADAL" clId="{70B0D28F-D939-4B2D-B04D-A708BE1F1D62}" dt="2023-04-24T01:43:42.563" v="1610"/>
          <ac:spMkLst>
            <pc:docMk/>
            <pc:sldMasterMk cId="27313813" sldId="2147483648"/>
            <ac:spMk id="31" creationId="{A35BE8D7-03FD-4C6A-8700-E9356CEB3CE1}"/>
          </ac:spMkLst>
        </pc:spChg>
        <pc:spChg chg="add del mod ord modVis">
          <ac:chgData name="Nguyen Huy" userId="03e08db4-59cf-4cb4-b2d1-70d2dd8489fe" providerId="ADAL" clId="{70B0D28F-D939-4B2D-B04D-A708BE1F1D62}" dt="2023-04-24T01:43:52.896" v="1642"/>
          <ac:spMkLst>
            <pc:docMk/>
            <pc:sldMasterMk cId="27313813" sldId="2147483648"/>
            <ac:spMk id="32" creationId="{89D17F1D-9F7D-06DD-8855-68C1F2F3C133}"/>
          </ac:spMkLst>
        </pc:spChg>
        <pc:spChg chg="add del mod ord modVis">
          <ac:chgData name="Nguyen Huy" userId="03e08db4-59cf-4cb4-b2d1-70d2dd8489fe" providerId="ADAL" clId="{70B0D28F-D939-4B2D-B04D-A708BE1F1D62}" dt="2023-04-24T01:44:02.975" v="1675"/>
          <ac:spMkLst>
            <pc:docMk/>
            <pc:sldMasterMk cId="27313813" sldId="2147483648"/>
            <ac:spMk id="33" creationId="{342CEF5D-4E7D-2D6A-4390-B519D8FCCE6C}"/>
          </ac:spMkLst>
        </pc:spChg>
        <pc:spChg chg="add del mod ord modVis">
          <ac:chgData name="Nguyen Huy" userId="03e08db4-59cf-4cb4-b2d1-70d2dd8489fe" providerId="ADAL" clId="{70B0D28F-D939-4B2D-B04D-A708BE1F1D62}" dt="2023-04-24T01:44:14.734" v="1704"/>
          <ac:spMkLst>
            <pc:docMk/>
            <pc:sldMasterMk cId="27313813" sldId="2147483648"/>
            <ac:spMk id="34" creationId="{03F1993C-C3FB-A853-F843-A4FB1491CB28}"/>
          </ac:spMkLst>
        </pc:spChg>
        <pc:spChg chg="add del mod ord modVis">
          <ac:chgData name="Nguyen Huy" userId="03e08db4-59cf-4cb4-b2d1-70d2dd8489fe" providerId="ADAL" clId="{70B0D28F-D939-4B2D-B04D-A708BE1F1D62}" dt="2023-04-24T01:44:34.085" v="1734"/>
          <ac:spMkLst>
            <pc:docMk/>
            <pc:sldMasterMk cId="27313813" sldId="2147483648"/>
            <ac:spMk id="35" creationId="{FCE26172-BFCF-461C-0164-BAEB8F0D46E8}"/>
          </ac:spMkLst>
        </pc:spChg>
        <pc:spChg chg="add del mod ord modVis">
          <ac:chgData name="Nguyen Huy" userId="03e08db4-59cf-4cb4-b2d1-70d2dd8489fe" providerId="ADAL" clId="{70B0D28F-D939-4B2D-B04D-A708BE1F1D62}" dt="2023-04-24T01:44:44.330" v="1765"/>
          <ac:spMkLst>
            <pc:docMk/>
            <pc:sldMasterMk cId="27313813" sldId="2147483648"/>
            <ac:spMk id="36" creationId="{E0001C8B-9DB2-0C26-115C-035B539CF742}"/>
          </ac:spMkLst>
        </pc:spChg>
        <pc:spChg chg="add del mod ord modVis">
          <ac:chgData name="Nguyen Huy" userId="03e08db4-59cf-4cb4-b2d1-70d2dd8489fe" providerId="ADAL" clId="{70B0D28F-D939-4B2D-B04D-A708BE1F1D62}" dt="2023-04-24T01:44:54.453" v="1799"/>
          <ac:spMkLst>
            <pc:docMk/>
            <pc:sldMasterMk cId="27313813" sldId="2147483648"/>
            <ac:spMk id="37" creationId="{F27A25B8-EB4D-1435-ED7F-5EF5E9189B24}"/>
          </ac:spMkLst>
        </pc:spChg>
        <pc:spChg chg="add del mod ord modVis">
          <ac:chgData name="Nguyen Huy" userId="03e08db4-59cf-4cb4-b2d1-70d2dd8489fe" providerId="ADAL" clId="{70B0D28F-D939-4B2D-B04D-A708BE1F1D62}" dt="2023-04-24T01:45:04.592" v="1831"/>
          <ac:spMkLst>
            <pc:docMk/>
            <pc:sldMasterMk cId="27313813" sldId="2147483648"/>
            <ac:spMk id="38" creationId="{40516F0D-1BFB-C672-5D33-98F384E666A1}"/>
          </ac:spMkLst>
        </pc:spChg>
        <pc:spChg chg="add del mod ord modVis">
          <ac:chgData name="Nguyen Huy" userId="03e08db4-59cf-4cb4-b2d1-70d2dd8489fe" providerId="ADAL" clId="{70B0D28F-D939-4B2D-B04D-A708BE1F1D62}" dt="2023-04-24T01:45:14.859" v="1862"/>
          <ac:spMkLst>
            <pc:docMk/>
            <pc:sldMasterMk cId="27313813" sldId="2147483648"/>
            <ac:spMk id="39" creationId="{AB89E028-4372-E38D-61C6-88D809C29311}"/>
          </ac:spMkLst>
        </pc:spChg>
        <pc:spChg chg="add del mod ord modVis">
          <ac:chgData name="Nguyen Huy" userId="03e08db4-59cf-4cb4-b2d1-70d2dd8489fe" providerId="ADAL" clId="{70B0D28F-D939-4B2D-B04D-A708BE1F1D62}" dt="2023-04-24T01:45:24.875" v="1892"/>
          <ac:spMkLst>
            <pc:docMk/>
            <pc:sldMasterMk cId="27313813" sldId="2147483648"/>
            <ac:spMk id="40" creationId="{572F0EC1-93C3-4661-B66F-B36DFECA9B1A}"/>
          </ac:spMkLst>
        </pc:spChg>
        <pc:spChg chg="add del mod ord modVis">
          <ac:chgData name="Nguyen Huy" userId="03e08db4-59cf-4cb4-b2d1-70d2dd8489fe" providerId="ADAL" clId="{70B0D28F-D939-4B2D-B04D-A708BE1F1D62}" dt="2023-04-24T01:45:36.666" v="1922"/>
          <ac:spMkLst>
            <pc:docMk/>
            <pc:sldMasterMk cId="27313813" sldId="2147483648"/>
            <ac:spMk id="41" creationId="{4815A52A-030A-71F3-1C71-98D400664A32}"/>
          </ac:spMkLst>
        </pc:spChg>
        <pc:spChg chg="add del mod ord modVis">
          <ac:chgData name="Nguyen Huy" userId="03e08db4-59cf-4cb4-b2d1-70d2dd8489fe" providerId="ADAL" clId="{70B0D28F-D939-4B2D-B04D-A708BE1F1D62}" dt="2023-04-24T01:45:46.996" v="1961"/>
          <ac:spMkLst>
            <pc:docMk/>
            <pc:sldMasterMk cId="27313813" sldId="2147483648"/>
            <ac:spMk id="42" creationId="{C4DF2205-3DC6-0CFA-BA40-AA58351B2C14}"/>
          </ac:spMkLst>
        </pc:spChg>
        <pc:spChg chg="add del mod ord modVis">
          <ac:chgData name="Nguyen Huy" userId="03e08db4-59cf-4cb4-b2d1-70d2dd8489fe" providerId="ADAL" clId="{70B0D28F-D939-4B2D-B04D-A708BE1F1D62}" dt="2023-04-24T01:45:56.994" v="1990"/>
          <ac:spMkLst>
            <pc:docMk/>
            <pc:sldMasterMk cId="27313813" sldId="2147483648"/>
            <ac:spMk id="43" creationId="{40B09166-6582-927B-BEFB-16A1690DE0F0}"/>
          </ac:spMkLst>
        </pc:spChg>
        <pc:spChg chg="add del mod ord modVis">
          <ac:chgData name="Nguyen Huy" userId="03e08db4-59cf-4cb4-b2d1-70d2dd8489fe" providerId="ADAL" clId="{70B0D28F-D939-4B2D-B04D-A708BE1F1D62}" dt="2023-04-24T01:46:06.815" v="2019"/>
          <ac:spMkLst>
            <pc:docMk/>
            <pc:sldMasterMk cId="27313813" sldId="2147483648"/>
            <ac:spMk id="44" creationId="{A59828BE-10F0-3BA0-39DB-01D4257124FA}"/>
          </ac:spMkLst>
        </pc:spChg>
        <pc:spChg chg="add del mod ord modVis">
          <ac:chgData name="Nguyen Huy" userId="03e08db4-59cf-4cb4-b2d1-70d2dd8489fe" providerId="ADAL" clId="{70B0D28F-D939-4B2D-B04D-A708BE1F1D62}" dt="2023-04-24T01:46:16.761" v="2050"/>
          <ac:spMkLst>
            <pc:docMk/>
            <pc:sldMasterMk cId="27313813" sldId="2147483648"/>
            <ac:spMk id="45" creationId="{1206DBA6-0886-E79A-BBBB-D5B9DEEA08BB}"/>
          </ac:spMkLst>
        </pc:spChg>
        <pc:spChg chg="add del mod ord modVis">
          <ac:chgData name="Nguyen Huy" userId="03e08db4-59cf-4cb4-b2d1-70d2dd8489fe" providerId="ADAL" clId="{70B0D28F-D939-4B2D-B04D-A708BE1F1D62}" dt="2023-04-24T01:46:26.748" v="2085"/>
          <ac:spMkLst>
            <pc:docMk/>
            <pc:sldMasterMk cId="27313813" sldId="2147483648"/>
            <ac:spMk id="46" creationId="{F05DC97A-B1EC-2FC7-6E38-8F3120222AAA}"/>
          </ac:spMkLst>
        </pc:spChg>
        <pc:spChg chg="add del mod ord modVis">
          <ac:chgData name="Nguyen Huy" userId="03e08db4-59cf-4cb4-b2d1-70d2dd8489fe" providerId="ADAL" clId="{70B0D28F-D939-4B2D-B04D-A708BE1F1D62}" dt="2023-04-24T01:46:36.728" v="2116"/>
          <ac:spMkLst>
            <pc:docMk/>
            <pc:sldMasterMk cId="27313813" sldId="2147483648"/>
            <ac:spMk id="47" creationId="{51914931-B387-D437-E3D1-2B9FA478C5FD}"/>
          </ac:spMkLst>
        </pc:spChg>
        <pc:spChg chg="add del mod ord modVis">
          <ac:chgData name="Nguyen Huy" userId="03e08db4-59cf-4cb4-b2d1-70d2dd8489fe" providerId="ADAL" clId="{70B0D28F-D939-4B2D-B04D-A708BE1F1D62}" dt="2023-04-24T01:46:48.513" v="2145"/>
          <ac:spMkLst>
            <pc:docMk/>
            <pc:sldMasterMk cId="27313813" sldId="2147483648"/>
            <ac:spMk id="48" creationId="{4A129CA0-1F9B-1A7F-7683-A8B71CF8026D}"/>
          </ac:spMkLst>
        </pc:spChg>
        <pc:spChg chg="add del mod ord modVis">
          <ac:chgData name="Nguyen Huy" userId="03e08db4-59cf-4cb4-b2d1-70d2dd8489fe" providerId="ADAL" clId="{70B0D28F-D939-4B2D-B04D-A708BE1F1D62}" dt="2023-04-24T01:46:59.581" v="2195"/>
          <ac:spMkLst>
            <pc:docMk/>
            <pc:sldMasterMk cId="27313813" sldId="2147483648"/>
            <ac:spMk id="49" creationId="{1BE0243B-DE08-E894-0238-7AE2B4456A66}"/>
          </ac:spMkLst>
        </pc:spChg>
        <pc:spChg chg="add del mod ord modVis">
          <ac:chgData name="Nguyen Huy" userId="03e08db4-59cf-4cb4-b2d1-70d2dd8489fe" providerId="ADAL" clId="{70B0D28F-D939-4B2D-B04D-A708BE1F1D62}" dt="2023-04-24T01:47:09.627" v="2228"/>
          <ac:spMkLst>
            <pc:docMk/>
            <pc:sldMasterMk cId="27313813" sldId="2147483648"/>
            <ac:spMk id="50" creationId="{C62FFF1B-0345-54A6-C275-EF9002006849}"/>
          </ac:spMkLst>
        </pc:spChg>
        <pc:spChg chg="add del mod ord modVis">
          <ac:chgData name="Nguyen Huy" userId="03e08db4-59cf-4cb4-b2d1-70d2dd8489fe" providerId="ADAL" clId="{70B0D28F-D939-4B2D-B04D-A708BE1F1D62}" dt="2023-04-24T01:47:19.575" v="2260"/>
          <ac:spMkLst>
            <pc:docMk/>
            <pc:sldMasterMk cId="27313813" sldId="2147483648"/>
            <ac:spMk id="51" creationId="{F3B998FC-7561-2658-F652-3618513B901B}"/>
          </ac:spMkLst>
        </pc:spChg>
        <pc:spChg chg="add del mod ord modVis">
          <ac:chgData name="Nguyen Huy" userId="03e08db4-59cf-4cb4-b2d1-70d2dd8489fe" providerId="ADAL" clId="{70B0D28F-D939-4B2D-B04D-A708BE1F1D62}" dt="2023-04-24T01:47:29.693" v="2289"/>
          <ac:spMkLst>
            <pc:docMk/>
            <pc:sldMasterMk cId="27313813" sldId="2147483648"/>
            <ac:spMk id="52" creationId="{8029A470-7148-9AE3-72FA-47CF6D697595}"/>
          </ac:spMkLst>
        </pc:spChg>
        <pc:spChg chg="add del mod ord modVis">
          <ac:chgData name="Nguyen Huy" userId="03e08db4-59cf-4cb4-b2d1-70d2dd8489fe" providerId="ADAL" clId="{70B0D28F-D939-4B2D-B04D-A708BE1F1D62}" dt="2023-04-24T01:47:39.917" v="2318"/>
          <ac:spMkLst>
            <pc:docMk/>
            <pc:sldMasterMk cId="27313813" sldId="2147483648"/>
            <ac:spMk id="53" creationId="{66C12739-3C13-FCC8-6BD2-F95A1123DF5E}"/>
          </ac:spMkLst>
        </pc:spChg>
        <pc:spChg chg="add del mod ord modVis">
          <ac:chgData name="Nguyen Huy" userId="03e08db4-59cf-4cb4-b2d1-70d2dd8489fe" providerId="ADAL" clId="{70B0D28F-D939-4B2D-B04D-A708BE1F1D62}" dt="2023-04-24T01:47:50.232" v="2349"/>
          <ac:spMkLst>
            <pc:docMk/>
            <pc:sldMasterMk cId="27313813" sldId="2147483648"/>
            <ac:spMk id="54" creationId="{17FC70A9-EEF0-40E3-3EC5-1A02706643EA}"/>
          </ac:spMkLst>
        </pc:spChg>
        <pc:spChg chg="add del mod ord modVis">
          <ac:chgData name="Nguyen Huy" userId="03e08db4-59cf-4cb4-b2d1-70d2dd8489fe" providerId="ADAL" clId="{70B0D28F-D939-4B2D-B04D-A708BE1F1D62}" dt="2023-04-24T01:48:02.114" v="2380"/>
          <ac:spMkLst>
            <pc:docMk/>
            <pc:sldMasterMk cId="27313813" sldId="2147483648"/>
            <ac:spMk id="55" creationId="{17F583CB-0DFA-DF6E-067B-2FD8C0A6E6C0}"/>
          </ac:spMkLst>
        </pc:spChg>
        <pc:spChg chg="add del mod ord modVis">
          <ac:chgData name="Nguyen Huy" userId="03e08db4-59cf-4cb4-b2d1-70d2dd8489fe" providerId="ADAL" clId="{70B0D28F-D939-4B2D-B04D-A708BE1F1D62}" dt="2023-04-24T01:48:11.979" v="2411"/>
          <ac:spMkLst>
            <pc:docMk/>
            <pc:sldMasterMk cId="27313813" sldId="2147483648"/>
            <ac:spMk id="56" creationId="{7306EB50-9300-C371-63AD-B129042B4BCB}"/>
          </ac:spMkLst>
        </pc:spChg>
        <pc:spChg chg="add del mod ord modVis">
          <ac:chgData name="Nguyen Huy" userId="03e08db4-59cf-4cb4-b2d1-70d2dd8489fe" providerId="ADAL" clId="{70B0D28F-D939-4B2D-B04D-A708BE1F1D62}" dt="2023-04-24T01:48:21.968" v="2442"/>
          <ac:spMkLst>
            <pc:docMk/>
            <pc:sldMasterMk cId="27313813" sldId="2147483648"/>
            <ac:spMk id="57" creationId="{070E8719-0492-0DDC-C739-BD4675A2F6FD}"/>
          </ac:spMkLst>
        </pc:spChg>
        <pc:spChg chg="add del mod ord modVis">
          <ac:chgData name="Nguyen Huy" userId="03e08db4-59cf-4cb4-b2d1-70d2dd8489fe" providerId="ADAL" clId="{70B0D28F-D939-4B2D-B04D-A708BE1F1D62}" dt="2023-04-24T01:48:32.804" v="2472"/>
          <ac:spMkLst>
            <pc:docMk/>
            <pc:sldMasterMk cId="27313813" sldId="2147483648"/>
            <ac:spMk id="58" creationId="{1392C373-1113-FB53-7FBE-DAD213161AD0}"/>
          </ac:spMkLst>
        </pc:spChg>
        <pc:spChg chg="add del mod ord modVis">
          <ac:chgData name="Nguyen Huy" userId="03e08db4-59cf-4cb4-b2d1-70d2dd8489fe" providerId="ADAL" clId="{70B0D28F-D939-4B2D-B04D-A708BE1F1D62}" dt="2023-04-24T01:49:01.628" v="2502"/>
          <ac:spMkLst>
            <pc:docMk/>
            <pc:sldMasterMk cId="27313813" sldId="2147483648"/>
            <ac:spMk id="59" creationId="{8724C506-8262-11E1-B899-5896F4C0269C}"/>
          </ac:spMkLst>
        </pc:spChg>
        <pc:spChg chg="add del mod ord modVis">
          <ac:chgData name="Nguyen Huy" userId="03e08db4-59cf-4cb4-b2d1-70d2dd8489fe" providerId="ADAL" clId="{70B0D28F-D939-4B2D-B04D-A708BE1F1D62}" dt="2023-04-24T01:49:12.118" v="2531"/>
          <ac:spMkLst>
            <pc:docMk/>
            <pc:sldMasterMk cId="27313813" sldId="2147483648"/>
            <ac:spMk id="60" creationId="{545A1179-1B7E-F7C5-35D9-83CEB57FBA83}"/>
          </ac:spMkLst>
        </pc:spChg>
        <pc:spChg chg="add del mod ord modVis">
          <ac:chgData name="Nguyen Huy" userId="03e08db4-59cf-4cb4-b2d1-70d2dd8489fe" providerId="ADAL" clId="{70B0D28F-D939-4B2D-B04D-A708BE1F1D62}" dt="2023-04-24T01:49:22.873" v="2565"/>
          <ac:spMkLst>
            <pc:docMk/>
            <pc:sldMasterMk cId="27313813" sldId="2147483648"/>
            <ac:spMk id="61" creationId="{48FFAC0B-623B-57E8-A650-338E7DB81782}"/>
          </ac:spMkLst>
        </pc:spChg>
        <pc:spChg chg="add del mod ord modVis">
          <ac:chgData name="Nguyen Huy" userId="03e08db4-59cf-4cb4-b2d1-70d2dd8489fe" providerId="ADAL" clId="{70B0D28F-D939-4B2D-B04D-A708BE1F1D62}" dt="2023-04-24T01:49:33.239" v="2597"/>
          <ac:spMkLst>
            <pc:docMk/>
            <pc:sldMasterMk cId="27313813" sldId="2147483648"/>
            <ac:spMk id="62" creationId="{7A584CA8-32F2-8016-61D4-2DA1C5575D06}"/>
          </ac:spMkLst>
        </pc:spChg>
        <pc:spChg chg="add del mod ord modVis">
          <ac:chgData name="Nguyen Huy" userId="03e08db4-59cf-4cb4-b2d1-70d2dd8489fe" providerId="ADAL" clId="{70B0D28F-D939-4B2D-B04D-A708BE1F1D62}" dt="2023-04-24T01:49:43.286" v="2629"/>
          <ac:spMkLst>
            <pc:docMk/>
            <pc:sldMasterMk cId="27313813" sldId="2147483648"/>
            <ac:spMk id="63" creationId="{6468D50E-3993-C899-6E57-50FFAB091C2C}"/>
          </ac:spMkLst>
        </pc:spChg>
        <pc:spChg chg="add del mod ord modVis">
          <ac:chgData name="Nguyen Huy" userId="03e08db4-59cf-4cb4-b2d1-70d2dd8489fe" providerId="ADAL" clId="{70B0D28F-D939-4B2D-B04D-A708BE1F1D62}" dt="2023-04-24T01:49:53.723" v="2658"/>
          <ac:spMkLst>
            <pc:docMk/>
            <pc:sldMasterMk cId="27313813" sldId="2147483648"/>
            <ac:spMk id="64" creationId="{A9D9C20E-E20F-5831-0000-13505E727FF8}"/>
          </ac:spMkLst>
        </pc:spChg>
        <pc:spChg chg="add del mod ord modVis">
          <ac:chgData name="Nguyen Huy" userId="03e08db4-59cf-4cb4-b2d1-70d2dd8489fe" providerId="ADAL" clId="{70B0D28F-D939-4B2D-B04D-A708BE1F1D62}" dt="2023-04-24T01:50:16.441" v="2687"/>
          <ac:spMkLst>
            <pc:docMk/>
            <pc:sldMasterMk cId="27313813" sldId="2147483648"/>
            <ac:spMk id="65" creationId="{652907EE-A860-8AAB-610C-7E61649694B5}"/>
          </ac:spMkLst>
        </pc:spChg>
        <pc:spChg chg="add mod ord">
          <ac:chgData name="Nguyen Huy" userId="03e08db4-59cf-4cb4-b2d1-70d2dd8489fe" providerId="ADAL" clId="{70B0D28F-D939-4B2D-B04D-A708BE1F1D62}" dt="2023-04-24T01:50:16.473" v="2710"/>
          <ac:spMkLst>
            <pc:docMk/>
            <pc:sldMasterMk cId="27313813" sldId="2147483648"/>
            <ac:spMk id="66" creationId="{1CEB0723-315A-17A5-9B81-E29DE91DBA1C}"/>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DBA1E-0F58-49F5-B78A-F92B83969F45}"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D6671-5669-43D2-A46A-E56FF82126F7}" type="slidenum">
              <a:rPr lang="en-US" smtClean="0"/>
              <a:t>‹#›</a:t>
            </a:fld>
            <a:endParaRPr lang="en-US"/>
          </a:p>
        </p:txBody>
      </p:sp>
    </p:spTree>
    <p:extLst>
      <p:ext uri="{BB962C8B-B14F-4D97-AF65-F5344CB8AC3E}">
        <p14:creationId xmlns:p14="http://schemas.microsoft.com/office/powerpoint/2010/main" val="262587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000000"/>
                </a:solidFill>
                <a:effectLst/>
                <a:latin typeface="Times New Roman" panose="02020603050405020304" pitchFamily="18" charset="0"/>
              </a:rPr>
              <a:t>GV click vào bông hoa tương ứng để chọn đáp án</a:t>
            </a:r>
            <a:endParaRPr lang="en-US" dirty="0"/>
          </a:p>
        </p:txBody>
      </p:sp>
      <p:sp>
        <p:nvSpPr>
          <p:cNvPr id="4" name="Slide Number Placeholder 3"/>
          <p:cNvSpPr>
            <a:spLocks noGrp="1"/>
          </p:cNvSpPr>
          <p:nvPr>
            <p:ph type="sldNum" sz="quarter" idx="10"/>
          </p:nvPr>
        </p:nvSpPr>
        <p:spPr/>
        <p:txBody>
          <a:bodyPr/>
          <a:lstStyle/>
          <a:p>
            <a:fld id="{841D6671-5669-43D2-A46A-E56FF82126F7}" type="slidenum">
              <a:rPr lang="en-US" smtClean="0"/>
              <a:t>20</a:t>
            </a:fld>
            <a:endParaRPr lang="en-US"/>
          </a:p>
        </p:txBody>
      </p:sp>
    </p:spTree>
    <p:extLst>
      <p:ext uri="{BB962C8B-B14F-4D97-AF65-F5344CB8AC3E}">
        <p14:creationId xmlns:p14="http://schemas.microsoft.com/office/powerpoint/2010/main" val="1719382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b="0" i="0" dirty="0">
                <a:solidFill>
                  <a:srgbClr val="000000"/>
                </a:solidFill>
                <a:effectLst/>
                <a:latin typeface="Times New Roman" panose="02020603050405020304" pitchFamily="18" charset="0"/>
              </a:rPr>
              <a:t>GV click vào bông hoa tương ứng để chọn đáp án</a:t>
            </a:r>
            <a:endParaRPr lang="en-US" dirty="0"/>
          </a:p>
        </p:txBody>
      </p:sp>
      <p:sp>
        <p:nvSpPr>
          <p:cNvPr id="4" name="Slide Number Placeholder 3"/>
          <p:cNvSpPr>
            <a:spLocks noGrp="1"/>
          </p:cNvSpPr>
          <p:nvPr>
            <p:ph type="sldNum" sz="quarter" idx="10"/>
          </p:nvPr>
        </p:nvSpPr>
        <p:spPr/>
        <p:txBody>
          <a:bodyPr/>
          <a:lstStyle/>
          <a:p>
            <a:fld id="{841D6671-5669-43D2-A46A-E56FF82126F7}" type="slidenum">
              <a:rPr lang="en-US" smtClean="0"/>
              <a:t>21</a:t>
            </a:fld>
            <a:endParaRPr lang="en-US"/>
          </a:p>
        </p:txBody>
      </p:sp>
    </p:spTree>
    <p:extLst>
      <p:ext uri="{BB962C8B-B14F-4D97-AF65-F5344CB8AC3E}">
        <p14:creationId xmlns:p14="http://schemas.microsoft.com/office/powerpoint/2010/main" val="1024531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b="0" i="0" dirty="0">
                <a:solidFill>
                  <a:srgbClr val="000000"/>
                </a:solidFill>
                <a:effectLst/>
                <a:latin typeface="Times New Roman" panose="02020603050405020304" pitchFamily="18" charset="0"/>
              </a:rPr>
              <a:t>GV click vào bông hoa tương ứng để chọn đáp án</a:t>
            </a:r>
            <a:endParaRPr lang="en-US" dirty="0"/>
          </a:p>
        </p:txBody>
      </p:sp>
      <p:sp>
        <p:nvSpPr>
          <p:cNvPr id="4" name="Slide Number Placeholder 3"/>
          <p:cNvSpPr>
            <a:spLocks noGrp="1"/>
          </p:cNvSpPr>
          <p:nvPr>
            <p:ph type="sldNum" sz="quarter" idx="10"/>
          </p:nvPr>
        </p:nvSpPr>
        <p:spPr/>
        <p:txBody>
          <a:bodyPr/>
          <a:lstStyle/>
          <a:p>
            <a:fld id="{841D6671-5669-43D2-A46A-E56FF82126F7}" type="slidenum">
              <a:rPr lang="en-US" smtClean="0"/>
              <a:t>22</a:t>
            </a:fld>
            <a:endParaRPr lang="en-US"/>
          </a:p>
        </p:txBody>
      </p:sp>
    </p:spTree>
    <p:extLst>
      <p:ext uri="{BB962C8B-B14F-4D97-AF65-F5344CB8AC3E}">
        <p14:creationId xmlns:p14="http://schemas.microsoft.com/office/powerpoint/2010/main" val="208545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vi-VN" b="0" i="0" dirty="0">
                <a:solidFill>
                  <a:srgbClr val="000000"/>
                </a:solidFill>
                <a:effectLst/>
                <a:latin typeface="Times New Roman" panose="02020603050405020304" pitchFamily="18" charset="0"/>
              </a:rPr>
              <a:t>GV click vào bông hoa tương ứng để chọn đáp án</a:t>
            </a:r>
            <a:endParaRPr lang="en-US" dirty="0"/>
          </a:p>
          <a:p>
            <a:endParaRPr lang="en-US" dirty="0"/>
          </a:p>
        </p:txBody>
      </p:sp>
      <p:sp>
        <p:nvSpPr>
          <p:cNvPr id="4" name="Slide Number Placeholder 3"/>
          <p:cNvSpPr>
            <a:spLocks noGrp="1"/>
          </p:cNvSpPr>
          <p:nvPr>
            <p:ph type="sldNum" sz="quarter" idx="10"/>
          </p:nvPr>
        </p:nvSpPr>
        <p:spPr/>
        <p:txBody>
          <a:bodyPr/>
          <a:lstStyle/>
          <a:p>
            <a:fld id="{841D6671-5669-43D2-A46A-E56FF82126F7}" type="slidenum">
              <a:rPr lang="en-US" smtClean="0"/>
              <a:t>23</a:t>
            </a:fld>
            <a:endParaRPr lang="en-US"/>
          </a:p>
        </p:txBody>
      </p:sp>
    </p:spTree>
    <p:extLst>
      <p:ext uri="{BB962C8B-B14F-4D97-AF65-F5344CB8AC3E}">
        <p14:creationId xmlns:p14="http://schemas.microsoft.com/office/powerpoint/2010/main" val="3058587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92086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73287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5760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81801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904505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904247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116927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870992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17134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678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145157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2201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34952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484210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01610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253128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02890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7889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14940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48787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27379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8877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9Slide.vn - 2019">
            <a:extLst>
              <a:ext uri="{FF2B5EF4-FFF2-40B4-BE49-F238E27FC236}">
                <a16:creationId xmlns:a16="http://schemas.microsoft.com/office/drawing/2014/main" id="{311EB365-48DD-50EE-CB7B-6F9BFB89B268}"/>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160497619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60362068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3/1/136/90/"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3/1/136/90/"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3/1/136/92/" TargetMode="External"/><Relationship Id="rId2" Type="http://schemas.openxmlformats.org/officeDocument/2006/relationships/image" Target="../media/image3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3/1/136/92/" TargetMode="External"/><Relationship Id="rId2" Type="http://schemas.openxmlformats.org/officeDocument/2006/relationships/image" Target="../media/image3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audio" Target="../media/audio1.wav"/><Relationship Id="rId7" Type="http://schemas.openxmlformats.org/officeDocument/2006/relationships/image" Target="../media/image39.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8.gif"/><Relationship Id="rId5"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41.jpeg"/></Relationships>
</file>

<file path=ppt/slides/_rels/slide21.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audio" Target="../media/audio2.wav"/><Relationship Id="rId7" Type="http://schemas.openxmlformats.org/officeDocument/2006/relationships/image" Target="../media/image39.g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8.gif"/><Relationship Id="rId5" Type="http://schemas.openxmlformats.org/officeDocument/2006/relationships/image" Target="../media/image37.png"/><Relationship Id="rId4" Type="http://schemas.openxmlformats.org/officeDocument/2006/relationships/audio" Target="../media/audio1.wav"/><Relationship Id="rId9" Type="http://schemas.openxmlformats.org/officeDocument/2006/relationships/image" Target="../media/image41.jpeg"/></Relationships>
</file>

<file path=ppt/slides/_rels/slide22.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audio" Target="../media/audio1.wav"/><Relationship Id="rId7" Type="http://schemas.openxmlformats.org/officeDocument/2006/relationships/image" Target="../media/image39.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8.gif"/><Relationship Id="rId5"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41.jpeg"/></Relationships>
</file>

<file path=ppt/slides/_rels/slide23.xml.rels><?xml version="1.0" encoding="UTF-8" standalone="yes"?>
<Relationships xmlns="http://schemas.openxmlformats.org/package/2006/relationships"><Relationship Id="rId8" Type="http://schemas.openxmlformats.org/officeDocument/2006/relationships/image" Target="../media/image38.gif"/><Relationship Id="rId3" Type="http://schemas.openxmlformats.org/officeDocument/2006/relationships/audio" Target="../media/audio2.wav"/><Relationship Id="rId7" Type="http://schemas.openxmlformats.org/officeDocument/2006/relationships/image" Target="../media/image40.gi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9.gif"/><Relationship Id="rId5" Type="http://schemas.openxmlformats.org/officeDocument/2006/relationships/image" Target="../media/image37.png"/><Relationship Id="rId4" Type="http://schemas.openxmlformats.org/officeDocument/2006/relationships/audio" Target="../media/audio1.wav"/><Relationship Id="rId9" Type="http://schemas.openxmlformats.org/officeDocument/2006/relationships/image" Target="../media/image41.jpe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image" Target="../media/image45.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7.svg"/></Relationships>
</file>

<file path=ppt/slides/_rels/slide2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9:</a:t>
            </a:r>
          </a:p>
          <a:p>
            <a:pPr>
              <a:lnSpc>
                <a:spcPct val="150000"/>
              </a:lnSpc>
            </a:pPr>
            <a:r>
              <a:rPr lang="en-US" sz="5200" b="1" dirty="0">
                <a:solidFill>
                  <a:srgbClr val="002060"/>
                </a:solidFill>
                <a:latin typeface="UTM Avo" panose="02040603050506020204" pitchFamily="18" charset="0"/>
              </a:rPr>
              <a:t>An </a:t>
            </a:r>
            <a:r>
              <a:rPr lang="en-US" sz="5200" b="1" dirty="0" err="1">
                <a:solidFill>
                  <a:srgbClr val="002060"/>
                </a:solidFill>
                <a:latin typeface="UTM Avo" panose="02040603050506020204" pitchFamily="18" charset="0"/>
              </a:rPr>
              <a:t>toàn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sp>
        <p:nvSpPr>
          <p:cNvPr id="3" name="Rectangle 2">
            <a:extLst>
              <a:ext uri="{FF2B5EF4-FFF2-40B4-BE49-F238E27FC236}">
                <a16:creationId xmlns:a16="http://schemas.microsoft.com/office/drawing/2014/main" id="{EDA6AFD4-DF11-84DB-A0BB-FB336D252F52}"/>
              </a:ext>
            </a:extLst>
          </p:cNvPr>
          <p:cNvSpPr/>
          <p:nvPr/>
        </p:nvSpPr>
        <p:spPr>
          <a:xfrm>
            <a:off x="926160" y="513550"/>
            <a:ext cx="10144875" cy="1247649"/>
          </a:xfrm>
          <a:prstGeom prst="rect">
            <a:avLst/>
          </a:prstGeom>
        </p:spPr>
        <p:txBody>
          <a:bodyPr wrap="square">
            <a:spAutoFit/>
          </a:bodyPr>
          <a:lstStyle/>
          <a:p>
            <a:pPr algn="ctr">
              <a:lnSpc>
                <a:spcPct val="150000"/>
              </a:lnSpc>
            </a:pPr>
            <a:r>
              <a:rPr lang="nl-NL" sz="2667" dirty="0">
                <a:solidFill>
                  <a:srgbClr val="000000"/>
                </a:solidFill>
                <a:latin typeface="+mj-lt"/>
                <a:ea typeface="Times New Roman" panose="02020603050405020304" pitchFamily="18" charset="0"/>
                <a:cs typeface="Arial" panose="020B0604020202020204" pitchFamily="34" charset="0"/>
              </a:rPr>
              <a:t>* Quan sát video và trình bày 10 nguyên tắc học được trong video. </a:t>
            </a:r>
            <a:endParaRPr lang="en-US" sz="2667" dirty="0">
              <a:latin typeface="+mj-lt"/>
              <a:ea typeface="Times New Roman" panose="02020603050405020304" pitchFamily="18" charset="0"/>
              <a:cs typeface="Arial" panose="020B0604020202020204" pitchFamily="34" charset="0"/>
            </a:endParaRPr>
          </a:p>
        </p:txBody>
      </p:sp>
      <p:pic>
        <p:nvPicPr>
          <p:cNvPr id="4" name="10 nguyên tắc vàng của WHO - Video tuyên truyền Vệ sinh an toàn thực phẩm">
            <a:hlinkClick r:id="" action="ppaction://media"/>
            <a:extLst>
              <a:ext uri="{FF2B5EF4-FFF2-40B4-BE49-F238E27FC236}">
                <a16:creationId xmlns:a16="http://schemas.microsoft.com/office/drawing/2014/main" id="{2E9D8E58-C66F-95F0-60B6-AC3C1950AEA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5047" y="1139149"/>
            <a:ext cx="11461906" cy="5638164"/>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99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3" name="Picture 10">
            <a:extLst>
              <a:ext uri="{FF2B5EF4-FFF2-40B4-BE49-F238E27FC236}">
                <a16:creationId xmlns:a16="http://schemas.microsoft.com/office/drawing/2014/main" id="{590B4EF9-92A0-B666-CA5E-4170EA041CB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897220">
            <a:off x="11034761" y="5397444"/>
            <a:ext cx="653852" cy="1450075"/>
          </a:xfrm>
          <a:prstGeom prst="rect">
            <a:avLst/>
          </a:prstGeom>
        </p:spPr>
      </p:pic>
      <p:sp>
        <p:nvSpPr>
          <p:cNvPr id="4" name="Rectangle 3">
            <a:extLst>
              <a:ext uri="{FF2B5EF4-FFF2-40B4-BE49-F238E27FC236}">
                <a16:creationId xmlns:a16="http://schemas.microsoft.com/office/drawing/2014/main" id="{31BECC34-B01F-7D00-C967-83831CDA6A80}"/>
              </a:ext>
            </a:extLst>
          </p:cNvPr>
          <p:cNvSpPr/>
          <p:nvPr/>
        </p:nvSpPr>
        <p:spPr>
          <a:xfrm>
            <a:off x="2772101" y="680150"/>
            <a:ext cx="6883044" cy="607539"/>
          </a:xfrm>
          <a:prstGeom prst="rect">
            <a:avLst/>
          </a:prstGeom>
          <a:noFill/>
          <a:ln>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ctr" defTabSz="609630">
              <a:lnSpc>
                <a:spcPct val="150000"/>
              </a:lnSpc>
              <a:defRPr/>
            </a:pPr>
            <a:r>
              <a:rPr lang="nl-NL" sz="2600" dirty="0">
                <a:solidFill>
                  <a:srgbClr val="000000"/>
                </a:solidFill>
                <a:latin typeface="+mj-lt"/>
                <a:ea typeface="Times New Roman" panose="02020603050405020304" pitchFamily="18" charset="0"/>
                <a:cs typeface="Arial" panose="020B0604020202020204" pitchFamily="34" charset="0"/>
              </a:rPr>
              <a:t>* 10 nguyên tắc học được trong video là: </a:t>
            </a:r>
            <a:endParaRPr lang="en-US" sz="2600" dirty="0">
              <a:solidFill>
                <a:prstClr val="black"/>
              </a:solidFill>
              <a:latin typeface="+mj-lt"/>
              <a:ea typeface="Times New Roman" panose="02020603050405020304" pitchFamily="18" charset="0"/>
              <a:cs typeface="Arial" panose="020B0604020202020204" pitchFamily="34" charset="0"/>
            </a:endParaRPr>
          </a:p>
        </p:txBody>
      </p:sp>
      <p:sp>
        <p:nvSpPr>
          <p:cNvPr id="5" name="Rectangle 4">
            <a:extLst>
              <a:ext uri="{FF2B5EF4-FFF2-40B4-BE49-F238E27FC236}">
                <a16:creationId xmlns:a16="http://schemas.microsoft.com/office/drawing/2014/main" id="{2561FF31-4A38-23FC-67A3-E002EAA2F343}"/>
              </a:ext>
            </a:extLst>
          </p:cNvPr>
          <p:cNvSpPr/>
          <p:nvPr/>
        </p:nvSpPr>
        <p:spPr>
          <a:xfrm>
            <a:off x="645872" y="1230962"/>
            <a:ext cx="10011743" cy="5553828"/>
          </a:xfrm>
          <a:prstGeom prst="rect">
            <a:avLst/>
          </a:prstGeom>
        </p:spPr>
        <p:txBody>
          <a:bodyPr wrap="square">
            <a:spAutoFit/>
          </a:bodyPr>
          <a:lstStyle/>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Chọn thực phẩm an toàn. </a:t>
            </a: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Nấu chín kĩ thức ăn.</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Ăn ngay khi nấu.</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Bảo quản cẩn thận các thức ăn đã nấu chín.</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Nấu lại thức ăn thật kỹ.</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Tránh nhiễm khuẩn chéo giữa thức ăn chín và sống.</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Rửa tay sạch trước khi chế biến thức ăn và trước khi ăn.</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Giữ vệ sinh sạch sẽ các dụng cụ chế biến ăn uống. </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Che đậy thực phẩm để tránh côn trùng và các động vật khác. </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Sử dụng nguồn nước sạch an toàn.  </a:t>
            </a:r>
            <a:endParaRPr lang="en-US" sz="2400" dirty="0">
              <a:latin typeface="+mj-lt"/>
              <a:ea typeface="Calibri" panose="020F0502020204030204" pitchFamily="34" charset="0"/>
              <a:cs typeface="Arial" panose="020B0604020202020204" pitchFamily="34" charset="0"/>
            </a:endParaRPr>
          </a:p>
        </p:txBody>
      </p:sp>
      <p:pic>
        <p:nvPicPr>
          <p:cNvPr id="6" name="Picture 19">
            <a:extLst>
              <a:ext uri="{FF2B5EF4-FFF2-40B4-BE49-F238E27FC236}">
                <a16:creationId xmlns:a16="http://schemas.microsoft.com/office/drawing/2014/main" id="{39C80819-0970-D2C0-085C-3EDB94B1DD8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657615" y="603937"/>
            <a:ext cx="823185" cy="817012"/>
          </a:xfrm>
          <a:prstGeom prst="rect">
            <a:avLst/>
          </a:prstGeom>
        </p:spPr>
      </p:pic>
    </p:spTree>
    <p:extLst>
      <p:ext uri="{BB962C8B-B14F-4D97-AF65-F5344CB8AC3E}">
        <p14:creationId xmlns:p14="http://schemas.microsoft.com/office/powerpoint/2010/main" val="1832599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anim calcmode="lin" valueType="num">
                                      <p:cBhvr>
                                        <p:cTn id="1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anim calcmode="lin" valueType="num">
                                      <p:cBhvr>
                                        <p:cTn id="18"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anim calcmode="lin" valueType="num">
                                      <p:cBhvr>
                                        <p:cTn id="24"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Effect transition="in" filter="fade">
                                      <p:cBhvr>
                                        <p:cTn id="29" dur="500"/>
                                        <p:tgtEl>
                                          <p:spTgt spid="5">
                                            <p:txEl>
                                              <p:pRg st="3" end="3"/>
                                            </p:txEl>
                                          </p:spTgt>
                                        </p:tgtEl>
                                      </p:cBhvr>
                                    </p:animEffect>
                                    <p:anim calcmode="lin" valueType="num">
                                      <p:cBhvr>
                                        <p:cTn id="30"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7" presetClass="entr" presetSubtype="0" fill="hold" nodeType="after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500"/>
                                        <p:tgtEl>
                                          <p:spTgt spid="5">
                                            <p:txEl>
                                              <p:pRg st="4" end="4"/>
                                            </p:txEl>
                                          </p:spTgt>
                                        </p:tgtEl>
                                      </p:cBhvr>
                                    </p:animEffect>
                                    <p:anim calcmode="lin" valueType="num">
                                      <p:cBhvr>
                                        <p:cTn id="36"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500"/>
                                        <p:tgtEl>
                                          <p:spTgt spid="5">
                                            <p:txEl>
                                              <p:pRg st="5" end="5"/>
                                            </p:txEl>
                                          </p:spTgt>
                                        </p:tgtEl>
                                      </p:cBhvr>
                                    </p:animEffect>
                                    <p:anim calcmode="lin" valueType="num">
                                      <p:cBhvr>
                                        <p:cTn id="4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3" dur="5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7" presetClass="entr" presetSubtype="0" fill="hold" nodeType="after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animEffect transition="in" filter="fade">
                                      <p:cBhvr>
                                        <p:cTn id="47" dur="500"/>
                                        <p:tgtEl>
                                          <p:spTgt spid="5">
                                            <p:txEl>
                                              <p:pRg st="6" end="6"/>
                                            </p:txEl>
                                          </p:spTgt>
                                        </p:tgtEl>
                                      </p:cBhvr>
                                    </p:animEffect>
                                    <p:anim calcmode="lin" valueType="num">
                                      <p:cBhvr>
                                        <p:cTn id="48"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9" dur="5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7" presetClass="entr" presetSubtype="0" fill="hold" nodeType="afterEffect">
                                  <p:stCondLst>
                                    <p:cond delay="0"/>
                                  </p:stCondLst>
                                  <p:childTnLst>
                                    <p:set>
                                      <p:cBhvr>
                                        <p:cTn id="52" dur="1" fill="hold">
                                          <p:stCondLst>
                                            <p:cond delay="0"/>
                                          </p:stCondLst>
                                        </p:cTn>
                                        <p:tgtEl>
                                          <p:spTgt spid="5">
                                            <p:txEl>
                                              <p:pRg st="7" end="7"/>
                                            </p:txEl>
                                          </p:spTgt>
                                        </p:tgtEl>
                                        <p:attrNameLst>
                                          <p:attrName>style.visibility</p:attrName>
                                        </p:attrNameLst>
                                      </p:cBhvr>
                                      <p:to>
                                        <p:strVal val="visible"/>
                                      </p:to>
                                    </p:set>
                                    <p:animEffect transition="in" filter="fade">
                                      <p:cBhvr>
                                        <p:cTn id="53" dur="500"/>
                                        <p:tgtEl>
                                          <p:spTgt spid="5">
                                            <p:txEl>
                                              <p:pRg st="7" end="7"/>
                                            </p:txEl>
                                          </p:spTgt>
                                        </p:tgtEl>
                                      </p:cBhvr>
                                    </p:animEffect>
                                    <p:anim calcmode="lin" valueType="num">
                                      <p:cBhvr>
                                        <p:cTn id="54"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5" dur="5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7" presetClass="entr" presetSubtype="0" fill="hold" nodeType="afterEffect">
                                  <p:stCondLst>
                                    <p:cond delay="0"/>
                                  </p:stCondLst>
                                  <p:childTnLst>
                                    <p:set>
                                      <p:cBhvr>
                                        <p:cTn id="58" dur="1" fill="hold">
                                          <p:stCondLst>
                                            <p:cond delay="0"/>
                                          </p:stCondLst>
                                        </p:cTn>
                                        <p:tgtEl>
                                          <p:spTgt spid="5">
                                            <p:txEl>
                                              <p:pRg st="8" end="8"/>
                                            </p:txEl>
                                          </p:spTgt>
                                        </p:tgtEl>
                                        <p:attrNameLst>
                                          <p:attrName>style.visibility</p:attrName>
                                        </p:attrNameLst>
                                      </p:cBhvr>
                                      <p:to>
                                        <p:strVal val="visible"/>
                                      </p:to>
                                    </p:set>
                                    <p:animEffect transition="in" filter="fade">
                                      <p:cBhvr>
                                        <p:cTn id="59" dur="500"/>
                                        <p:tgtEl>
                                          <p:spTgt spid="5">
                                            <p:txEl>
                                              <p:pRg st="8" end="8"/>
                                            </p:txEl>
                                          </p:spTgt>
                                        </p:tgtEl>
                                      </p:cBhvr>
                                    </p:animEffect>
                                    <p:anim calcmode="lin" valueType="num">
                                      <p:cBhvr>
                                        <p:cTn id="60"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1" dur="5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7" presetClass="entr" presetSubtype="0" fill="hold" nodeType="afterEffect">
                                  <p:stCondLst>
                                    <p:cond delay="0"/>
                                  </p:stCondLst>
                                  <p:childTnLst>
                                    <p:set>
                                      <p:cBhvr>
                                        <p:cTn id="64" dur="1" fill="hold">
                                          <p:stCondLst>
                                            <p:cond delay="0"/>
                                          </p:stCondLst>
                                        </p:cTn>
                                        <p:tgtEl>
                                          <p:spTgt spid="5">
                                            <p:txEl>
                                              <p:pRg st="9" end="9"/>
                                            </p:txEl>
                                          </p:spTgt>
                                        </p:tgtEl>
                                        <p:attrNameLst>
                                          <p:attrName>style.visibility</p:attrName>
                                        </p:attrNameLst>
                                      </p:cBhvr>
                                      <p:to>
                                        <p:strVal val="visible"/>
                                      </p:to>
                                    </p:set>
                                    <p:animEffect transition="in" filter="fade">
                                      <p:cBhvr>
                                        <p:cTn id="65" dur="500"/>
                                        <p:tgtEl>
                                          <p:spTgt spid="5">
                                            <p:txEl>
                                              <p:pRg st="9" end="9"/>
                                            </p:txEl>
                                          </p:spTgt>
                                        </p:tgtEl>
                                      </p:cBhvr>
                                    </p:animEffect>
                                    <p:anim calcmode="lin" valueType="num">
                                      <p:cBhvr>
                                        <p:cTn id="66"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7" dur="5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E3219F-BD02-8102-AAC7-7A7D789A6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58" y="1448114"/>
            <a:ext cx="9268786" cy="5057041"/>
          </a:xfrm>
          <a:prstGeom prst="rect">
            <a:avLst/>
          </a:prstGeom>
        </p:spPr>
      </p:pic>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2FF2E24-D014-6EC9-08AA-4998122B0520}"/>
              </a:ext>
            </a:extLst>
          </p:cNvPr>
          <p:cNvGrpSpPr/>
          <p:nvPr/>
        </p:nvGrpSpPr>
        <p:grpSpPr>
          <a:xfrm>
            <a:off x="5372861" y="2773403"/>
            <a:ext cx="2736543" cy="1558939"/>
            <a:chOff x="309542" y="967667"/>
            <a:chExt cx="2878585" cy="1558939"/>
          </a:xfrm>
        </p:grpSpPr>
        <p:pic>
          <p:nvPicPr>
            <p:cNvPr id="6" name="Picture 5">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7" name="TextBox 6">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E5DEF1-7525-D186-4C40-89131D35B7AD}"/>
              </a:ext>
            </a:extLst>
          </p:cNvPr>
          <p:cNvSpPr txBox="1"/>
          <p:nvPr/>
        </p:nvSpPr>
        <p:spPr>
          <a:xfrm>
            <a:off x="644563" y="1459041"/>
            <a:ext cx="9805723" cy="614592"/>
          </a:xfrm>
          <a:prstGeom prst="rect">
            <a:avLst/>
          </a:prstGeom>
          <a:noFill/>
        </p:spPr>
        <p:txBody>
          <a:bodyPr wrap="square" rtlCol="0">
            <a:spAutoFit/>
          </a:bodyPr>
          <a:lstStyle/>
          <a:p>
            <a:pPr lvl="0">
              <a:lnSpc>
                <a:spcPct val="150000"/>
              </a:lnSpc>
              <a:defRPr/>
            </a:pPr>
            <a:r>
              <a:rPr lang="vi-VN" sz="2600" b="1" dirty="0">
                <a:solidFill>
                  <a:srgbClr val="C00000"/>
                </a:solidFill>
                <a:latin typeface="+mj-lt"/>
                <a:cs typeface="Arial" panose="020B0604020202020204" pitchFamily="34" charset="0"/>
              </a:rPr>
              <a:t>Hoạt động 1: </a:t>
            </a:r>
            <a:r>
              <a:rPr lang="vi-VN" sz="2600" dirty="0">
                <a:solidFill>
                  <a:srgbClr val="C00000"/>
                </a:solidFill>
                <a:latin typeface="+mj-lt"/>
                <a:cs typeface="Arial" panose="020B0604020202020204" pitchFamily="34" charset="0"/>
              </a:rPr>
              <a:t>Nhận diện thực phẩm</a:t>
            </a:r>
            <a:r>
              <a:rPr lang="en-US" sz="2600" dirty="0">
                <a:solidFill>
                  <a:srgbClr val="C00000"/>
                </a:solidFill>
                <a:latin typeface="+mj-lt"/>
                <a:cs typeface="Arial" panose="020B0604020202020204" pitchFamily="34" charset="0"/>
              </a:rPr>
              <a:t> </a:t>
            </a:r>
            <a:r>
              <a:rPr lang="vi-VN" sz="2600" dirty="0">
                <a:solidFill>
                  <a:srgbClr val="C00000"/>
                </a:solidFill>
                <a:latin typeface="+mj-lt"/>
                <a:cs typeface="Arial" panose="020B0604020202020204" pitchFamily="34" charset="0"/>
              </a:rPr>
              <a:t>không an toàn </a:t>
            </a:r>
          </a:p>
        </p:txBody>
      </p:sp>
      <p:sp>
        <p:nvSpPr>
          <p:cNvPr id="4" name="Rectangle 3">
            <a:extLst>
              <a:ext uri="{FF2B5EF4-FFF2-40B4-BE49-F238E27FC236}">
                <a16:creationId xmlns:a16="http://schemas.microsoft.com/office/drawing/2014/main" id="{CBC9560F-5AB5-1C52-36A8-D76FD04B0728}"/>
              </a:ext>
            </a:extLst>
          </p:cNvPr>
          <p:cNvSpPr/>
          <p:nvPr/>
        </p:nvSpPr>
        <p:spPr>
          <a:xfrm>
            <a:off x="450837" y="2702681"/>
            <a:ext cx="6123214" cy="1121846"/>
          </a:xfrm>
          <a:prstGeom prst="rect">
            <a:avLst/>
          </a:prstGeom>
        </p:spPr>
        <p:txBody>
          <a:bodyPr wrap="square">
            <a:spAutoFit/>
          </a:bodyPr>
          <a:lstStyle/>
          <a:p>
            <a:pPr>
              <a:lnSpc>
                <a:spcPct val="150000"/>
              </a:lnSpc>
            </a:pPr>
            <a:r>
              <a:rPr lang="fr-FR" sz="2400" dirty="0">
                <a:latin typeface="+mj-lt"/>
                <a:ea typeface="Calibri" panose="020F0502020204030204" pitchFamily="34" charset="0"/>
                <a:cs typeface="Arial" panose="020B0604020202020204" pitchFamily="34" charset="0"/>
              </a:rPr>
              <a:t>* HS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thảo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loại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thực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phẩm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không</a:t>
            </a:r>
            <a:r>
              <a:rPr lang="fr-FR" sz="2400" dirty="0">
                <a:latin typeface="+mj-lt"/>
                <a:ea typeface="Calibri" panose="020F0502020204030204" pitchFamily="34" charset="0"/>
                <a:cs typeface="Arial" panose="020B0604020202020204" pitchFamily="34" charset="0"/>
              </a:rPr>
              <a:t> an </a:t>
            </a:r>
            <a:r>
              <a:rPr lang="fr-FR" sz="2400" dirty="0" err="1">
                <a:latin typeface="+mj-lt"/>
                <a:ea typeface="Calibri" panose="020F0502020204030204" pitchFamily="34" charset="0"/>
                <a:cs typeface="Arial" panose="020B0604020202020204" pitchFamily="34" charset="0"/>
              </a:rPr>
              <a:t>toàn</a:t>
            </a:r>
            <a:r>
              <a:rPr lang="fr-FR" sz="2400" dirty="0">
                <a:latin typeface="+mj-lt"/>
                <a:ea typeface="Calibri" panose="020F0502020204030204" pitchFamily="34" charset="0"/>
                <a:cs typeface="Arial" panose="020B0604020202020204" pitchFamily="34" charset="0"/>
              </a:rPr>
              <a:t>.</a:t>
            </a:r>
            <a:endParaRPr lang="en-US" sz="2400" dirty="0">
              <a:latin typeface="+mj-lt"/>
              <a:cs typeface="Arial" panose="020B0604020202020204" pitchFamily="34" charset="0"/>
            </a:endParaRPr>
          </a:p>
        </p:txBody>
      </p:sp>
      <p:pic>
        <p:nvPicPr>
          <p:cNvPr id="5" name="Picture 4">
            <a:extLst>
              <a:ext uri="{FF2B5EF4-FFF2-40B4-BE49-F238E27FC236}">
                <a16:creationId xmlns:a16="http://schemas.microsoft.com/office/drawing/2014/main" id="{9A7201E0-0C48-75FF-5F2A-CADCA5024024}"/>
              </a:ext>
            </a:extLst>
          </p:cNvPr>
          <p:cNvPicPr>
            <a:picLocks noChangeAspect="1"/>
          </p:cNvPicPr>
          <p:nvPr/>
        </p:nvPicPr>
        <p:blipFill>
          <a:blip r:embed="rId3"/>
          <a:stretch>
            <a:fillRect/>
          </a:stretch>
        </p:blipFill>
        <p:spPr>
          <a:xfrm>
            <a:off x="7216189" y="2098888"/>
            <a:ext cx="4975811" cy="4777219"/>
          </a:xfrm>
          <a:prstGeom prst="rect">
            <a:avLst/>
          </a:prstGeom>
          <a:ln>
            <a:noFill/>
          </a:ln>
          <a:effectLst>
            <a:outerShdw blurRad="190500" algn="tl" rotWithShape="0">
              <a:srgbClr val="000000">
                <a:alpha val="70000"/>
              </a:srgbClr>
            </a:outerShdw>
          </a:effectLst>
        </p:spPr>
      </p:pic>
      <p:sp>
        <p:nvSpPr>
          <p:cNvPr id="6" name="Rectangle 5">
            <a:extLst>
              <a:ext uri="{FF2B5EF4-FFF2-40B4-BE49-F238E27FC236}">
                <a16:creationId xmlns:a16="http://schemas.microsoft.com/office/drawing/2014/main" id="{3B32BC80-4EF2-A600-E026-41DFF04BEDB2}"/>
              </a:ext>
            </a:extLst>
          </p:cNvPr>
          <p:cNvSpPr/>
          <p:nvPr/>
        </p:nvSpPr>
        <p:spPr>
          <a:xfrm>
            <a:off x="644563" y="4563626"/>
            <a:ext cx="5747339" cy="1675843"/>
          </a:xfrm>
          <a:prstGeom prst="rect">
            <a:avLst/>
          </a:prstGeom>
        </p:spPr>
        <p:txBody>
          <a:bodyPr wrap="square">
            <a:spAutoFit/>
          </a:bodyPr>
          <a:lstStyle/>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Thực phẩm an toàn: Hình 2, hình 3 </a:t>
            </a:r>
          </a:p>
          <a:p>
            <a:pPr marL="381019" indent="-381019" algn="just">
              <a:lnSpc>
                <a:spcPct val="150000"/>
              </a:lnSpc>
              <a:buFontTx/>
              <a:buChar char="-"/>
            </a:pPr>
            <a:r>
              <a:rPr lang="nl-NL" sz="2400" dirty="0">
                <a:latin typeface="+mj-lt"/>
                <a:ea typeface="Calibri" panose="020F0502020204030204" pitchFamily="34" charset="0"/>
                <a:cs typeface="Arial" panose="020B0604020202020204" pitchFamily="34" charset="0"/>
              </a:rPr>
              <a:t>Thực phẩm không an toàn:         Hình 1, hình 4.</a:t>
            </a:r>
            <a:endParaRPr lang="en-US" sz="2400" dirty="0">
              <a:latin typeface="+mj-lt"/>
              <a:ea typeface="Calibri" panose="020F0502020204030204" pitchFamily="34" charset="0"/>
              <a:cs typeface="Arial" panose="020B0604020202020204" pitchFamily="34" charset="0"/>
            </a:endParaRPr>
          </a:p>
        </p:txBody>
      </p:sp>
      <p:sp>
        <p:nvSpPr>
          <p:cNvPr id="7" name="Down Arrow 16">
            <a:extLst>
              <a:ext uri="{FF2B5EF4-FFF2-40B4-BE49-F238E27FC236}">
                <a16:creationId xmlns:a16="http://schemas.microsoft.com/office/drawing/2014/main" id="{C87D231C-F25D-6393-5BF2-20B6BA5E3E9F}"/>
              </a:ext>
            </a:extLst>
          </p:cNvPr>
          <p:cNvSpPr/>
          <p:nvPr/>
        </p:nvSpPr>
        <p:spPr>
          <a:xfrm>
            <a:off x="2702047" y="4143820"/>
            <a:ext cx="304800" cy="4027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9" name="TextBox 8">
            <a:extLst>
              <a:ext uri="{FF2B5EF4-FFF2-40B4-BE49-F238E27FC236}">
                <a16:creationId xmlns:a16="http://schemas.microsoft.com/office/drawing/2014/main" id="{F220CE72-8624-F7CD-96EB-6D791609AA0F}"/>
              </a:ext>
            </a:extLst>
          </p:cNvPr>
          <p:cNvSpPr txBox="1"/>
          <p:nvPr/>
        </p:nvSpPr>
        <p:spPr>
          <a:xfrm>
            <a:off x="49304" y="2080861"/>
            <a:ext cx="6123214" cy="574388"/>
          </a:xfrm>
          <a:prstGeom prst="rect">
            <a:avLst/>
          </a:prstGeom>
          <a:noFill/>
        </p:spPr>
        <p:txBody>
          <a:bodyPr wrap="square">
            <a:spAutoFit/>
          </a:bodyPr>
          <a:lstStyle/>
          <a:p>
            <a:pPr algn="ctr">
              <a:lnSpc>
                <a:spcPct val="150000"/>
              </a:lnSpc>
            </a:pPr>
            <a:r>
              <a:rPr lang="en-US" sz="2400" b="1" dirty="0" err="1">
                <a:latin typeface="+mj-lt"/>
                <a:ea typeface="Arial" panose="020B0604020202020204" pitchFamily="34" charset="0"/>
                <a:cs typeface="Arial" panose="020B0604020202020204" pitchFamily="34" charset="0"/>
              </a:rPr>
              <a:t>Nhiệm</a:t>
            </a:r>
            <a:r>
              <a:rPr lang="en-US" sz="2400" b="1" dirty="0">
                <a:latin typeface="+mj-lt"/>
                <a:ea typeface="Arial" panose="020B0604020202020204" pitchFamily="34" charset="0"/>
                <a:cs typeface="Arial" panose="020B0604020202020204" pitchFamily="34" charset="0"/>
              </a:rPr>
              <a:t> </a:t>
            </a:r>
            <a:r>
              <a:rPr lang="en-US" sz="2400" b="1" dirty="0" err="1">
                <a:latin typeface="+mj-lt"/>
                <a:ea typeface="Arial" panose="020B0604020202020204" pitchFamily="34" charset="0"/>
                <a:cs typeface="Arial" panose="020B0604020202020204" pitchFamily="34" charset="0"/>
              </a:rPr>
              <a:t>vụ</a:t>
            </a:r>
            <a:r>
              <a:rPr lang="en-US" sz="2400" b="1" dirty="0">
                <a:latin typeface="+mj-lt"/>
                <a:ea typeface="Arial" panose="020B0604020202020204" pitchFamily="34" charset="0"/>
                <a:cs typeface="Arial" panose="020B0604020202020204" pitchFamily="34" charset="0"/>
              </a:rPr>
              <a:t> 1: LÀM VIỆC NHÓM</a:t>
            </a:r>
          </a:p>
        </p:txBody>
      </p:sp>
    </p:spTree>
    <p:extLst>
      <p:ext uri="{BB962C8B-B14F-4D97-AF65-F5344CB8AC3E}">
        <p14:creationId xmlns:p14="http://schemas.microsoft.com/office/powerpoint/2010/main" val="102341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3FD8BB-C8B3-FD5B-5E1B-060E76ED26AB}"/>
              </a:ext>
            </a:extLst>
          </p:cNvPr>
          <p:cNvSpPr/>
          <p:nvPr/>
        </p:nvSpPr>
        <p:spPr>
          <a:xfrm>
            <a:off x="1444069" y="1893904"/>
            <a:ext cx="4367207" cy="567848"/>
          </a:xfrm>
          <a:prstGeom prst="rect">
            <a:avLst/>
          </a:prstGeom>
        </p:spPr>
        <p:txBody>
          <a:bodyPr wrap="square">
            <a:spAutoFit/>
          </a:bodyPr>
          <a:lstStyle/>
          <a:p>
            <a:pPr marL="381019" indent="-381019" algn="just" defTabSz="609630">
              <a:lnSpc>
                <a:spcPct val="150000"/>
              </a:lnSpc>
              <a:buFontTx/>
              <a:buChar char="-"/>
              <a:defRPr/>
            </a:pPr>
            <a:r>
              <a:rPr lang="nl-NL" sz="2400" dirty="0">
                <a:solidFill>
                  <a:prstClr val="black"/>
                </a:solidFill>
                <a:latin typeface="+mj-lt"/>
                <a:ea typeface="Calibri" panose="020F0502020204030204" pitchFamily="34" charset="0"/>
                <a:cs typeface="Arial" panose="020B0604020202020204" pitchFamily="34" charset="0"/>
              </a:rPr>
              <a:t>Thực phẩm an toàn:</a:t>
            </a:r>
            <a:endParaRPr lang="en-US" sz="2400" dirty="0">
              <a:solidFill>
                <a:prstClr val="black"/>
              </a:solidFill>
              <a:latin typeface="+mj-lt"/>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7B8F817A-9241-492A-6CC6-2320EB1E9038}"/>
              </a:ext>
            </a:extLst>
          </p:cNvPr>
          <p:cNvSpPr/>
          <p:nvPr/>
        </p:nvSpPr>
        <p:spPr>
          <a:xfrm>
            <a:off x="1657924" y="4138386"/>
            <a:ext cx="4634602" cy="567848"/>
          </a:xfrm>
          <a:prstGeom prst="rect">
            <a:avLst/>
          </a:prstGeom>
        </p:spPr>
        <p:txBody>
          <a:bodyPr wrap="none">
            <a:spAutoFit/>
          </a:bodyPr>
          <a:lstStyle/>
          <a:p>
            <a:pPr marL="381019" indent="-381019" algn="just">
              <a:lnSpc>
                <a:spcPct val="150000"/>
              </a:lnSpc>
              <a:buFontTx/>
              <a:buChar char="-"/>
              <a:defRPr/>
            </a:pPr>
            <a:r>
              <a:rPr lang="nl-NL" sz="2400" dirty="0">
                <a:solidFill>
                  <a:prstClr val="black"/>
                </a:solidFill>
                <a:latin typeface="+mj-lt"/>
                <a:ea typeface="Calibri" panose="020F0502020204030204" pitchFamily="34" charset="0"/>
                <a:cs typeface="Arial" panose="020B0604020202020204" pitchFamily="34" charset="0"/>
              </a:rPr>
              <a:t>Thực phẩm không an toàn:</a:t>
            </a:r>
            <a:endParaRPr lang="en-US" sz="2400" dirty="0">
              <a:solidFill>
                <a:prstClr val="black"/>
              </a:solidFill>
              <a:latin typeface="+mj-lt"/>
              <a:ea typeface="Calibri" panose="020F0502020204030204" pitchFamily="34" charset="0"/>
              <a:cs typeface="Arial" panose="020B0604020202020204" pitchFamily="34" charset="0"/>
            </a:endParaRPr>
          </a:p>
        </p:txBody>
      </p:sp>
      <p:pic>
        <p:nvPicPr>
          <p:cNvPr id="4" name="Picture 3" descr="An toàn thực phẩm: 30 loại thực phẩm mà bạn đang bảo quản sai cách">
            <a:extLst>
              <a:ext uri="{FF2B5EF4-FFF2-40B4-BE49-F238E27FC236}">
                <a16:creationId xmlns:a16="http://schemas.microsoft.com/office/drawing/2014/main" id="{6F9F1F04-C146-4C68-75AD-554B55741D0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4244" y="652631"/>
            <a:ext cx="5513687" cy="2776369"/>
          </a:xfrm>
          <a:prstGeom prst="rect">
            <a:avLst/>
          </a:prstGeom>
          <a:noFill/>
          <a:ln>
            <a:noFill/>
          </a:ln>
        </p:spPr>
      </p:pic>
      <p:pic>
        <p:nvPicPr>
          <p:cNvPr id="5" name="Picture 4">
            <a:extLst>
              <a:ext uri="{FF2B5EF4-FFF2-40B4-BE49-F238E27FC236}">
                <a16:creationId xmlns:a16="http://schemas.microsoft.com/office/drawing/2014/main" id="{E0823308-0374-C864-7F9A-F4F96EA9B9A7}"/>
              </a:ext>
            </a:extLst>
          </p:cNvPr>
          <p:cNvPicPr>
            <a:picLocks noChangeAspect="1"/>
          </p:cNvPicPr>
          <p:nvPr/>
        </p:nvPicPr>
        <p:blipFill>
          <a:blip r:embed="rId4"/>
          <a:stretch>
            <a:fillRect/>
          </a:stretch>
        </p:blipFill>
        <p:spPr>
          <a:xfrm>
            <a:off x="6776357" y="3879180"/>
            <a:ext cx="5181600" cy="2978820"/>
          </a:xfrm>
          <a:prstGeom prst="rect">
            <a:avLst/>
          </a:prstGeom>
        </p:spPr>
      </p:pic>
    </p:spTree>
    <p:extLst>
      <p:ext uri="{BB962C8B-B14F-4D97-AF65-F5344CB8AC3E}">
        <p14:creationId xmlns:p14="http://schemas.microsoft.com/office/powerpoint/2010/main" val="17133962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C5BB42-E3A3-6809-E855-9CCEB095C533}"/>
              </a:ext>
            </a:extLst>
          </p:cNvPr>
          <p:cNvSpPr txBox="1"/>
          <p:nvPr/>
        </p:nvSpPr>
        <p:spPr>
          <a:xfrm>
            <a:off x="467168" y="1439600"/>
            <a:ext cx="10946504" cy="613373"/>
          </a:xfrm>
          <a:prstGeom prst="rect">
            <a:avLst/>
          </a:prstGeom>
          <a:noFill/>
        </p:spPr>
        <p:txBody>
          <a:bodyPr wrap="square" rtlCol="0">
            <a:spAutoFit/>
          </a:bodyPr>
          <a:lstStyle/>
          <a:p>
            <a:pPr defTabSz="609630">
              <a:lnSpc>
                <a:spcPct val="150000"/>
              </a:lnSpc>
              <a:defRPr/>
            </a:pPr>
            <a:r>
              <a:rPr lang="vi-VN" sz="2600" b="1" dirty="0">
                <a:solidFill>
                  <a:srgbClr val="C00000"/>
                </a:solidFill>
                <a:latin typeface="+mj-lt"/>
                <a:cs typeface="Arial" panose="020B0604020202020204" pitchFamily="34" charset="0"/>
              </a:rPr>
              <a:t>Hoạt </a:t>
            </a:r>
            <a:r>
              <a:rPr lang="vi-VN" sz="2600" b="1">
                <a:solidFill>
                  <a:srgbClr val="C00000"/>
                </a:solidFill>
                <a:latin typeface="+mj-lt"/>
                <a:cs typeface="Arial" panose="020B0604020202020204" pitchFamily="34" charset="0"/>
              </a:rPr>
              <a:t>động </a:t>
            </a:r>
            <a:r>
              <a:rPr lang="en-US" sz="2600" b="1">
                <a:solidFill>
                  <a:srgbClr val="C00000"/>
                </a:solidFill>
                <a:latin typeface="+mj-lt"/>
                <a:cs typeface="Arial" panose="020B0604020202020204" pitchFamily="34" charset="0"/>
              </a:rPr>
              <a:t>2</a:t>
            </a:r>
            <a:r>
              <a:rPr lang="vi-VN" sz="2600" b="1">
                <a:solidFill>
                  <a:srgbClr val="C00000"/>
                </a:solidFill>
                <a:latin typeface="+mj-lt"/>
                <a:cs typeface="Arial" panose="020B0604020202020204" pitchFamily="34" charset="0"/>
              </a:rPr>
              <a:t>: </a:t>
            </a:r>
            <a:r>
              <a:rPr kumimoji="0" lang="vi-VN" sz="2600" i="0" u="none" strike="noStrike" kern="1200" cap="none" spc="0" normalizeH="0" baseline="0" noProof="0">
                <a:ln>
                  <a:noFill/>
                </a:ln>
                <a:solidFill>
                  <a:srgbClr val="C00000"/>
                </a:solidFill>
                <a:effectLst/>
                <a:uLnTx/>
                <a:uFillTx/>
                <a:latin typeface="+mj-lt"/>
                <a:ea typeface="+mn-ea"/>
                <a:cs typeface="Arial" panose="020B0604020202020204" pitchFamily="34" charset="0"/>
              </a:rPr>
              <a:t>Nhận biết nguy cơ của việc ăn uống không an toàn</a:t>
            </a:r>
          </a:p>
        </p:txBody>
      </p:sp>
      <p:sp>
        <p:nvSpPr>
          <p:cNvPr id="3" name="Rectangle 2">
            <a:extLst>
              <a:ext uri="{FF2B5EF4-FFF2-40B4-BE49-F238E27FC236}">
                <a16:creationId xmlns:a16="http://schemas.microsoft.com/office/drawing/2014/main" id="{129161F2-7C75-07DA-E888-8B4A9594AD1A}"/>
              </a:ext>
            </a:extLst>
          </p:cNvPr>
          <p:cNvSpPr/>
          <p:nvPr/>
        </p:nvSpPr>
        <p:spPr>
          <a:xfrm>
            <a:off x="3470912" y="2380514"/>
            <a:ext cx="5504176"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2: LÀM VIỆC CẢ LỚP</a:t>
            </a:r>
          </a:p>
        </p:txBody>
      </p:sp>
      <p:sp>
        <p:nvSpPr>
          <p:cNvPr id="4" name="Rectangle 3">
            <a:extLst>
              <a:ext uri="{FF2B5EF4-FFF2-40B4-BE49-F238E27FC236}">
                <a16:creationId xmlns:a16="http://schemas.microsoft.com/office/drawing/2014/main" id="{A11EE8AB-8483-FC6A-495E-A85D7A10B5BE}"/>
              </a:ext>
            </a:extLst>
          </p:cNvPr>
          <p:cNvSpPr/>
          <p:nvPr/>
        </p:nvSpPr>
        <p:spPr>
          <a:xfrm>
            <a:off x="1373226" y="3281224"/>
            <a:ext cx="9699548" cy="1121846"/>
          </a:xfrm>
          <a:prstGeom prst="rect">
            <a:avLst/>
          </a:prstGeom>
        </p:spPr>
        <p:txBody>
          <a:bodyPr wrap="square">
            <a:spAutoFit/>
          </a:bodyPr>
          <a:lstStyle/>
          <a:p>
            <a:pPr lvl="0" algn="just">
              <a:lnSpc>
                <a:spcPct val="150000"/>
              </a:lnSpc>
            </a:pP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Đại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diện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các</a:t>
            </a:r>
            <a:r>
              <a:rPr lang="fr-FR" sz="2400"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nhóm trình bày kết quả thảo luận trước lớp, khuyến khích các nhóm khác đặt câu hỏi cho nhóm trình bày. </a:t>
            </a:r>
            <a:endParaRPr lang="en-US" sz="2400" dirty="0">
              <a:solidFill>
                <a:prstClr val="black"/>
              </a:solidFill>
              <a:latin typeface="+mj-lt"/>
              <a:cs typeface="Arial" panose="020B0604020202020204" pitchFamily="34" charset="0"/>
            </a:endParaRPr>
          </a:p>
        </p:txBody>
      </p:sp>
      <p:pic>
        <p:nvPicPr>
          <p:cNvPr id="5" name="Picture 17">
            <a:extLst>
              <a:ext uri="{FF2B5EF4-FFF2-40B4-BE49-F238E27FC236}">
                <a16:creationId xmlns:a16="http://schemas.microsoft.com/office/drawing/2014/main" id="{8D745208-4253-EB0F-0347-074EB6B65C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15112" y="4897311"/>
            <a:ext cx="3911600" cy="1960689"/>
          </a:xfrm>
          <a:prstGeom prst="rect">
            <a:avLst/>
          </a:prstGeom>
        </p:spPr>
      </p:pic>
    </p:spTree>
    <p:extLst>
      <p:ext uri="{BB962C8B-B14F-4D97-AF65-F5344CB8AC3E}">
        <p14:creationId xmlns:p14="http://schemas.microsoft.com/office/powerpoint/2010/main" val="742752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8">
            <a:extLst>
              <a:ext uri="{FF2B5EF4-FFF2-40B4-BE49-F238E27FC236}">
                <a16:creationId xmlns:a16="http://schemas.microsoft.com/office/drawing/2014/main" id="{5AB02C65-4729-68DC-A6A2-ECB77CEAEBBA}"/>
              </a:ext>
            </a:extLst>
          </p:cNvPr>
          <p:cNvSpPr/>
          <p:nvPr/>
        </p:nvSpPr>
        <p:spPr>
          <a:xfrm>
            <a:off x="1536760" y="2811267"/>
            <a:ext cx="9475834" cy="3540548"/>
          </a:xfrm>
          <a:prstGeom prst="roundRect">
            <a:avLst/>
          </a:prstGeom>
          <a:solidFill>
            <a:schemeClr val="accent3">
              <a:lumMod val="20000"/>
              <a:lumOff val="80000"/>
            </a:schemeClr>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2400" dirty="0">
                <a:solidFill>
                  <a:prstClr val="black"/>
                </a:solidFill>
                <a:cs typeface="Arial" panose="020B0604020202020204" pitchFamily="34" charset="0"/>
              </a:rPr>
              <a:t>Trong cuộc sống, có rất nhiều loại thực phẩm không an toàn cho sức khỏe chúng ta. Ví dụ như các loại quả bị mốc, đồ ăn hết hạn sử dụng, đồ ăn không được bảo quản cẩn thận, đồ ăn để lâu ngày bị hỏng,… Các loại thực phẩm đó rất nguy hiểm đối với sức khỏe của con người.</a:t>
            </a:r>
            <a:endParaRPr lang="en-US" sz="2400" dirty="0">
              <a:solidFill>
                <a:prstClr val="black"/>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32CAE6D7-F7CC-ED45-DB7F-DB9F30C63518}"/>
              </a:ext>
            </a:extLst>
          </p:cNvPr>
          <p:cNvSpPr/>
          <p:nvPr/>
        </p:nvSpPr>
        <p:spPr>
          <a:xfrm>
            <a:off x="0" y="1648840"/>
            <a:ext cx="12192000" cy="931074"/>
          </a:xfrm>
          <a:prstGeom prst="rect">
            <a:avLst/>
          </a:prstGeom>
          <a:solidFill>
            <a:schemeClr val="accent3">
              <a:lumMod val="60000"/>
              <a:lumOff val="4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r>
              <a:rPr lang="en-US" sz="3667" b="1" dirty="0">
                <a:solidFill>
                  <a:prstClr val="black"/>
                </a:solidFill>
                <a:latin typeface="Arial" panose="020B0604020202020204" pitchFamily="34" charset="0"/>
                <a:cs typeface="Arial" panose="020B0604020202020204" pitchFamily="34" charset="0"/>
              </a:rPr>
              <a:t>KẾT LUẬN</a:t>
            </a:r>
          </a:p>
        </p:txBody>
      </p:sp>
      <p:pic>
        <p:nvPicPr>
          <p:cNvPr id="4" name="Picture 20">
            <a:extLst>
              <a:ext uri="{FF2B5EF4-FFF2-40B4-BE49-F238E27FC236}">
                <a16:creationId xmlns:a16="http://schemas.microsoft.com/office/drawing/2014/main" id="{2CB0F8D1-0D99-E667-72E9-66AFC8467B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56525" y="1521150"/>
            <a:ext cx="1511569" cy="728301"/>
          </a:xfrm>
          <a:prstGeom prst="rect">
            <a:avLst/>
          </a:prstGeom>
        </p:spPr>
      </p:pic>
    </p:spTree>
    <p:extLst>
      <p:ext uri="{BB962C8B-B14F-4D97-AF65-F5344CB8AC3E}">
        <p14:creationId xmlns:p14="http://schemas.microsoft.com/office/powerpoint/2010/main" val="522485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007DEA-784D-E9AB-1B6E-3B87A05ED9EB}"/>
              </a:ext>
            </a:extLst>
          </p:cNvPr>
          <p:cNvSpPr txBox="1"/>
          <p:nvPr/>
        </p:nvSpPr>
        <p:spPr>
          <a:xfrm>
            <a:off x="498183" y="1325308"/>
            <a:ext cx="13413760" cy="617670"/>
          </a:xfrm>
          <a:prstGeom prst="rect">
            <a:avLst/>
          </a:prstGeom>
          <a:noFill/>
        </p:spPr>
        <p:txBody>
          <a:bodyPr wrap="square" rtlCol="0">
            <a:spAutoFit/>
          </a:bodyPr>
          <a:lstStyle/>
          <a:p>
            <a:pPr lvl="0">
              <a:lnSpc>
                <a:spcPct val="150000"/>
              </a:lnSpc>
              <a:defRPr/>
            </a:pPr>
            <a:r>
              <a:rPr lang="vi-VN" sz="2600" b="1" dirty="0">
                <a:solidFill>
                  <a:srgbClr val="C00000"/>
                </a:solidFill>
                <a:latin typeface="+mj-lt"/>
                <a:cs typeface="Arial" panose="020B0604020202020204" pitchFamily="34" charset="0"/>
              </a:rPr>
              <a:t>Hoạt động 2: Nhận biết nguy cơ của việc ăn uống không an toàn</a:t>
            </a:r>
          </a:p>
        </p:txBody>
      </p:sp>
      <p:sp>
        <p:nvSpPr>
          <p:cNvPr id="3" name="Rectangle 2">
            <a:extLst>
              <a:ext uri="{FF2B5EF4-FFF2-40B4-BE49-F238E27FC236}">
                <a16:creationId xmlns:a16="http://schemas.microsoft.com/office/drawing/2014/main" id="{27F89A78-0684-F0E1-1205-FD8F16BE54E1}"/>
              </a:ext>
            </a:extLst>
          </p:cNvPr>
          <p:cNvSpPr/>
          <p:nvPr/>
        </p:nvSpPr>
        <p:spPr>
          <a:xfrm>
            <a:off x="498183" y="3078099"/>
            <a:ext cx="4811513" cy="1675843"/>
          </a:xfrm>
          <a:prstGeom prst="rect">
            <a:avLst/>
          </a:prstGeom>
        </p:spPr>
        <p:txBody>
          <a:bodyPr wrap="square">
            <a:spAutoFit/>
          </a:bodyPr>
          <a:lstStyle/>
          <a:p>
            <a:pPr lvl="0" algn="just">
              <a:lnSpc>
                <a:spcPct val="150000"/>
              </a:lnSpc>
            </a:pP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Các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nhóm</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quan</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sát</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và</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mô</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tả</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nội</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dung</a:t>
            </a:r>
            <a:r>
              <a:rPr lang="fr-FR" sz="2400" dirty="0">
                <a:solidFill>
                  <a:prstClr val="black"/>
                </a:solidFill>
                <a:latin typeface="+mj-lt"/>
                <a:ea typeface="Calibri" panose="020F0502020204030204" pitchFamily="34" charset="0"/>
                <a:cs typeface="Arial" panose="020B0604020202020204" pitchFamily="34" charset="0"/>
              </a:rPr>
              <a:t> 2 </a:t>
            </a:r>
            <a:r>
              <a:rPr lang="fr-FR" sz="2400" dirty="0" err="1">
                <a:solidFill>
                  <a:prstClr val="black"/>
                </a:solidFill>
                <a:latin typeface="+mj-lt"/>
                <a:ea typeface="Calibri" panose="020F0502020204030204" pitchFamily="34" charset="0"/>
                <a:cs typeface="Arial" panose="020B0604020202020204" pitchFamily="34" charset="0"/>
              </a:rPr>
              <a:t>bức</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tranh</a:t>
            </a:r>
            <a:r>
              <a:rPr lang="fr-FR" sz="2400" dirty="0">
                <a:solidFill>
                  <a:prstClr val="black"/>
                </a:solidFill>
                <a:latin typeface="+mj-lt"/>
                <a:ea typeface="Calibri" panose="020F0502020204030204" pitchFamily="34" charset="0"/>
                <a:cs typeface="Arial" panose="020B0604020202020204" pitchFamily="34" charset="0"/>
              </a:rPr>
              <a:t> </a:t>
            </a:r>
            <a:r>
              <a:rPr lang="fr-FR" sz="2400" dirty="0" err="1">
                <a:solidFill>
                  <a:prstClr val="black"/>
                </a:solidFill>
                <a:latin typeface="+mj-lt"/>
                <a:ea typeface="Calibri" panose="020F0502020204030204" pitchFamily="34" charset="0"/>
                <a:cs typeface="Arial" panose="020B0604020202020204" pitchFamily="34" charset="0"/>
              </a:rPr>
              <a:t>trong</a:t>
            </a:r>
            <a:r>
              <a:rPr lang="fr-FR" sz="2400" dirty="0">
                <a:solidFill>
                  <a:prstClr val="black"/>
                </a:solidFill>
                <a:latin typeface="+mj-lt"/>
                <a:ea typeface="Calibri" panose="020F0502020204030204" pitchFamily="34" charset="0"/>
                <a:cs typeface="Arial" panose="020B0604020202020204" pitchFamily="34" charset="0"/>
              </a:rPr>
              <a:t> SGK </a:t>
            </a:r>
            <a:r>
              <a:rPr lang="fr-FR" sz="2400" dirty="0" err="1">
                <a:solidFill>
                  <a:prstClr val="black"/>
                </a:solidFill>
                <a:latin typeface="+mj-lt"/>
                <a:ea typeface="Calibri" panose="020F0502020204030204" pitchFamily="34" charset="0"/>
                <a:cs typeface="Arial" panose="020B0604020202020204" pitchFamily="34" charset="0"/>
              </a:rPr>
              <a:t>trang</a:t>
            </a:r>
            <a:r>
              <a:rPr lang="fr-FR" sz="2400" dirty="0">
                <a:solidFill>
                  <a:prstClr val="black"/>
                </a:solidFill>
                <a:latin typeface="+mj-lt"/>
                <a:ea typeface="Calibri" panose="020F0502020204030204" pitchFamily="34" charset="0"/>
                <a:cs typeface="Arial" panose="020B0604020202020204" pitchFamily="34" charset="0"/>
              </a:rPr>
              <a:t> 91.</a:t>
            </a:r>
            <a:endParaRPr lang="en-US" sz="2400" dirty="0">
              <a:solidFill>
                <a:prstClr val="black"/>
              </a:solidFill>
              <a:latin typeface="+mj-lt"/>
              <a:cs typeface="Arial" panose="020B0604020202020204" pitchFamily="34" charset="0"/>
            </a:endParaRPr>
          </a:p>
        </p:txBody>
      </p:sp>
      <p:sp>
        <p:nvSpPr>
          <p:cNvPr id="4" name="Rectangle 3">
            <a:extLst>
              <a:ext uri="{FF2B5EF4-FFF2-40B4-BE49-F238E27FC236}">
                <a16:creationId xmlns:a16="http://schemas.microsoft.com/office/drawing/2014/main" id="{13813202-D797-50F4-5217-FB11F1BE2E2C}"/>
              </a:ext>
            </a:extLst>
          </p:cNvPr>
          <p:cNvSpPr/>
          <p:nvPr/>
        </p:nvSpPr>
        <p:spPr>
          <a:xfrm>
            <a:off x="3743277" y="2084234"/>
            <a:ext cx="5295990"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a:lnSpc>
                <a:spcPct val="150000"/>
              </a:lnSpc>
            </a:pPr>
            <a:r>
              <a:rPr lang="en-US" sz="2400" b="1" dirty="0" err="1">
                <a:solidFill>
                  <a:schemeClr val="bg1"/>
                </a:solidFill>
                <a:latin typeface="+mj-lt"/>
                <a:ea typeface="Arial" panose="020B0604020202020204" pitchFamily="34" charset="0"/>
                <a:cs typeface="Arial" panose="020B0604020202020204" pitchFamily="34" charset="0"/>
              </a:rPr>
              <a:t>Nhiệm</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vụ</a:t>
            </a:r>
            <a:r>
              <a:rPr lang="en-US" sz="2400" b="1" dirty="0">
                <a:solidFill>
                  <a:schemeClr val="bg1"/>
                </a:solidFill>
                <a:latin typeface="+mj-lt"/>
                <a:ea typeface="Arial" panose="020B0604020202020204" pitchFamily="34" charset="0"/>
                <a:cs typeface="Arial" panose="020B0604020202020204" pitchFamily="34" charset="0"/>
              </a:rPr>
              <a:t> 1: LÀM VIỆC NHÓM</a:t>
            </a:r>
          </a:p>
        </p:txBody>
      </p:sp>
      <p:pic>
        <p:nvPicPr>
          <p:cNvPr id="5" name="Picture 4">
            <a:extLst>
              <a:ext uri="{FF2B5EF4-FFF2-40B4-BE49-F238E27FC236}">
                <a16:creationId xmlns:a16="http://schemas.microsoft.com/office/drawing/2014/main" id="{F235EEA7-5044-CB93-A62A-BF7692283D76}"/>
              </a:ext>
            </a:extLst>
          </p:cNvPr>
          <p:cNvPicPr>
            <a:picLocks noChangeAspect="1"/>
          </p:cNvPicPr>
          <p:nvPr/>
        </p:nvPicPr>
        <p:blipFill>
          <a:blip r:embed="rId3"/>
          <a:stretch>
            <a:fillRect/>
          </a:stretch>
        </p:blipFill>
        <p:spPr>
          <a:xfrm>
            <a:off x="5940467" y="2758921"/>
            <a:ext cx="6197600" cy="40003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21051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09EDAA3C-A7E2-086E-9483-F8C95CEC06A0}"/>
              </a:ext>
            </a:extLst>
          </p:cNvPr>
          <p:cNvPicPr>
            <a:picLocks noChangeAspect="1"/>
          </p:cNvPicPr>
          <p:nvPr/>
        </p:nvPicPr>
        <p:blipFill>
          <a:blip r:embed="rId3" cstate="print">
            <a:alphaModFix amt="5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7325" y="3020891"/>
            <a:ext cx="1434649" cy="1136361"/>
          </a:xfrm>
          <a:prstGeom prst="rect">
            <a:avLst/>
          </a:prstGeom>
        </p:spPr>
      </p:pic>
      <p:pic>
        <p:nvPicPr>
          <p:cNvPr id="3" name="Picture 2">
            <a:extLst>
              <a:ext uri="{FF2B5EF4-FFF2-40B4-BE49-F238E27FC236}">
                <a16:creationId xmlns:a16="http://schemas.microsoft.com/office/drawing/2014/main" id="{35D631A5-3E5B-EE1F-9E3C-DFC3433CCB9D}"/>
              </a:ext>
            </a:extLst>
          </p:cNvPr>
          <p:cNvPicPr>
            <a:picLocks noChangeAspect="1"/>
          </p:cNvPicPr>
          <p:nvPr/>
        </p:nvPicPr>
        <p:blipFill>
          <a:blip r:embed="rId5"/>
          <a:stretch>
            <a:fillRect/>
          </a:stretch>
        </p:blipFill>
        <p:spPr>
          <a:xfrm>
            <a:off x="4225471" y="764905"/>
            <a:ext cx="6779986" cy="3953015"/>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6F2D7EF9-E3A0-7AF6-F0F3-14899F71887D}"/>
              </a:ext>
            </a:extLst>
          </p:cNvPr>
          <p:cNvSpPr/>
          <p:nvPr/>
        </p:nvSpPr>
        <p:spPr>
          <a:xfrm>
            <a:off x="277587" y="4867414"/>
            <a:ext cx="9584870" cy="1121846"/>
          </a:xfrm>
          <a:prstGeom prst="rect">
            <a:avLst/>
          </a:prstGeom>
        </p:spPr>
        <p:txBody>
          <a:bodyPr wrap="square">
            <a:spAutoFit/>
          </a:bodyPr>
          <a:lstStyle/>
          <a:p>
            <a:pPr marL="381019" indent="-381019" algn="just" defTabSz="609630">
              <a:lnSpc>
                <a:spcPct val="150000"/>
              </a:lnSpc>
              <a:buFontTx/>
              <a:buChar char="-"/>
              <a:defRPr/>
            </a:pPr>
            <a:r>
              <a:rPr lang="nl-NL" sz="2400" dirty="0">
                <a:solidFill>
                  <a:prstClr val="black"/>
                </a:solidFill>
                <a:latin typeface="+mj-lt"/>
                <a:ea typeface="Calibri" panose="020F0502020204030204" pitchFamily="34" charset="0"/>
                <a:cs typeface="Arial" panose="020B0604020202020204" pitchFamily="34" charset="0"/>
              </a:rPr>
              <a:t>Bức tranh 1: Bạn nam uống nước xong bị đau bụng.</a:t>
            </a:r>
          </a:p>
          <a:p>
            <a:pPr marL="381019" indent="-381019" algn="just" defTabSz="609630">
              <a:lnSpc>
                <a:spcPct val="150000"/>
              </a:lnSpc>
              <a:buFontTx/>
              <a:buChar char="-"/>
              <a:defRPr/>
            </a:pPr>
            <a:r>
              <a:rPr lang="nl-NL" sz="2400" dirty="0">
                <a:solidFill>
                  <a:prstClr val="black"/>
                </a:solidFill>
                <a:latin typeface="+mj-lt"/>
                <a:ea typeface="Calibri" panose="020F0502020204030204" pitchFamily="34" charset="0"/>
                <a:cs typeface="Arial" panose="020B0604020202020204" pitchFamily="34" charset="0"/>
              </a:rPr>
              <a:t>Bức tranh 2: Bạn nữ ăn xiên xong bị chóng mặt và buồn nôn. </a:t>
            </a:r>
            <a:endParaRPr lang="en-US" sz="2400" dirty="0">
              <a:solidFill>
                <a:prstClr val="black"/>
              </a:solidFill>
              <a:latin typeface="+mj-lt"/>
              <a:ea typeface="Calibri" panose="020F0502020204030204" pitchFamily="34" charset="0"/>
              <a:cs typeface="Arial" panose="020B0604020202020204" pitchFamily="34" charset="0"/>
            </a:endParaRPr>
          </a:p>
        </p:txBody>
      </p:sp>
      <p:pic>
        <p:nvPicPr>
          <p:cNvPr id="5" name="Picture 23">
            <a:extLst>
              <a:ext uri="{FF2B5EF4-FFF2-40B4-BE49-F238E27FC236}">
                <a16:creationId xmlns:a16="http://schemas.microsoft.com/office/drawing/2014/main" id="{3476F300-D1BC-3469-5F8D-B12DADA2BBD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3360" y="2084490"/>
            <a:ext cx="1298987" cy="1409824"/>
          </a:xfrm>
          <a:prstGeom prst="rect">
            <a:avLst/>
          </a:prstGeom>
        </p:spPr>
      </p:pic>
    </p:spTree>
    <p:extLst>
      <p:ext uri="{BB962C8B-B14F-4D97-AF65-F5344CB8AC3E}">
        <p14:creationId xmlns:p14="http://schemas.microsoft.com/office/powerpoint/2010/main" val="739368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C2D9C7-55C9-5F74-FF34-1B2E741D2388}"/>
              </a:ext>
            </a:extLst>
          </p:cNvPr>
          <p:cNvSpPr/>
          <p:nvPr/>
        </p:nvSpPr>
        <p:spPr>
          <a:xfrm>
            <a:off x="3795912" y="2059205"/>
            <a:ext cx="5295990"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1: LÀM VIỆC NHÓM</a:t>
            </a:r>
          </a:p>
        </p:txBody>
      </p:sp>
      <p:sp>
        <p:nvSpPr>
          <p:cNvPr id="3" name="Rectangle 2">
            <a:extLst>
              <a:ext uri="{FF2B5EF4-FFF2-40B4-BE49-F238E27FC236}">
                <a16:creationId xmlns:a16="http://schemas.microsoft.com/office/drawing/2014/main" id="{00066A37-3818-1B07-A229-FB53765D8C2B}"/>
              </a:ext>
            </a:extLst>
          </p:cNvPr>
          <p:cNvSpPr/>
          <p:nvPr/>
        </p:nvSpPr>
        <p:spPr>
          <a:xfrm>
            <a:off x="697908" y="2709426"/>
            <a:ext cx="10796184" cy="3337837"/>
          </a:xfrm>
          <a:prstGeom prst="rect">
            <a:avLst/>
          </a:prstGeom>
        </p:spPr>
        <p:txBody>
          <a:bodyPr wrap="square">
            <a:spAutoFit/>
          </a:bodyPr>
          <a:lstStyle/>
          <a:p>
            <a:pPr algn="just">
              <a:lnSpc>
                <a:spcPct val="150000"/>
              </a:lnSpc>
            </a:pPr>
            <a:r>
              <a:rPr lang="nl-NL" sz="2400" dirty="0">
                <a:solidFill>
                  <a:srgbClr val="000000"/>
                </a:solidFill>
                <a:latin typeface="+mj-lt"/>
                <a:ea typeface="Calibri" panose="020F0502020204030204" pitchFamily="34" charset="0"/>
                <a:cs typeface="Arial" panose="020B0604020202020204" pitchFamily="34" charset="0"/>
              </a:rPr>
              <a:t>Các nhóm thảo luận về những nguy cơ do ăn uống không an toàn theo gợi ý:</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 typeface="Arial" panose="020B0604020202020204" pitchFamily="34" charset="0"/>
              <a:buChar char="•"/>
            </a:pPr>
            <a:r>
              <a:rPr lang="nl-NL" sz="2400" dirty="0">
                <a:solidFill>
                  <a:srgbClr val="000000"/>
                </a:solidFill>
                <a:latin typeface="+mj-lt"/>
                <a:ea typeface="Calibri" panose="020F0502020204030204" pitchFamily="34" charset="0"/>
                <a:cs typeface="Arial" panose="020B0604020202020204" pitchFamily="34" charset="0"/>
              </a:rPr>
              <a:t>Mô tả các biểu hiện, triệu chứng của người bị ngộ độc thực phẩm.</a:t>
            </a:r>
            <a:endParaRPr lang="en-US" sz="2400" dirty="0">
              <a:latin typeface="+mj-lt"/>
              <a:ea typeface="Calibri" panose="020F0502020204030204" pitchFamily="34" charset="0"/>
              <a:cs typeface="Arial" panose="020B0604020202020204" pitchFamily="34" charset="0"/>
            </a:endParaRPr>
          </a:p>
          <a:p>
            <a:pPr algn="just">
              <a:lnSpc>
                <a:spcPct val="150000"/>
              </a:lnSpc>
            </a:pPr>
            <a:r>
              <a:rPr lang="nl-NL" sz="2400" dirty="0">
                <a:solidFill>
                  <a:srgbClr val="000000"/>
                </a:solidFill>
                <a:latin typeface="+mj-lt"/>
                <a:ea typeface="Calibri" panose="020F0502020204030204" pitchFamily="34" charset="0"/>
                <a:cs typeface="Arial" panose="020B0604020202020204" pitchFamily="34" charset="0"/>
              </a:rPr>
              <a:t>    Ví dụ: đau bụng, chóng mặt, buồn nôn, đi ngoài,...</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 typeface="Arial" panose="020B0604020202020204" pitchFamily="34" charset="0"/>
              <a:buChar char="•"/>
            </a:pPr>
            <a:r>
              <a:rPr lang="nl-NL" sz="2400" dirty="0">
                <a:solidFill>
                  <a:srgbClr val="000000"/>
                </a:solidFill>
                <a:latin typeface="+mj-lt"/>
                <a:ea typeface="Calibri" panose="020F0502020204030204" pitchFamily="34" charset="0"/>
                <a:cs typeface="Arial" panose="020B0604020202020204" pitchFamily="34" charset="0"/>
              </a:rPr>
              <a:t>Nêu các nguy cơ có thể xảy ra do ăn uống không an toàn. </a:t>
            </a:r>
          </a:p>
          <a:p>
            <a:pPr algn="just">
              <a:lnSpc>
                <a:spcPct val="150000"/>
              </a:lnSpc>
            </a:pPr>
            <a:r>
              <a:rPr lang="en-US" sz="2400" dirty="0">
                <a:latin typeface="+mj-lt"/>
                <a:ea typeface="Calibri" panose="020F0502020204030204" pitchFamily="34" charset="0"/>
                <a:cs typeface="Arial" panose="020B0604020202020204" pitchFamily="34" charset="0"/>
              </a:rPr>
              <a:t>     </a:t>
            </a:r>
            <a:r>
              <a:rPr lang="vi-VN" sz="2400" dirty="0">
                <a:latin typeface="+mj-lt"/>
                <a:ea typeface="Calibri" panose="020F0502020204030204" pitchFamily="34" charset="0"/>
                <a:cs typeface="Arial" panose="020B0604020202020204" pitchFamily="34" charset="0"/>
              </a:rPr>
              <a:t>Ví dụ: nguy cơ mắc các bệnh về tiêu hóa, tim mạch,... </a:t>
            </a:r>
            <a:endParaRPr lang="en-US" sz="2400" dirty="0">
              <a:latin typeface="+mj-lt"/>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983FA4A2-4A40-442F-87C4-22F6D3FFB754}"/>
              </a:ext>
            </a:extLst>
          </p:cNvPr>
          <p:cNvSpPr txBox="1"/>
          <p:nvPr/>
        </p:nvSpPr>
        <p:spPr>
          <a:xfrm>
            <a:off x="498183" y="1325308"/>
            <a:ext cx="13413760" cy="617670"/>
          </a:xfrm>
          <a:prstGeom prst="rect">
            <a:avLst/>
          </a:prstGeom>
          <a:noFill/>
        </p:spPr>
        <p:txBody>
          <a:bodyPr wrap="square" rtlCol="0">
            <a:spAutoFit/>
          </a:bodyPr>
          <a:lstStyle/>
          <a:p>
            <a:pPr lvl="0">
              <a:lnSpc>
                <a:spcPct val="150000"/>
              </a:lnSpc>
              <a:defRPr/>
            </a:pPr>
            <a:r>
              <a:rPr lang="vi-VN" sz="2600" b="1" dirty="0">
                <a:solidFill>
                  <a:srgbClr val="C00000"/>
                </a:solidFill>
                <a:latin typeface="+mj-lt"/>
                <a:cs typeface="Arial" panose="020B0604020202020204" pitchFamily="34" charset="0"/>
              </a:rPr>
              <a:t>Hoạt động 2: Nhận biết nguy cơ của việc ăn uống không an toàn</a:t>
            </a:r>
          </a:p>
        </p:txBody>
      </p:sp>
    </p:spTree>
    <p:extLst>
      <p:ext uri="{BB962C8B-B14F-4D97-AF65-F5344CB8AC3E}">
        <p14:creationId xmlns:p14="http://schemas.microsoft.com/office/powerpoint/2010/main" val="1578863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093B71-DB35-75A1-6635-DA0D0EF1F4CB}"/>
              </a:ext>
            </a:extLst>
          </p:cNvPr>
          <p:cNvSpPr/>
          <p:nvPr/>
        </p:nvSpPr>
        <p:spPr>
          <a:xfrm>
            <a:off x="1191986" y="3152016"/>
            <a:ext cx="10355924" cy="1675843"/>
          </a:xfrm>
          <a:prstGeom prst="rect">
            <a:avLst/>
          </a:prstGeom>
        </p:spPr>
        <p:txBody>
          <a:bodyPr wrap="square">
            <a:spAutoFit/>
          </a:bodyPr>
          <a:lstStyle/>
          <a:p>
            <a:pPr lvl="0" algn="just">
              <a:lnSpc>
                <a:spcPct val="150000"/>
              </a:lnSpc>
            </a:pPr>
            <a:r>
              <a:rPr lang="en-US" sz="2400" dirty="0">
                <a:solidFill>
                  <a:prstClr val="black"/>
                </a:solidFill>
                <a:latin typeface="+mj-lt"/>
                <a:ea typeface="Calibri" panose="020F0502020204030204" pitchFamily="34" charset="0"/>
                <a:cs typeface="Arial" panose="020B0604020202020204" pitchFamily="34" charset="0"/>
              </a:rPr>
              <a:t>* </a:t>
            </a:r>
            <a:r>
              <a:rPr lang="en-US" sz="2400" dirty="0" err="1">
                <a:solidFill>
                  <a:prstClr val="black"/>
                </a:solidFill>
                <a:latin typeface="+mj-lt"/>
                <a:ea typeface="Calibri" panose="020F0502020204030204" pitchFamily="34" charset="0"/>
                <a:cs typeface="Arial" panose="020B0604020202020204" pitchFamily="34" charset="0"/>
              </a:rPr>
              <a:t>Đại</a:t>
            </a:r>
            <a:r>
              <a:rPr lang="en-US" sz="2400" dirty="0">
                <a:solidFill>
                  <a:prstClr val="black"/>
                </a:solidFill>
                <a:latin typeface="+mj-lt"/>
                <a:ea typeface="Calibri" panose="020F0502020204030204" pitchFamily="34" charset="0"/>
                <a:cs typeface="Arial" panose="020B0604020202020204" pitchFamily="34" charset="0"/>
              </a:rPr>
              <a:t> </a:t>
            </a:r>
            <a:r>
              <a:rPr lang="en-US" sz="2400" dirty="0" err="1">
                <a:solidFill>
                  <a:prstClr val="black"/>
                </a:solidFill>
                <a:latin typeface="+mj-lt"/>
                <a:ea typeface="Calibri" panose="020F0502020204030204" pitchFamily="34" charset="0"/>
                <a:cs typeface="Arial" panose="020B0604020202020204" pitchFamily="34" charset="0"/>
              </a:rPr>
              <a:t>diện</a:t>
            </a:r>
            <a:r>
              <a:rPr lang="en-US" sz="2400" dirty="0">
                <a:solidFill>
                  <a:prstClr val="black"/>
                </a:solidFill>
                <a:latin typeface="+mj-lt"/>
                <a:ea typeface="Calibri" panose="020F0502020204030204" pitchFamily="34" charset="0"/>
                <a:cs typeface="Arial" panose="020B0604020202020204" pitchFamily="34" charset="0"/>
              </a:rPr>
              <a:t> </a:t>
            </a:r>
            <a:r>
              <a:rPr lang="en-US" sz="2400" dirty="0" err="1">
                <a:solidFill>
                  <a:prstClr val="black"/>
                </a:solidFill>
                <a:latin typeface="+mj-lt"/>
                <a:ea typeface="Calibri" panose="020F0502020204030204" pitchFamily="34" charset="0"/>
                <a:cs typeface="Arial" panose="020B0604020202020204" pitchFamily="34" charset="0"/>
              </a:rPr>
              <a:t>các</a:t>
            </a:r>
            <a:r>
              <a:rPr lang="en-US" sz="2400" dirty="0">
                <a:solidFill>
                  <a:prstClr val="black"/>
                </a:solidFill>
                <a:latin typeface="+mj-lt"/>
                <a:ea typeface="Calibri" panose="020F0502020204030204" pitchFamily="34" charset="0"/>
                <a:cs typeface="Arial" panose="020B0604020202020204" pitchFamily="34" charset="0"/>
              </a:rPr>
              <a:t> </a:t>
            </a:r>
            <a:r>
              <a:rPr lang="vi-VN" sz="2400" dirty="0">
                <a:solidFill>
                  <a:prstClr val="black"/>
                </a:solidFill>
                <a:latin typeface="+mj-lt"/>
                <a:ea typeface="Calibri" panose="020F0502020204030204" pitchFamily="34" charset="0"/>
                <a:cs typeface="Arial" panose="020B0604020202020204" pitchFamily="34" charset="0"/>
              </a:rPr>
              <a:t>nhóm lên trình bày kết quả thảo luận trước lớp, yêu cầu các nhóm khác nhận xét và đóng góp ý kiến cho phần trình bày của nhóm bạn. </a:t>
            </a:r>
            <a:endParaRPr lang="en-US" sz="2400" dirty="0">
              <a:solidFill>
                <a:prstClr val="black"/>
              </a:solidFill>
              <a:latin typeface="+mj-lt"/>
              <a:cs typeface="Arial" panose="020B0604020202020204" pitchFamily="34" charset="0"/>
            </a:endParaRPr>
          </a:p>
        </p:txBody>
      </p:sp>
      <p:sp>
        <p:nvSpPr>
          <p:cNvPr id="3" name="Rectangle 2">
            <a:extLst>
              <a:ext uri="{FF2B5EF4-FFF2-40B4-BE49-F238E27FC236}">
                <a16:creationId xmlns:a16="http://schemas.microsoft.com/office/drawing/2014/main" id="{662B7276-EC6E-15FB-8859-62615049CAC2}"/>
              </a:ext>
            </a:extLst>
          </p:cNvPr>
          <p:cNvSpPr/>
          <p:nvPr/>
        </p:nvSpPr>
        <p:spPr>
          <a:xfrm>
            <a:off x="3343912" y="2293675"/>
            <a:ext cx="5504176" cy="61459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600" b="1" dirty="0" err="1">
                <a:solidFill>
                  <a:prstClr val="white"/>
                </a:solidFill>
                <a:latin typeface="+mj-lt"/>
                <a:ea typeface="Arial" panose="020B0604020202020204" pitchFamily="34" charset="0"/>
                <a:cs typeface="Arial" panose="020B0604020202020204" pitchFamily="34" charset="0"/>
              </a:rPr>
              <a:t>Nhiệm</a:t>
            </a:r>
            <a:r>
              <a:rPr lang="en-US" sz="2600" b="1" dirty="0">
                <a:solidFill>
                  <a:prstClr val="white"/>
                </a:solidFill>
                <a:latin typeface="+mj-lt"/>
                <a:ea typeface="Arial" panose="020B0604020202020204" pitchFamily="34" charset="0"/>
                <a:cs typeface="Arial" panose="020B0604020202020204" pitchFamily="34" charset="0"/>
              </a:rPr>
              <a:t> </a:t>
            </a:r>
            <a:r>
              <a:rPr lang="en-US" sz="2600" b="1" dirty="0" err="1">
                <a:solidFill>
                  <a:prstClr val="white"/>
                </a:solidFill>
                <a:latin typeface="+mj-lt"/>
                <a:ea typeface="Arial" panose="020B0604020202020204" pitchFamily="34" charset="0"/>
                <a:cs typeface="Arial" panose="020B0604020202020204" pitchFamily="34" charset="0"/>
              </a:rPr>
              <a:t>vụ</a:t>
            </a:r>
            <a:r>
              <a:rPr lang="en-US" sz="2600" b="1" dirty="0">
                <a:solidFill>
                  <a:prstClr val="white"/>
                </a:solidFill>
                <a:latin typeface="+mj-lt"/>
                <a:ea typeface="Arial" panose="020B0604020202020204" pitchFamily="34" charset="0"/>
                <a:cs typeface="Arial" panose="020B0604020202020204" pitchFamily="34" charset="0"/>
              </a:rPr>
              <a:t> 2: LÀM VIỆC CẢ LỚP</a:t>
            </a:r>
          </a:p>
        </p:txBody>
      </p:sp>
      <p:pic>
        <p:nvPicPr>
          <p:cNvPr id="4" name="Picture 22">
            <a:extLst>
              <a:ext uri="{FF2B5EF4-FFF2-40B4-BE49-F238E27FC236}">
                <a16:creationId xmlns:a16="http://schemas.microsoft.com/office/drawing/2014/main" id="{66593D25-9A34-D9E0-D1E3-E16626DFCDE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50585" y="5137619"/>
            <a:ext cx="5445415" cy="1742533"/>
          </a:xfrm>
          <a:prstGeom prst="rect">
            <a:avLst/>
          </a:prstGeom>
        </p:spPr>
      </p:pic>
      <p:sp>
        <p:nvSpPr>
          <p:cNvPr id="5" name="TextBox 4">
            <a:extLst>
              <a:ext uri="{FF2B5EF4-FFF2-40B4-BE49-F238E27FC236}">
                <a16:creationId xmlns:a16="http://schemas.microsoft.com/office/drawing/2014/main" id="{D018B642-0060-0B93-A15D-CFDB07344DD9}"/>
              </a:ext>
            </a:extLst>
          </p:cNvPr>
          <p:cNvSpPr txBox="1"/>
          <p:nvPr/>
        </p:nvSpPr>
        <p:spPr>
          <a:xfrm>
            <a:off x="498183" y="1325308"/>
            <a:ext cx="13413760" cy="617670"/>
          </a:xfrm>
          <a:prstGeom prst="rect">
            <a:avLst/>
          </a:prstGeom>
          <a:noFill/>
        </p:spPr>
        <p:txBody>
          <a:bodyPr wrap="square" rtlCol="0">
            <a:spAutoFit/>
          </a:bodyPr>
          <a:lstStyle/>
          <a:p>
            <a:pPr lvl="0">
              <a:lnSpc>
                <a:spcPct val="150000"/>
              </a:lnSpc>
              <a:defRPr/>
            </a:pPr>
            <a:r>
              <a:rPr lang="vi-VN" sz="2600" b="1" dirty="0">
                <a:solidFill>
                  <a:srgbClr val="C00000"/>
                </a:solidFill>
                <a:latin typeface="+mj-lt"/>
                <a:cs typeface="Arial" panose="020B0604020202020204" pitchFamily="34" charset="0"/>
              </a:rPr>
              <a:t>Hoạt động 2: Nhận biết nguy cơ của việc ăn uống không an toàn</a:t>
            </a:r>
          </a:p>
        </p:txBody>
      </p:sp>
    </p:spTree>
    <p:extLst>
      <p:ext uri="{BB962C8B-B14F-4D97-AF65-F5344CB8AC3E}">
        <p14:creationId xmlns:p14="http://schemas.microsoft.com/office/powerpoint/2010/main" val="6138721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C1E107-D5FF-AA18-4960-11D792354550}"/>
              </a:ext>
            </a:extLst>
          </p:cNvPr>
          <p:cNvSpPr/>
          <p:nvPr/>
        </p:nvSpPr>
        <p:spPr>
          <a:xfrm>
            <a:off x="0" y="1623665"/>
            <a:ext cx="12192000" cy="775261"/>
          </a:xfrm>
          <a:prstGeom prst="rect">
            <a:avLst/>
          </a:prstGeom>
          <a:solidFill>
            <a:schemeClr val="accent3">
              <a:lumMod val="60000"/>
              <a:lumOff val="4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r>
              <a:rPr lang="en-US" sz="2400" b="1" dirty="0">
                <a:solidFill>
                  <a:prstClr val="black"/>
                </a:solidFill>
                <a:latin typeface="+mj-lt"/>
                <a:cs typeface="Arial" panose="020B0604020202020204" pitchFamily="34" charset="0"/>
              </a:rPr>
              <a:t>KẾT LUẬN</a:t>
            </a:r>
          </a:p>
        </p:txBody>
      </p:sp>
      <p:pic>
        <p:nvPicPr>
          <p:cNvPr id="3" name="Picture 17">
            <a:extLst>
              <a:ext uri="{FF2B5EF4-FFF2-40B4-BE49-F238E27FC236}">
                <a16:creationId xmlns:a16="http://schemas.microsoft.com/office/drawing/2014/main" id="{82485285-1E7B-D95C-9A23-C5E478B95CB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46559" y="2011296"/>
            <a:ext cx="948927" cy="941809"/>
          </a:xfrm>
          <a:prstGeom prst="rect">
            <a:avLst/>
          </a:prstGeom>
        </p:spPr>
      </p:pic>
      <p:sp>
        <p:nvSpPr>
          <p:cNvPr id="4" name="Rounded Rectangle 14">
            <a:extLst>
              <a:ext uri="{FF2B5EF4-FFF2-40B4-BE49-F238E27FC236}">
                <a16:creationId xmlns:a16="http://schemas.microsoft.com/office/drawing/2014/main" id="{62481C4C-5077-D46C-BD8F-47E4BDBFA70C}"/>
              </a:ext>
            </a:extLst>
          </p:cNvPr>
          <p:cNvSpPr/>
          <p:nvPr/>
        </p:nvSpPr>
        <p:spPr>
          <a:xfrm>
            <a:off x="793704" y="2968130"/>
            <a:ext cx="11001782" cy="3595956"/>
          </a:xfrm>
          <a:prstGeom prst="roundRect">
            <a:avLst/>
          </a:prstGeom>
          <a:solidFill>
            <a:schemeClr val="accent3">
              <a:lumMod val="20000"/>
              <a:lumOff val="80000"/>
            </a:schemeClr>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indent="-457223" algn="just">
              <a:lnSpc>
                <a:spcPct val="150000"/>
              </a:lnSpc>
              <a:buFontTx/>
              <a:buChar char="-"/>
            </a:pPr>
            <a:r>
              <a:rPr lang="vi-VN" sz="2400" dirty="0">
                <a:solidFill>
                  <a:prstClr val="black"/>
                </a:solidFill>
                <a:latin typeface="+mj-lt"/>
                <a:cs typeface="Arial" panose="020B0604020202020204" pitchFamily="34" charset="0"/>
              </a:rPr>
              <a:t>Ăn uống không đảm bảo vệ sinh sẽ có nguy cơ rất lớn bị ngộ độc thực phẩm. </a:t>
            </a:r>
            <a:endParaRPr lang="en-US" sz="2400" dirty="0">
              <a:solidFill>
                <a:prstClr val="black"/>
              </a:solidFill>
              <a:latin typeface="+mj-lt"/>
              <a:cs typeface="Arial" panose="020B0604020202020204" pitchFamily="34" charset="0"/>
            </a:endParaRPr>
          </a:p>
          <a:p>
            <a:pPr marL="457223" indent="-457223" algn="just">
              <a:lnSpc>
                <a:spcPct val="150000"/>
              </a:lnSpc>
              <a:buFontTx/>
              <a:buChar char="-"/>
            </a:pPr>
            <a:r>
              <a:rPr lang="vi-VN" sz="2400" dirty="0">
                <a:solidFill>
                  <a:prstClr val="black"/>
                </a:solidFill>
                <a:latin typeface="+mj-lt"/>
                <a:cs typeface="Arial" panose="020B0604020202020204" pitchFamily="34" charset="0"/>
              </a:rPr>
              <a:t>Một số dấu hiệu và triệu chứng bị ngộ độc thực phẩm thường gặp bao gồm: đau bụng dữ dội, buồn nôn, chóng mặt, sốt, đi ngoài,... </a:t>
            </a:r>
            <a:endParaRPr lang="en-US" sz="2400" dirty="0">
              <a:solidFill>
                <a:prstClr val="black"/>
              </a:solidFill>
              <a:latin typeface="+mj-lt"/>
              <a:cs typeface="Arial" panose="020B0604020202020204" pitchFamily="34" charset="0"/>
            </a:endParaRPr>
          </a:p>
          <a:p>
            <a:pPr marL="457223" indent="-457223" algn="just">
              <a:lnSpc>
                <a:spcPct val="150000"/>
              </a:lnSpc>
              <a:buFontTx/>
              <a:buChar char="-"/>
            </a:pPr>
            <a:r>
              <a:rPr lang="vi-VN" sz="2400" dirty="0">
                <a:solidFill>
                  <a:prstClr val="black"/>
                </a:solidFill>
                <a:latin typeface="+mj-lt"/>
                <a:cs typeface="Arial" panose="020B0604020202020204" pitchFamily="34" charset="0"/>
              </a:rPr>
              <a:t>Điều này là rất có hại đối với sức khoẻ. Các em hãy lưu ý phải đảm bảo an toàn vệ sinh thực phẩm trong cuộc sống hằng ngày.</a:t>
            </a:r>
            <a:endParaRPr lang="en-US" sz="2400" dirty="0">
              <a:solidFill>
                <a:prstClr val="black"/>
              </a:solidFill>
              <a:latin typeface="+mj-lt"/>
              <a:cs typeface="Arial" panose="020B0604020202020204" pitchFamily="34" charset="0"/>
            </a:endParaRPr>
          </a:p>
        </p:txBody>
      </p:sp>
    </p:spTree>
    <p:extLst>
      <p:ext uri="{BB962C8B-B14F-4D97-AF65-F5344CB8AC3E}">
        <p14:creationId xmlns:p14="http://schemas.microsoft.com/office/powerpoint/2010/main" val="10402440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EC11EB-A26C-0E76-9C5D-72CFB7051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970" y="872536"/>
            <a:ext cx="5068829" cy="5985464"/>
          </a:xfrm>
          <a:prstGeom prst="rect">
            <a:avLst/>
          </a:prstGeom>
        </p:spPr>
      </p:pic>
      <p:sp>
        <p:nvSpPr>
          <p:cNvPr id="4" name="TextBox 3">
            <a:extLst>
              <a:ext uri="{FF2B5EF4-FFF2-40B4-BE49-F238E27FC236}">
                <a16:creationId xmlns:a16="http://schemas.microsoft.com/office/drawing/2014/main" id="{DF39710D-9316-C6BD-881C-DC878B65C2CD}"/>
              </a:ext>
            </a:extLst>
          </p:cNvPr>
          <p:cNvSpPr txBox="1"/>
          <p:nvPr/>
        </p:nvSpPr>
        <p:spPr>
          <a:xfrm>
            <a:off x="571500" y="1765300"/>
            <a:ext cx="5524500" cy="1675843"/>
          </a:xfrm>
          <a:prstGeom prst="rect">
            <a:avLst/>
          </a:prstGeom>
          <a:noFill/>
        </p:spPr>
        <p:txBody>
          <a:bodyPr wrap="square" rtlCol="0">
            <a:spAutoFit/>
          </a:bodyPr>
          <a:lstStyle/>
          <a:p>
            <a:pPr algn="just" defTabSz="533400">
              <a:lnSpc>
                <a:spcPct val="150000"/>
              </a:lnSpc>
            </a:pPr>
            <a:r>
              <a:rPr lang="en-US" sz="2400"/>
              <a:t>	Kể về một lần em (hoặc chứng kiến người khác) bị ngộ độc do ăn uống không an toàn theo gợi ý:</a:t>
            </a:r>
          </a:p>
        </p:txBody>
      </p:sp>
      <p:sp>
        <p:nvSpPr>
          <p:cNvPr id="6" name="TextBox 5">
            <a:extLst>
              <a:ext uri="{FF2B5EF4-FFF2-40B4-BE49-F238E27FC236}">
                <a16:creationId xmlns:a16="http://schemas.microsoft.com/office/drawing/2014/main" id="{66B3A1EB-D8CD-BD8F-7334-425E74FE637A}"/>
              </a:ext>
            </a:extLst>
          </p:cNvPr>
          <p:cNvSpPr txBox="1"/>
          <p:nvPr/>
        </p:nvSpPr>
        <p:spPr>
          <a:xfrm>
            <a:off x="685800" y="3344568"/>
            <a:ext cx="5335531" cy="2183675"/>
          </a:xfrm>
          <a:prstGeom prst="rect">
            <a:avLst/>
          </a:prstGeom>
          <a:noFill/>
        </p:spPr>
        <p:txBody>
          <a:bodyPr wrap="square">
            <a:spAutoFit/>
          </a:bodyPr>
          <a:lstStyle/>
          <a:p>
            <a:pPr algn="just">
              <a:lnSpc>
                <a:spcPct val="200000"/>
              </a:lnSpc>
            </a:pPr>
            <a:r>
              <a:rPr lang="en-US" sz="2400"/>
              <a:t>- Thực phẩm đã ăn;</a:t>
            </a:r>
          </a:p>
          <a:p>
            <a:pPr algn="just">
              <a:lnSpc>
                <a:spcPct val="200000"/>
              </a:lnSpc>
            </a:pPr>
            <a:r>
              <a:rPr lang="en-US" sz="2400"/>
              <a:t>- Những biểu hiện bị ngộ độc do ăn uống.</a:t>
            </a:r>
          </a:p>
        </p:txBody>
      </p:sp>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66371" y="285565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333109-2546-9BD3-CF6F-22E081FB6561}"/>
              </a:ext>
            </a:extLst>
          </p:cNvPr>
          <p:cNvPicPr>
            <a:picLocks noChangeAspect="1"/>
          </p:cNvPicPr>
          <p:nvPr/>
        </p:nvPicPr>
        <p:blipFill rotWithShape="1">
          <a:blip r:embed="rId3">
            <a:extLst>
              <a:ext uri="{28A0092B-C50C-407E-A947-70E740481C1C}">
                <a14:useLocalDpi xmlns:a14="http://schemas.microsoft.com/office/drawing/2010/main" val="0"/>
              </a:ext>
            </a:extLst>
          </a:blip>
          <a:srcRect l="11855" t="15585" r="8548" b="29351"/>
          <a:stretch/>
        </p:blipFill>
        <p:spPr>
          <a:xfrm>
            <a:off x="1445342" y="2359742"/>
            <a:ext cx="9704439" cy="1710813"/>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870" y="2812731"/>
            <a:ext cx="2934336" cy="293433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790700" algn="l"/>
              </a:tabLst>
            </a:pPr>
            <a:r>
              <a:rPr lang="en-US" sz="2800" b="1"/>
              <a:t>Câu hỏi 1: Nếu bát đũa mốc thì sao? </a:t>
            </a:r>
            <a:endParaRPr lang="en-US" sz="2800" b="1">
              <a:latin typeface="UTM Avo" panose="020406030505060202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rgbClr val="002060"/>
                </a:solidFill>
                <a:latin typeface="+mj-lt"/>
                <a:cs typeface="Times New Roman" panose="02020603050405020304" pitchFamily="18" charset="0"/>
              </a:rPr>
              <a:t>A</a:t>
            </a:r>
            <a:r>
              <a:rPr lang="en-US" sz="2400">
                <a:solidFill>
                  <a:srgbClr val="002060"/>
                </a:solidFill>
                <a:latin typeface="+mj-lt"/>
                <a:cs typeface="Times New Roman" panose="02020603050405020304" pitchFamily="18" charset="0"/>
              </a:rPr>
              <a:t>. </a:t>
            </a:r>
            <a:r>
              <a:rPr lang="en-US" sz="2400">
                <a:solidFill>
                  <a:srgbClr val="002060"/>
                </a:solidFill>
                <a:latin typeface="+mj-lt"/>
              </a:rPr>
              <a:t>Thức ăn bị nhiễm khuẩn.</a:t>
            </a:r>
            <a:endParaRPr lang="en-US" sz="2400" dirty="0">
              <a:solidFill>
                <a:srgbClr val="002060"/>
              </a:solidFill>
              <a:latin typeface="+mj-lt"/>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7165" y="2812731"/>
            <a:ext cx="2934336" cy="293433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7243"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rgbClr val="002060"/>
                </a:solidFill>
                <a:latin typeface="+mj-lt"/>
                <a:cs typeface="Times New Roman" panose="02020603050405020304" pitchFamily="18" charset="0"/>
              </a:rPr>
              <a:t>B</a:t>
            </a:r>
            <a:r>
              <a:rPr lang="en-US" sz="2400">
                <a:solidFill>
                  <a:srgbClr val="002060"/>
                </a:solidFill>
                <a:latin typeface="+mj-lt"/>
                <a:cs typeface="Times New Roman" panose="02020603050405020304" pitchFamily="18" charset="0"/>
              </a:rPr>
              <a:t>. </a:t>
            </a:r>
            <a:r>
              <a:rPr lang="vi-VN" sz="2400">
                <a:solidFill>
                  <a:srgbClr val="002060"/>
                </a:solidFill>
                <a:latin typeface="+mj-lt"/>
              </a:rPr>
              <a:t>Trông bát đũa đẹp hơn</a:t>
            </a:r>
            <a:r>
              <a:rPr lang="en-US" sz="2400">
                <a:solidFill>
                  <a:srgbClr val="002060"/>
                </a:solidFill>
                <a:latin typeface="+mj-lt"/>
              </a:rPr>
              <a:t>.</a:t>
            </a:r>
            <a:endParaRPr lang="en-US" sz="2400" dirty="0">
              <a:solidFill>
                <a:srgbClr val="002060"/>
              </a:solidFill>
              <a:latin typeface="+mj-lt"/>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9460" y="2812731"/>
            <a:ext cx="2934336" cy="293433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rgbClr val="002060"/>
                </a:solidFill>
                <a:latin typeface="+mj-lt"/>
                <a:cs typeface="Times New Roman" panose="02020603050405020304" pitchFamily="18" charset="0"/>
              </a:rPr>
              <a:t>C</a:t>
            </a:r>
            <a:r>
              <a:rPr lang="en-US" sz="2400">
                <a:solidFill>
                  <a:srgbClr val="002060"/>
                </a:solidFill>
                <a:latin typeface="+mj-lt"/>
                <a:cs typeface="Times New Roman" panose="02020603050405020304" pitchFamily="18" charset="0"/>
              </a:rPr>
              <a:t>. </a:t>
            </a:r>
            <a:r>
              <a:rPr lang="vi-VN" sz="2400">
                <a:solidFill>
                  <a:srgbClr val="002060"/>
                </a:solidFill>
                <a:latin typeface="+mj-lt"/>
              </a:rPr>
              <a:t>Thức ăn trông đẹp hơn</a:t>
            </a:r>
            <a:r>
              <a:rPr lang="en-US" sz="2400">
                <a:solidFill>
                  <a:srgbClr val="002060"/>
                </a:solidFill>
                <a:latin typeface="+mj-lt"/>
              </a:rPr>
              <a:t>.</a:t>
            </a:r>
            <a:endParaRPr lang="en-US" sz="2400" dirty="0">
              <a:solidFill>
                <a:srgbClr val="002060"/>
              </a:solidFill>
              <a:latin typeface="+mj-lt"/>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1755" y="2812731"/>
            <a:ext cx="2934336" cy="293433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rgbClr val="002060"/>
                </a:solidFill>
                <a:latin typeface="+mj-lt"/>
                <a:cs typeface="Times New Roman" panose="02020603050405020304" pitchFamily="18" charset="0"/>
              </a:rPr>
              <a:t>D</a:t>
            </a:r>
            <a:r>
              <a:rPr lang="en-US" sz="2400">
                <a:solidFill>
                  <a:srgbClr val="002060"/>
                </a:solidFill>
                <a:latin typeface="+mj-lt"/>
                <a:cs typeface="Times New Roman" panose="02020603050405020304" pitchFamily="18" charset="0"/>
              </a:rPr>
              <a:t>. </a:t>
            </a:r>
            <a:r>
              <a:rPr lang="vi-VN" sz="2400">
                <a:solidFill>
                  <a:srgbClr val="002060"/>
                </a:solidFill>
                <a:latin typeface="+mj-lt"/>
              </a:rPr>
              <a:t>Thức ăn có vị ngon hơn</a:t>
            </a:r>
            <a:r>
              <a:rPr lang="en-US" sz="2400">
                <a:solidFill>
                  <a:srgbClr val="002060"/>
                </a:solidFill>
                <a:latin typeface="+mj-lt"/>
              </a:rPr>
              <a:t>.</a:t>
            </a:r>
            <a:endParaRPr lang="en-US" sz="2400" dirty="0">
              <a:solidFill>
                <a:srgbClr val="002060"/>
              </a:solidFill>
              <a:latin typeface="+mj-lt"/>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F6BF74AE-135C-1416-82D1-E99F0031D59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3005916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00B05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870" y="2812731"/>
            <a:ext cx="2934336" cy="293433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800" b="1"/>
              <a:t>Câu hỏi 2: Nếu đồ ăn bị thiu thì sao? </a:t>
            </a:r>
            <a:endParaRPr kumimoji="0" lang="en-US" sz="28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158431" y="5700840"/>
            <a:ext cx="271176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400">
                <a:solidFill>
                  <a:srgbClr val="002060"/>
                </a:solidFill>
                <a:latin typeface="+mj-lt"/>
                <a:cs typeface="Times New Roman" panose="02020603050405020304" pitchFamily="18" charset="0"/>
              </a:rPr>
              <a:t>A. </a:t>
            </a:r>
            <a:r>
              <a:rPr lang="vi-VN" sz="2400">
                <a:solidFill>
                  <a:srgbClr val="002060"/>
                </a:solidFill>
                <a:latin typeface="+mj-lt"/>
              </a:rPr>
              <a:t>Ăn ngon hơn</a:t>
            </a:r>
            <a:r>
              <a:rPr lang="en-US" sz="2400">
                <a:solidFill>
                  <a:srgbClr val="002060"/>
                </a:solidFill>
                <a:latin typeface="+mj-lt"/>
              </a:rPr>
              <a:t>.</a:t>
            </a:r>
            <a:endParaRPr lang="en-US" sz="2400">
              <a:solidFill>
                <a:srgbClr val="002060"/>
              </a:solidFill>
              <a:latin typeface="+mj-lt"/>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7165" y="2812731"/>
            <a:ext cx="2934336" cy="293433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2978026" y="5700840"/>
            <a:ext cx="3196414"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400">
                <a:solidFill>
                  <a:srgbClr val="002060"/>
                </a:solidFill>
                <a:latin typeface="+mj-lt"/>
                <a:cs typeface="Times New Roman" panose="02020603050405020304" pitchFamily="18" charset="0"/>
              </a:rPr>
              <a:t>B. </a:t>
            </a:r>
            <a:r>
              <a:rPr lang="en-US" sz="2400">
                <a:solidFill>
                  <a:srgbClr val="002060"/>
                </a:solidFill>
                <a:latin typeface="+mj-lt"/>
              </a:rPr>
              <a:t>Dễ bị đau bụng.</a:t>
            </a:r>
            <a:endParaRPr lang="en-US" sz="2400">
              <a:solidFill>
                <a:srgbClr val="002060"/>
              </a:solidFill>
              <a:latin typeface="+mj-lt"/>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9460" y="2812731"/>
            <a:ext cx="2934336" cy="293433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256865" y="5724063"/>
            <a:ext cx="255405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kumimoji="0" lang="en-US" sz="2400" b="0" i="0" u="none" strike="noStrike" kern="1200" cap="none" spc="0" normalizeH="0" baseline="0" noProof="0">
                <a:ln>
                  <a:noFill/>
                </a:ln>
                <a:solidFill>
                  <a:srgbClr val="002060"/>
                </a:solidFill>
                <a:effectLst/>
                <a:uLnTx/>
                <a:uFillTx/>
                <a:latin typeface="+mj-lt"/>
                <a:cs typeface="Times New Roman" panose="02020603050405020304" pitchFamily="18" charset="0"/>
              </a:rPr>
              <a:t>C. </a:t>
            </a:r>
            <a:r>
              <a:rPr lang="vi-VN" sz="2400">
                <a:solidFill>
                  <a:srgbClr val="002060"/>
                </a:solidFill>
                <a:latin typeface="+mj-lt"/>
              </a:rPr>
              <a:t>Dễ nấu hơn</a:t>
            </a:r>
            <a:r>
              <a:rPr lang="en-US" sz="2400">
                <a:solidFill>
                  <a:srgbClr val="002060"/>
                </a:solidFill>
                <a:latin typeface="+mj-lt"/>
              </a:rPr>
              <a:t>.</a:t>
            </a:r>
            <a:endParaRPr kumimoji="0" lang="en-US" sz="2400" b="0" i="0" u="none" strike="noStrike" kern="1200" cap="none" spc="0" normalizeH="0" baseline="0" noProof="0">
              <a:ln>
                <a:noFill/>
              </a:ln>
              <a:solidFill>
                <a:srgbClr val="002060"/>
              </a:solidFill>
              <a:effectLst/>
              <a:uLnTx/>
              <a:uFillTx/>
              <a:latin typeface="+mj-lt"/>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1755" y="2812731"/>
            <a:ext cx="2934336" cy="293433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87125" y="5724063"/>
            <a:ext cx="3196414"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kumimoji="0" lang="en-US" sz="2400" b="0" i="0" u="none" strike="noStrike" kern="1200" cap="none" spc="0" normalizeH="0" baseline="0" noProof="0">
                <a:ln>
                  <a:noFill/>
                </a:ln>
                <a:solidFill>
                  <a:srgbClr val="002060"/>
                </a:solidFill>
                <a:effectLst/>
                <a:uLnTx/>
                <a:uFillTx/>
                <a:latin typeface="+mj-lt"/>
                <a:cs typeface="Times New Roman" panose="02020603050405020304" pitchFamily="18" charset="0"/>
              </a:rPr>
              <a:t>D. </a:t>
            </a:r>
            <a:r>
              <a:rPr lang="vi-VN" sz="2400">
                <a:solidFill>
                  <a:srgbClr val="002060"/>
                </a:solidFill>
                <a:latin typeface="+mj-lt"/>
              </a:rPr>
              <a:t>Dễ tiêu hóa hơn</a:t>
            </a:r>
            <a:r>
              <a:rPr lang="en-US" sz="2400">
                <a:solidFill>
                  <a:srgbClr val="002060"/>
                </a:solidFill>
                <a:latin typeface="+mj-lt"/>
              </a:rPr>
              <a:t>.</a:t>
            </a:r>
            <a:endParaRPr kumimoji="0" lang="en-US" sz="2400" b="0" i="0" u="none" strike="noStrike" kern="1200" cap="none" spc="0" normalizeH="0" baseline="0" noProof="0">
              <a:ln>
                <a:noFill/>
              </a:ln>
              <a:solidFill>
                <a:srgbClr val="002060"/>
              </a:solidFill>
              <a:effectLst/>
              <a:uLnTx/>
              <a:uFillTx/>
              <a:latin typeface="+mj-lt"/>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02F5015F-AB0F-A36B-1E40-5765CF428C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13824216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FF000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00B05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870" y="2812731"/>
            <a:ext cx="2934336" cy="293433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b="1"/>
              <a:t>Câu hỏi 3: Nếu sử dụng thực phẩm quá hạn thì sao? </a:t>
            </a:r>
            <a:endParaRPr lang="en-US" sz="2800" b="1" dirty="0">
              <a:latin typeface="UTM Avo" panose="020406030505060202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244348" y="5724063"/>
            <a:ext cx="2934336"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mj-lt"/>
                <a:cs typeface="Times New Roman" panose="02020603050405020304" pitchFamily="18" charset="0"/>
              </a:rPr>
              <a:t>A</a:t>
            </a:r>
            <a:r>
              <a:rPr lang="en-US" sz="2400">
                <a:solidFill>
                  <a:srgbClr val="002060"/>
                </a:solidFill>
                <a:latin typeface="+mj-lt"/>
                <a:cs typeface="Times New Roman" panose="02020603050405020304" pitchFamily="18" charset="0"/>
              </a:rPr>
              <a:t>. </a:t>
            </a:r>
            <a:r>
              <a:rPr lang="en-US" sz="2400">
                <a:solidFill>
                  <a:srgbClr val="002060"/>
                </a:solidFill>
                <a:latin typeface="+mj-lt"/>
              </a:rPr>
              <a:t>Dễ bị ngộ độc.</a:t>
            </a:r>
            <a:endParaRPr lang="en-US" sz="2400" dirty="0">
              <a:solidFill>
                <a:srgbClr val="002060"/>
              </a:solidFill>
              <a:latin typeface="+mj-lt"/>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7165" y="2812731"/>
            <a:ext cx="2934336" cy="293433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321821"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mj-lt"/>
                <a:cs typeface="Times New Roman" panose="02020603050405020304" pitchFamily="18" charset="0"/>
              </a:rPr>
              <a:t>B. </a:t>
            </a:r>
            <a:r>
              <a:rPr lang="vi-VN" sz="2400">
                <a:solidFill>
                  <a:srgbClr val="002060"/>
                </a:solidFill>
                <a:latin typeface="+mj-lt"/>
              </a:rPr>
              <a:t>Ăn ngon hơn</a:t>
            </a:r>
            <a:r>
              <a:rPr lang="en-US" sz="2400">
                <a:solidFill>
                  <a:srgbClr val="002060"/>
                </a:solidFill>
                <a:latin typeface="+mj-lt"/>
              </a:rPr>
              <a:t>.</a:t>
            </a:r>
            <a:endParaRPr lang="en-US" sz="2400">
              <a:solidFill>
                <a:srgbClr val="002060"/>
              </a:solidFill>
              <a:latin typeface="+mj-lt"/>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9460" y="2812731"/>
            <a:ext cx="2934336" cy="293433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131230"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mj-lt"/>
                <a:cs typeface="Times New Roman" panose="02020603050405020304" pitchFamily="18" charset="0"/>
              </a:rPr>
              <a:t>C. </a:t>
            </a:r>
            <a:r>
              <a:rPr lang="vi-VN" sz="2400">
                <a:solidFill>
                  <a:srgbClr val="002060"/>
                </a:solidFill>
                <a:latin typeface="+mj-lt"/>
              </a:rPr>
              <a:t>Dễ nấu hơn</a:t>
            </a:r>
            <a:r>
              <a:rPr lang="en-US" sz="2400">
                <a:solidFill>
                  <a:srgbClr val="002060"/>
                </a:solidFill>
                <a:latin typeface="+mj-lt"/>
              </a:rPr>
              <a:t>.</a:t>
            </a:r>
            <a:endParaRPr lang="en-US" sz="2400">
              <a:solidFill>
                <a:srgbClr val="002060"/>
              </a:solidFill>
              <a:latin typeface="+mj-lt"/>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1755" y="2812731"/>
            <a:ext cx="2934336" cy="293433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982998" y="5724063"/>
            <a:ext cx="3189745"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mj-lt"/>
                <a:cs typeface="Times New Roman" panose="02020603050405020304" pitchFamily="18" charset="0"/>
              </a:rPr>
              <a:t>D. </a:t>
            </a:r>
            <a:r>
              <a:rPr lang="vi-VN" sz="2400">
                <a:solidFill>
                  <a:srgbClr val="002060"/>
                </a:solidFill>
                <a:latin typeface="+mj-lt"/>
              </a:rPr>
              <a:t>Dễ tiêu hóa hơn</a:t>
            </a:r>
            <a:r>
              <a:rPr lang="en-US" sz="2400">
                <a:solidFill>
                  <a:srgbClr val="002060"/>
                </a:solidFill>
                <a:latin typeface="+mj-lt"/>
              </a:rPr>
              <a:t>.</a:t>
            </a:r>
            <a:endParaRPr lang="en-US" sz="2400">
              <a:solidFill>
                <a:srgbClr val="002060"/>
              </a:solidFill>
              <a:latin typeface="+mj-lt"/>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7C18C967-9301-A783-A98F-2EF880BD030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20027832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strVal val="#ppt_w+.3"/>
                                          </p:val>
                                        </p:tav>
                                        <p:tav tm="100000">
                                          <p:val>
                                            <p:strVal val="#ppt_w"/>
                                          </p:val>
                                        </p:tav>
                                      </p:tavLst>
                                    </p:anim>
                                    <p:anim calcmode="lin" valueType="num">
                                      <p:cBhvr>
                                        <p:cTn id="31" dur="500" fill="hold"/>
                                        <p:tgtEl>
                                          <p:spTgt spid="23"/>
                                        </p:tgtEl>
                                        <p:attrNameLst>
                                          <p:attrName>ppt_h</p:attrName>
                                        </p:attrNameLst>
                                      </p:cBhvr>
                                      <p:tavLst>
                                        <p:tav tm="0">
                                          <p:val>
                                            <p:strVal val="#ppt_h"/>
                                          </p:val>
                                        </p:tav>
                                        <p:tav tm="100000">
                                          <p:val>
                                            <p:strVal val="#ppt_h"/>
                                          </p:val>
                                        </p:tav>
                                      </p:tavLst>
                                    </p:anim>
                                    <p:animEffect transition="in" filter="fade">
                                      <p:cBhvr>
                                        <p:cTn id="32" dur="500"/>
                                        <p:tgtEl>
                                          <p:spTgt spid="23"/>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strVal val="#ppt_w+.3"/>
                                          </p:val>
                                        </p:tav>
                                        <p:tav tm="100000">
                                          <p:val>
                                            <p:strVal val="#ppt_w"/>
                                          </p:val>
                                        </p:tav>
                                      </p:tavLst>
                                    </p:anim>
                                    <p:anim calcmode="lin" valueType="num">
                                      <p:cBhvr>
                                        <p:cTn id="37" dur="500" fill="hold"/>
                                        <p:tgtEl>
                                          <p:spTgt spid="25"/>
                                        </p:tgtEl>
                                        <p:attrNameLst>
                                          <p:attrName>ppt_h</p:attrName>
                                        </p:attrNameLst>
                                      </p:cBhvr>
                                      <p:tavLst>
                                        <p:tav tm="0">
                                          <p:val>
                                            <p:strVal val="#ppt_h"/>
                                          </p:val>
                                        </p:tav>
                                        <p:tav tm="100000">
                                          <p:val>
                                            <p:strVal val="#ppt_h"/>
                                          </p:val>
                                        </p:tav>
                                      </p:tavLst>
                                    </p:anim>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5"/>
                                        </p:tgtEl>
                                      </p:cBhvr>
                                    </p:animEffect>
                                    <p:animScale>
                                      <p:cBhvr>
                                        <p:cTn id="44" dur="250" autoRev="1" fill="hold"/>
                                        <p:tgtEl>
                                          <p:spTgt spid="5"/>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500" fill="hold"/>
                                        <p:tgtEl>
                                          <p:spTgt spid="19"/>
                                        </p:tgtEl>
                                        <p:attrNameLst>
                                          <p:attrName>fillcolor</p:attrName>
                                        </p:attrNameLst>
                                      </p:cBhvr>
                                      <p:to>
                                        <a:srgbClr val="00B050"/>
                                      </p:to>
                                    </p:animClr>
                                    <p:set>
                                      <p:cBhvr>
                                        <p:cTn id="48" dur="500" fill="hold"/>
                                        <p:tgtEl>
                                          <p:spTgt spid="19"/>
                                        </p:tgtEl>
                                        <p:attrNameLst>
                                          <p:attrName>fill.type</p:attrName>
                                        </p:attrNameLst>
                                      </p:cBhvr>
                                      <p:to>
                                        <p:strVal val="solid"/>
                                      </p:to>
                                    </p:set>
                                    <p:set>
                                      <p:cBhvr>
                                        <p:cTn id="49" dur="500" fill="hold"/>
                                        <p:tgtEl>
                                          <p:spTgt spid="19"/>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par>
                          <p:cTn id="56" fill="hold">
                            <p:stCondLst>
                              <p:cond delay="500"/>
                            </p:stCondLst>
                            <p:childTnLst>
                              <p:par>
                                <p:cTn id="57" presetID="1" presetClass="emph" presetSubtype="2" fill="hold" nodeType="afterEffect">
                                  <p:stCondLst>
                                    <p:cond delay="0"/>
                                  </p:stCondLst>
                                  <p:childTnLst>
                                    <p:animClr clrSpc="rgb" dir="cw">
                                      <p:cBhvr>
                                        <p:cTn id="58" dur="500" fill="hold"/>
                                        <p:tgtEl>
                                          <p:spTgt spid="21"/>
                                        </p:tgtEl>
                                        <p:attrNameLst>
                                          <p:attrName>fillcolor</p:attrName>
                                        </p:attrNameLst>
                                      </p:cBhvr>
                                      <p:to>
                                        <a:srgbClr val="FF0000"/>
                                      </p:to>
                                    </p:animClr>
                                    <p:set>
                                      <p:cBhvr>
                                        <p:cTn id="59" dur="500" fill="hold"/>
                                        <p:tgtEl>
                                          <p:spTgt spid="21"/>
                                        </p:tgtEl>
                                        <p:attrNameLst>
                                          <p:attrName>fill.type</p:attrName>
                                        </p:attrNameLst>
                                      </p:cBhvr>
                                      <p:to>
                                        <p:strVal val="solid"/>
                                      </p:to>
                                    </p:set>
                                    <p:set>
                                      <p:cBhvr>
                                        <p:cTn id="60" dur="500" fill="hold"/>
                                        <p:tgtEl>
                                          <p:spTgt spid="21"/>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61" restart="whenNotActive" fill="hold" evtFilter="cancelBubble" nodeType="interactiveSeq">
                <p:stCondLst>
                  <p:cond evt="onClick" delay="0">
                    <p:tgtEl>
                      <p:spTgt spid="22"/>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22"/>
                                        </p:tgtEl>
                                      </p:cBhvr>
                                    </p:animEffect>
                                    <p:animScale>
                                      <p:cBhvr>
                                        <p:cTn id="66" dur="250" autoRev="1" fill="hold"/>
                                        <p:tgtEl>
                                          <p:spTgt spid="22"/>
                                        </p:tgtEl>
                                      </p:cBhvr>
                                      <p:by x="105000" y="105000"/>
                                    </p:animScale>
                                  </p:childTnLst>
                                </p:cTn>
                              </p:par>
                            </p:childTnLst>
                          </p:cTn>
                        </p:par>
                        <p:par>
                          <p:cTn id="67" fill="hold">
                            <p:stCondLst>
                              <p:cond delay="500"/>
                            </p:stCondLst>
                            <p:childTnLst>
                              <p:par>
                                <p:cTn id="68" presetID="1" presetClass="emph" presetSubtype="2" fill="hold" nodeType="afterEffect">
                                  <p:stCondLst>
                                    <p:cond delay="0"/>
                                  </p:stCondLst>
                                  <p:childTnLst>
                                    <p:animClr clrSpc="rgb" dir="cw">
                                      <p:cBhvr>
                                        <p:cTn id="69" dur="500" fill="hold"/>
                                        <p:tgtEl>
                                          <p:spTgt spid="23"/>
                                        </p:tgtEl>
                                        <p:attrNameLst>
                                          <p:attrName>fillcolor</p:attrName>
                                        </p:attrNameLst>
                                      </p:cBhvr>
                                      <p:to>
                                        <a:srgbClr val="FF0000"/>
                                      </p:to>
                                    </p:animClr>
                                    <p:set>
                                      <p:cBhvr>
                                        <p:cTn id="70" dur="500" fill="hold"/>
                                        <p:tgtEl>
                                          <p:spTgt spid="23"/>
                                        </p:tgtEl>
                                        <p:attrNameLst>
                                          <p:attrName>fill.type</p:attrName>
                                        </p:attrNameLst>
                                      </p:cBhvr>
                                      <p:to>
                                        <p:strVal val="solid"/>
                                      </p:to>
                                    </p:set>
                                    <p:set>
                                      <p:cBhvr>
                                        <p:cTn id="71" dur="500" fill="hold"/>
                                        <p:tgtEl>
                                          <p:spTgt spid="2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72" restart="whenNotActive" fill="hold" evtFilter="cancelBubble" nodeType="interactiveSeq">
                <p:stCondLst>
                  <p:cond evt="onClick" delay="0">
                    <p:tgtEl>
                      <p:spTgt spid="24"/>
                    </p:tgtEl>
                  </p:cond>
                </p:stCondLst>
                <p:endSync evt="end" delay="0">
                  <p:rtn val="all"/>
                </p:endSync>
                <p:childTnLst>
                  <p:par>
                    <p:cTn id="73" fill="hold">
                      <p:stCondLst>
                        <p:cond delay="0"/>
                      </p:stCondLst>
                      <p:childTnLst>
                        <p:par>
                          <p:cTn id="74" fill="hold">
                            <p:stCondLst>
                              <p:cond delay="0"/>
                            </p:stCondLst>
                            <p:childTnLst>
                              <p:par>
                                <p:cTn id="75" presetID="26" presetClass="emph" presetSubtype="0" fill="hold" nodeType="clickEffect">
                                  <p:stCondLst>
                                    <p:cond delay="0"/>
                                  </p:stCondLst>
                                  <p:childTnLst>
                                    <p:animEffect transition="out" filter="fade">
                                      <p:cBhvr>
                                        <p:cTn id="76" dur="500" tmFilter="0, 0; .2, .5; .8, .5; 1, 0"/>
                                        <p:tgtEl>
                                          <p:spTgt spid="24"/>
                                        </p:tgtEl>
                                      </p:cBhvr>
                                    </p:animEffect>
                                    <p:animScale>
                                      <p:cBhvr>
                                        <p:cTn id="77" dur="250" autoRev="1" fill="hold"/>
                                        <p:tgtEl>
                                          <p:spTgt spid="24"/>
                                        </p:tgtEl>
                                      </p:cBhvr>
                                      <p:by x="105000" y="105000"/>
                                    </p:animScale>
                                  </p:childTnLst>
                                </p:cTn>
                              </p:par>
                            </p:childTnLst>
                          </p:cTn>
                        </p:par>
                        <p:par>
                          <p:cTn id="78" fill="hold">
                            <p:stCondLst>
                              <p:cond delay="500"/>
                            </p:stCondLst>
                            <p:childTnLst>
                              <p:par>
                                <p:cTn id="79" presetID="1" presetClass="emph" presetSubtype="2" fill="hold" nodeType="afterEffect">
                                  <p:stCondLst>
                                    <p:cond delay="0"/>
                                  </p:stCondLst>
                                  <p:childTnLst>
                                    <p:animClr clrSpc="rgb" dir="cw">
                                      <p:cBhvr>
                                        <p:cTn id="80" dur="500" fill="hold"/>
                                        <p:tgtEl>
                                          <p:spTgt spid="25"/>
                                        </p:tgtEl>
                                        <p:attrNameLst>
                                          <p:attrName>fillcolor</p:attrName>
                                        </p:attrNameLst>
                                      </p:cBhvr>
                                      <p:to>
                                        <a:srgbClr val="FF0000"/>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484145"/>
            <a:ext cx="7840345"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800" b="1"/>
              <a:t>Câu hỏi 4: Những nguy cơ gì có thể xảy ra khi ăn uống không an toàn? </a:t>
            </a:r>
            <a:endParaRPr kumimoji="0" lang="en-US" sz="28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79460" y="2812731"/>
            <a:ext cx="2934336" cy="293433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059538"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srgbClr val="002060"/>
                </a:solidFill>
                <a:latin typeface="+mj-lt"/>
                <a:cs typeface="Times New Roman" panose="02020603050405020304" pitchFamily="18" charset="0"/>
              </a:rPr>
              <a:t>C. </a:t>
            </a:r>
            <a:r>
              <a:rPr lang="vi-VN" sz="2400">
                <a:solidFill>
                  <a:srgbClr val="002060"/>
                </a:solidFill>
                <a:latin typeface="+mj-lt"/>
              </a:rPr>
              <a:t>Khỏe hơn</a:t>
            </a:r>
            <a:r>
              <a:rPr lang="en-US" sz="2400">
                <a:solidFill>
                  <a:srgbClr val="002060"/>
                </a:solidFill>
                <a:latin typeface="+mj-lt"/>
              </a:rPr>
              <a:t>.</a:t>
            </a:r>
            <a:endParaRPr lang="en-US" sz="2400">
              <a:solidFill>
                <a:srgbClr val="002060"/>
              </a:solidFill>
              <a:latin typeface="+mj-lt"/>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1755" y="2812731"/>
            <a:ext cx="2934336" cy="293433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8891833"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srgbClr val="002060"/>
                </a:solidFill>
                <a:latin typeface="+mj-lt"/>
                <a:cs typeface="Times New Roman" panose="02020603050405020304" pitchFamily="18" charset="0"/>
              </a:rPr>
              <a:t>D. </a:t>
            </a:r>
            <a:r>
              <a:rPr lang="en-US" sz="2400">
                <a:solidFill>
                  <a:srgbClr val="002060"/>
                </a:solidFill>
                <a:latin typeface="+mj-lt"/>
              </a:rPr>
              <a:t>Buồn nôn.</a:t>
            </a:r>
            <a:endParaRPr lang="en-US" sz="2400">
              <a:solidFill>
                <a:srgbClr val="002060"/>
              </a:solidFill>
              <a:latin typeface="+mj-lt"/>
              <a:cs typeface="Times New Roman" panose="02020603050405020304" pitchFamily="18" charset="0"/>
            </a:endParaRPr>
          </a:p>
        </p:txBody>
      </p:sp>
      <p:pic>
        <p:nvPicPr>
          <p:cNvPr id="3" name="Picture 2" descr="Logo, company name&#10;&#10;Description automatically generated">
            <a:extLst>
              <a:ext uri="{FF2B5EF4-FFF2-40B4-BE49-F238E27FC236}">
                <a16:creationId xmlns:a16="http://schemas.microsoft.com/office/drawing/2014/main" id="{D8093043-A7BE-A2BB-34B2-A417C1700A2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2" name="Picture 1">
            <a:extLst>
              <a:ext uri="{FF2B5EF4-FFF2-40B4-BE49-F238E27FC236}">
                <a16:creationId xmlns:a16="http://schemas.microsoft.com/office/drawing/2014/main" id="{F020260E-E71D-6A3C-64F1-7FF0A5757C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5123" y="2812731"/>
            <a:ext cx="2934336" cy="2934336"/>
          </a:xfrm>
          <a:prstGeom prst="rect">
            <a:avLst/>
          </a:prstGeom>
        </p:spPr>
      </p:pic>
      <p:sp>
        <p:nvSpPr>
          <p:cNvPr id="4" name="Rectangle: Rounded Corners 3">
            <a:extLst>
              <a:ext uri="{FF2B5EF4-FFF2-40B4-BE49-F238E27FC236}">
                <a16:creationId xmlns:a16="http://schemas.microsoft.com/office/drawing/2014/main" id="{551699C2-3B6A-CA93-2539-266F25340A9D}"/>
              </a:ext>
            </a:extLst>
          </p:cNvPr>
          <p:cNvSpPr/>
          <p:nvPr/>
        </p:nvSpPr>
        <p:spPr>
          <a:xfrm>
            <a:off x="3125201"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srgbClr val="002060"/>
                </a:solidFill>
                <a:latin typeface="+mj-lt"/>
                <a:cs typeface="Times New Roman" panose="02020603050405020304" pitchFamily="18" charset="0"/>
              </a:rPr>
              <a:t>B. </a:t>
            </a:r>
            <a:r>
              <a:rPr lang="en-US" sz="2400">
                <a:solidFill>
                  <a:srgbClr val="002060"/>
                </a:solidFill>
                <a:latin typeface="+mj-lt"/>
              </a:rPr>
              <a:t>Chóng mặt.</a:t>
            </a:r>
            <a:endParaRPr lang="en-US" sz="2400">
              <a:solidFill>
                <a:srgbClr val="002060"/>
              </a:solidFill>
              <a:latin typeface="+mj-lt"/>
              <a:cs typeface="Times New Roman" panose="02020603050405020304" pitchFamily="18" charset="0"/>
            </a:endParaRPr>
          </a:p>
        </p:txBody>
      </p:sp>
      <p:pic>
        <p:nvPicPr>
          <p:cNvPr id="6" name="Picture 5">
            <a:extLst>
              <a:ext uri="{FF2B5EF4-FFF2-40B4-BE49-F238E27FC236}">
                <a16:creationId xmlns:a16="http://schemas.microsoft.com/office/drawing/2014/main" id="{96528E4F-4969-866C-05F6-AA25927B1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748" y="2812731"/>
            <a:ext cx="2934336" cy="2934336"/>
          </a:xfrm>
          <a:prstGeom prst="rect">
            <a:avLst/>
          </a:prstGeom>
        </p:spPr>
      </p:pic>
      <p:sp>
        <p:nvSpPr>
          <p:cNvPr id="9" name="Rectangle: Rounded Corners 8">
            <a:extLst>
              <a:ext uri="{FF2B5EF4-FFF2-40B4-BE49-F238E27FC236}">
                <a16:creationId xmlns:a16="http://schemas.microsoft.com/office/drawing/2014/main" id="{79640144-D1D6-C9B8-E716-E0BE8CD6A9FD}"/>
              </a:ext>
            </a:extLst>
          </p:cNvPr>
          <p:cNvSpPr/>
          <p:nvPr/>
        </p:nvSpPr>
        <p:spPr>
          <a:xfrm>
            <a:off x="150826"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srgbClr val="002060"/>
                </a:solidFill>
                <a:latin typeface="+mj-lt"/>
                <a:cs typeface="Times New Roman" panose="02020603050405020304" pitchFamily="18" charset="0"/>
              </a:rPr>
              <a:t>A. </a:t>
            </a:r>
            <a:r>
              <a:rPr lang="en-US" sz="2400">
                <a:solidFill>
                  <a:srgbClr val="002060"/>
                </a:solidFill>
                <a:latin typeface="+mj-lt"/>
              </a:rPr>
              <a:t>Đau bụng.</a:t>
            </a:r>
            <a:endParaRPr lang="en-US" sz="2400">
              <a:solidFill>
                <a:srgbClr val="002060"/>
              </a:solidFill>
              <a:latin typeface="+mj-lt"/>
              <a:cs typeface="Times New Roman" panose="02020603050405020304" pitchFamily="18" charset="0"/>
            </a:endParaRPr>
          </a:p>
        </p:txBody>
      </p:sp>
    </p:spTree>
    <p:extLst>
      <p:ext uri="{BB962C8B-B14F-4D97-AF65-F5344CB8AC3E}">
        <p14:creationId xmlns:p14="http://schemas.microsoft.com/office/powerpoint/2010/main" val="3039359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strVal val="#ppt_w+.3"/>
                                          </p:val>
                                        </p:tav>
                                        <p:tav tm="100000">
                                          <p:val>
                                            <p:strVal val="#ppt_w"/>
                                          </p:val>
                                        </p:tav>
                                      </p:tavLst>
                                    </p:anim>
                                    <p:anim calcmode="lin" valueType="num">
                                      <p:cBhvr>
                                        <p:cTn id="19" dur="500" fill="hold"/>
                                        <p:tgtEl>
                                          <p:spTgt spid="23"/>
                                        </p:tgtEl>
                                        <p:attrNameLst>
                                          <p:attrName>ppt_h</p:attrName>
                                        </p:attrNameLst>
                                      </p:cBhvr>
                                      <p:tavLst>
                                        <p:tav tm="0">
                                          <p:val>
                                            <p:strVal val="#ppt_h"/>
                                          </p:val>
                                        </p:tav>
                                        <p:tav tm="100000">
                                          <p:val>
                                            <p:strVal val="#ppt_h"/>
                                          </p:val>
                                        </p:tav>
                                      </p:tavLst>
                                    </p:anim>
                                    <p:animEffect transition="in" filter="fade">
                                      <p:cBhvr>
                                        <p:cTn id="20" dur="500"/>
                                        <p:tgtEl>
                                          <p:spTgt spid="23"/>
                                        </p:tgtEl>
                                      </p:cBhvr>
                                    </p:animEffect>
                                  </p:childTnLst>
                                </p:cTn>
                              </p:par>
                              <p:par>
                                <p:cTn id="21" presetID="50" presetClass="entr" presetSubtype="0" decel="10000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strVal val="#ppt_w+.3"/>
                                          </p:val>
                                        </p:tav>
                                        <p:tav tm="100000">
                                          <p:val>
                                            <p:strVal val="#ppt_w"/>
                                          </p:val>
                                        </p:tav>
                                      </p:tavLst>
                                    </p:anim>
                                    <p:anim calcmode="lin" valueType="num">
                                      <p:cBhvr>
                                        <p:cTn id="24" dur="500" fill="hold"/>
                                        <p:tgtEl>
                                          <p:spTgt spid="25"/>
                                        </p:tgtEl>
                                        <p:attrNameLst>
                                          <p:attrName>ppt_h</p:attrName>
                                        </p:attrNameLst>
                                      </p:cBhvr>
                                      <p:tavLst>
                                        <p:tav tm="0">
                                          <p:val>
                                            <p:strVal val="#ppt_h"/>
                                          </p:val>
                                        </p:tav>
                                        <p:tav tm="100000">
                                          <p:val>
                                            <p:strVal val="#ppt_h"/>
                                          </p:val>
                                        </p:tav>
                                      </p:tavLst>
                                    </p:anim>
                                    <p:animEffect transition="in" filter="fade">
                                      <p:cBhvr>
                                        <p:cTn id="25" dur="500"/>
                                        <p:tgtEl>
                                          <p:spTgt spid="25"/>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strVal val="#ppt_w+.3"/>
                                          </p:val>
                                        </p:tav>
                                        <p:tav tm="100000">
                                          <p:val>
                                            <p:strVal val="#ppt_w"/>
                                          </p:val>
                                        </p:tav>
                                      </p:tavLst>
                                    </p:anim>
                                    <p:anim calcmode="lin" valueType="num">
                                      <p:cBhvr>
                                        <p:cTn id="29" dur="500" fill="hold"/>
                                        <p:tgtEl>
                                          <p:spTgt spid="4"/>
                                        </p:tgtEl>
                                        <p:attrNameLst>
                                          <p:attrName>ppt_h</p:attrName>
                                        </p:attrNameLst>
                                      </p:cBhvr>
                                      <p:tavLst>
                                        <p:tav tm="0">
                                          <p:val>
                                            <p:strVal val="#ppt_h"/>
                                          </p:val>
                                        </p:tav>
                                        <p:tav tm="100000">
                                          <p:val>
                                            <p:strVal val="#ppt_h"/>
                                          </p:val>
                                        </p:tav>
                                      </p:tavLst>
                                    </p:anim>
                                    <p:animEffect transition="in" filter="fade">
                                      <p:cBhvr>
                                        <p:cTn id="30" dur="500"/>
                                        <p:tgtEl>
                                          <p:spTgt spid="4"/>
                                        </p:tgtEl>
                                      </p:cBhvr>
                                    </p:animEffect>
                                  </p:childTnLst>
                                </p:cTn>
                              </p:par>
                              <p:par>
                                <p:cTn id="31" presetID="50" presetClass="entr" presetSubtype="0" de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ppt_w+.3"/>
                                          </p:val>
                                        </p:tav>
                                        <p:tav tm="100000">
                                          <p:val>
                                            <p:strVal val="#ppt_w"/>
                                          </p:val>
                                        </p:tav>
                                      </p:tavLst>
                                    </p:anim>
                                    <p:anim calcmode="lin" valueType="num">
                                      <p:cBhvr>
                                        <p:cTn id="34" dur="500" fill="hold"/>
                                        <p:tgtEl>
                                          <p:spTgt spid="9"/>
                                        </p:tgtEl>
                                        <p:attrNameLst>
                                          <p:attrName>ppt_h</p:attrName>
                                        </p:attrNameLst>
                                      </p:cBhvr>
                                      <p:tavLst>
                                        <p:tav tm="0">
                                          <p:val>
                                            <p:strVal val="#ppt_h"/>
                                          </p:val>
                                        </p:tav>
                                        <p:tav tm="100000">
                                          <p:val>
                                            <p:strVal val="#ppt_h"/>
                                          </p:val>
                                        </p:tav>
                                      </p:tavLst>
                                    </p:anim>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22"/>
                    </p:tgtEl>
                  </p:cond>
                </p:stCondLst>
                <p:endSync evt="end" delay="0">
                  <p:rtn val="all"/>
                </p:endSync>
                <p:childTnLst>
                  <p:par>
                    <p:cTn id="37" fill="hold">
                      <p:stCondLst>
                        <p:cond delay="0"/>
                      </p:stCondLst>
                      <p:childTnLst>
                        <p:par>
                          <p:cTn id="38" fill="hold">
                            <p:stCondLst>
                              <p:cond delay="0"/>
                            </p:stCondLst>
                            <p:childTnLst>
                              <p:par>
                                <p:cTn id="39" presetID="26" presetClass="emph" presetSubtype="0" fill="hold" nodeType="clickEffect">
                                  <p:stCondLst>
                                    <p:cond delay="0"/>
                                  </p:stCondLst>
                                  <p:childTnLst>
                                    <p:animEffect transition="out" filter="fade">
                                      <p:cBhvr>
                                        <p:cTn id="40" dur="500" tmFilter="0, 0; .2, .5; .8, .5; 1, 0"/>
                                        <p:tgtEl>
                                          <p:spTgt spid="22"/>
                                        </p:tgtEl>
                                      </p:cBhvr>
                                    </p:animEffect>
                                    <p:animScale>
                                      <p:cBhvr>
                                        <p:cTn id="41" dur="250" autoRev="1" fill="hold"/>
                                        <p:tgtEl>
                                          <p:spTgt spid="22"/>
                                        </p:tgtEl>
                                      </p:cBhvr>
                                      <p:by x="105000" y="105000"/>
                                    </p:animScale>
                                  </p:childTnLst>
                                </p:cTn>
                              </p:par>
                            </p:childTnLst>
                          </p:cTn>
                        </p:par>
                        <p:par>
                          <p:cTn id="42" fill="hold">
                            <p:stCondLst>
                              <p:cond delay="500"/>
                            </p:stCondLst>
                            <p:childTnLst>
                              <p:par>
                                <p:cTn id="43" presetID="1" presetClass="emph" presetSubtype="2" fill="hold" nodeType="afterEffect">
                                  <p:stCondLst>
                                    <p:cond delay="0"/>
                                  </p:stCondLst>
                                  <p:childTnLst>
                                    <p:animClr clrSpc="rgb" dir="cw">
                                      <p:cBhvr>
                                        <p:cTn id="44" dur="500" fill="hold"/>
                                        <p:tgtEl>
                                          <p:spTgt spid="23"/>
                                        </p:tgtEl>
                                        <p:attrNameLst>
                                          <p:attrName>fillcolor</p:attrName>
                                        </p:attrNameLst>
                                      </p:cBhvr>
                                      <p:to>
                                        <a:srgbClr val="FF0000"/>
                                      </p:to>
                                    </p:animClr>
                                    <p:set>
                                      <p:cBhvr>
                                        <p:cTn id="45" dur="500" fill="hold"/>
                                        <p:tgtEl>
                                          <p:spTgt spid="23"/>
                                        </p:tgtEl>
                                        <p:attrNameLst>
                                          <p:attrName>fill.type</p:attrName>
                                        </p:attrNameLst>
                                      </p:cBhvr>
                                      <p:to>
                                        <p:strVal val="solid"/>
                                      </p:to>
                                    </p:set>
                                    <p:set>
                                      <p:cBhvr>
                                        <p:cTn id="46" dur="500" fill="hold"/>
                                        <p:tgtEl>
                                          <p:spTgt spid="23"/>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47" restart="whenNotActive" fill="hold" evtFilter="cancelBubble" nodeType="interactiveSeq">
                <p:stCondLst>
                  <p:cond evt="onClick" delay="0">
                    <p:tgtEl>
                      <p:spTgt spid="24"/>
                    </p:tgtEl>
                  </p:cond>
                </p:stCondLst>
                <p:endSync evt="end" delay="0">
                  <p:rtn val="all"/>
                </p:endSync>
                <p:childTnLst>
                  <p:par>
                    <p:cTn id="48" fill="hold">
                      <p:stCondLst>
                        <p:cond delay="0"/>
                      </p:stCondLst>
                      <p:childTnLst>
                        <p:par>
                          <p:cTn id="49" fill="hold">
                            <p:stCondLst>
                              <p:cond delay="0"/>
                            </p:stCondLst>
                            <p:childTnLst>
                              <p:par>
                                <p:cTn id="50" presetID="26" presetClass="emph" presetSubtype="0" fill="hold" nodeType="clickEffect">
                                  <p:stCondLst>
                                    <p:cond delay="0"/>
                                  </p:stCondLst>
                                  <p:childTnLst>
                                    <p:animEffect transition="out" filter="fade">
                                      <p:cBhvr>
                                        <p:cTn id="51" dur="500" tmFilter="0, 0; .2, .5; .8, .5; 1, 0"/>
                                        <p:tgtEl>
                                          <p:spTgt spid="24"/>
                                        </p:tgtEl>
                                      </p:cBhvr>
                                    </p:animEffect>
                                    <p:animScale>
                                      <p:cBhvr>
                                        <p:cTn id="52" dur="250" autoRev="1" fill="hold"/>
                                        <p:tgtEl>
                                          <p:spTgt spid="24"/>
                                        </p:tgtEl>
                                      </p:cBhvr>
                                      <p:by x="105000" y="105000"/>
                                    </p:animScale>
                                  </p:childTnLst>
                                </p:cTn>
                              </p:par>
                            </p:childTnLst>
                          </p:cTn>
                        </p:par>
                        <p:par>
                          <p:cTn id="53" fill="hold">
                            <p:stCondLst>
                              <p:cond delay="500"/>
                            </p:stCondLst>
                            <p:childTnLst>
                              <p:par>
                                <p:cTn id="54" presetID="1" presetClass="emph" presetSubtype="2" fill="hold" nodeType="afterEffect">
                                  <p:stCondLst>
                                    <p:cond delay="0"/>
                                  </p:stCondLst>
                                  <p:childTnLst>
                                    <p:animClr clrSpc="rgb" dir="cw">
                                      <p:cBhvr>
                                        <p:cTn id="55" dur="500" fill="hold"/>
                                        <p:tgtEl>
                                          <p:spTgt spid="25"/>
                                        </p:tgtEl>
                                        <p:attrNameLst>
                                          <p:attrName>fillcolor</p:attrName>
                                        </p:attrNameLst>
                                      </p:cBhvr>
                                      <p:to>
                                        <a:srgbClr val="00B050"/>
                                      </p:to>
                                    </p:animClr>
                                    <p:set>
                                      <p:cBhvr>
                                        <p:cTn id="56" dur="500" fill="hold"/>
                                        <p:tgtEl>
                                          <p:spTgt spid="25"/>
                                        </p:tgtEl>
                                        <p:attrNameLst>
                                          <p:attrName>fill.type</p:attrName>
                                        </p:attrNameLst>
                                      </p:cBhvr>
                                      <p:to>
                                        <p:strVal val="solid"/>
                                      </p:to>
                                    </p:set>
                                    <p:set>
                                      <p:cBhvr>
                                        <p:cTn id="57" dur="500" fill="hold"/>
                                        <p:tgtEl>
                                          <p:spTgt spid="25"/>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4"/>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26" presetClass="emph" presetSubtype="0" fill="hold" nodeType="clickEffect">
                                  <p:stCondLst>
                                    <p:cond delay="0"/>
                                  </p:stCondLst>
                                  <p:childTnLst>
                                    <p:animEffect transition="out" filter="fade">
                                      <p:cBhvr>
                                        <p:cTn id="62" dur="500" tmFilter="0, 0; .2, .5; .8, .5; 1, 0"/>
                                        <p:tgtEl>
                                          <p:spTgt spid="2"/>
                                        </p:tgtEl>
                                      </p:cBhvr>
                                    </p:animEffect>
                                    <p:animScale>
                                      <p:cBhvr>
                                        <p:cTn id="63" dur="250" autoRev="1" fill="hold"/>
                                        <p:tgtEl>
                                          <p:spTgt spid="2"/>
                                        </p:tgtEl>
                                      </p:cBhvr>
                                      <p:by x="105000" y="105000"/>
                                    </p:animScale>
                                  </p:childTnLst>
                                </p:cTn>
                              </p:par>
                            </p:childTnLst>
                          </p:cTn>
                        </p:par>
                        <p:par>
                          <p:cTn id="64" fill="hold">
                            <p:stCondLst>
                              <p:cond delay="500"/>
                            </p:stCondLst>
                            <p:childTnLst>
                              <p:par>
                                <p:cTn id="65" presetID="1" presetClass="emph" presetSubtype="2" fill="hold" nodeType="afterEffect">
                                  <p:stCondLst>
                                    <p:cond delay="0"/>
                                  </p:stCondLst>
                                  <p:childTnLst>
                                    <p:animClr clrSpc="rgb" dir="cw">
                                      <p:cBhvr>
                                        <p:cTn id="66" dur="500" fill="hold"/>
                                        <p:tgtEl>
                                          <p:spTgt spid="4"/>
                                        </p:tgtEl>
                                        <p:attrNameLst>
                                          <p:attrName>fillcolor</p:attrName>
                                        </p:attrNameLst>
                                      </p:cBhvr>
                                      <p:to>
                                        <a:srgbClr val="00B050"/>
                                      </p:to>
                                    </p:animClr>
                                    <p:set>
                                      <p:cBhvr>
                                        <p:cTn id="67" dur="500" fill="hold"/>
                                        <p:tgtEl>
                                          <p:spTgt spid="4"/>
                                        </p:tgtEl>
                                        <p:attrNameLst>
                                          <p:attrName>fill.type</p:attrName>
                                        </p:attrNameLst>
                                      </p:cBhvr>
                                      <p:to>
                                        <p:strVal val="solid"/>
                                      </p:to>
                                    </p:set>
                                    <p:set>
                                      <p:cBhvr>
                                        <p:cTn id="68" dur="500" fill="hold"/>
                                        <p:tgtEl>
                                          <p:spTgt spid="4"/>
                                        </p:tgtEl>
                                        <p:attrNameLst>
                                          <p:attrName>fill.on</p:attrName>
                                        </p:attrNameLst>
                                      </p:cBhvr>
                                      <p:to>
                                        <p:strVal val="true"/>
                                      </p:to>
                                    </p:set>
                                  </p:childTnLst>
                                  <p:subTnLst>
                                    <p:audio>
                                      <p:cMediaNode>
                                        <p:cTn display="0" masterRel="sameClick">
                                          <p:stCondLst>
                                            <p:cond evt="begin" delay="0">
                                              <p:tn val="65"/>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
                  </p:tgtEl>
                </p:cond>
              </p:nextCondLst>
            </p:seq>
            <p:seq concurrent="1" nextAc="seek">
              <p:cTn id="69" restart="whenNotActive" fill="hold" evtFilter="cancelBubble" nodeType="interactiveSeq">
                <p:stCondLst>
                  <p:cond evt="onClick" delay="0">
                    <p:tgtEl>
                      <p:spTgt spid="6"/>
                    </p:tgtEl>
                  </p:cond>
                </p:stCondLst>
                <p:endSync evt="end" delay="0">
                  <p:rtn val="all"/>
                </p:endSync>
                <p:childTnLst>
                  <p:par>
                    <p:cTn id="70" fill="hold">
                      <p:stCondLst>
                        <p:cond delay="0"/>
                      </p:stCondLst>
                      <p:childTnLst>
                        <p:par>
                          <p:cTn id="71" fill="hold">
                            <p:stCondLst>
                              <p:cond delay="0"/>
                            </p:stCondLst>
                            <p:childTnLst>
                              <p:par>
                                <p:cTn id="72" presetID="26" presetClass="emph" presetSubtype="0" fill="hold" nodeType="clickEffect">
                                  <p:stCondLst>
                                    <p:cond delay="0"/>
                                  </p:stCondLst>
                                  <p:childTnLst>
                                    <p:animEffect transition="out" filter="fade">
                                      <p:cBhvr>
                                        <p:cTn id="73" dur="500" tmFilter="0, 0; .2, .5; .8, .5; 1, 0"/>
                                        <p:tgtEl>
                                          <p:spTgt spid="6"/>
                                        </p:tgtEl>
                                      </p:cBhvr>
                                    </p:animEffect>
                                    <p:animScale>
                                      <p:cBhvr>
                                        <p:cTn id="74" dur="250" autoRev="1" fill="hold"/>
                                        <p:tgtEl>
                                          <p:spTgt spid="6"/>
                                        </p:tgtEl>
                                      </p:cBhvr>
                                      <p:by x="105000" y="105000"/>
                                    </p:animScale>
                                  </p:childTnLst>
                                </p:cTn>
                              </p:par>
                            </p:childTnLst>
                          </p:cTn>
                        </p:par>
                        <p:par>
                          <p:cTn id="75" fill="hold">
                            <p:stCondLst>
                              <p:cond delay="500"/>
                            </p:stCondLst>
                            <p:childTnLst>
                              <p:par>
                                <p:cTn id="76" presetID="1" presetClass="emph" presetSubtype="2" fill="hold" nodeType="afterEffect">
                                  <p:stCondLst>
                                    <p:cond delay="0"/>
                                  </p:stCondLst>
                                  <p:childTnLst>
                                    <p:animClr clrSpc="rgb" dir="cw">
                                      <p:cBhvr>
                                        <p:cTn id="77" dur="500" fill="hold"/>
                                        <p:tgtEl>
                                          <p:spTgt spid="9"/>
                                        </p:tgtEl>
                                        <p:attrNameLst>
                                          <p:attrName>fillcolor</p:attrName>
                                        </p:attrNameLst>
                                      </p:cBhvr>
                                      <p:to>
                                        <a:srgbClr val="00B050"/>
                                      </p:to>
                                    </p:animClr>
                                    <p:set>
                                      <p:cBhvr>
                                        <p:cTn id="78" dur="500" fill="hold"/>
                                        <p:tgtEl>
                                          <p:spTgt spid="9"/>
                                        </p:tgtEl>
                                        <p:attrNameLst>
                                          <p:attrName>fill.type</p:attrName>
                                        </p:attrNameLst>
                                      </p:cBhvr>
                                      <p:to>
                                        <p:strVal val="solid"/>
                                      </p:to>
                                    </p:set>
                                    <p:set>
                                      <p:cBhvr>
                                        <p:cTn id="79" dur="500" fill="hold"/>
                                        <p:tgtEl>
                                          <p:spTgt spid="9"/>
                                        </p:tgtEl>
                                        <p:attrNameLst>
                                          <p:attrName>fill.on</p:attrName>
                                        </p:attrNameLst>
                                      </p:cBhvr>
                                      <p:to>
                                        <p:strVal val="true"/>
                                      </p:to>
                                    </p:set>
                                  </p:childTnLst>
                                  <p:subTnLst>
                                    <p:audio>
                                      <p:cMediaNode>
                                        <p:cTn display="0" masterRel="sameClick">
                                          <p:stCondLst>
                                            <p:cond evt="begin" delay="0">
                                              <p:tn val="76"/>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6"/>
                  </p:tgtEl>
                </p:cond>
              </p:nextCondLst>
            </p:seq>
          </p:childTnLst>
        </p:cTn>
      </p:par>
    </p:tnLst>
    <p:bldLst>
      <p:bldP spid="8" grpId="0" animBg="1"/>
      <p:bldP spid="23" grpId="0" animBg="1"/>
      <p:bldP spid="25" grpId="0" animBg="1"/>
      <p:bldP spid="4"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18" name="Group 17">
            <a:extLst>
              <a:ext uri="{FF2B5EF4-FFF2-40B4-BE49-F238E27FC236}">
                <a16:creationId xmlns:a16="http://schemas.microsoft.com/office/drawing/2014/main" id="{5C646B96-2744-7A9E-55AD-D3F08D587BCF}"/>
              </a:ext>
            </a:extLst>
          </p:cNvPr>
          <p:cNvGrpSpPr/>
          <p:nvPr/>
        </p:nvGrpSpPr>
        <p:grpSpPr>
          <a:xfrm>
            <a:off x="165287" y="4203795"/>
            <a:ext cx="5090722" cy="3741681"/>
            <a:chOff x="3813922" y="4604599"/>
            <a:chExt cx="5090722" cy="3741681"/>
          </a:xfrm>
        </p:grpSpPr>
        <p:pic>
          <p:nvPicPr>
            <p:cNvPr id="3" name="Picture 2">
              <a:extLst>
                <a:ext uri="{FF2B5EF4-FFF2-40B4-BE49-F238E27FC236}">
                  <a16:creationId xmlns:a16="http://schemas.microsoft.com/office/drawing/2014/main" id="{D1E55327-C4F9-6A7D-C23C-F8E725A6E45E}"/>
                </a:ext>
              </a:extLst>
            </p:cNvPr>
            <p:cNvPicPr>
              <a:picLocks noChangeAspect="1"/>
            </p:cNvPicPr>
            <p:nvPr/>
          </p:nvPicPr>
          <p:blipFill>
            <a:blip r:embed="rId4" cstate="print">
              <a:alphaModFix amt="5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813922" y="4604599"/>
              <a:ext cx="5090722" cy="3741681"/>
            </a:xfrm>
            <a:prstGeom prst="rect">
              <a:avLst/>
            </a:prstGeom>
          </p:spPr>
        </p:pic>
        <p:pic>
          <p:nvPicPr>
            <p:cNvPr id="4" name="Picture 3">
              <a:extLst>
                <a:ext uri="{FF2B5EF4-FFF2-40B4-BE49-F238E27FC236}">
                  <a16:creationId xmlns:a16="http://schemas.microsoft.com/office/drawing/2014/main" id="{F673F8A4-0108-C3BA-A893-C538A548F18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35583" y="6237239"/>
              <a:ext cx="1191795" cy="898315"/>
            </a:xfrm>
            <a:prstGeom prst="rect">
              <a:avLst/>
            </a:prstGeom>
          </p:spPr>
        </p:pic>
        <p:pic>
          <p:nvPicPr>
            <p:cNvPr id="5" name="Picture 7">
              <a:extLst>
                <a:ext uri="{FF2B5EF4-FFF2-40B4-BE49-F238E27FC236}">
                  <a16:creationId xmlns:a16="http://schemas.microsoft.com/office/drawing/2014/main" id="{2FEC10D5-C786-347E-AC75-278F75E88CE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49896" y="5896137"/>
              <a:ext cx="581095" cy="1288720"/>
            </a:xfrm>
            <a:prstGeom prst="rect">
              <a:avLst/>
            </a:prstGeom>
          </p:spPr>
        </p:pic>
        <p:pic>
          <p:nvPicPr>
            <p:cNvPr id="6" name="Picture 15">
              <a:extLst>
                <a:ext uri="{FF2B5EF4-FFF2-40B4-BE49-F238E27FC236}">
                  <a16:creationId xmlns:a16="http://schemas.microsoft.com/office/drawing/2014/main" id="{E1D6328C-C6F9-A5AC-DAC1-B335840ACA0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537124" y="6336249"/>
              <a:ext cx="1143721" cy="862080"/>
            </a:xfrm>
            <a:prstGeom prst="rect">
              <a:avLst/>
            </a:prstGeom>
          </p:spPr>
        </p:pic>
      </p:grpSp>
      <p:grpSp>
        <p:nvGrpSpPr>
          <p:cNvPr id="7" name="Group 6">
            <a:extLst>
              <a:ext uri="{FF2B5EF4-FFF2-40B4-BE49-F238E27FC236}">
                <a16:creationId xmlns:a16="http://schemas.microsoft.com/office/drawing/2014/main" id="{9F652663-F746-48A5-047C-4C02EA4A1E7F}"/>
              </a:ext>
            </a:extLst>
          </p:cNvPr>
          <p:cNvGrpSpPr/>
          <p:nvPr/>
        </p:nvGrpSpPr>
        <p:grpSpPr>
          <a:xfrm>
            <a:off x="1932836" y="2322515"/>
            <a:ext cx="3615869" cy="2486715"/>
            <a:chOff x="924909" y="3568797"/>
            <a:chExt cx="5428699" cy="4241703"/>
          </a:xfrm>
          <a:solidFill>
            <a:schemeClr val="accent6">
              <a:lumMod val="60000"/>
              <a:lumOff val="40000"/>
            </a:schemeClr>
          </a:solidFill>
        </p:grpSpPr>
        <p:grpSp>
          <p:nvGrpSpPr>
            <p:cNvPr id="8" name="Group 3">
              <a:extLst>
                <a:ext uri="{FF2B5EF4-FFF2-40B4-BE49-F238E27FC236}">
                  <a16:creationId xmlns:a16="http://schemas.microsoft.com/office/drawing/2014/main" id="{93322341-DB06-CC24-E688-37829595F007}"/>
                </a:ext>
              </a:extLst>
            </p:cNvPr>
            <p:cNvGrpSpPr/>
            <p:nvPr/>
          </p:nvGrpSpPr>
          <p:grpSpPr>
            <a:xfrm>
              <a:off x="924909" y="3568797"/>
              <a:ext cx="5411428" cy="4241703"/>
              <a:chOff x="0" y="0"/>
              <a:chExt cx="3183193" cy="3101958"/>
            </a:xfrm>
            <a:grpFill/>
          </p:grpSpPr>
          <p:sp>
            <p:nvSpPr>
              <p:cNvPr id="10" name="Freeform 4">
                <a:extLst>
                  <a:ext uri="{FF2B5EF4-FFF2-40B4-BE49-F238E27FC236}">
                    <a16:creationId xmlns:a16="http://schemas.microsoft.com/office/drawing/2014/main" id="{C7DC85C8-09DF-56ED-CCDC-9CFA7E04DC46}"/>
                  </a:ext>
                </a:extLst>
              </p:cNvPr>
              <p:cNvSpPr/>
              <p:nvPr/>
            </p:nvSpPr>
            <p:spPr>
              <a:xfrm>
                <a:off x="10160" y="16510"/>
                <a:ext cx="3160333" cy="3074018"/>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11" name="Freeform 5">
                <a:extLst>
                  <a:ext uri="{FF2B5EF4-FFF2-40B4-BE49-F238E27FC236}">
                    <a16:creationId xmlns:a16="http://schemas.microsoft.com/office/drawing/2014/main" id="{28287D00-892B-066A-7B28-9A73D5B0DB4F}"/>
                  </a:ext>
                </a:extLst>
              </p:cNvPr>
              <p:cNvSpPr/>
              <p:nvPr/>
            </p:nvSpPr>
            <p:spPr>
              <a:xfrm>
                <a:off x="-3810" y="0"/>
                <a:ext cx="3189543" cy="3100688"/>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9" name="Rectangle 8">
              <a:extLst>
                <a:ext uri="{FF2B5EF4-FFF2-40B4-BE49-F238E27FC236}">
                  <a16:creationId xmlns:a16="http://schemas.microsoft.com/office/drawing/2014/main" id="{AE9F989B-3BA8-B2BD-BEAE-19FA1BEEBF88}"/>
                </a:ext>
              </a:extLst>
            </p:cNvPr>
            <p:cNvSpPr/>
            <p:nvPr/>
          </p:nvSpPr>
          <p:spPr>
            <a:xfrm>
              <a:off x="1030433" y="4109056"/>
              <a:ext cx="5323175" cy="3159447"/>
            </a:xfrm>
            <a:prstGeom prst="rect">
              <a:avLst/>
            </a:prstGeom>
            <a:noFill/>
          </p:spPr>
          <p:txBody>
            <a:bodyPr wrap="square">
              <a:spAutoFit/>
            </a:bodyPr>
            <a:lstStyle/>
            <a:p>
              <a:pPr algn="ctr">
                <a:lnSpc>
                  <a:spcPct val="150000"/>
                </a:lnSpc>
                <a:buClr>
                  <a:srgbClr val="000000"/>
                </a:buClr>
                <a:buFont typeface="Arial"/>
                <a:buNone/>
              </a:pPr>
              <a:r>
                <a:rPr lang="pt-BR" sz="2667" kern="0" dirty="0">
                  <a:latin typeface="+mj-lt"/>
                  <a:ea typeface="Calibri" panose="020F0502020204030204" pitchFamily="34" charset="0"/>
                  <a:cs typeface="Times New Roman" panose="02020603050405020304" pitchFamily="18" charset="0"/>
                  <a:sym typeface="Arial"/>
                </a:rPr>
                <a:t>* Ôn tập lại nội dung bài học ngày hôm nay </a:t>
              </a:r>
            </a:p>
          </p:txBody>
        </p:sp>
      </p:grpSp>
      <p:grpSp>
        <p:nvGrpSpPr>
          <p:cNvPr id="12" name="Group 11">
            <a:extLst>
              <a:ext uri="{FF2B5EF4-FFF2-40B4-BE49-F238E27FC236}">
                <a16:creationId xmlns:a16="http://schemas.microsoft.com/office/drawing/2014/main" id="{3FAFD646-977E-13E5-2332-24E7BFDE58E1}"/>
              </a:ext>
            </a:extLst>
          </p:cNvPr>
          <p:cNvGrpSpPr/>
          <p:nvPr/>
        </p:nvGrpSpPr>
        <p:grpSpPr>
          <a:xfrm>
            <a:off x="6658862" y="2311400"/>
            <a:ext cx="3653538" cy="2462501"/>
            <a:chOff x="6840639" y="3553166"/>
            <a:chExt cx="5422223" cy="5001862"/>
          </a:xfrm>
          <a:solidFill>
            <a:schemeClr val="accent6">
              <a:lumMod val="60000"/>
              <a:lumOff val="40000"/>
            </a:schemeClr>
          </a:solidFill>
        </p:grpSpPr>
        <p:grpSp>
          <p:nvGrpSpPr>
            <p:cNvPr id="13" name="Group 3">
              <a:extLst>
                <a:ext uri="{FF2B5EF4-FFF2-40B4-BE49-F238E27FC236}">
                  <a16:creationId xmlns:a16="http://schemas.microsoft.com/office/drawing/2014/main" id="{95FB2302-2C8E-B9A4-92EC-771CCE45E9F3}"/>
                </a:ext>
              </a:extLst>
            </p:cNvPr>
            <p:cNvGrpSpPr/>
            <p:nvPr/>
          </p:nvGrpSpPr>
          <p:grpSpPr>
            <a:xfrm>
              <a:off x="6840639" y="3553166"/>
              <a:ext cx="5422223" cy="5001862"/>
              <a:chOff x="-3810" y="-1"/>
              <a:chExt cx="3189543" cy="3657863"/>
            </a:xfrm>
            <a:grpFill/>
          </p:grpSpPr>
          <p:sp>
            <p:nvSpPr>
              <p:cNvPr id="15" name="Freeform 4">
                <a:extLst>
                  <a:ext uri="{FF2B5EF4-FFF2-40B4-BE49-F238E27FC236}">
                    <a16:creationId xmlns:a16="http://schemas.microsoft.com/office/drawing/2014/main" id="{3236470A-DC1C-489D-7AF7-C1D79CF97884}"/>
                  </a:ext>
                </a:extLst>
              </p:cNvPr>
              <p:cNvSpPr/>
              <p:nvPr/>
            </p:nvSpPr>
            <p:spPr>
              <a:xfrm>
                <a:off x="10160" y="16510"/>
                <a:ext cx="3160333" cy="364135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16" name="Freeform 5">
                <a:extLst>
                  <a:ext uri="{FF2B5EF4-FFF2-40B4-BE49-F238E27FC236}">
                    <a16:creationId xmlns:a16="http://schemas.microsoft.com/office/drawing/2014/main" id="{16EFA0ED-E25A-50AE-E2AB-C4C013ED804B}"/>
                  </a:ext>
                </a:extLst>
              </p:cNvPr>
              <p:cNvSpPr/>
              <p:nvPr/>
            </p:nvSpPr>
            <p:spPr>
              <a:xfrm>
                <a:off x="-3810" y="-1"/>
                <a:ext cx="3189543" cy="365786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14" name="Rectangle 13">
              <a:extLst>
                <a:ext uri="{FF2B5EF4-FFF2-40B4-BE49-F238E27FC236}">
                  <a16:creationId xmlns:a16="http://schemas.microsoft.com/office/drawing/2014/main" id="{A5F05BCB-F0EB-A42B-659F-B145266FC5EC}"/>
                </a:ext>
              </a:extLst>
            </p:cNvPr>
            <p:cNvSpPr/>
            <p:nvPr/>
          </p:nvSpPr>
          <p:spPr>
            <a:xfrm>
              <a:off x="7072129" y="4165436"/>
              <a:ext cx="4957083" cy="3784821"/>
            </a:xfrm>
            <a:prstGeom prst="rect">
              <a:avLst/>
            </a:prstGeom>
            <a:grpFill/>
          </p:spPr>
          <p:txBody>
            <a:bodyPr wrap="square">
              <a:spAutoFit/>
            </a:bodyPr>
            <a:lstStyle/>
            <a:p>
              <a:pPr algn="ctr">
                <a:lnSpc>
                  <a:spcPct val="150000"/>
                </a:lnSpc>
                <a:spcBef>
                  <a:spcPts val="400"/>
                </a:spcBef>
                <a:spcAft>
                  <a:spcPts val="400"/>
                </a:spcAft>
                <a:buClr>
                  <a:srgbClr val="000000"/>
                </a:buClr>
              </a:pPr>
              <a:r>
                <a:rPr lang="pt-BR" sz="2667" kern="0" dirty="0">
                  <a:latin typeface="+mj-lt"/>
                  <a:ea typeface="Calibri" panose="020F0502020204030204" pitchFamily="34" charset="0"/>
                  <a:cs typeface="Times New Roman" panose="02020603050405020304" pitchFamily="18" charset="0"/>
                  <a:sym typeface="Arial"/>
                </a:rPr>
                <a:t>* </a:t>
              </a:r>
              <a:r>
                <a:rPr lang="vi-VN" sz="2667" kern="0" dirty="0">
                  <a:latin typeface="+mj-lt"/>
                  <a:ea typeface="Calibri" panose="020F0502020204030204" pitchFamily="34" charset="0"/>
                  <a:cs typeface="Times New Roman" panose="02020603050405020304" pitchFamily="18" charset="0"/>
                  <a:sym typeface="Arial"/>
                </a:rPr>
                <a:t>Chuẩn bị tiết sinh hoạt theo hướng dẫn của giáo viên</a:t>
              </a:r>
            </a:p>
          </p:txBody>
        </p:sp>
      </p:grpSp>
      <p:sp>
        <p:nvSpPr>
          <p:cNvPr id="17" name="TextBox 21">
            <a:extLst>
              <a:ext uri="{FF2B5EF4-FFF2-40B4-BE49-F238E27FC236}">
                <a16:creationId xmlns:a16="http://schemas.microsoft.com/office/drawing/2014/main" id="{7071967E-93FB-1B40-E1BB-87FF102A5B5A}"/>
              </a:ext>
            </a:extLst>
          </p:cNvPr>
          <p:cNvSpPr txBox="1"/>
          <p:nvPr/>
        </p:nvSpPr>
        <p:spPr>
          <a:xfrm>
            <a:off x="2928013" y="1273436"/>
            <a:ext cx="6335974" cy="654025"/>
          </a:xfrm>
          <a:prstGeom prst="rect">
            <a:avLst/>
          </a:prstGeom>
        </p:spPr>
        <p:txBody>
          <a:bodyPr wrap="square" lIns="0" tIns="0" rIns="0" bIns="0" rtlCol="0" anchor="t">
            <a:spAutoFit/>
          </a:bodyPr>
          <a:lstStyle/>
          <a:p>
            <a:pPr algn="ctr">
              <a:lnSpc>
                <a:spcPts val="5133"/>
              </a:lnSpc>
            </a:pPr>
            <a:r>
              <a:rPr lang="en-US" sz="4400" b="1" dirty="0">
                <a:solidFill>
                  <a:srgbClr val="E86060"/>
                </a:solidFill>
                <a:latin typeface="+mj-lt"/>
                <a:cs typeface="Arial" panose="020B0604020202020204" pitchFamily="34" charset="0"/>
              </a:rPr>
              <a:t>HƯỚNG DẪN VỀ NHÀ</a:t>
            </a:r>
          </a:p>
        </p:txBody>
      </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ppt_w/2"/>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118</TotalTime>
  <Words>979</Words>
  <Application>Microsoft Office PowerPoint</Application>
  <PresentationFormat>Widescreen</PresentationFormat>
  <Paragraphs>90</Paragraphs>
  <Slides>26</Slides>
  <Notes>4</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Calibri</vt:lpstr>
      <vt:lpstr>Calibri Light</vt:lpstr>
      <vt:lpstr>Times New Roman</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ngoch</dc:creator>
  <dc:description>9Slide.vn</dc:description>
  <cp:lastModifiedBy>hung.nv2510hung.nv2510</cp:lastModifiedBy>
  <cp:revision>7</cp:revision>
  <dcterms:created xsi:type="dcterms:W3CDTF">2023-03-28T03:35:09Z</dcterms:created>
  <dcterms:modified xsi:type="dcterms:W3CDTF">2023-08-21T04:21:25Z</dcterms:modified>
  <cp:category>9Slide.vn</cp:category>
</cp:coreProperties>
</file>