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1"/>
  </p:notesMasterIdLst>
  <p:sldIdLst>
    <p:sldId id="257" r:id="rId4"/>
    <p:sldId id="364" r:id="rId5"/>
    <p:sldId id="256" r:id="rId6"/>
    <p:sldId id="267" r:id="rId7"/>
    <p:sldId id="260" r:id="rId8"/>
    <p:sldId id="373" r:id="rId9"/>
    <p:sldId id="376" r:id="rId10"/>
    <p:sldId id="377" r:id="rId11"/>
    <p:sldId id="378" r:id="rId12"/>
    <p:sldId id="379" r:id="rId13"/>
    <p:sldId id="381" r:id="rId14"/>
    <p:sldId id="382" r:id="rId15"/>
    <p:sldId id="385" r:id="rId16"/>
    <p:sldId id="383" r:id="rId17"/>
    <p:sldId id="384" r:id="rId18"/>
    <p:sldId id="386" r:id="rId19"/>
    <p:sldId id="261" r:id="rId20"/>
    <p:sldId id="258" r:id="rId21"/>
    <p:sldId id="259" r:id="rId22"/>
    <p:sldId id="263" r:id="rId23"/>
    <p:sldId id="274" r:id="rId24"/>
    <p:sldId id="272" r:id="rId25"/>
    <p:sldId id="273" r:id="rId26"/>
    <p:sldId id="387" r:id="rId27"/>
    <p:sldId id="374" r:id="rId28"/>
    <p:sldId id="266" r:id="rId29"/>
    <p:sldId id="38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76"/>
            <p14:sldId id="377"/>
            <p14:sldId id="378"/>
            <p14:sldId id="379"/>
            <p14:sldId id="381"/>
            <p14:sldId id="382"/>
            <p14:sldId id="385"/>
            <p14:sldId id="383"/>
            <p14:sldId id="384"/>
            <p14:sldId id="386"/>
          </p14:sldIdLst>
        </p14:section>
        <p14:section name="SHL" id="{A13DB347-C564-4436-BE85-EF03CBD32C2D}">
          <p14:sldIdLst>
            <p14:sldId id="261"/>
            <p14:sldId id="258"/>
            <p14:sldId id="259"/>
            <p14:sldId id="263"/>
          </p14:sldIdLst>
        </p14:section>
        <p14:section name="HĐ nối tiếp" id="{3ADF448C-8E95-45D1-860C-1D3CE70BC927}">
          <p14:sldIdLst>
            <p14:sldId id="274"/>
            <p14:sldId id="272"/>
            <p14:sldId id="273"/>
            <p14:sldId id="387"/>
          </p14:sldIdLst>
        </p14:section>
        <p14:section name="Tự đánh giá" id="{7E3EA2DB-4ECA-46C4-AE99-1BDB6E5D3586}">
          <p14:sldIdLst/>
        </p14:section>
        <p14:section name="END" id="{09D271F4-F85F-46E8-ACF3-54DB7682D3DB}">
          <p14:sldIdLst>
            <p14:sldId id="374"/>
            <p14:sldId id="266"/>
            <p14:sldId id="3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99555B-D341-40BF-9FCF-B640FC3E9A8E}" v="2148" dt="2023-04-24T02:35:52.845"/>
    <p1510:client id="{96F9C4B2-79E1-4DE2-BC42-3F4F628F26BF}" v="424" dt="2023-04-24T03:12:21.276"/>
    <p1510:client id="{DB9E9954-133F-42E0-BE37-619928E60EBC}" v="36" dt="2023-04-24T01:53:54.2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60"/>
  </p:normalViewPr>
  <p:slideViewPr>
    <p:cSldViewPr snapToGrid="0">
      <p:cViewPr varScale="1">
        <p:scale>
          <a:sx n="65" d="100"/>
          <a:sy n="65" d="100"/>
        </p:scale>
        <p:origin x="108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96F9C4B2-79E1-4DE2-BC42-3F4F628F26BF}"/>
    <pc:docChg chg="custSel delSld modSld modMainMaster modSection">
      <pc:chgData name="Nguyen Huy" userId="03e08db4-59cf-4cb4-b2d1-70d2dd8489fe" providerId="ADAL" clId="{96F9C4B2-79E1-4DE2-BC42-3F4F628F26BF}" dt="2023-04-24T03:12:21.276" v="824"/>
      <pc:docMkLst>
        <pc:docMk/>
      </pc:docMkLst>
      <pc:sldChg chg="modAnim">
        <pc:chgData name="Nguyen Huy" userId="03e08db4-59cf-4cb4-b2d1-70d2dd8489fe" providerId="ADAL" clId="{96F9C4B2-79E1-4DE2-BC42-3F4F628F26BF}" dt="2023-04-24T03:12:10.891" v="767"/>
        <pc:sldMkLst>
          <pc:docMk/>
          <pc:sldMk cId="522577783" sldId="263"/>
        </pc:sldMkLst>
      </pc:sldChg>
      <pc:sldChg chg="modAnim">
        <pc:chgData name="Nguyen Huy" userId="03e08db4-59cf-4cb4-b2d1-70d2dd8489fe" providerId="ADAL" clId="{96F9C4B2-79E1-4DE2-BC42-3F4F628F26BF}" dt="2023-04-24T03:07:14.071" v="4"/>
        <pc:sldMkLst>
          <pc:docMk/>
          <pc:sldMk cId="1308164110" sldId="267"/>
        </pc:sldMkLst>
      </pc:sldChg>
      <pc:sldChg chg="modAnim">
        <pc:chgData name="Nguyen Huy" userId="03e08db4-59cf-4cb4-b2d1-70d2dd8489fe" providerId="ADAL" clId="{96F9C4B2-79E1-4DE2-BC42-3F4F628F26BF}" dt="2023-04-24T03:07:08.783" v="2"/>
        <pc:sldMkLst>
          <pc:docMk/>
          <pc:sldMk cId="1309629433" sldId="364"/>
        </pc:sldMkLst>
      </pc:sldChg>
      <pc:sldChg chg="delSp modSp modAnim">
        <pc:chgData name="Nguyen Huy" userId="03e08db4-59cf-4cb4-b2d1-70d2dd8489fe" providerId="ADAL" clId="{96F9C4B2-79E1-4DE2-BC42-3F4F628F26BF}" dt="2023-04-24T03:08:12.458" v="209"/>
        <pc:sldMkLst>
          <pc:docMk/>
          <pc:sldMk cId="1023419326" sldId="373"/>
        </pc:sldMkLst>
        <pc:spChg chg="mod topLvl">
          <ac:chgData name="Nguyen Huy" userId="03e08db4-59cf-4cb4-b2d1-70d2dd8489fe" providerId="ADAL" clId="{96F9C4B2-79E1-4DE2-BC42-3F4F628F26BF}" dt="2023-04-24T03:07:54.962" v="148" actId="165"/>
          <ac:spMkLst>
            <pc:docMk/>
            <pc:sldMk cId="1023419326" sldId="373"/>
            <ac:spMk id="8" creationId="{7DD55317-93BB-6721-1D4B-A746DF3BDE8B}"/>
          </ac:spMkLst>
        </pc:spChg>
        <pc:grpChg chg="del">
          <ac:chgData name="Nguyen Huy" userId="03e08db4-59cf-4cb4-b2d1-70d2dd8489fe" providerId="ADAL" clId="{96F9C4B2-79E1-4DE2-BC42-3F4F628F26BF}" dt="2023-04-24T03:07:54.962" v="148" actId="165"/>
          <ac:grpSpMkLst>
            <pc:docMk/>
            <pc:sldMk cId="1023419326" sldId="373"/>
            <ac:grpSpMk id="6" creationId="{76D3AAEA-150E-D37E-CE2E-891A777C2715}"/>
          </ac:grpSpMkLst>
        </pc:grpChg>
        <pc:picChg chg="mod topLvl">
          <ac:chgData name="Nguyen Huy" userId="03e08db4-59cf-4cb4-b2d1-70d2dd8489fe" providerId="ADAL" clId="{96F9C4B2-79E1-4DE2-BC42-3F4F628F26BF}" dt="2023-04-24T03:07:54.962" v="148" actId="165"/>
          <ac:picMkLst>
            <pc:docMk/>
            <pc:sldMk cId="1023419326" sldId="373"/>
            <ac:picMk id="7" creationId="{684776A7-380A-B400-C431-94B891B29C2E}"/>
          </ac:picMkLst>
        </pc:picChg>
      </pc:sldChg>
      <pc:sldChg chg="modAnim">
        <pc:chgData name="Nguyen Huy" userId="03e08db4-59cf-4cb4-b2d1-70d2dd8489fe" providerId="ADAL" clId="{96F9C4B2-79E1-4DE2-BC42-3F4F628F26BF}" dt="2023-04-24T03:12:18.332" v="797"/>
        <pc:sldMkLst>
          <pc:docMk/>
          <pc:sldMk cId="2554166935" sldId="374"/>
        </pc:sldMkLst>
      </pc:sldChg>
      <pc:sldChg chg="modAnim">
        <pc:chgData name="Nguyen Huy" userId="03e08db4-59cf-4cb4-b2d1-70d2dd8489fe" providerId="ADAL" clId="{96F9C4B2-79E1-4DE2-BC42-3F4F628F26BF}" dt="2023-04-24T03:08:23.682" v="225"/>
        <pc:sldMkLst>
          <pc:docMk/>
          <pc:sldMk cId="595767788" sldId="376"/>
        </pc:sldMkLst>
      </pc:sldChg>
      <pc:sldChg chg="modAnim">
        <pc:chgData name="Nguyen Huy" userId="03e08db4-59cf-4cb4-b2d1-70d2dd8489fe" providerId="ADAL" clId="{96F9C4B2-79E1-4DE2-BC42-3F4F628F26BF}" dt="2023-04-24T03:08:33.679" v="242"/>
        <pc:sldMkLst>
          <pc:docMk/>
          <pc:sldMk cId="4237052685" sldId="377"/>
        </pc:sldMkLst>
      </pc:sldChg>
      <pc:sldChg chg="modAnim">
        <pc:chgData name="Nguyen Huy" userId="03e08db4-59cf-4cb4-b2d1-70d2dd8489fe" providerId="ADAL" clId="{96F9C4B2-79E1-4DE2-BC42-3F4F628F26BF}" dt="2023-04-24T03:08:53.467" v="301"/>
        <pc:sldMkLst>
          <pc:docMk/>
          <pc:sldMk cId="641693908" sldId="378"/>
        </pc:sldMkLst>
      </pc:sldChg>
      <pc:sldChg chg="modAnim">
        <pc:chgData name="Nguyen Huy" userId="03e08db4-59cf-4cb4-b2d1-70d2dd8489fe" providerId="ADAL" clId="{96F9C4B2-79E1-4DE2-BC42-3F4F628F26BF}" dt="2023-04-24T03:09:08.980" v="333"/>
        <pc:sldMkLst>
          <pc:docMk/>
          <pc:sldMk cId="97147471" sldId="379"/>
        </pc:sldMkLst>
      </pc:sldChg>
      <pc:sldChg chg="modSp del mod">
        <pc:chgData name="Nguyen Huy" userId="03e08db4-59cf-4cb4-b2d1-70d2dd8489fe" providerId="ADAL" clId="{96F9C4B2-79E1-4DE2-BC42-3F4F628F26BF}" dt="2023-04-24T03:09:31.925" v="362" actId="47"/>
        <pc:sldMkLst>
          <pc:docMk/>
          <pc:sldMk cId="3161994426" sldId="380"/>
        </pc:sldMkLst>
        <pc:grpChg chg="mod">
          <ac:chgData name="Nguyen Huy" userId="03e08db4-59cf-4cb4-b2d1-70d2dd8489fe" providerId="ADAL" clId="{96F9C4B2-79E1-4DE2-BC42-3F4F628F26BF}" dt="2023-04-24T03:09:22.976" v="361" actId="1076"/>
          <ac:grpSpMkLst>
            <pc:docMk/>
            <pc:sldMk cId="3161994426" sldId="380"/>
            <ac:grpSpMk id="3" creationId="{24F4BE39-6764-7B17-2A43-005D68435F4B}"/>
          </ac:grpSpMkLst>
        </pc:grpChg>
      </pc:sldChg>
      <pc:sldChg chg="modAnim">
        <pc:chgData name="Nguyen Huy" userId="03e08db4-59cf-4cb4-b2d1-70d2dd8489fe" providerId="ADAL" clId="{96F9C4B2-79E1-4DE2-BC42-3F4F628F26BF}" dt="2023-04-24T03:10:01.959" v="423"/>
        <pc:sldMkLst>
          <pc:docMk/>
          <pc:sldMk cId="2674751778" sldId="381"/>
        </pc:sldMkLst>
      </pc:sldChg>
      <pc:sldChg chg="modAnim">
        <pc:chgData name="Nguyen Huy" userId="03e08db4-59cf-4cb4-b2d1-70d2dd8489fe" providerId="ADAL" clId="{96F9C4B2-79E1-4DE2-BC42-3F4F628F26BF}" dt="2023-04-24T03:10:34.823" v="526"/>
        <pc:sldMkLst>
          <pc:docMk/>
          <pc:sldMk cId="3395274566" sldId="382"/>
        </pc:sldMkLst>
      </pc:sldChg>
      <pc:sldChg chg="modAnim">
        <pc:chgData name="Nguyen Huy" userId="03e08db4-59cf-4cb4-b2d1-70d2dd8489fe" providerId="ADAL" clId="{96F9C4B2-79E1-4DE2-BC42-3F4F628F26BF}" dt="2023-04-24T03:11:35.625" v="676"/>
        <pc:sldMkLst>
          <pc:docMk/>
          <pc:sldMk cId="67917543" sldId="383"/>
        </pc:sldMkLst>
      </pc:sldChg>
      <pc:sldChg chg="modAnim">
        <pc:chgData name="Nguyen Huy" userId="03e08db4-59cf-4cb4-b2d1-70d2dd8489fe" providerId="ADAL" clId="{96F9C4B2-79E1-4DE2-BC42-3F4F628F26BF}" dt="2023-04-24T03:11:53.746" v="706"/>
        <pc:sldMkLst>
          <pc:docMk/>
          <pc:sldMk cId="2830864838" sldId="384"/>
        </pc:sldMkLst>
      </pc:sldChg>
      <pc:sldChg chg="modAnim">
        <pc:chgData name="Nguyen Huy" userId="03e08db4-59cf-4cb4-b2d1-70d2dd8489fe" providerId="ADAL" clId="{96F9C4B2-79E1-4DE2-BC42-3F4F628F26BF}" dt="2023-04-24T03:11:02.736" v="586"/>
        <pc:sldMkLst>
          <pc:docMk/>
          <pc:sldMk cId="605657954" sldId="385"/>
        </pc:sldMkLst>
      </pc:sldChg>
      <pc:sldChg chg="modAnim">
        <pc:chgData name="Nguyen Huy" userId="03e08db4-59cf-4cb4-b2d1-70d2dd8489fe" providerId="ADAL" clId="{96F9C4B2-79E1-4DE2-BC42-3F4F628F26BF}" dt="2023-04-24T03:12:02.019" v="735"/>
        <pc:sldMkLst>
          <pc:docMk/>
          <pc:sldMk cId="1955089068" sldId="386"/>
        </pc:sldMkLst>
      </pc:sldChg>
      <pc:sldMasterChg chg="addSp delSp modSp mod">
        <pc:chgData name="Nguyen Huy" userId="03e08db4-59cf-4cb4-b2d1-70d2dd8489fe" providerId="ADAL" clId="{96F9C4B2-79E1-4DE2-BC42-3F4F628F26BF}" dt="2023-04-24T03:12:21.276" v="824"/>
        <pc:sldMasterMkLst>
          <pc:docMk/>
          <pc:sldMasterMk cId="27313813" sldId="2147483648"/>
        </pc:sldMasterMkLst>
        <pc:spChg chg="mod modVis">
          <ac:chgData name="Nguyen Huy" userId="03e08db4-59cf-4cb4-b2d1-70d2dd8489fe" providerId="ADAL" clId="{96F9C4B2-79E1-4DE2-BC42-3F4F628F26BF}" dt="2023-04-24T03:12:21.261" v="803"/>
          <ac:spMkLst>
            <pc:docMk/>
            <pc:sldMasterMk cId="27313813" sldId="2147483648"/>
            <ac:spMk id="3" creationId="{00000000-0000-0000-0000-000000000000}"/>
          </ac:spMkLst>
        </pc:spChg>
        <pc:spChg chg="mod modVis">
          <ac:chgData name="Nguyen Huy" userId="03e08db4-59cf-4cb4-b2d1-70d2dd8489fe" providerId="ADAL" clId="{96F9C4B2-79E1-4DE2-BC42-3F4F628F26BF}" dt="2023-04-24T03:12:21.262" v="805"/>
          <ac:spMkLst>
            <pc:docMk/>
            <pc:sldMasterMk cId="27313813" sldId="2147483648"/>
            <ac:spMk id="4" creationId="{00000000-0000-0000-0000-000000000000}"/>
          </ac:spMkLst>
        </pc:spChg>
        <pc:spChg chg="mod modVis">
          <ac:chgData name="Nguyen Huy" userId="03e08db4-59cf-4cb4-b2d1-70d2dd8489fe" providerId="ADAL" clId="{96F9C4B2-79E1-4DE2-BC42-3F4F628F26BF}" dt="2023-04-24T03:12:21.263" v="807"/>
          <ac:spMkLst>
            <pc:docMk/>
            <pc:sldMasterMk cId="27313813" sldId="2147483648"/>
            <ac:spMk id="5" creationId="{00000000-0000-0000-0000-000000000000}"/>
          </ac:spMkLst>
        </pc:spChg>
        <pc:spChg chg="mod modVis">
          <ac:chgData name="Nguyen Huy" userId="03e08db4-59cf-4cb4-b2d1-70d2dd8489fe" providerId="ADAL" clId="{96F9C4B2-79E1-4DE2-BC42-3F4F628F26BF}" dt="2023-04-24T03:12:21.264" v="809"/>
          <ac:spMkLst>
            <pc:docMk/>
            <pc:sldMasterMk cId="27313813" sldId="2147483648"/>
            <ac:spMk id="6" creationId="{00000000-0000-0000-0000-000000000000}"/>
          </ac:spMkLst>
        </pc:spChg>
        <pc:spChg chg="add del mod ord modVis">
          <ac:chgData name="Nguyen Huy" userId="03e08db4-59cf-4cb4-b2d1-70d2dd8489fe" providerId="ADAL" clId="{96F9C4B2-79E1-4DE2-BC42-3F4F628F26BF}" dt="2023-04-24T03:07:23.995" v="36"/>
          <ac:spMkLst>
            <pc:docMk/>
            <pc:sldMasterMk cId="27313813" sldId="2147483648"/>
            <ac:spMk id="7" creationId="{765F2DD9-886B-1AE2-CD1C-D385A13F1BA1}"/>
          </ac:spMkLst>
        </pc:spChg>
        <pc:spChg chg="add del mod ord modVis">
          <ac:chgData name="Nguyen Huy" userId="03e08db4-59cf-4cb4-b2d1-70d2dd8489fe" providerId="ADAL" clId="{96F9C4B2-79E1-4DE2-BC42-3F4F628F26BF}" dt="2023-04-24T03:07:33.314" v="66"/>
          <ac:spMkLst>
            <pc:docMk/>
            <pc:sldMasterMk cId="27313813" sldId="2147483648"/>
            <ac:spMk id="8" creationId="{39B572B1-7989-3474-39B6-6751B4F9851D}"/>
          </ac:spMkLst>
        </pc:spChg>
        <pc:spChg chg="add del mod ord modVis">
          <ac:chgData name="Nguyen Huy" userId="03e08db4-59cf-4cb4-b2d1-70d2dd8489fe" providerId="ADAL" clId="{96F9C4B2-79E1-4DE2-BC42-3F4F628F26BF}" dt="2023-04-24T03:07:42.875" v="95"/>
          <ac:spMkLst>
            <pc:docMk/>
            <pc:sldMasterMk cId="27313813" sldId="2147483648"/>
            <ac:spMk id="9" creationId="{373EE7F5-3E58-4EFC-ACED-597EC02E44AA}"/>
          </ac:spMkLst>
        </pc:spChg>
        <pc:spChg chg="add del mod ord modVis">
          <ac:chgData name="Nguyen Huy" userId="03e08db4-59cf-4cb4-b2d1-70d2dd8489fe" providerId="ADAL" clId="{96F9C4B2-79E1-4DE2-BC42-3F4F628F26BF}" dt="2023-04-24T03:07:52.168" v="124"/>
          <ac:spMkLst>
            <pc:docMk/>
            <pc:sldMasterMk cId="27313813" sldId="2147483648"/>
            <ac:spMk id="10" creationId="{8AFDE710-F1AE-0302-4031-5182AFA302CC}"/>
          </ac:spMkLst>
        </pc:spChg>
        <pc:spChg chg="add del mod ord modVis">
          <ac:chgData name="Nguyen Huy" userId="03e08db4-59cf-4cb4-b2d1-70d2dd8489fe" providerId="ADAL" clId="{96F9C4B2-79E1-4DE2-BC42-3F4F628F26BF}" dt="2023-04-24T03:08:01.455" v="154"/>
          <ac:spMkLst>
            <pc:docMk/>
            <pc:sldMasterMk cId="27313813" sldId="2147483648"/>
            <ac:spMk id="11" creationId="{DD695C3F-9E9E-48B4-F9AA-46A36014A5D7}"/>
          </ac:spMkLst>
        </pc:spChg>
        <pc:spChg chg="add del mod ord modVis">
          <ac:chgData name="Nguyen Huy" userId="03e08db4-59cf-4cb4-b2d1-70d2dd8489fe" providerId="ADAL" clId="{96F9C4B2-79E1-4DE2-BC42-3F4F628F26BF}" dt="2023-04-24T03:08:11.515" v="185"/>
          <ac:spMkLst>
            <pc:docMk/>
            <pc:sldMasterMk cId="27313813" sldId="2147483648"/>
            <ac:spMk id="12" creationId="{5DFE697E-5024-5924-CD74-FD5C7A47B334}"/>
          </ac:spMkLst>
        </pc:spChg>
        <pc:spChg chg="add del mod ord modVis">
          <ac:chgData name="Nguyen Huy" userId="03e08db4-59cf-4cb4-b2d1-70d2dd8489fe" providerId="ADAL" clId="{96F9C4B2-79E1-4DE2-BC42-3F4F628F26BF}" dt="2023-04-24T03:08:23.380" v="211" actId="478"/>
          <ac:spMkLst>
            <pc:docMk/>
            <pc:sldMasterMk cId="27313813" sldId="2147483648"/>
            <ac:spMk id="13" creationId="{A03EDBDF-6E7B-A5A4-1F46-414851306B23}"/>
          </ac:spMkLst>
        </pc:spChg>
        <pc:spChg chg="del mod ord modVis">
          <ac:chgData name="Nguyen Huy" userId="03e08db4-59cf-4cb4-b2d1-70d2dd8489fe" providerId="ADAL" clId="{96F9C4B2-79E1-4DE2-BC42-3F4F628F26BF}" dt="2023-04-24T03:08:33.334" v="228" actId="478"/>
          <ac:spMkLst>
            <pc:docMk/>
            <pc:sldMasterMk cId="27313813" sldId="2147483648"/>
            <ac:spMk id="14" creationId="{37AB5302-7904-30B1-FA0D-9DD0521EAAB1}"/>
          </ac:spMkLst>
        </pc:spChg>
        <pc:spChg chg="del mod ord modVis">
          <ac:chgData name="Nguyen Huy" userId="03e08db4-59cf-4cb4-b2d1-70d2dd8489fe" providerId="ADAL" clId="{96F9C4B2-79E1-4DE2-BC42-3F4F628F26BF}" dt="2023-04-24T03:08:42.661" v="246"/>
          <ac:spMkLst>
            <pc:docMk/>
            <pc:sldMasterMk cId="27313813" sldId="2147483648"/>
            <ac:spMk id="15" creationId="{5C5F95A4-3EC8-CE06-91B6-B8D48E599A60}"/>
          </ac:spMkLst>
        </pc:spChg>
        <pc:spChg chg="add del mod ord modVis">
          <ac:chgData name="Nguyen Huy" userId="03e08db4-59cf-4cb4-b2d1-70d2dd8489fe" providerId="ADAL" clId="{96F9C4B2-79E1-4DE2-BC42-3F4F628F26BF}" dt="2023-04-24T03:08:52.206" v="277"/>
          <ac:spMkLst>
            <pc:docMk/>
            <pc:sldMasterMk cId="27313813" sldId="2147483648"/>
            <ac:spMk id="16" creationId="{4D3E1E93-FCAC-6E70-9168-CFB88F49A9B6}"/>
          </ac:spMkLst>
        </pc:spChg>
        <pc:spChg chg="add del mod ord modVis">
          <ac:chgData name="Nguyen Huy" userId="03e08db4-59cf-4cb4-b2d1-70d2dd8489fe" providerId="ADAL" clId="{96F9C4B2-79E1-4DE2-BC42-3F4F628F26BF}" dt="2023-04-24T03:09:01.695" v="306"/>
          <ac:spMkLst>
            <pc:docMk/>
            <pc:sldMasterMk cId="27313813" sldId="2147483648"/>
            <ac:spMk id="17" creationId="{9ACA0E28-5998-7A17-0706-55E26209AA5B}"/>
          </ac:spMkLst>
        </pc:spChg>
        <pc:spChg chg="add del mod ord modVis">
          <ac:chgData name="Nguyen Huy" userId="03e08db4-59cf-4cb4-b2d1-70d2dd8489fe" providerId="ADAL" clId="{96F9C4B2-79E1-4DE2-BC42-3F4F628F26BF}" dt="2023-04-24T03:09:11.024" v="337"/>
          <ac:spMkLst>
            <pc:docMk/>
            <pc:sldMasterMk cId="27313813" sldId="2147483648"/>
            <ac:spMk id="18" creationId="{D2D27BCF-00F9-7AD1-ED6D-2D4C34C65FDC}"/>
          </ac:spMkLst>
        </pc:spChg>
        <pc:spChg chg="add del mod ord modVis">
          <ac:chgData name="Nguyen Huy" userId="03e08db4-59cf-4cb4-b2d1-70d2dd8489fe" providerId="ADAL" clId="{96F9C4B2-79E1-4DE2-BC42-3F4F628F26BF}" dt="2023-04-24T03:09:32.191" v="366"/>
          <ac:spMkLst>
            <pc:docMk/>
            <pc:sldMasterMk cId="27313813" sldId="2147483648"/>
            <ac:spMk id="19" creationId="{42CBE352-48F6-EFB8-81C8-DA00D1197A94}"/>
          </ac:spMkLst>
        </pc:spChg>
        <pc:spChg chg="add del mod ord modVis">
          <ac:chgData name="Nguyen Huy" userId="03e08db4-59cf-4cb4-b2d1-70d2dd8489fe" providerId="ADAL" clId="{96F9C4B2-79E1-4DE2-BC42-3F4F628F26BF}" dt="2023-04-24T03:09:53.014" v="397"/>
          <ac:spMkLst>
            <pc:docMk/>
            <pc:sldMasterMk cId="27313813" sldId="2147483648"/>
            <ac:spMk id="20" creationId="{AC06B704-D9D2-C67D-83F5-EDB56CBE8580}"/>
          </ac:spMkLst>
        </pc:spChg>
        <pc:spChg chg="add del mod ord modVis">
          <ac:chgData name="Nguyen Huy" userId="03e08db4-59cf-4cb4-b2d1-70d2dd8489fe" providerId="ADAL" clId="{96F9C4B2-79E1-4DE2-BC42-3F4F628F26BF}" dt="2023-04-24T03:10:02.475" v="427"/>
          <ac:spMkLst>
            <pc:docMk/>
            <pc:sldMasterMk cId="27313813" sldId="2147483648"/>
            <ac:spMk id="21" creationId="{D032CA95-E1E8-FAC6-973E-EAAFA59FE649}"/>
          </ac:spMkLst>
        </pc:spChg>
        <pc:spChg chg="add del mod ord modVis">
          <ac:chgData name="Nguyen Huy" userId="03e08db4-59cf-4cb4-b2d1-70d2dd8489fe" providerId="ADAL" clId="{96F9C4B2-79E1-4DE2-BC42-3F4F628F26BF}" dt="2023-04-24T03:10:12.131" v="455"/>
          <ac:spMkLst>
            <pc:docMk/>
            <pc:sldMasterMk cId="27313813" sldId="2147483648"/>
            <ac:spMk id="22" creationId="{7BC9159F-EDDA-D1E4-1AD7-BF15B4B3153F}"/>
          </ac:spMkLst>
        </pc:spChg>
        <pc:spChg chg="add del mod ord modVis">
          <ac:chgData name="Nguyen Huy" userId="03e08db4-59cf-4cb4-b2d1-70d2dd8489fe" providerId="ADAL" clId="{96F9C4B2-79E1-4DE2-BC42-3F4F628F26BF}" dt="2023-04-24T03:10:22.255" v="482" actId="478"/>
          <ac:spMkLst>
            <pc:docMk/>
            <pc:sldMasterMk cId="27313813" sldId="2147483648"/>
            <ac:spMk id="23" creationId="{A89B66C4-8903-C24B-3891-A6C36751BCF6}"/>
          </ac:spMkLst>
        </pc:spChg>
        <pc:spChg chg="del mod ord modVis">
          <ac:chgData name="Nguyen Huy" userId="03e08db4-59cf-4cb4-b2d1-70d2dd8489fe" providerId="ADAL" clId="{96F9C4B2-79E1-4DE2-BC42-3F4F628F26BF}" dt="2023-04-24T03:10:32.376" v="501"/>
          <ac:spMkLst>
            <pc:docMk/>
            <pc:sldMasterMk cId="27313813" sldId="2147483648"/>
            <ac:spMk id="24" creationId="{1C19BC9B-C85D-8EE4-F2E8-C12F7DB71722}"/>
          </ac:spMkLst>
        </pc:spChg>
        <pc:spChg chg="add del mod ord modVis">
          <ac:chgData name="Nguyen Huy" userId="03e08db4-59cf-4cb4-b2d1-70d2dd8489fe" providerId="ADAL" clId="{96F9C4B2-79E1-4DE2-BC42-3F4F628F26BF}" dt="2023-04-24T03:10:43.614" v="531"/>
          <ac:spMkLst>
            <pc:docMk/>
            <pc:sldMasterMk cId="27313813" sldId="2147483648"/>
            <ac:spMk id="25" creationId="{D43CBB62-55F8-4C9E-73EA-8E646FC5CDF5}"/>
          </ac:spMkLst>
        </pc:spChg>
        <pc:spChg chg="add del mod ord modVis">
          <ac:chgData name="Nguyen Huy" userId="03e08db4-59cf-4cb4-b2d1-70d2dd8489fe" providerId="ADAL" clId="{96F9C4B2-79E1-4DE2-BC42-3F4F628F26BF}" dt="2023-04-24T03:10:54.267" v="560"/>
          <ac:spMkLst>
            <pc:docMk/>
            <pc:sldMasterMk cId="27313813" sldId="2147483648"/>
            <ac:spMk id="26" creationId="{E63A3071-A4E7-A76A-8F21-BF1ED7EC11AA}"/>
          </ac:spMkLst>
        </pc:spChg>
        <pc:spChg chg="add del mod ord modVis">
          <ac:chgData name="Nguyen Huy" userId="03e08db4-59cf-4cb4-b2d1-70d2dd8489fe" providerId="ADAL" clId="{96F9C4B2-79E1-4DE2-BC42-3F4F628F26BF}" dt="2023-04-24T03:11:04.222" v="590"/>
          <ac:spMkLst>
            <pc:docMk/>
            <pc:sldMasterMk cId="27313813" sldId="2147483648"/>
            <ac:spMk id="27" creationId="{B86B9635-75C3-7166-D6DC-7B30CDB047D5}"/>
          </ac:spMkLst>
        </pc:spChg>
        <pc:spChg chg="add del mod ord modVis">
          <ac:chgData name="Nguyen Huy" userId="03e08db4-59cf-4cb4-b2d1-70d2dd8489fe" providerId="ADAL" clId="{96F9C4B2-79E1-4DE2-BC42-3F4F628F26BF}" dt="2023-04-24T03:11:13.961" v="618"/>
          <ac:spMkLst>
            <pc:docMk/>
            <pc:sldMasterMk cId="27313813" sldId="2147483648"/>
            <ac:spMk id="28" creationId="{94257F16-945F-088E-65B5-FD62BA7FD710}"/>
          </ac:spMkLst>
        </pc:spChg>
        <pc:spChg chg="add del mod ord modVis">
          <ac:chgData name="Nguyen Huy" userId="03e08db4-59cf-4cb4-b2d1-70d2dd8489fe" providerId="ADAL" clId="{96F9C4B2-79E1-4DE2-BC42-3F4F628F26BF}" dt="2023-04-24T03:11:23.297" v="651"/>
          <ac:spMkLst>
            <pc:docMk/>
            <pc:sldMasterMk cId="27313813" sldId="2147483648"/>
            <ac:spMk id="29" creationId="{2D143D43-1529-C36F-8CFF-C43C7FA3498C}"/>
          </ac:spMkLst>
        </pc:spChg>
        <pc:spChg chg="add del mod ord modVis">
          <ac:chgData name="Nguyen Huy" userId="03e08db4-59cf-4cb4-b2d1-70d2dd8489fe" providerId="ADAL" clId="{96F9C4B2-79E1-4DE2-BC42-3F4F628F26BF}" dt="2023-04-24T03:11:44.022" v="680"/>
          <ac:spMkLst>
            <pc:docMk/>
            <pc:sldMasterMk cId="27313813" sldId="2147483648"/>
            <ac:spMk id="30" creationId="{5A611D57-6620-9BE6-AA84-5335E9EBC2F0}"/>
          </ac:spMkLst>
        </pc:spChg>
        <pc:spChg chg="add del mod ord modVis">
          <ac:chgData name="Nguyen Huy" userId="03e08db4-59cf-4cb4-b2d1-70d2dd8489fe" providerId="ADAL" clId="{96F9C4B2-79E1-4DE2-BC42-3F4F628F26BF}" dt="2023-04-24T03:11:53.912" v="710"/>
          <ac:spMkLst>
            <pc:docMk/>
            <pc:sldMasterMk cId="27313813" sldId="2147483648"/>
            <ac:spMk id="31" creationId="{FD4A6D63-7740-A4C6-0AA8-2D3690B013B9}"/>
          </ac:spMkLst>
        </pc:spChg>
        <pc:spChg chg="add del mod ord modVis">
          <ac:chgData name="Nguyen Huy" userId="03e08db4-59cf-4cb4-b2d1-70d2dd8489fe" providerId="ADAL" clId="{96F9C4B2-79E1-4DE2-BC42-3F4F628F26BF}" dt="2023-04-24T03:12:04.019" v="739"/>
          <ac:spMkLst>
            <pc:docMk/>
            <pc:sldMasterMk cId="27313813" sldId="2147483648"/>
            <ac:spMk id="32" creationId="{97C3C4F4-3F6B-75BB-D5A2-F34D81F48C5A}"/>
          </ac:spMkLst>
        </pc:spChg>
        <pc:spChg chg="add del mod ord modVis">
          <ac:chgData name="Nguyen Huy" userId="03e08db4-59cf-4cb4-b2d1-70d2dd8489fe" providerId="ADAL" clId="{96F9C4B2-79E1-4DE2-BC42-3F4F628F26BF}" dt="2023-04-24T03:12:13.802" v="771"/>
          <ac:spMkLst>
            <pc:docMk/>
            <pc:sldMasterMk cId="27313813" sldId="2147483648"/>
            <ac:spMk id="33" creationId="{967A5CC9-B60E-39B1-07E2-43DF6C916D6B}"/>
          </ac:spMkLst>
        </pc:spChg>
        <pc:spChg chg="add del mod ord modVis">
          <ac:chgData name="Nguyen Huy" userId="03e08db4-59cf-4cb4-b2d1-70d2dd8489fe" providerId="ADAL" clId="{96F9C4B2-79E1-4DE2-BC42-3F4F628F26BF}" dt="2023-04-24T03:12:21.260" v="801"/>
          <ac:spMkLst>
            <pc:docMk/>
            <pc:sldMasterMk cId="27313813" sldId="2147483648"/>
            <ac:spMk id="34" creationId="{0A99319D-ED09-D0E8-9391-6F1207042ABA}"/>
          </ac:spMkLst>
        </pc:spChg>
        <pc:spChg chg="add mod ord">
          <ac:chgData name="Nguyen Huy" userId="03e08db4-59cf-4cb4-b2d1-70d2dd8489fe" providerId="ADAL" clId="{96F9C4B2-79E1-4DE2-BC42-3F4F628F26BF}" dt="2023-04-24T03:12:21.276" v="824"/>
          <ac:spMkLst>
            <pc:docMk/>
            <pc:sldMasterMk cId="27313813" sldId="2147483648"/>
            <ac:spMk id="35" creationId="{EBC3E751-1FCA-43B0-95F9-1F0BF5E0943A}"/>
          </ac:spMkLst>
        </pc:spChg>
        <pc:spChg chg="del mod modVis">
          <ac:chgData name="Nguyen Huy" userId="03e08db4-59cf-4cb4-b2d1-70d2dd8489fe" providerId="ADAL" clId="{96F9C4B2-79E1-4DE2-BC42-3F4F628F26BF}" dt="2023-04-24T03:07:14.400" v="8"/>
          <ac:spMkLst>
            <pc:docMk/>
            <pc:sldMasterMk cId="27313813" sldId="2147483648"/>
            <ac:spMk id="168" creationId="{88097B59-0386-11C0-13FC-670B2088431B}"/>
          </ac:spMkLst>
        </pc:spChg>
      </pc:sldMasterChg>
    </pc:docChg>
  </pc:docChgLst>
  <pc:docChgLst>
    <pc:chgData name="Nguyen Huy" userId="03e08db4-59cf-4cb4-b2d1-70d2dd8489fe" providerId="ADAL" clId="{6E99555B-D341-40BF-9FCF-B640FC3E9A8E}"/>
    <pc:docChg chg="undo custSel addSld delSld modSld sldOrd modMainMaster modSection">
      <pc:chgData name="Nguyen Huy" userId="03e08db4-59cf-4cb4-b2d1-70d2dd8489fe" providerId="ADAL" clId="{6E99555B-D341-40BF-9FCF-B640FC3E9A8E}" dt="2023-04-24T02:35:52.845" v="5029"/>
      <pc:docMkLst>
        <pc:docMk/>
      </pc:docMkLst>
      <pc:sldChg chg="add del">
        <pc:chgData name="Nguyen Huy" userId="03e08db4-59cf-4cb4-b2d1-70d2dd8489fe" providerId="ADAL" clId="{6E99555B-D341-40BF-9FCF-B640FC3E9A8E}" dt="2023-04-24T02:15:49.260" v="2218" actId="47"/>
        <pc:sldMkLst>
          <pc:docMk/>
          <pc:sldMk cId="0" sldId="258"/>
        </pc:sldMkLst>
      </pc:sldChg>
      <pc:sldChg chg="addSp modSp mod">
        <pc:chgData name="Nguyen Huy" userId="03e08db4-59cf-4cb4-b2d1-70d2dd8489fe" providerId="ADAL" clId="{6E99555B-D341-40BF-9FCF-B640FC3E9A8E}" dt="2023-04-24T02:21:03.444" v="3100" actId="1036"/>
        <pc:sldMkLst>
          <pc:docMk/>
          <pc:sldMk cId="522577783" sldId="263"/>
        </pc:sldMkLst>
        <pc:picChg chg="add mod">
          <ac:chgData name="Nguyen Huy" userId="03e08db4-59cf-4cb4-b2d1-70d2dd8489fe" providerId="ADAL" clId="{6E99555B-D341-40BF-9FCF-B640FC3E9A8E}" dt="2023-04-24T02:21:03.444" v="3100" actId="1036"/>
          <ac:picMkLst>
            <pc:docMk/>
            <pc:sldMk cId="522577783" sldId="263"/>
            <ac:picMk id="3" creationId="{3B98CFF7-E0DE-6D7E-5CD2-B55223F9BCA1}"/>
          </ac:picMkLst>
        </pc:picChg>
      </pc:sldChg>
      <pc:sldChg chg="addSp modSp mod">
        <pc:chgData name="Nguyen Huy" userId="03e08db4-59cf-4cb4-b2d1-70d2dd8489fe" providerId="ADAL" clId="{6E99555B-D341-40BF-9FCF-B640FC3E9A8E}" dt="2023-04-24T02:20:47.105" v="3039" actId="1076"/>
        <pc:sldMkLst>
          <pc:docMk/>
          <pc:sldMk cId="1308164110" sldId="267"/>
        </pc:sldMkLst>
        <pc:picChg chg="add mod">
          <ac:chgData name="Nguyen Huy" userId="03e08db4-59cf-4cb4-b2d1-70d2dd8489fe" providerId="ADAL" clId="{6E99555B-D341-40BF-9FCF-B640FC3E9A8E}" dt="2023-04-24T02:20:47.105" v="3039" actId="1076"/>
          <ac:picMkLst>
            <pc:docMk/>
            <pc:sldMk cId="1308164110" sldId="267"/>
            <ac:picMk id="3" creationId="{F10B0B0D-8ACF-8752-9C70-856C28EA15CB}"/>
          </ac:picMkLst>
        </pc:picChg>
      </pc:sldChg>
      <pc:sldChg chg="modSp add del mod modTransition setBg">
        <pc:chgData name="Nguyen Huy" userId="03e08db4-59cf-4cb4-b2d1-70d2dd8489fe" providerId="ADAL" clId="{6E99555B-D341-40BF-9FCF-B640FC3E9A8E}" dt="2023-04-24T02:33:04.947" v="4534" actId="47"/>
        <pc:sldMkLst>
          <pc:docMk/>
          <pc:sldMk cId="1953160436" sldId="268"/>
        </pc:sldMkLst>
        <pc:spChg chg="mod">
          <ac:chgData name="Nguyen Huy" userId="03e08db4-59cf-4cb4-b2d1-70d2dd8489fe" providerId="ADAL" clId="{6E99555B-D341-40BF-9FCF-B640FC3E9A8E}" dt="2023-04-24T02:32:36.657" v="4441" actId="14100"/>
          <ac:spMkLst>
            <pc:docMk/>
            <pc:sldMk cId="1953160436" sldId="268"/>
            <ac:spMk id="22" creationId="{00000000-0000-0000-0000-000000000000}"/>
          </ac:spMkLst>
        </pc:spChg>
        <pc:spChg chg="mod">
          <ac:chgData name="Nguyen Huy" userId="03e08db4-59cf-4cb4-b2d1-70d2dd8489fe" providerId="ADAL" clId="{6E99555B-D341-40BF-9FCF-B640FC3E9A8E}" dt="2023-04-24T02:32:50.641" v="4506" actId="1035"/>
          <ac:spMkLst>
            <pc:docMk/>
            <pc:sldMk cId="1953160436" sldId="268"/>
            <ac:spMk id="25" creationId="{00000000-0000-0000-0000-000000000000}"/>
          </ac:spMkLst>
        </pc:spChg>
      </pc:sldChg>
      <pc:sldChg chg="add del">
        <pc:chgData name="Nguyen Huy" userId="03e08db4-59cf-4cb4-b2d1-70d2dd8489fe" providerId="ADAL" clId="{6E99555B-D341-40BF-9FCF-B640FC3E9A8E}" dt="2023-04-24T01:56:30.526" v="122" actId="47"/>
        <pc:sldMkLst>
          <pc:docMk/>
          <pc:sldMk cId="3668965660" sldId="272"/>
        </pc:sldMkLst>
      </pc:sldChg>
      <pc:sldChg chg="modSp add mod modTransition setBg">
        <pc:chgData name="Nguyen Huy" userId="03e08db4-59cf-4cb4-b2d1-70d2dd8489fe" providerId="ADAL" clId="{6E99555B-D341-40BF-9FCF-B640FC3E9A8E}" dt="2023-04-24T02:30:07.488" v="4043" actId="552"/>
        <pc:sldMkLst>
          <pc:docMk/>
          <pc:sldMk cId="4281231510" sldId="272"/>
        </pc:sldMkLst>
        <pc:spChg chg="mod">
          <ac:chgData name="Nguyen Huy" userId="03e08db4-59cf-4cb4-b2d1-70d2dd8489fe" providerId="ADAL" clId="{6E99555B-D341-40BF-9FCF-B640FC3E9A8E}" dt="2023-04-24T02:30:07.488" v="4043" actId="552"/>
          <ac:spMkLst>
            <pc:docMk/>
            <pc:sldMk cId="4281231510" sldId="272"/>
            <ac:spMk id="16" creationId="{00000000-0000-0000-0000-000000000000}"/>
          </ac:spMkLst>
        </pc:spChg>
        <pc:spChg chg="mod">
          <ac:chgData name="Nguyen Huy" userId="03e08db4-59cf-4cb4-b2d1-70d2dd8489fe" providerId="ADAL" clId="{6E99555B-D341-40BF-9FCF-B640FC3E9A8E}" dt="2023-04-24T02:30:07.488" v="4043" actId="552"/>
          <ac:spMkLst>
            <pc:docMk/>
            <pc:sldMk cId="4281231510" sldId="272"/>
            <ac:spMk id="17" creationId="{00000000-0000-0000-0000-000000000000}"/>
          </ac:spMkLst>
        </pc:spChg>
        <pc:spChg chg="mod">
          <ac:chgData name="Nguyen Huy" userId="03e08db4-59cf-4cb4-b2d1-70d2dd8489fe" providerId="ADAL" clId="{6E99555B-D341-40BF-9FCF-B640FC3E9A8E}" dt="2023-04-24T02:30:07.488" v="4043" actId="552"/>
          <ac:spMkLst>
            <pc:docMk/>
            <pc:sldMk cId="4281231510" sldId="272"/>
            <ac:spMk id="18" creationId="{00000000-0000-0000-0000-000000000000}"/>
          </ac:spMkLst>
        </pc:spChg>
        <pc:spChg chg="mod">
          <ac:chgData name="Nguyen Huy" userId="03e08db4-59cf-4cb4-b2d1-70d2dd8489fe" providerId="ADAL" clId="{6E99555B-D341-40BF-9FCF-B640FC3E9A8E}" dt="2023-04-24T02:30:07.488" v="4043" actId="552"/>
          <ac:spMkLst>
            <pc:docMk/>
            <pc:sldMk cId="4281231510" sldId="272"/>
            <ac:spMk id="19" creationId="{00000000-0000-0000-0000-000000000000}"/>
          </ac:spMkLst>
        </pc:spChg>
        <pc:spChg chg="mod">
          <ac:chgData name="Nguyen Huy" userId="03e08db4-59cf-4cb4-b2d1-70d2dd8489fe" providerId="ADAL" clId="{6E99555B-D341-40BF-9FCF-B640FC3E9A8E}" dt="2023-04-24T02:28:43.528" v="3843" actId="1035"/>
          <ac:spMkLst>
            <pc:docMk/>
            <pc:sldMk cId="4281231510" sldId="272"/>
            <ac:spMk id="25" creationId="{00000000-0000-0000-0000-000000000000}"/>
          </ac:spMkLst>
        </pc:spChg>
      </pc:sldChg>
      <pc:sldChg chg="modSp add mod modTransition setBg modAnim">
        <pc:chgData name="Nguyen Huy" userId="03e08db4-59cf-4cb4-b2d1-70d2dd8489fe" providerId="ADAL" clId="{6E99555B-D341-40BF-9FCF-B640FC3E9A8E}" dt="2023-04-24T02:32:14.088" v="4382"/>
        <pc:sldMkLst>
          <pc:docMk/>
          <pc:sldMk cId="3303663220" sldId="273"/>
        </pc:sldMkLst>
        <pc:spChg chg="mod">
          <ac:chgData name="Nguyen Huy" userId="03e08db4-59cf-4cb4-b2d1-70d2dd8489fe" providerId="ADAL" clId="{6E99555B-D341-40BF-9FCF-B640FC3E9A8E}" dt="2023-04-24T02:31:41.174" v="4294" actId="552"/>
          <ac:spMkLst>
            <pc:docMk/>
            <pc:sldMk cId="3303663220" sldId="273"/>
            <ac:spMk id="16" creationId="{00000000-0000-0000-0000-000000000000}"/>
          </ac:spMkLst>
        </pc:spChg>
        <pc:spChg chg="mod">
          <ac:chgData name="Nguyen Huy" userId="03e08db4-59cf-4cb4-b2d1-70d2dd8489fe" providerId="ADAL" clId="{6E99555B-D341-40BF-9FCF-B640FC3E9A8E}" dt="2023-04-24T02:31:41.174" v="4294" actId="552"/>
          <ac:spMkLst>
            <pc:docMk/>
            <pc:sldMk cId="3303663220" sldId="273"/>
            <ac:spMk id="17" creationId="{00000000-0000-0000-0000-000000000000}"/>
          </ac:spMkLst>
        </pc:spChg>
        <pc:spChg chg="mod">
          <ac:chgData name="Nguyen Huy" userId="03e08db4-59cf-4cb4-b2d1-70d2dd8489fe" providerId="ADAL" clId="{6E99555B-D341-40BF-9FCF-B640FC3E9A8E}" dt="2023-04-24T02:31:41.174" v="4294" actId="552"/>
          <ac:spMkLst>
            <pc:docMk/>
            <pc:sldMk cId="3303663220" sldId="273"/>
            <ac:spMk id="18" creationId="{00000000-0000-0000-0000-000000000000}"/>
          </ac:spMkLst>
        </pc:spChg>
        <pc:spChg chg="mod">
          <ac:chgData name="Nguyen Huy" userId="03e08db4-59cf-4cb4-b2d1-70d2dd8489fe" providerId="ADAL" clId="{6E99555B-D341-40BF-9FCF-B640FC3E9A8E}" dt="2023-04-24T02:31:41.174" v="4294" actId="552"/>
          <ac:spMkLst>
            <pc:docMk/>
            <pc:sldMk cId="3303663220" sldId="273"/>
            <ac:spMk id="19" creationId="{00000000-0000-0000-0000-000000000000}"/>
          </ac:spMkLst>
        </pc:spChg>
        <pc:spChg chg="mod">
          <ac:chgData name="Nguyen Huy" userId="03e08db4-59cf-4cb4-b2d1-70d2dd8489fe" providerId="ADAL" clId="{6E99555B-D341-40BF-9FCF-B640FC3E9A8E}" dt="2023-04-24T02:30:25.304" v="4103" actId="255"/>
          <ac:spMkLst>
            <pc:docMk/>
            <pc:sldMk cId="3303663220" sldId="273"/>
            <ac:spMk id="25" creationId="{00000000-0000-0000-0000-000000000000}"/>
          </ac:spMkLst>
        </pc:spChg>
      </pc:sldChg>
      <pc:sldChg chg="modSp add mod modTransition setBg modAnim">
        <pc:chgData name="Nguyen Huy" userId="03e08db4-59cf-4cb4-b2d1-70d2dd8489fe" providerId="ADAL" clId="{6E99555B-D341-40BF-9FCF-B640FC3E9A8E}" dt="2023-04-24T02:28:21.787" v="3768" actId="465"/>
        <pc:sldMkLst>
          <pc:docMk/>
          <pc:sldMk cId="10905153" sldId="274"/>
        </pc:sldMkLst>
        <pc:spChg chg="mod">
          <ac:chgData name="Nguyen Huy" userId="03e08db4-59cf-4cb4-b2d1-70d2dd8489fe" providerId="ADAL" clId="{6E99555B-D341-40BF-9FCF-B640FC3E9A8E}" dt="2023-04-24T02:28:05.237" v="3740" actId="14100"/>
          <ac:spMkLst>
            <pc:docMk/>
            <pc:sldMk cId="10905153" sldId="274"/>
            <ac:spMk id="16" creationId="{00000000-0000-0000-0000-000000000000}"/>
          </ac:spMkLst>
        </pc:spChg>
        <pc:spChg chg="mod">
          <ac:chgData name="Nguyen Huy" userId="03e08db4-59cf-4cb4-b2d1-70d2dd8489fe" providerId="ADAL" clId="{6E99555B-D341-40BF-9FCF-B640FC3E9A8E}" dt="2023-04-24T02:28:21.787" v="3768" actId="465"/>
          <ac:spMkLst>
            <pc:docMk/>
            <pc:sldMk cId="10905153" sldId="274"/>
            <ac:spMk id="17" creationId="{00000000-0000-0000-0000-000000000000}"/>
          </ac:spMkLst>
        </pc:spChg>
        <pc:spChg chg="mod">
          <ac:chgData name="Nguyen Huy" userId="03e08db4-59cf-4cb4-b2d1-70d2dd8489fe" providerId="ADAL" clId="{6E99555B-D341-40BF-9FCF-B640FC3E9A8E}" dt="2023-04-24T02:28:21.787" v="3768" actId="465"/>
          <ac:spMkLst>
            <pc:docMk/>
            <pc:sldMk cId="10905153" sldId="274"/>
            <ac:spMk id="18" creationId="{00000000-0000-0000-0000-000000000000}"/>
          </ac:spMkLst>
        </pc:spChg>
        <pc:spChg chg="mod">
          <ac:chgData name="Nguyen Huy" userId="03e08db4-59cf-4cb4-b2d1-70d2dd8489fe" providerId="ADAL" clId="{6E99555B-D341-40BF-9FCF-B640FC3E9A8E}" dt="2023-04-24T02:28:05.237" v="3740" actId="14100"/>
          <ac:spMkLst>
            <pc:docMk/>
            <pc:sldMk cId="10905153" sldId="274"/>
            <ac:spMk id="19" creationId="{00000000-0000-0000-0000-000000000000}"/>
          </ac:spMkLst>
        </pc:spChg>
        <pc:spChg chg="mod">
          <ac:chgData name="Nguyen Huy" userId="03e08db4-59cf-4cb4-b2d1-70d2dd8489fe" providerId="ADAL" clId="{6E99555B-D341-40BF-9FCF-B640FC3E9A8E}" dt="2023-04-24T02:24:35.259" v="3373" actId="1036"/>
          <ac:spMkLst>
            <pc:docMk/>
            <pc:sldMk cId="10905153" sldId="274"/>
            <ac:spMk id="25" creationId="{00000000-0000-0000-0000-000000000000}"/>
          </ac:spMkLst>
        </pc:spChg>
      </pc:sldChg>
      <pc:sldChg chg="modSp add del mod">
        <pc:chgData name="Nguyen Huy" userId="03e08db4-59cf-4cb4-b2d1-70d2dd8489fe" providerId="ADAL" clId="{6E99555B-D341-40BF-9FCF-B640FC3E9A8E}" dt="2023-04-24T02:05:29.823" v="1270" actId="2696"/>
        <pc:sldMkLst>
          <pc:docMk/>
          <pc:sldMk cId="2380805407" sldId="278"/>
        </pc:sldMkLst>
        <pc:grpChg chg="mod">
          <ac:chgData name="Nguyen Huy" userId="03e08db4-59cf-4cb4-b2d1-70d2dd8489fe" providerId="ADAL" clId="{6E99555B-D341-40BF-9FCF-B640FC3E9A8E}" dt="2023-04-24T01:59:15.676" v="482" actId="1076"/>
          <ac:grpSpMkLst>
            <pc:docMk/>
            <pc:sldMk cId="2380805407" sldId="278"/>
            <ac:grpSpMk id="23" creationId="{00000000-0000-0000-0000-000000000000}"/>
          </ac:grpSpMkLst>
        </pc:grpChg>
        <pc:picChg chg="mod">
          <ac:chgData name="Nguyen Huy" userId="03e08db4-59cf-4cb4-b2d1-70d2dd8489fe" providerId="ADAL" clId="{6E99555B-D341-40BF-9FCF-B640FC3E9A8E}" dt="2023-04-24T01:59:15.676" v="482" actId="1076"/>
          <ac:picMkLst>
            <pc:docMk/>
            <pc:sldMk cId="2380805407" sldId="278"/>
            <ac:picMk id="4" creationId="{00000000-0000-0000-0000-000000000000}"/>
          </ac:picMkLst>
        </pc:picChg>
        <pc:picChg chg="mod">
          <ac:chgData name="Nguyen Huy" userId="03e08db4-59cf-4cb4-b2d1-70d2dd8489fe" providerId="ADAL" clId="{6E99555B-D341-40BF-9FCF-B640FC3E9A8E}" dt="2023-04-24T01:59:15.676" v="482" actId="1076"/>
          <ac:picMkLst>
            <pc:docMk/>
            <pc:sldMk cId="2380805407" sldId="278"/>
            <ac:picMk id="9" creationId="{00000000-0000-0000-0000-000000000000}"/>
          </ac:picMkLst>
        </pc:picChg>
      </pc:sldChg>
      <pc:sldChg chg="add del">
        <pc:chgData name="Nguyen Huy" userId="03e08db4-59cf-4cb4-b2d1-70d2dd8489fe" providerId="ADAL" clId="{6E99555B-D341-40BF-9FCF-B640FC3E9A8E}" dt="2023-04-24T02:22:03.419" v="3190" actId="47"/>
        <pc:sldMkLst>
          <pc:docMk/>
          <pc:sldMk cId="913452371" sldId="292"/>
        </pc:sldMkLst>
      </pc:sldChg>
      <pc:sldChg chg="add del">
        <pc:chgData name="Nguyen Huy" userId="03e08db4-59cf-4cb4-b2d1-70d2dd8489fe" providerId="ADAL" clId="{6E99555B-D341-40BF-9FCF-B640FC3E9A8E}" dt="2023-04-24T02:20:20.851" v="3008" actId="47"/>
        <pc:sldMkLst>
          <pc:docMk/>
          <pc:sldMk cId="754840689" sldId="293"/>
        </pc:sldMkLst>
      </pc:sldChg>
      <pc:sldChg chg="modSp add del mod">
        <pc:chgData name="Nguyen Huy" userId="03e08db4-59cf-4cb4-b2d1-70d2dd8489fe" providerId="ADAL" clId="{6E99555B-D341-40BF-9FCF-B640FC3E9A8E}" dt="2023-04-24T02:05:29.823" v="1270" actId="2696"/>
        <pc:sldMkLst>
          <pc:docMk/>
          <pc:sldMk cId="1986107735" sldId="310"/>
        </pc:sldMkLst>
        <pc:grpChg chg="mod">
          <ac:chgData name="Nguyen Huy" userId="03e08db4-59cf-4cb4-b2d1-70d2dd8489fe" providerId="ADAL" clId="{6E99555B-D341-40BF-9FCF-B640FC3E9A8E}" dt="2023-04-24T02:00:19.902" v="666" actId="1076"/>
          <ac:grpSpMkLst>
            <pc:docMk/>
            <pc:sldMk cId="1986107735" sldId="310"/>
            <ac:grpSpMk id="23" creationId="{00000000-0000-0000-0000-000000000000}"/>
          </ac:grpSpMkLst>
        </pc:grpChg>
        <pc:picChg chg="mod">
          <ac:chgData name="Nguyen Huy" userId="03e08db4-59cf-4cb4-b2d1-70d2dd8489fe" providerId="ADAL" clId="{6E99555B-D341-40BF-9FCF-B640FC3E9A8E}" dt="2023-04-24T02:00:19.902" v="666" actId="1076"/>
          <ac:picMkLst>
            <pc:docMk/>
            <pc:sldMk cId="1986107735" sldId="310"/>
            <ac:picMk id="2" creationId="{00000000-0000-0000-0000-000000000000}"/>
          </ac:picMkLst>
        </pc:picChg>
        <pc:picChg chg="mod">
          <ac:chgData name="Nguyen Huy" userId="03e08db4-59cf-4cb4-b2d1-70d2dd8489fe" providerId="ADAL" clId="{6E99555B-D341-40BF-9FCF-B640FC3E9A8E}" dt="2023-04-24T02:00:19.902" v="666" actId="1076"/>
          <ac:picMkLst>
            <pc:docMk/>
            <pc:sldMk cId="1986107735" sldId="310"/>
            <ac:picMk id="3" creationId="{00000000-0000-0000-0000-000000000000}"/>
          </ac:picMkLst>
        </pc:picChg>
      </pc:sldChg>
      <pc:sldChg chg="add del">
        <pc:chgData name="Nguyen Huy" userId="03e08db4-59cf-4cb4-b2d1-70d2dd8489fe" providerId="ADAL" clId="{6E99555B-D341-40BF-9FCF-B640FC3E9A8E}" dt="2023-04-24T02:05:29.823" v="1270" actId="2696"/>
        <pc:sldMkLst>
          <pc:docMk/>
          <pc:sldMk cId="1666656001" sldId="311"/>
        </pc:sldMkLst>
      </pc:sldChg>
      <pc:sldChg chg="add del">
        <pc:chgData name="Nguyen Huy" userId="03e08db4-59cf-4cb4-b2d1-70d2dd8489fe" providerId="ADAL" clId="{6E99555B-D341-40BF-9FCF-B640FC3E9A8E}" dt="2023-04-24T02:15:49.260" v="2218" actId="47"/>
        <pc:sldMkLst>
          <pc:docMk/>
          <pc:sldMk cId="1195850811" sldId="312"/>
        </pc:sldMkLst>
      </pc:sldChg>
      <pc:sldChg chg="add del">
        <pc:chgData name="Nguyen Huy" userId="03e08db4-59cf-4cb4-b2d1-70d2dd8489fe" providerId="ADAL" clId="{6E99555B-D341-40BF-9FCF-B640FC3E9A8E}" dt="2023-04-24T02:15:49.260" v="2218" actId="47"/>
        <pc:sldMkLst>
          <pc:docMk/>
          <pc:sldMk cId="3145467382" sldId="313"/>
        </pc:sldMkLst>
      </pc:sldChg>
      <pc:sldChg chg="add del">
        <pc:chgData name="Nguyen Huy" userId="03e08db4-59cf-4cb4-b2d1-70d2dd8489fe" providerId="ADAL" clId="{6E99555B-D341-40BF-9FCF-B640FC3E9A8E}" dt="2023-04-24T02:20:20.851" v="3008" actId="47"/>
        <pc:sldMkLst>
          <pc:docMk/>
          <pc:sldMk cId="1676080514" sldId="314"/>
        </pc:sldMkLst>
      </pc:sldChg>
      <pc:sldChg chg="add del">
        <pc:chgData name="Nguyen Huy" userId="03e08db4-59cf-4cb4-b2d1-70d2dd8489fe" providerId="ADAL" clId="{6E99555B-D341-40BF-9FCF-B640FC3E9A8E}" dt="2023-04-24T02:20:20.851" v="3008" actId="47"/>
        <pc:sldMkLst>
          <pc:docMk/>
          <pc:sldMk cId="3219502846" sldId="315"/>
        </pc:sldMkLst>
      </pc:sldChg>
      <pc:sldChg chg="add del">
        <pc:chgData name="Nguyen Huy" userId="03e08db4-59cf-4cb4-b2d1-70d2dd8489fe" providerId="ADAL" clId="{6E99555B-D341-40BF-9FCF-B640FC3E9A8E}" dt="2023-04-24T02:20:20.851" v="3008" actId="47"/>
        <pc:sldMkLst>
          <pc:docMk/>
          <pc:sldMk cId="3592779270" sldId="316"/>
        </pc:sldMkLst>
      </pc:sldChg>
      <pc:sldChg chg="addSp modSp mod modAnim">
        <pc:chgData name="Nguyen Huy" userId="03e08db4-59cf-4cb4-b2d1-70d2dd8489fe" providerId="ADAL" clId="{6E99555B-D341-40BF-9FCF-B640FC3E9A8E}" dt="2023-04-24T01:56:26.747" v="121" actId="1076"/>
        <pc:sldMkLst>
          <pc:docMk/>
          <pc:sldMk cId="1309629433" sldId="364"/>
        </pc:sldMkLst>
        <pc:spChg chg="mod">
          <ac:chgData name="Nguyen Huy" userId="03e08db4-59cf-4cb4-b2d1-70d2dd8489fe" providerId="ADAL" clId="{6E99555B-D341-40BF-9FCF-B640FC3E9A8E}" dt="2023-04-24T01:55:51.716" v="1"/>
          <ac:spMkLst>
            <pc:docMk/>
            <pc:sldMk cId="1309629433" sldId="364"/>
            <ac:spMk id="6" creationId="{AF18B294-D511-F69B-2F18-A75DCE08593F}"/>
          </ac:spMkLst>
        </pc:spChg>
        <pc:spChg chg="add mod">
          <ac:chgData name="Nguyen Huy" userId="03e08db4-59cf-4cb4-b2d1-70d2dd8489fe" providerId="ADAL" clId="{6E99555B-D341-40BF-9FCF-B640FC3E9A8E}" dt="2023-04-24T01:56:17.809" v="89" actId="1076"/>
          <ac:spMkLst>
            <pc:docMk/>
            <pc:sldMk cId="1309629433" sldId="364"/>
            <ac:spMk id="7" creationId="{A2AF9463-4CBB-199E-6BB2-8D7884E17D26}"/>
          </ac:spMkLst>
        </pc:spChg>
        <pc:grpChg chg="add mod">
          <ac:chgData name="Nguyen Huy" userId="03e08db4-59cf-4cb4-b2d1-70d2dd8489fe" providerId="ADAL" clId="{6E99555B-D341-40BF-9FCF-B640FC3E9A8E}" dt="2023-04-24T01:56:16.185" v="88" actId="1076"/>
          <ac:grpSpMkLst>
            <pc:docMk/>
            <pc:sldMk cId="1309629433" sldId="364"/>
            <ac:grpSpMk id="3" creationId="{C50D0C43-B622-98BB-0E0F-7E871CF4C008}"/>
          </ac:grpSpMkLst>
        </pc:grpChg>
        <pc:picChg chg="mod">
          <ac:chgData name="Nguyen Huy" userId="03e08db4-59cf-4cb4-b2d1-70d2dd8489fe" providerId="ADAL" clId="{6E99555B-D341-40BF-9FCF-B640FC3E9A8E}" dt="2023-04-24T01:55:51.716" v="1"/>
          <ac:picMkLst>
            <pc:docMk/>
            <pc:sldMk cId="1309629433" sldId="364"/>
            <ac:picMk id="4" creationId="{F64ADB49-6F1D-1647-8E0C-495374EDA95B}"/>
          </ac:picMkLst>
        </pc:picChg>
        <pc:picChg chg="mod">
          <ac:chgData name="Nguyen Huy" userId="03e08db4-59cf-4cb4-b2d1-70d2dd8489fe" providerId="ADAL" clId="{6E99555B-D341-40BF-9FCF-B640FC3E9A8E}" dt="2023-04-24T01:55:51.716" v="1"/>
          <ac:picMkLst>
            <pc:docMk/>
            <pc:sldMk cId="1309629433" sldId="364"/>
            <ac:picMk id="5" creationId="{8762FA3B-607F-6383-E9E1-3DA45E0450F0}"/>
          </ac:picMkLst>
        </pc:picChg>
        <pc:picChg chg="add mod">
          <ac:chgData name="Nguyen Huy" userId="03e08db4-59cf-4cb4-b2d1-70d2dd8489fe" providerId="ADAL" clId="{6E99555B-D341-40BF-9FCF-B640FC3E9A8E}" dt="2023-04-24T01:56:26.747" v="121" actId="1076"/>
          <ac:picMkLst>
            <pc:docMk/>
            <pc:sldMk cId="1309629433" sldId="364"/>
            <ac:picMk id="8" creationId="{727BB1F9-8437-4C26-3157-7DC14B5E0A94}"/>
          </ac:picMkLst>
        </pc:picChg>
        <pc:picChg chg="add mod">
          <ac:chgData name="Nguyen Huy" userId="03e08db4-59cf-4cb4-b2d1-70d2dd8489fe" providerId="ADAL" clId="{6E99555B-D341-40BF-9FCF-B640FC3E9A8E}" dt="2023-04-24T01:56:22.874" v="91" actId="14100"/>
          <ac:picMkLst>
            <pc:docMk/>
            <pc:sldMk cId="1309629433" sldId="364"/>
            <ac:picMk id="9" creationId="{F5C74910-3834-EFED-E607-2DE5CC160DAC}"/>
          </ac:picMkLst>
        </pc:picChg>
      </pc:sldChg>
      <pc:sldChg chg="addSp modSp mod modAnim">
        <pc:chgData name="Nguyen Huy" userId="03e08db4-59cf-4cb4-b2d1-70d2dd8489fe" providerId="ADAL" clId="{6E99555B-D341-40BF-9FCF-B640FC3E9A8E}" dt="2023-04-24T02:04:16.554" v="1090" actId="1038"/>
        <pc:sldMkLst>
          <pc:docMk/>
          <pc:sldMk cId="1023419326" sldId="373"/>
        </pc:sldMkLst>
        <pc:spChg chg="add mod">
          <ac:chgData name="Nguyen Huy" userId="03e08db4-59cf-4cb4-b2d1-70d2dd8489fe" providerId="ADAL" clId="{6E99555B-D341-40BF-9FCF-B640FC3E9A8E}" dt="2023-04-24T02:04:16.554" v="1090" actId="1038"/>
          <ac:spMkLst>
            <pc:docMk/>
            <pc:sldMk cId="1023419326" sldId="373"/>
            <ac:spMk id="2" creationId="{3AF5CB5E-00B4-765E-1E63-BDB1177405CF}"/>
          </ac:spMkLst>
        </pc:spChg>
        <pc:spChg chg="mod">
          <ac:chgData name="Nguyen Huy" userId="03e08db4-59cf-4cb4-b2d1-70d2dd8489fe" providerId="ADAL" clId="{6E99555B-D341-40BF-9FCF-B640FC3E9A8E}" dt="2023-04-24T01:58:08.667" v="271" actId="255"/>
          <ac:spMkLst>
            <pc:docMk/>
            <pc:sldMk cId="1023419326" sldId="373"/>
            <ac:spMk id="4" creationId="{CBE2A027-0323-421F-7365-F77F72D1C974}"/>
          </ac:spMkLst>
        </pc:spChg>
        <pc:spChg chg="mod">
          <ac:chgData name="Nguyen Huy" userId="03e08db4-59cf-4cb4-b2d1-70d2dd8489fe" providerId="ADAL" clId="{6E99555B-D341-40BF-9FCF-B640FC3E9A8E}" dt="2023-04-24T02:03:43.374" v="989" actId="20577"/>
          <ac:spMkLst>
            <pc:docMk/>
            <pc:sldMk cId="1023419326" sldId="373"/>
            <ac:spMk id="8" creationId="{7DD55317-93BB-6721-1D4B-A746DF3BDE8B}"/>
          </ac:spMkLst>
        </pc:spChg>
        <pc:grpChg chg="add mod">
          <ac:chgData name="Nguyen Huy" userId="03e08db4-59cf-4cb4-b2d1-70d2dd8489fe" providerId="ADAL" clId="{6E99555B-D341-40BF-9FCF-B640FC3E9A8E}" dt="2023-04-24T01:58:51.857" v="425" actId="1076"/>
          <ac:grpSpMkLst>
            <pc:docMk/>
            <pc:sldMk cId="1023419326" sldId="373"/>
            <ac:grpSpMk id="3" creationId="{580AD439-538D-05F3-A0CE-5C2D4BCC6A2F}"/>
          </ac:grpSpMkLst>
        </pc:grpChg>
        <pc:grpChg chg="add mod">
          <ac:chgData name="Nguyen Huy" userId="03e08db4-59cf-4cb4-b2d1-70d2dd8489fe" providerId="ADAL" clId="{6E99555B-D341-40BF-9FCF-B640FC3E9A8E}" dt="2023-04-24T01:58:23.694" v="330" actId="1076"/>
          <ac:grpSpMkLst>
            <pc:docMk/>
            <pc:sldMk cId="1023419326" sldId="373"/>
            <ac:grpSpMk id="6" creationId="{76D3AAEA-150E-D37E-CE2E-891A777C2715}"/>
          </ac:grpSpMkLst>
        </pc:grpChg>
        <pc:picChg chg="mod">
          <ac:chgData name="Nguyen Huy" userId="03e08db4-59cf-4cb4-b2d1-70d2dd8489fe" providerId="ADAL" clId="{6E99555B-D341-40BF-9FCF-B640FC3E9A8E}" dt="2023-04-24T01:57:25.946" v="214"/>
          <ac:picMkLst>
            <pc:docMk/>
            <pc:sldMk cId="1023419326" sldId="373"/>
            <ac:picMk id="5" creationId="{9417CA0C-160D-5AEC-1F99-539C3A6D7D16}"/>
          </ac:picMkLst>
        </pc:picChg>
        <pc:picChg chg="mod">
          <ac:chgData name="Nguyen Huy" userId="03e08db4-59cf-4cb4-b2d1-70d2dd8489fe" providerId="ADAL" clId="{6E99555B-D341-40BF-9FCF-B640FC3E9A8E}" dt="2023-04-24T01:57:25.946" v="214"/>
          <ac:picMkLst>
            <pc:docMk/>
            <pc:sldMk cId="1023419326" sldId="373"/>
            <ac:picMk id="7" creationId="{684776A7-380A-B400-C431-94B891B29C2E}"/>
          </ac:picMkLst>
        </pc:picChg>
        <pc:picChg chg="add mod">
          <ac:chgData name="Nguyen Huy" userId="03e08db4-59cf-4cb4-b2d1-70d2dd8489fe" providerId="ADAL" clId="{6E99555B-D341-40BF-9FCF-B640FC3E9A8E}" dt="2023-04-24T01:58:48.752" v="397" actId="1038"/>
          <ac:picMkLst>
            <pc:docMk/>
            <pc:sldMk cId="1023419326" sldId="373"/>
            <ac:picMk id="9" creationId="{C7E9AF02-24CE-9EB4-B8C3-BE305672FA68}"/>
          </ac:picMkLst>
        </pc:picChg>
      </pc:sldChg>
      <pc:sldChg chg="addSp modSp mod modAnim">
        <pc:chgData name="Nguyen Huy" userId="03e08db4-59cf-4cb4-b2d1-70d2dd8489fe" providerId="ADAL" clId="{6E99555B-D341-40BF-9FCF-B640FC3E9A8E}" dt="2023-04-24T02:21:43.994" v="3162" actId="403"/>
        <pc:sldMkLst>
          <pc:docMk/>
          <pc:sldMk cId="2554166935" sldId="374"/>
        </pc:sldMkLst>
        <pc:spChg chg="mod">
          <ac:chgData name="Nguyen Huy" userId="03e08db4-59cf-4cb4-b2d1-70d2dd8489fe" providerId="ADAL" clId="{6E99555B-D341-40BF-9FCF-B640FC3E9A8E}" dt="2023-04-24T02:21:43.994" v="3162" actId="403"/>
          <ac:spMkLst>
            <pc:docMk/>
            <pc:sldMk cId="2554166935" sldId="374"/>
            <ac:spMk id="6" creationId="{8FDB8761-4D59-8DB7-7D89-82E19C19537B}"/>
          </ac:spMkLst>
        </pc:spChg>
        <pc:spChg chg="mod">
          <ac:chgData name="Nguyen Huy" userId="03e08db4-59cf-4cb4-b2d1-70d2dd8489fe" providerId="ADAL" clId="{6E99555B-D341-40BF-9FCF-B640FC3E9A8E}" dt="2023-04-24T02:21:40.974" v="3160" actId="255"/>
          <ac:spMkLst>
            <pc:docMk/>
            <pc:sldMk cId="2554166935" sldId="374"/>
            <ac:spMk id="9" creationId="{17B8016C-471F-6266-C3C8-0D1B1EAF53A7}"/>
          </ac:spMkLst>
        </pc:spChg>
        <pc:spChg chg="mod">
          <ac:chgData name="Nguyen Huy" userId="03e08db4-59cf-4cb4-b2d1-70d2dd8489fe" providerId="ADAL" clId="{6E99555B-D341-40BF-9FCF-B640FC3E9A8E}" dt="2023-04-24T02:21:40.974" v="3160" actId="255"/>
          <ac:spMkLst>
            <pc:docMk/>
            <pc:sldMk cId="2554166935" sldId="374"/>
            <ac:spMk id="10" creationId="{F0C0BD31-FF17-0045-67EC-609FC13837BD}"/>
          </ac:spMkLst>
        </pc:spChg>
        <pc:spChg chg="mod">
          <ac:chgData name="Nguyen Huy" userId="03e08db4-59cf-4cb4-b2d1-70d2dd8489fe" providerId="ADAL" clId="{6E99555B-D341-40BF-9FCF-B640FC3E9A8E}" dt="2023-04-24T02:21:40.974" v="3160" actId="255"/>
          <ac:spMkLst>
            <pc:docMk/>
            <pc:sldMk cId="2554166935" sldId="374"/>
            <ac:spMk id="12" creationId="{824A13BD-0977-D665-B946-AD6A37A7A32D}"/>
          </ac:spMkLst>
        </pc:spChg>
        <pc:spChg chg="mod">
          <ac:chgData name="Nguyen Huy" userId="03e08db4-59cf-4cb4-b2d1-70d2dd8489fe" providerId="ADAL" clId="{6E99555B-D341-40BF-9FCF-B640FC3E9A8E}" dt="2023-04-24T02:21:40.974" v="3160" actId="255"/>
          <ac:spMkLst>
            <pc:docMk/>
            <pc:sldMk cId="2554166935" sldId="374"/>
            <ac:spMk id="13" creationId="{CA024D1E-2257-6567-4080-CF64D60E88DC}"/>
          </ac:spMkLst>
        </pc:spChg>
        <pc:grpChg chg="add mod">
          <ac:chgData name="Nguyen Huy" userId="03e08db4-59cf-4cb4-b2d1-70d2dd8489fe" providerId="ADAL" clId="{6E99555B-D341-40BF-9FCF-B640FC3E9A8E}" dt="2023-04-24T02:21:32.481" v="3130" actId="1076"/>
          <ac:grpSpMkLst>
            <pc:docMk/>
            <pc:sldMk cId="2554166935" sldId="374"/>
            <ac:grpSpMk id="3" creationId="{400D2EB7-817A-CE17-6DE1-3683B38FF890}"/>
          </ac:grpSpMkLst>
        </pc:grpChg>
        <pc:grpChg chg="add mod">
          <ac:chgData name="Nguyen Huy" userId="03e08db4-59cf-4cb4-b2d1-70d2dd8489fe" providerId="ADAL" clId="{6E99555B-D341-40BF-9FCF-B640FC3E9A8E}" dt="2023-04-24T02:21:32.481" v="3130" actId="1076"/>
          <ac:grpSpMkLst>
            <pc:docMk/>
            <pc:sldMk cId="2554166935" sldId="374"/>
            <ac:grpSpMk id="8" creationId="{7F4CCEBA-434B-FE10-FA8D-647AE2EEFA5B}"/>
          </ac:grpSpMkLst>
        </pc:grpChg>
        <pc:grpChg chg="add mod">
          <ac:chgData name="Nguyen Huy" userId="03e08db4-59cf-4cb4-b2d1-70d2dd8489fe" providerId="ADAL" clId="{6E99555B-D341-40BF-9FCF-B640FC3E9A8E}" dt="2023-04-24T02:21:32.481" v="3130" actId="1076"/>
          <ac:grpSpMkLst>
            <pc:docMk/>
            <pc:sldMk cId="2554166935" sldId="374"/>
            <ac:grpSpMk id="11" creationId="{19D33568-0EE7-7E21-3624-F4DA79AE268C}"/>
          </ac:grpSpMkLst>
        </pc:grpChg>
        <pc:picChg chg="mod">
          <ac:chgData name="Nguyen Huy" userId="03e08db4-59cf-4cb4-b2d1-70d2dd8489fe" providerId="ADAL" clId="{6E99555B-D341-40BF-9FCF-B640FC3E9A8E}" dt="2023-04-24T02:21:30.077" v="3129"/>
          <ac:picMkLst>
            <pc:docMk/>
            <pc:sldMk cId="2554166935" sldId="374"/>
            <ac:picMk id="4" creationId="{68C241FD-0E24-D351-AEB3-DC8D58B4B5FA}"/>
          </ac:picMkLst>
        </pc:picChg>
        <pc:picChg chg="mod">
          <ac:chgData name="Nguyen Huy" userId="03e08db4-59cf-4cb4-b2d1-70d2dd8489fe" providerId="ADAL" clId="{6E99555B-D341-40BF-9FCF-B640FC3E9A8E}" dt="2023-04-24T02:21:30.077" v="3129"/>
          <ac:picMkLst>
            <pc:docMk/>
            <pc:sldMk cId="2554166935" sldId="374"/>
            <ac:picMk id="5" creationId="{DB665D78-F864-4491-0A77-9895F3B34FE3}"/>
          </ac:picMkLst>
        </pc:picChg>
        <pc:picChg chg="add mod">
          <ac:chgData name="Nguyen Huy" userId="03e08db4-59cf-4cb4-b2d1-70d2dd8489fe" providerId="ADAL" clId="{6E99555B-D341-40BF-9FCF-B640FC3E9A8E}" dt="2023-04-24T02:21:34.248" v="3131" actId="1076"/>
          <ac:picMkLst>
            <pc:docMk/>
            <pc:sldMk cId="2554166935" sldId="374"/>
            <ac:picMk id="7" creationId="{F79511A5-3350-505F-CECC-E71E6D405BCB}"/>
          </ac:picMkLst>
        </pc:picChg>
      </pc:sldChg>
      <pc:sldChg chg="add del">
        <pc:chgData name="Nguyen Huy" userId="03e08db4-59cf-4cb4-b2d1-70d2dd8489fe" providerId="ADAL" clId="{6E99555B-D341-40BF-9FCF-B640FC3E9A8E}" dt="2023-04-24T01:59:13.902" v="481" actId="2696"/>
        <pc:sldMkLst>
          <pc:docMk/>
          <pc:sldMk cId="0" sldId="375"/>
        </pc:sldMkLst>
      </pc:sldChg>
      <pc:sldChg chg="addSp modSp add mod modAnim">
        <pc:chgData name="Nguyen Huy" userId="03e08db4-59cf-4cb4-b2d1-70d2dd8489fe" providerId="ADAL" clId="{6E99555B-D341-40BF-9FCF-B640FC3E9A8E}" dt="2023-04-24T02:00:14.598" v="638" actId="1076"/>
        <pc:sldMkLst>
          <pc:docMk/>
          <pc:sldMk cId="595767788" sldId="376"/>
        </pc:sldMkLst>
        <pc:spChg chg="mod">
          <ac:chgData name="Nguyen Huy" userId="03e08db4-59cf-4cb4-b2d1-70d2dd8489fe" providerId="ADAL" clId="{6E99555B-D341-40BF-9FCF-B640FC3E9A8E}" dt="2023-04-24T01:59:36.045" v="540" actId="255"/>
          <ac:spMkLst>
            <pc:docMk/>
            <pc:sldMk cId="595767788" sldId="376"/>
            <ac:spMk id="4" creationId="{B1E6B8AB-5586-676C-E9F2-6B13C57F3641}"/>
          </ac:spMkLst>
        </pc:spChg>
        <pc:spChg chg="mod">
          <ac:chgData name="Nguyen Huy" userId="03e08db4-59cf-4cb4-b2d1-70d2dd8489fe" providerId="ADAL" clId="{6E99555B-D341-40BF-9FCF-B640FC3E9A8E}" dt="2023-04-24T01:59:36.045" v="540" actId="255"/>
          <ac:spMkLst>
            <pc:docMk/>
            <pc:sldMk cId="595767788" sldId="376"/>
            <ac:spMk id="5" creationId="{6C0355E0-E449-B1BD-2162-B1C346F12172}"/>
          </ac:spMkLst>
        </pc:spChg>
        <pc:spChg chg="mod">
          <ac:chgData name="Nguyen Huy" userId="03e08db4-59cf-4cb4-b2d1-70d2dd8489fe" providerId="ADAL" clId="{6E99555B-D341-40BF-9FCF-B640FC3E9A8E}" dt="2023-04-24T01:59:51.490" v="572" actId="14100"/>
          <ac:spMkLst>
            <pc:docMk/>
            <pc:sldMk cId="595767788" sldId="376"/>
            <ac:spMk id="7" creationId="{5C137CB5-647D-B325-5FDE-17936AB09C8F}"/>
          </ac:spMkLst>
        </pc:spChg>
        <pc:spChg chg="mod">
          <ac:chgData name="Nguyen Huy" userId="03e08db4-59cf-4cb4-b2d1-70d2dd8489fe" providerId="ADAL" clId="{6E99555B-D341-40BF-9FCF-B640FC3E9A8E}" dt="2023-04-24T01:59:36.045" v="540" actId="255"/>
          <ac:spMkLst>
            <pc:docMk/>
            <pc:sldMk cId="595767788" sldId="376"/>
            <ac:spMk id="8" creationId="{D2E6CE73-9963-EB7F-FC71-E58C63EF3F0B}"/>
          </ac:spMkLst>
        </pc:spChg>
        <pc:grpChg chg="add mod">
          <ac:chgData name="Nguyen Huy" userId="03e08db4-59cf-4cb4-b2d1-70d2dd8489fe" providerId="ADAL" clId="{6E99555B-D341-40BF-9FCF-B640FC3E9A8E}" dt="2023-04-24T01:59:23.847" v="511" actId="1076"/>
          <ac:grpSpMkLst>
            <pc:docMk/>
            <pc:sldMk cId="595767788" sldId="376"/>
            <ac:grpSpMk id="3" creationId="{322EC266-5074-CCB6-9880-F8B31AE4E03D}"/>
          </ac:grpSpMkLst>
        </pc:grpChg>
        <pc:grpChg chg="add mod">
          <ac:chgData name="Nguyen Huy" userId="03e08db4-59cf-4cb4-b2d1-70d2dd8489fe" providerId="ADAL" clId="{6E99555B-D341-40BF-9FCF-B640FC3E9A8E}" dt="2023-04-24T02:00:05.012" v="607" actId="14100"/>
          <ac:grpSpMkLst>
            <pc:docMk/>
            <pc:sldMk cId="595767788" sldId="376"/>
            <ac:grpSpMk id="6" creationId="{3E89FEBC-DFA0-55DF-20A9-80A31D9D23B5}"/>
          </ac:grpSpMkLst>
        </pc:grpChg>
        <pc:picChg chg="add mod">
          <ac:chgData name="Nguyen Huy" userId="03e08db4-59cf-4cb4-b2d1-70d2dd8489fe" providerId="ADAL" clId="{6E99555B-D341-40BF-9FCF-B640FC3E9A8E}" dt="2023-04-24T01:59:58.771" v="605" actId="1036"/>
          <ac:picMkLst>
            <pc:docMk/>
            <pc:sldMk cId="595767788" sldId="376"/>
            <ac:picMk id="2" creationId="{4A16D1A0-72ED-A1FE-3929-C79F7C9B65B3}"/>
          </ac:picMkLst>
        </pc:picChg>
        <pc:picChg chg="add mod">
          <ac:chgData name="Nguyen Huy" userId="03e08db4-59cf-4cb4-b2d1-70d2dd8489fe" providerId="ADAL" clId="{6E99555B-D341-40BF-9FCF-B640FC3E9A8E}" dt="2023-04-24T02:00:12.581" v="637" actId="1076"/>
          <ac:picMkLst>
            <pc:docMk/>
            <pc:sldMk cId="595767788" sldId="376"/>
            <ac:picMk id="9" creationId="{8A559F7B-849A-3825-02A4-D4C787E46A01}"/>
          </ac:picMkLst>
        </pc:picChg>
        <pc:picChg chg="add mod">
          <ac:chgData name="Nguyen Huy" userId="03e08db4-59cf-4cb4-b2d1-70d2dd8489fe" providerId="ADAL" clId="{6E99555B-D341-40BF-9FCF-B640FC3E9A8E}" dt="2023-04-24T02:00:14.598" v="638" actId="1076"/>
          <ac:picMkLst>
            <pc:docMk/>
            <pc:sldMk cId="595767788" sldId="376"/>
            <ac:picMk id="10" creationId="{FBD79F38-AF35-4E41-B02E-4C7D8EE903A1}"/>
          </ac:picMkLst>
        </pc:picChg>
        <pc:picChg chg="add mod">
          <ac:chgData name="Nguyen Huy" userId="03e08db4-59cf-4cb4-b2d1-70d2dd8489fe" providerId="ADAL" clId="{6E99555B-D341-40BF-9FCF-B640FC3E9A8E}" dt="2023-04-24T02:00:01.196" v="606" actId="1076"/>
          <ac:picMkLst>
            <pc:docMk/>
            <pc:sldMk cId="595767788" sldId="376"/>
            <ac:picMk id="11" creationId="{1B72F9B9-4A09-26DE-4670-DC32729DC4FD}"/>
          </ac:picMkLst>
        </pc:picChg>
      </pc:sldChg>
      <pc:sldChg chg="addSp modSp add mod modAnim">
        <pc:chgData name="Nguyen Huy" userId="03e08db4-59cf-4cb4-b2d1-70d2dd8489fe" providerId="ADAL" clId="{6E99555B-D341-40BF-9FCF-B640FC3E9A8E}" dt="2023-04-24T02:01:57.341" v="926" actId="1035"/>
        <pc:sldMkLst>
          <pc:docMk/>
          <pc:sldMk cId="4237052685" sldId="377"/>
        </pc:sldMkLst>
        <pc:spChg chg="mod">
          <ac:chgData name="Nguyen Huy" userId="03e08db4-59cf-4cb4-b2d1-70d2dd8489fe" providerId="ADAL" clId="{6E99555B-D341-40BF-9FCF-B640FC3E9A8E}" dt="2023-04-24T02:00:36.243" v="696" actId="255"/>
          <ac:spMkLst>
            <pc:docMk/>
            <pc:sldMk cId="4237052685" sldId="377"/>
            <ac:spMk id="3" creationId="{D53E5C91-A405-4568-68A5-02F1C25F1667}"/>
          </ac:spMkLst>
        </pc:spChg>
        <pc:spChg chg="mod">
          <ac:chgData name="Nguyen Huy" userId="03e08db4-59cf-4cb4-b2d1-70d2dd8489fe" providerId="ADAL" clId="{6E99555B-D341-40BF-9FCF-B640FC3E9A8E}" dt="2023-04-24T02:00:36.243" v="696" actId="255"/>
          <ac:spMkLst>
            <pc:docMk/>
            <pc:sldMk cId="4237052685" sldId="377"/>
            <ac:spMk id="4" creationId="{82141F7A-E3F4-B076-59F2-724979CE7F93}"/>
          </ac:spMkLst>
        </pc:spChg>
        <pc:spChg chg="mod">
          <ac:chgData name="Nguyen Huy" userId="03e08db4-59cf-4cb4-b2d1-70d2dd8489fe" providerId="ADAL" clId="{6E99555B-D341-40BF-9FCF-B640FC3E9A8E}" dt="2023-04-24T02:01:46.228" v="877" actId="14100"/>
          <ac:spMkLst>
            <pc:docMk/>
            <pc:sldMk cId="4237052685" sldId="377"/>
            <ac:spMk id="6" creationId="{99364D5C-57A3-2234-4D49-75B3398AB7B6}"/>
          </ac:spMkLst>
        </pc:spChg>
        <pc:spChg chg="mod">
          <ac:chgData name="Nguyen Huy" userId="03e08db4-59cf-4cb4-b2d1-70d2dd8489fe" providerId="ADAL" clId="{6E99555B-D341-40BF-9FCF-B640FC3E9A8E}" dt="2023-04-24T02:01:22.569" v="815" actId="6549"/>
          <ac:spMkLst>
            <pc:docMk/>
            <pc:sldMk cId="4237052685" sldId="377"/>
            <ac:spMk id="7" creationId="{E1959FE5-066A-38D1-B64A-3326859AC3CC}"/>
          </ac:spMkLst>
        </pc:spChg>
        <pc:spChg chg="add mod">
          <ac:chgData name="Nguyen Huy" userId="03e08db4-59cf-4cb4-b2d1-70d2dd8489fe" providerId="ADAL" clId="{6E99555B-D341-40BF-9FCF-B640FC3E9A8E}" dt="2023-04-24T02:01:57.341" v="926" actId="1035"/>
          <ac:spMkLst>
            <pc:docMk/>
            <pc:sldMk cId="4237052685" sldId="377"/>
            <ac:spMk id="10" creationId="{BFDF589B-4FE6-6A39-6A99-3F4F73737EE2}"/>
          </ac:spMkLst>
        </pc:spChg>
        <pc:grpChg chg="add mod">
          <ac:chgData name="Nguyen Huy" userId="03e08db4-59cf-4cb4-b2d1-70d2dd8489fe" providerId="ADAL" clId="{6E99555B-D341-40BF-9FCF-B640FC3E9A8E}" dt="2023-04-24T02:01:11.758" v="783" actId="1076"/>
          <ac:grpSpMkLst>
            <pc:docMk/>
            <pc:sldMk cId="4237052685" sldId="377"/>
            <ac:grpSpMk id="2" creationId="{5A362852-0169-6009-B00F-D2C37AD72332}"/>
          </ac:grpSpMkLst>
        </pc:grpChg>
        <pc:grpChg chg="add mod">
          <ac:chgData name="Nguyen Huy" userId="03e08db4-59cf-4cb4-b2d1-70d2dd8489fe" providerId="ADAL" clId="{6E99555B-D341-40BF-9FCF-B640FC3E9A8E}" dt="2023-04-24T02:01:51.948" v="884" actId="1038"/>
          <ac:grpSpMkLst>
            <pc:docMk/>
            <pc:sldMk cId="4237052685" sldId="377"/>
            <ac:grpSpMk id="5" creationId="{45E98B19-6479-7F8F-69D0-612E42A2DAB3}"/>
          </ac:grpSpMkLst>
        </pc:grpChg>
        <pc:picChg chg="add mod">
          <ac:chgData name="Nguyen Huy" userId="03e08db4-59cf-4cb4-b2d1-70d2dd8489fe" providerId="ADAL" clId="{6E99555B-D341-40BF-9FCF-B640FC3E9A8E}" dt="2023-04-24T02:01:52.812" v="914" actId="1035"/>
          <ac:picMkLst>
            <pc:docMk/>
            <pc:sldMk cId="4237052685" sldId="377"/>
            <ac:picMk id="8" creationId="{060A0387-87C1-55CF-FF46-7DCA55144AF5}"/>
          </ac:picMkLst>
        </pc:picChg>
        <pc:picChg chg="add mod">
          <ac:chgData name="Nguyen Huy" userId="03e08db4-59cf-4cb4-b2d1-70d2dd8489fe" providerId="ADAL" clId="{6E99555B-D341-40BF-9FCF-B640FC3E9A8E}" dt="2023-04-24T02:01:54.636" v="922" actId="1035"/>
          <ac:picMkLst>
            <pc:docMk/>
            <pc:sldMk cId="4237052685" sldId="377"/>
            <ac:picMk id="9" creationId="{4641AF00-04BA-A833-DA84-534A27AC9E8D}"/>
          </ac:picMkLst>
        </pc:picChg>
      </pc:sldChg>
      <pc:sldChg chg="addSp delSp modSp add mod delAnim modAnim">
        <pc:chgData name="Nguyen Huy" userId="03e08db4-59cf-4cb4-b2d1-70d2dd8489fe" providerId="ADAL" clId="{6E99555B-D341-40BF-9FCF-B640FC3E9A8E}" dt="2023-04-24T02:05:21.624" v="1242" actId="2711"/>
        <pc:sldMkLst>
          <pc:docMk/>
          <pc:sldMk cId="641693908" sldId="378"/>
        </pc:sldMkLst>
        <pc:spChg chg="mod">
          <ac:chgData name="Nguyen Huy" userId="03e08db4-59cf-4cb4-b2d1-70d2dd8489fe" providerId="ADAL" clId="{6E99555B-D341-40BF-9FCF-B640FC3E9A8E}" dt="2023-04-24T02:05:21.624" v="1242" actId="2711"/>
          <ac:spMkLst>
            <pc:docMk/>
            <pc:sldMk cId="641693908" sldId="378"/>
            <ac:spMk id="3" creationId="{3014BD08-E8C0-FB9C-D886-8229C90E3F4D}"/>
          </ac:spMkLst>
        </pc:spChg>
        <pc:spChg chg="mod">
          <ac:chgData name="Nguyen Huy" userId="03e08db4-59cf-4cb4-b2d1-70d2dd8489fe" providerId="ADAL" clId="{6E99555B-D341-40BF-9FCF-B640FC3E9A8E}" dt="2023-04-24T02:05:21.624" v="1242" actId="2711"/>
          <ac:spMkLst>
            <pc:docMk/>
            <pc:sldMk cId="641693908" sldId="378"/>
            <ac:spMk id="7" creationId="{D18A9F27-6DE7-4A14-F6C7-8A56A0FE08C4}"/>
          </ac:spMkLst>
        </pc:spChg>
        <pc:spChg chg="add del mod">
          <ac:chgData name="Nguyen Huy" userId="03e08db4-59cf-4cb4-b2d1-70d2dd8489fe" providerId="ADAL" clId="{6E99555B-D341-40BF-9FCF-B640FC3E9A8E}" dt="2023-04-24T02:04:53.458" v="1182" actId="21"/>
          <ac:spMkLst>
            <pc:docMk/>
            <pc:sldMk cId="641693908" sldId="378"/>
            <ac:spMk id="9" creationId="{80937AE2-6032-6F73-0D1E-67FBD12ECE39}"/>
          </ac:spMkLst>
        </pc:spChg>
        <pc:spChg chg="add mod">
          <ac:chgData name="Nguyen Huy" userId="03e08db4-59cf-4cb4-b2d1-70d2dd8489fe" providerId="ADAL" clId="{6E99555B-D341-40BF-9FCF-B640FC3E9A8E}" dt="2023-04-24T02:04:59.674" v="1184"/>
          <ac:spMkLst>
            <pc:docMk/>
            <pc:sldMk cId="641693908" sldId="378"/>
            <ac:spMk id="10" creationId="{F525C648-2F9D-3281-6D68-A1BE51C5D46B}"/>
          </ac:spMkLst>
        </pc:spChg>
        <pc:grpChg chg="add mod">
          <ac:chgData name="Nguyen Huy" userId="03e08db4-59cf-4cb4-b2d1-70d2dd8489fe" providerId="ADAL" clId="{6E99555B-D341-40BF-9FCF-B640FC3E9A8E}" dt="2023-04-24T02:05:12.361" v="1213" actId="1076"/>
          <ac:grpSpMkLst>
            <pc:docMk/>
            <pc:sldMk cId="641693908" sldId="378"/>
            <ac:grpSpMk id="2" creationId="{43510FBD-AD3B-FCCE-4FD3-60D524EFCE59}"/>
          </ac:grpSpMkLst>
        </pc:grpChg>
        <pc:grpChg chg="add mod">
          <ac:chgData name="Nguyen Huy" userId="03e08db4-59cf-4cb4-b2d1-70d2dd8489fe" providerId="ADAL" clId="{6E99555B-D341-40BF-9FCF-B640FC3E9A8E}" dt="2023-04-24T02:02:20.857" v="954"/>
          <ac:grpSpMkLst>
            <pc:docMk/>
            <pc:sldMk cId="641693908" sldId="378"/>
            <ac:grpSpMk id="5" creationId="{476F128E-0259-385A-5B58-BA29BB7DF326}"/>
          </ac:grpSpMkLst>
        </pc:grpChg>
        <pc:picChg chg="mod">
          <ac:chgData name="Nguyen Huy" userId="03e08db4-59cf-4cb4-b2d1-70d2dd8489fe" providerId="ADAL" clId="{6E99555B-D341-40BF-9FCF-B640FC3E9A8E}" dt="2023-04-24T02:02:20.857" v="954"/>
          <ac:picMkLst>
            <pc:docMk/>
            <pc:sldMk cId="641693908" sldId="378"/>
            <ac:picMk id="4" creationId="{7D06B88C-C6B4-78C0-B68F-D8EF968D2709}"/>
          </ac:picMkLst>
        </pc:picChg>
        <pc:picChg chg="mod">
          <ac:chgData name="Nguyen Huy" userId="03e08db4-59cf-4cb4-b2d1-70d2dd8489fe" providerId="ADAL" clId="{6E99555B-D341-40BF-9FCF-B640FC3E9A8E}" dt="2023-04-24T02:02:20.857" v="954"/>
          <ac:picMkLst>
            <pc:docMk/>
            <pc:sldMk cId="641693908" sldId="378"/>
            <ac:picMk id="6" creationId="{4C28BA67-F832-4AEB-14D2-F622E0E2B6FF}"/>
          </ac:picMkLst>
        </pc:picChg>
        <pc:picChg chg="add mod">
          <ac:chgData name="Nguyen Huy" userId="03e08db4-59cf-4cb4-b2d1-70d2dd8489fe" providerId="ADAL" clId="{6E99555B-D341-40BF-9FCF-B640FC3E9A8E}" dt="2023-04-24T02:02:20.857" v="954"/>
          <ac:picMkLst>
            <pc:docMk/>
            <pc:sldMk cId="641693908" sldId="378"/>
            <ac:picMk id="8" creationId="{1E74B16D-6E74-2D3A-DBC0-50A121378D14}"/>
          </ac:picMkLst>
        </pc:picChg>
      </pc:sldChg>
      <pc:sldChg chg="addSp delSp modSp add mod delAnim modAnim">
        <pc:chgData name="Nguyen Huy" userId="03e08db4-59cf-4cb4-b2d1-70d2dd8489fe" providerId="ADAL" clId="{6E99555B-D341-40BF-9FCF-B640FC3E9A8E}" dt="2023-04-24T02:06:25.486" v="1421" actId="1076"/>
        <pc:sldMkLst>
          <pc:docMk/>
          <pc:sldMk cId="97147471" sldId="379"/>
        </pc:sldMkLst>
        <pc:spChg chg="mod topLvl">
          <ac:chgData name="Nguyen Huy" userId="03e08db4-59cf-4cb4-b2d1-70d2dd8489fe" providerId="ADAL" clId="{6E99555B-D341-40BF-9FCF-B640FC3E9A8E}" dt="2023-04-24T02:06:25.486" v="1421" actId="1076"/>
          <ac:spMkLst>
            <pc:docMk/>
            <pc:sldMk cId="97147471" sldId="379"/>
            <ac:spMk id="4" creationId="{54C84ED3-0628-26AD-C97B-35366BC675B8}"/>
          </ac:spMkLst>
        </pc:spChg>
        <pc:spChg chg="add mod">
          <ac:chgData name="Nguyen Huy" userId="03e08db4-59cf-4cb4-b2d1-70d2dd8489fe" providerId="ADAL" clId="{6E99555B-D341-40BF-9FCF-B640FC3E9A8E}" dt="2023-04-24T02:06:25.486" v="1421" actId="1076"/>
          <ac:spMkLst>
            <pc:docMk/>
            <pc:sldMk cId="97147471" sldId="379"/>
            <ac:spMk id="5" creationId="{DA01D09C-1D1C-1D7D-12E3-15205C6A00AF}"/>
          </ac:spMkLst>
        </pc:spChg>
        <pc:grpChg chg="add del mod">
          <ac:chgData name="Nguyen Huy" userId="03e08db4-59cf-4cb4-b2d1-70d2dd8489fe" providerId="ADAL" clId="{6E99555B-D341-40BF-9FCF-B640FC3E9A8E}" dt="2023-04-24T02:05:54.452" v="1329" actId="478"/>
          <ac:grpSpMkLst>
            <pc:docMk/>
            <pc:sldMk cId="97147471" sldId="379"/>
            <ac:grpSpMk id="2" creationId="{73AEB7CB-CD44-9DEB-9F93-AD0A51EEC2C2}"/>
          </ac:grpSpMkLst>
        </pc:grpChg>
        <pc:picChg chg="del mod topLvl">
          <ac:chgData name="Nguyen Huy" userId="03e08db4-59cf-4cb4-b2d1-70d2dd8489fe" providerId="ADAL" clId="{6E99555B-D341-40BF-9FCF-B640FC3E9A8E}" dt="2023-04-24T02:05:54.452" v="1329" actId="478"/>
          <ac:picMkLst>
            <pc:docMk/>
            <pc:sldMk cId="97147471" sldId="379"/>
            <ac:picMk id="3" creationId="{FCDAD405-4B45-7C53-BB0E-E4612D6EEF40}"/>
          </ac:picMkLst>
        </pc:picChg>
      </pc:sldChg>
      <pc:sldChg chg="addSp modSp add mod modAnim">
        <pc:chgData name="Nguyen Huy" userId="03e08db4-59cf-4cb4-b2d1-70d2dd8489fe" providerId="ADAL" clId="{6E99555B-D341-40BF-9FCF-B640FC3E9A8E}" dt="2023-04-24T02:06:45.744" v="1481" actId="1076"/>
        <pc:sldMkLst>
          <pc:docMk/>
          <pc:sldMk cId="3161994426" sldId="380"/>
        </pc:sldMkLst>
        <pc:spChg chg="add mod">
          <ac:chgData name="Nguyen Huy" userId="03e08db4-59cf-4cb4-b2d1-70d2dd8489fe" providerId="ADAL" clId="{6E99555B-D341-40BF-9FCF-B640FC3E9A8E}" dt="2023-04-24T02:05:07.724" v="1212" actId="207"/>
          <ac:spMkLst>
            <pc:docMk/>
            <pc:sldMk cId="3161994426" sldId="380"/>
            <ac:spMk id="2" creationId="{5AFE8BF5-A84D-FC2A-DB71-65ACBB0E2AEB}"/>
          </ac:spMkLst>
        </pc:spChg>
        <pc:spChg chg="mod">
          <ac:chgData name="Nguyen Huy" userId="03e08db4-59cf-4cb4-b2d1-70d2dd8489fe" providerId="ADAL" clId="{6E99555B-D341-40BF-9FCF-B640FC3E9A8E}" dt="2023-04-24T02:06:41.493" v="1479" actId="255"/>
          <ac:spMkLst>
            <pc:docMk/>
            <pc:sldMk cId="3161994426" sldId="380"/>
            <ac:spMk id="4" creationId="{2E308F7E-D390-F3DB-6616-D2A21755FB8C}"/>
          </ac:spMkLst>
        </pc:spChg>
        <pc:spChg chg="mod">
          <ac:chgData name="Nguyen Huy" userId="03e08db4-59cf-4cb4-b2d1-70d2dd8489fe" providerId="ADAL" clId="{6E99555B-D341-40BF-9FCF-B640FC3E9A8E}" dt="2023-04-24T02:06:41.493" v="1479" actId="255"/>
          <ac:spMkLst>
            <pc:docMk/>
            <pc:sldMk cId="3161994426" sldId="380"/>
            <ac:spMk id="8" creationId="{BB958661-D88E-C14A-12EC-92315F6FF498}"/>
          </ac:spMkLst>
        </pc:spChg>
        <pc:grpChg chg="add mod">
          <ac:chgData name="Nguyen Huy" userId="03e08db4-59cf-4cb4-b2d1-70d2dd8489fe" providerId="ADAL" clId="{6E99555B-D341-40BF-9FCF-B640FC3E9A8E}" dt="2023-04-24T02:06:36.329" v="1450" actId="1076"/>
          <ac:grpSpMkLst>
            <pc:docMk/>
            <pc:sldMk cId="3161994426" sldId="380"/>
            <ac:grpSpMk id="3" creationId="{24F4BE39-6764-7B17-2A43-005D68435F4B}"/>
          </ac:grpSpMkLst>
        </pc:grpChg>
        <pc:grpChg chg="add mod">
          <ac:chgData name="Nguyen Huy" userId="03e08db4-59cf-4cb4-b2d1-70d2dd8489fe" providerId="ADAL" clId="{6E99555B-D341-40BF-9FCF-B640FC3E9A8E}" dt="2023-04-24T02:06:45.744" v="1481" actId="1076"/>
          <ac:grpSpMkLst>
            <pc:docMk/>
            <pc:sldMk cId="3161994426" sldId="380"/>
            <ac:grpSpMk id="6" creationId="{7588436B-ED68-9B3B-D80A-8C41928FC60E}"/>
          </ac:grpSpMkLst>
        </pc:grpChg>
        <pc:picChg chg="mod">
          <ac:chgData name="Nguyen Huy" userId="03e08db4-59cf-4cb4-b2d1-70d2dd8489fe" providerId="ADAL" clId="{6E99555B-D341-40BF-9FCF-B640FC3E9A8E}" dt="2023-04-24T02:06:34.301" v="1449"/>
          <ac:picMkLst>
            <pc:docMk/>
            <pc:sldMk cId="3161994426" sldId="380"/>
            <ac:picMk id="5" creationId="{16604DBA-7FF4-6238-A6F2-95C5682E2828}"/>
          </ac:picMkLst>
        </pc:picChg>
        <pc:picChg chg="mod">
          <ac:chgData name="Nguyen Huy" userId="03e08db4-59cf-4cb4-b2d1-70d2dd8489fe" providerId="ADAL" clId="{6E99555B-D341-40BF-9FCF-B640FC3E9A8E}" dt="2023-04-24T02:06:34.301" v="1449"/>
          <ac:picMkLst>
            <pc:docMk/>
            <pc:sldMk cId="3161994426" sldId="380"/>
            <ac:picMk id="7" creationId="{B239887B-947A-DD60-2283-B75946AED392}"/>
          </ac:picMkLst>
        </pc:picChg>
        <pc:picChg chg="add mod">
          <ac:chgData name="Nguyen Huy" userId="03e08db4-59cf-4cb4-b2d1-70d2dd8489fe" providerId="ADAL" clId="{6E99555B-D341-40BF-9FCF-B640FC3E9A8E}" dt="2023-04-24T02:06:43.768" v="1480" actId="1076"/>
          <ac:picMkLst>
            <pc:docMk/>
            <pc:sldMk cId="3161994426" sldId="380"/>
            <ac:picMk id="9" creationId="{EB518D8E-3A27-D519-130C-7856785C60C4}"/>
          </ac:picMkLst>
        </pc:picChg>
      </pc:sldChg>
      <pc:sldChg chg="add del ord setBg">
        <pc:chgData name="Nguyen Huy" userId="03e08db4-59cf-4cb4-b2d1-70d2dd8489fe" providerId="ADAL" clId="{6E99555B-D341-40BF-9FCF-B640FC3E9A8E}" dt="2023-04-24T01:59:09.594" v="453" actId="2696"/>
        <pc:sldMkLst>
          <pc:docMk/>
          <pc:sldMk cId="1424966202" sldId="381"/>
        </pc:sldMkLst>
      </pc:sldChg>
      <pc:sldChg chg="addSp delSp modSp add mod delAnim">
        <pc:chgData name="Nguyen Huy" userId="03e08db4-59cf-4cb4-b2d1-70d2dd8489fe" providerId="ADAL" clId="{6E99555B-D341-40BF-9FCF-B640FC3E9A8E}" dt="2023-04-24T02:10:44.643" v="1873" actId="1035"/>
        <pc:sldMkLst>
          <pc:docMk/>
          <pc:sldMk cId="2674751778" sldId="381"/>
        </pc:sldMkLst>
        <pc:spChg chg="mod">
          <ac:chgData name="Nguyen Huy" userId="03e08db4-59cf-4cb4-b2d1-70d2dd8489fe" providerId="ADAL" clId="{6E99555B-D341-40BF-9FCF-B640FC3E9A8E}" dt="2023-04-24T02:10:42.108" v="1839" actId="1035"/>
          <ac:spMkLst>
            <pc:docMk/>
            <pc:sldMk cId="2674751778" sldId="381"/>
            <ac:spMk id="2" creationId="{5AFE8BF5-A84D-FC2A-DB71-65ACBB0E2AEB}"/>
          </ac:spMkLst>
        </pc:spChg>
        <pc:grpChg chg="mod">
          <ac:chgData name="Nguyen Huy" userId="03e08db4-59cf-4cb4-b2d1-70d2dd8489fe" providerId="ADAL" clId="{6E99555B-D341-40BF-9FCF-B640FC3E9A8E}" dt="2023-04-24T02:10:44.643" v="1873" actId="1035"/>
          <ac:grpSpMkLst>
            <pc:docMk/>
            <pc:sldMk cId="2674751778" sldId="381"/>
            <ac:grpSpMk id="3" creationId="{24F4BE39-6764-7B17-2A43-005D68435F4B}"/>
          </ac:grpSpMkLst>
        </pc:grpChg>
        <pc:grpChg chg="mod">
          <ac:chgData name="Nguyen Huy" userId="03e08db4-59cf-4cb4-b2d1-70d2dd8489fe" providerId="ADAL" clId="{6E99555B-D341-40BF-9FCF-B640FC3E9A8E}" dt="2023-04-24T02:07:36.064" v="1601" actId="14100"/>
          <ac:grpSpMkLst>
            <pc:docMk/>
            <pc:sldMk cId="2674751778" sldId="381"/>
            <ac:grpSpMk id="6" creationId="{7588436B-ED68-9B3B-D80A-8C41928FC60E}"/>
          </ac:grpSpMkLst>
        </pc:grpChg>
        <pc:picChg chg="del mod">
          <ac:chgData name="Nguyen Huy" userId="03e08db4-59cf-4cb4-b2d1-70d2dd8489fe" providerId="ADAL" clId="{6E99555B-D341-40BF-9FCF-B640FC3E9A8E}" dt="2023-04-24T02:09:28.849" v="1659" actId="478"/>
          <ac:picMkLst>
            <pc:docMk/>
            <pc:sldMk cId="2674751778" sldId="381"/>
            <ac:picMk id="9" creationId="{EB518D8E-3A27-D519-130C-7856785C60C4}"/>
          </ac:picMkLst>
        </pc:picChg>
        <pc:picChg chg="add mod">
          <ac:chgData name="Nguyen Huy" userId="03e08db4-59cf-4cb4-b2d1-70d2dd8489fe" providerId="ADAL" clId="{6E99555B-D341-40BF-9FCF-B640FC3E9A8E}" dt="2023-04-24T02:10:36.739" v="1838" actId="1076"/>
          <ac:picMkLst>
            <pc:docMk/>
            <pc:sldMk cId="2674751778" sldId="381"/>
            <ac:picMk id="11" creationId="{B026F2F3-1BD2-E25F-3236-7434E171BFAA}"/>
          </ac:picMkLst>
        </pc:picChg>
        <pc:picChg chg="add mod">
          <ac:chgData name="Nguyen Huy" userId="03e08db4-59cf-4cb4-b2d1-70d2dd8489fe" providerId="ADAL" clId="{6E99555B-D341-40BF-9FCF-B640FC3E9A8E}" dt="2023-04-24T02:10:36.739" v="1838" actId="1076"/>
          <ac:picMkLst>
            <pc:docMk/>
            <pc:sldMk cId="2674751778" sldId="381"/>
            <ac:picMk id="13" creationId="{A226A5CD-3F28-7BAA-FBAF-103701B52B3C}"/>
          </ac:picMkLst>
        </pc:picChg>
      </pc:sldChg>
      <pc:sldChg chg="addSp delSp modSp add mod delAnim modAnim">
        <pc:chgData name="Nguyen Huy" userId="03e08db4-59cf-4cb4-b2d1-70d2dd8489fe" providerId="ADAL" clId="{6E99555B-D341-40BF-9FCF-B640FC3E9A8E}" dt="2023-04-24T02:18:41.066" v="2713" actId="114"/>
        <pc:sldMkLst>
          <pc:docMk/>
          <pc:sldMk cId="3395274566" sldId="382"/>
        </pc:sldMkLst>
        <pc:spChg chg="del">
          <ac:chgData name="Nguyen Huy" userId="03e08db4-59cf-4cb4-b2d1-70d2dd8489fe" providerId="ADAL" clId="{6E99555B-D341-40BF-9FCF-B640FC3E9A8E}" dt="2023-04-24T02:07:15.131" v="1540" actId="478"/>
          <ac:spMkLst>
            <pc:docMk/>
            <pc:sldMk cId="3395274566" sldId="382"/>
            <ac:spMk id="2" creationId="{5AFE8BF5-A84D-FC2A-DB71-65ACBB0E2AEB}"/>
          </ac:spMkLst>
        </pc:spChg>
        <pc:spChg chg="mod">
          <ac:chgData name="Nguyen Huy" userId="03e08db4-59cf-4cb4-b2d1-70d2dd8489fe" providerId="ADAL" clId="{6E99555B-D341-40BF-9FCF-B640FC3E9A8E}" dt="2023-04-24T02:12:02.856" v="2027" actId="14100"/>
          <ac:spMkLst>
            <pc:docMk/>
            <pc:sldMk cId="3395274566" sldId="382"/>
            <ac:spMk id="13" creationId="{47C74CA3-459B-6939-A35F-D6A4EDEDACC2}"/>
          </ac:spMkLst>
        </pc:spChg>
        <pc:spChg chg="mod">
          <ac:chgData name="Nguyen Huy" userId="03e08db4-59cf-4cb4-b2d1-70d2dd8489fe" providerId="ADAL" clId="{6E99555B-D341-40BF-9FCF-B640FC3E9A8E}" dt="2023-04-24T02:11:32.091" v="1966" actId="255"/>
          <ac:spMkLst>
            <pc:docMk/>
            <pc:sldMk cId="3395274566" sldId="382"/>
            <ac:spMk id="14" creationId="{101779A6-2666-1192-9F8C-EB2AD47D2E8A}"/>
          </ac:spMkLst>
        </pc:spChg>
        <pc:spChg chg="add mod">
          <ac:chgData name="Nguyen Huy" userId="03e08db4-59cf-4cb4-b2d1-70d2dd8489fe" providerId="ADAL" clId="{6E99555B-D341-40BF-9FCF-B640FC3E9A8E}" dt="2023-04-24T02:18:41.066" v="2713" actId="114"/>
          <ac:spMkLst>
            <pc:docMk/>
            <pc:sldMk cId="3395274566" sldId="382"/>
            <ac:spMk id="15" creationId="{1B630510-63A5-3B2A-733F-BA459351ED71}"/>
          </ac:spMkLst>
        </pc:spChg>
        <pc:spChg chg="add mod">
          <ac:chgData name="Nguyen Huy" userId="03e08db4-59cf-4cb4-b2d1-70d2dd8489fe" providerId="ADAL" clId="{6E99555B-D341-40BF-9FCF-B640FC3E9A8E}" dt="2023-04-24T02:15:30.456" v="2190" actId="1035"/>
          <ac:spMkLst>
            <pc:docMk/>
            <pc:sldMk cId="3395274566" sldId="382"/>
            <ac:spMk id="16" creationId="{3B470076-41ED-FA0D-8AB1-1FDC43E5BA35}"/>
          </ac:spMkLst>
        </pc:spChg>
        <pc:spChg chg="add mod ord">
          <ac:chgData name="Nguyen Huy" userId="03e08db4-59cf-4cb4-b2d1-70d2dd8489fe" providerId="ADAL" clId="{6E99555B-D341-40BF-9FCF-B640FC3E9A8E}" dt="2023-04-24T02:15:04.131" v="2092" actId="13822"/>
          <ac:spMkLst>
            <pc:docMk/>
            <pc:sldMk cId="3395274566" sldId="382"/>
            <ac:spMk id="18" creationId="{42E7ECC7-8B69-8623-DDB8-EB79FC8EF68B}"/>
          </ac:spMkLst>
        </pc:spChg>
        <pc:grpChg chg="del">
          <ac:chgData name="Nguyen Huy" userId="03e08db4-59cf-4cb4-b2d1-70d2dd8489fe" providerId="ADAL" clId="{6E99555B-D341-40BF-9FCF-B640FC3E9A8E}" dt="2023-04-24T02:07:15.131" v="1540" actId="478"/>
          <ac:grpSpMkLst>
            <pc:docMk/>
            <pc:sldMk cId="3395274566" sldId="382"/>
            <ac:grpSpMk id="3" creationId="{24F4BE39-6764-7B17-2A43-005D68435F4B}"/>
          </ac:grpSpMkLst>
        </pc:grpChg>
        <pc:grpChg chg="del">
          <ac:chgData name="Nguyen Huy" userId="03e08db4-59cf-4cb4-b2d1-70d2dd8489fe" providerId="ADAL" clId="{6E99555B-D341-40BF-9FCF-B640FC3E9A8E}" dt="2023-04-24T02:07:15.131" v="1540" actId="478"/>
          <ac:grpSpMkLst>
            <pc:docMk/>
            <pc:sldMk cId="3395274566" sldId="382"/>
            <ac:grpSpMk id="6" creationId="{7588436B-ED68-9B3B-D80A-8C41928FC60E}"/>
          </ac:grpSpMkLst>
        </pc:grpChg>
        <pc:grpChg chg="add mod">
          <ac:chgData name="Nguyen Huy" userId="03e08db4-59cf-4cb4-b2d1-70d2dd8489fe" providerId="ADAL" clId="{6E99555B-D341-40BF-9FCF-B640FC3E9A8E}" dt="2023-04-24T02:16:16.525" v="2294" actId="1038"/>
          <ac:grpSpMkLst>
            <pc:docMk/>
            <pc:sldMk cId="3395274566" sldId="382"/>
            <ac:grpSpMk id="10" creationId="{C0AF2D1E-5218-0578-ACBF-77650A5EDD02}"/>
          </ac:grpSpMkLst>
        </pc:grpChg>
        <pc:grpChg chg="mod">
          <ac:chgData name="Nguyen Huy" userId="03e08db4-59cf-4cb4-b2d1-70d2dd8489fe" providerId="ADAL" clId="{6E99555B-D341-40BF-9FCF-B640FC3E9A8E}" dt="2023-04-24T02:11:05.469" v="1902"/>
          <ac:grpSpMkLst>
            <pc:docMk/>
            <pc:sldMk cId="3395274566" sldId="382"/>
            <ac:grpSpMk id="11" creationId="{B00C04B3-8D66-70C3-82F0-6E1DC4BF7356}"/>
          </ac:grpSpMkLst>
        </pc:grpChg>
        <pc:grpChg chg="add mod">
          <ac:chgData name="Nguyen Huy" userId="03e08db4-59cf-4cb4-b2d1-70d2dd8489fe" providerId="ADAL" clId="{6E99555B-D341-40BF-9FCF-B640FC3E9A8E}" dt="2023-04-24T02:15:25.776" v="2186" actId="1036"/>
          <ac:grpSpMkLst>
            <pc:docMk/>
            <pc:sldMk cId="3395274566" sldId="382"/>
            <ac:grpSpMk id="19" creationId="{62DA48DE-1CAD-5A80-B41A-2CB11AC3777E}"/>
          </ac:grpSpMkLst>
        </pc:grpChg>
        <pc:picChg chg="del">
          <ac:chgData name="Nguyen Huy" userId="03e08db4-59cf-4cb4-b2d1-70d2dd8489fe" providerId="ADAL" clId="{6E99555B-D341-40BF-9FCF-B640FC3E9A8E}" dt="2023-04-24T02:07:15.131" v="1540" actId="478"/>
          <ac:picMkLst>
            <pc:docMk/>
            <pc:sldMk cId="3395274566" sldId="382"/>
            <ac:picMk id="9" creationId="{EB518D8E-3A27-D519-130C-7856785C60C4}"/>
          </ac:picMkLst>
        </pc:picChg>
        <pc:picChg chg="mod">
          <ac:chgData name="Nguyen Huy" userId="03e08db4-59cf-4cb4-b2d1-70d2dd8489fe" providerId="ADAL" clId="{6E99555B-D341-40BF-9FCF-B640FC3E9A8E}" dt="2023-04-24T02:11:05.469" v="1902"/>
          <ac:picMkLst>
            <pc:docMk/>
            <pc:sldMk cId="3395274566" sldId="382"/>
            <ac:picMk id="12" creationId="{24878849-C162-8457-E981-D2D48FED5915}"/>
          </ac:picMkLst>
        </pc:picChg>
        <pc:picChg chg="add mod modCrop">
          <ac:chgData name="Nguyen Huy" userId="03e08db4-59cf-4cb4-b2d1-70d2dd8489fe" providerId="ADAL" clId="{6E99555B-D341-40BF-9FCF-B640FC3E9A8E}" dt="2023-04-24T02:16:10.205" v="2249" actId="1076"/>
          <ac:picMkLst>
            <pc:docMk/>
            <pc:sldMk cId="3395274566" sldId="382"/>
            <ac:picMk id="17" creationId="{523DFE79-0E94-D82D-92A2-1C96210BC88F}"/>
          </ac:picMkLst>
        </pc:picChg>
      </pc:sldChg>
      <pc:sldChg chg="addSp delSp modSp add mod delAnim modAnim">
        <pc:chgData name="Nguyen Huy" userId="03e08db4-59cf-4cb4-b2d1-70d2dd8489fe" providerId="ADAL" clId="{6E99555B-D341-40BF-9FCF-B640FC3E9A8E}" dt="2023-04-24T02:18:37.554" v="2712" actId="114"/>
        <pc:sldMkLst>
          <pc:docMk/>
          <pc:sldMk cId="67917543" sldId="383"/>
        </pc:sldMkLst>
        <pc:spChg chg="del">
          <ac:chgData name="Nguyen Huy" userId="03e08db4-59cf-4cb4-b2d1-70d2dd8489fe" providerId="ADAL" clId="{6E99555B-D341-40BF-9FCF-B640FC3E9A8E}" dt="2023-04-24T02:07:16.931" v="1541" actId="478"/>
          <ac:spMkLst>
            <pc:docMk/>
            <pc:sldMk cId="67917543" sldId="383"/>
            <ac:spMk id="2" creationId="{5AFE8BF5-A84D-FC2A-DB71-65ACBB0E2AEB}"/>
          </ac:spMkLst>
        </pc:spChg>
        <pc:spChg chg="mod">
          <ac:chgData name="Nguyen Huy" userId="03e08db4-59cf-4cb4-b2d1-70d2dd8489fe" providerId="ADAL" clId="{6E99555B-D341-40BF-9FCF-B640FC3E9A8E}" dt="2023-04-24T02:18:37.554" v="2712" actId="114"/>
          <ac:spMkLst>
            <pc:docMk/>
            <pc:sldMk cId="67917543" sldId="383"/>
            <ac:spMk id="11" creationId="{A1D3BD3F-56D0-2843-612C-D1702814833E}"/>
          </ac:spMkLst>
        </pc:spChg>
        <pc:spChg chg="mod">
          <ac:chgData name="Nguyen Huy" userId="03e08db4-59cf-4cb4-b2d1-70d2dd8489fe" providerId="ADAL" clId="{6E99555B-D341-40BF-9FCF-B640FC3E9A8E}" dt="2023-04-24T02:18:37.554" v="2712" actId="114"/>
          <ac:spMkLst>
            <pc:docMk/>
            <pc:sldMk cId="67917543" sldId="383"/>
            <ac:spMk id="12" creationId="{B216F4C9-62D5-CC34-BC1A-1BC8083EE2F7}"/>
          </ac:spMkLst>
        </pc:spChg>
        <pc:spChg chg="add mod">
          <ac:chgData name="Nguyen Huy" userId="03e08db4-59cf-4cb4-b2d1-70d2dd8489fe" providerId="ADAL" clId="{6E99555B-D341-40BF-9FCF-B640FC3E9A8E}" dt="2023-04-24T02:17:50.086" v="2587" actId="1038"/>
          <ac:spMkLst>
            <pc:docMk/>
            <pc:sldMk cId="67917543" sldId="383"/>
            <ac:spMk id="13" creationId="{32B7BEA9-1706-9610-ADC1-74FCEC317BE9}"/>
          </ac:spMkLst>
        </pc:spChg>
        <pc:grpChg chg="del">
          <ac:chgData name="Nguyen Huy" userId="03e08db4-59cf-4cb4-b2d1-70d2dd8489fe" providerId="ADAL" clId="{6E99555B-D341-40BF-9FCF-B640FC3E9A8E}" dt="2023-04-24T02:07:16.931" v="1541" actId="478"/>
          <ac:grpSpMkLst>
            <pc:docMk/>
            <pc:sldMk cId="67917543" sldId="383"/>
            <ac:grpSpMk id="3" creationId="{24F4BE39-6764-7B17-2A43-005D68435F4B}"/>
          </ac:grpSpMkLst>
        </pc:grpChg>
        <pc:grpChg chg="del">
          <ac:chgData name="Nguyen Huy" userId="03e08db4-59cf-4cb4-b2d1-70d2dd8489fe" providerId="ADAL" clId="{6E99555B-D341-40BF-9FCF-B640FC3E9A8E}" dt="2023-04-24T02:07:16.931" v="1541" actId="478"/>
          <ac:grpSpMkLst>
            <pc:docMk/>
            <pc:sldMk cId="67917543" sldId="383"/>
            <ac:grpSpMk id="6" creationId="{7588436B-ED68-9B3B-D80A-8C41928FC60E}"/>
          </ac:grpSpMkLst>
        </pc:grpChg>
        <pc:grpChg chg="add mod">
          <ac:chgData name="Nguyen Huy" userId="03e08db4-59cf-4cb4-b2d1-70d2dd8489fe" providerId="ADAL" clId="{6E99555B-D341-40BF-9FCF-B640FC3E9A8E}" dt="2023-04-24T02:18:19.506" v="2682" actId="1036"/>
          <ac:grpSpMkLst>
            <pc:docMk/>
            <pc:sldMk cId="67917543" sldId="383"/>
            <ac:grpSpMk id="10" creationId="{EC4393B5-FEDD-F929-722C-AA65CB657C6E}"/>
          </ac:grpSpMkLst>
        </pc:grpChg>
        <pc:grpChg chg="add mod">
          <ac:chgData name="Nguyen Huy" userId="03e08db4-59cf-4cb4-b2d1-70d2dd8489fe" providerId="ADAL" clId="{6E99555B-D341-40BF-9FCF-B640FC3E9A8E}" dt="2023-04-24T02:17:43.063" v="2546" actId="1076"/>
          <ac:grpSpMkLst>
            <pc:docMk/>
            <pc:sldMk cId="67917543" sldId="383"/>
            <ac:grpSpMk id="14" creationId="{31F337EC-B83A-F6F6-5DB7-0A4FAB119E37}"/>
          </ac:grpSpMkLst>
        </pc:grpChg>
        <pc:picChg chg="del">
          <ac:chgData name="Nguyen Huy" userId="03e08db4-59cf-4cb4-b2d1-70d2dd8489fe" providerId="ADAL" clId="{6E99555B-D341-40BF-9FCF-B640FC3E9A8E}" dt="2023-04-24T02:07:16.931" v="1541" actId="478"/>
          <ac:picMkLst>
            <pc:docMk/>
            <pc:sldMk cId="67917543" sldId="383"/>
            <ac:picMk id="9" creationId="{EB518D8E-3A27-D519-130C-7856785C60C4}"/>
          </ac:picMkLst>
        </pc:picChg>
        <pc:picChg chg="mod">
          <ac:chgData name="Nguyen Huy" userId="03e08db4-59cf-4cb4-b2d1-70d2dd8489fe" providerId="ADAL" clId="{6E99555B-D341-40BF-9FCF-B640FC3E9A8E}" dt="2023-04-24T02:17:23.866" v="2486"/>
          <ac:picMkLst>
            <pc:docMk/>
            <pc:sldMk cId="67917543" sldId="383"/>
            <ac:picMk id="15" creationId="{037EC256-1C4A-378D-30BE-F0B9002DF1F7}"/>
          </ac:picMkLst>
        </pc:picChg>
        <pc:picChg chg="mod">
          <ac:chgData name="Nguyen Huy" userId="03e08db4-59cf-4cb4-b2d1-70d2dd8489fe" providerId="ADAL" clId="{6E99555B-D341-40BF-9FCF-B640FC3E9A8E}" dt="2023-04-24T02:17:23.866" v="2486"/>
          <ac:picMkLst>
            <pc:docMk/>
            <pc:sldMk cId="67917543" sldId="383"/>
            <ac:picMk id="16" creationId="{548B205F-ACBC-49FE-6E72-62DBC448C8B8}"/>
          </ac:picMkLst>
        </pc:picChg>
        <pc:picChg chg="mod">
          <ac:chgData name="Nguyen Huy" userId="03e08db4-59cf-4cb4-b2d1-70d2dd8489fe" providerId="ADAL" clId="{6E99555B-D341-40BF-9FCF-B640FC3E9A8E}" dt="2023-04-24T02:17:23.866" v="2486"/>
          <ac:picMkLst>
            <pc:docMk/>
            <pc:sldMk cId="67917543" sldId="383"/>
            <ac:picMk id="17" creationId="{2AA8E9E4-7195-A9D6-AAB6-17B347530384}"/>
          </ac:picMkLst>
        </pc:picChg>
        <pc:picChg chg="add mod">
          <ac:chgData name="Nguyen Huy" userId="03e08db4-59cf-4cb4-b2d1-70d2dd8489fe" providerId="ADAL" clId="{6E99555B-D341-40BF-9FCF-B640FC3E9A8E}" dt="2023-04-24T02:18:04.336" v="2620" actId="1035"/>
          <ac:picMkLst>
            <pc:docMk/>
            <pc:sldMk cId="67917543" sldId="383"/>
            <ac:picMk id="18" creationId="{DFB8A6D4-22BC-E6BB-18AB-78C477A42521}"/>
          </ac:picMkLst>
        </pc:picChg>
      </pc:sldChg>
      <pc:sldChg chg="addSp delSp modSp add mod delAnim modAnim">
        <pc:chgData name="Nguyen Huy" userId="03e08db4-59cf-4cb4-b2d1-70d2dd8489fe" providerId="ADAL" clId="{6E99555B-D341-40BF-9FCF-B640FC3E9A8E}" dt="2023-04-24T02:19:11.589" v="2828" actId="255"/>
        <pc:sldMkLst>
          <pc:docMk/>
          <pc:sldMk cId="2830864838" sldId="384"/>
        </pc:sldMkLst>
        <pc:spChg chg="del">
          <ac:chgData name="Nguyen Huy" userId="03e08db4-59cf-4cb4-b2d1-70d2dd8489fe" providerId="ADAL" clId="{6E99555B-D341-40BF-9FCF-B640FC3E9A8E}" dt="2023-04-24T02:07:18.636" v="1569" actId="478"/>
          <ac:spMkLst>
            <pc:docMk/>
            <pc:sldMk cId="2830864838" sldId="384"/>
            <ac:spMk id="2" creationId="{5AFE8BF5-A84D-FC2A-DB71-65ACBB0E2AEB}"/>
          </ac:spMkLst>
        </pc:spChg>
        <pc:spChg chg="mod">
          <ac:chgData name="Nguyen Huy" userId="03e08db4-59cf-4cb4-b2d1-70d2dd8489fe" providerId="ADAL" clId="{6E99555B-D341-40BF-9FCF-B640FC3E9A8E}" dt="2023-04-24T02:19:11.589" v="2828" actId="255"/>
          <ac:spMkLst>
            <pc:docMk/>
            <pc:sldMk cId="2830864838" sldId="384"/>
            <ac:spMk id="11" creationId="{DB5674FF-9BE3-B18F-4E90-5D7F8CF5D577}"/>
          </ac:spMkLst>
        </pc:spChg>
        <pc:spChg chg="mod">
          <ac:chgData name="Nguyen Huy" userId="03e08db4-59cf-4cb4-b2d1-70d2dd8489fe" providerId="ADAL" clId="{6E99555B-D341-40BF-9FCF-B640FC3E9A8E}" dt="2023-04-24T02:19:11.589" v="2828" actId="255"/>
          <ac:spMkLst>
            <pc:docMk/>
            <pc:sldMk cId="2830864838" sldId="384"/>
            <ac:spMk id="15" creationId="{00A2F99D-F3FB-8106-0410-42E57AFFB47F}"/>
          </ac:spMkLst>
        </pc:spChg>
        <pc:spChg chg="add mod">
          <ac:chgData name="Nguyen Huy" userId="03e08db4-59cf-4cb4-b2d1-70d2dd8489fe" providerId="ADAL" clId="{6E99555B-D341-40BF-9FCF-B640FC3E9A8E}" dt="2023-04-24T02:19:03.701" v="2798"/>
          <ac:spMkLst>
            <pc:docMk/>
            <pc:sldMk cId="2830864838" sldId="384"/>
            <ac:spMk id="17" creationId="{F0851A76-4844-9BCB-FDF3-443B12AF3F83}"/>
          </ac:spMkLst>
        </pc:spChg>
        <pc:grpChg chg="del">
          <ac:chgData name="Nguyen Huy" userId="03e08db4-59cf-4cb4-b2d1-70d2dd8489fe" providerId="ADAL" clId="{6E99555B-D341-40BF-9FCF-B640FC3E9A8E}" dt="2023-04-24T02:07:18.636" v="1569" actId="478"/>
          <ac:grpSpMkLst>
            <pc:docMk/>
            <pc:sldMk cId="2830864838" sldId="384"/>
            <ac:grpSpMk id="3" creationId="{24F4BE39-6764-7B17-2A43-005D68435F4B}"/>
          </ac:grpSpMkLst>
        </pc:grpChg>
        <pc:grpChg chg="del">
          <ac:chgData name="Nguyen Huy" userId="03e08db4-59cf-4cb4-b2d1-70d2dd8489fe" providerId="ADAL" clId="{6E99555B-D341-40BF-9FCF-B640FC3E9A8E}" dt="2023-04-24T02:07:18.636" v="1569" actId="478"/>
          <ac:grpSpMkLst>
            <pc:docMk/>
            <pc:sldMk cId="2830864838" sldId="384"/>
            <ac:grpSpMk id="6" creationId="{7588436B-ED68-9B3B-D80A-8C41928FC60E}"/>
          </ac:grpSpMkLst>
        </pc:grpChg>
        <pc:grpChg chg="add mod">
          <ac:chgData name="Nguyen Huy" userId="03e08db4-59cf-4cb4-b2d1-70d2dd8489fe" providerId="ADAL" clId="{6E99555B-D341-40BF-9FCF-B640FC3E9A8E}" dt="2023-04-24T02:19:06.856" v="2799" actId="1076"/>
          <ac:grpSpMkLst>
            <pc:docMk/>
            <pc:sldMk cId="2830864838" sldId="384"/>
            <ac:grpSpMk id="10" creationId="{93F0377D-8214-C26D-AE24-2B1CC6EBA636}"/>
          </ac:grpSpMkLst>
        </pc:grpChg>
        <pc:grpChg chg="add mod">
          <ac:chgData name="Nguyen Huy" userId="03e08db4-59cf-4cb4-b2d1-70d2dd8489fe" providerId="ADAL" clId="{6E99555B-D341-40BF-9FCF-B640FC3E9A8E}" dt="2023-04-24T02:19:09.311" v="2800" actId="1076"/>
          <ac:grpSpMkLst>
            <pc:docMk/>
            <pc:sldMk cId="2830864838" sldId="384"/>
            <ac:grpSpMk id="13" creationId="{E8413EA9-207D-8FAF-32D7-C9B3DA6EF558}"/>
          </ac:grpSpMkLst>
        </pc:grpChg>
        <pc:picChg chg="del">
          <ac:chgData name="Nguyen Huy" userId="03e08db4-59cf-4cb4-b2d1-70d2dd8489fe" providerId="ADAL" clId="{6E99555B-D341-40BF-9FCF-B640FC3E9A8E}" dt="2023-04-24T02:07:18.636" v="1569" actId="478"/>
          <ac:picMkLst>
            <pc:docMk/>
            <pc:sldMk cId="2830864838" sldId="384"/>
            <ac:picMk id="9" creationId="{EB518D8E-3A27-D519-130C-7856785C60C4}"/>
          </ac:picMkLst>
        </pc:picChg>
        <pc:picChg chg="mod">
          <ac:chgData name="Nguyen Huy" userId="03e08db4-59cf-4cb4-b2d1-70d2dd8489fe" providerId="ADAL" clId="{6E99555B-D341-40BF-9FCF-B640FC3E9A8E}" dt="2023-04-24T02:18:58.973" v="2770"/>
          <ac:picMkLst>
            <pc:docMk/>
            <pc:sldMk cId="2830864838" sldId="384"/>
            <ac:picMk id="12" creationId="{532E3A86-4D0C-17C1-2F74-222B1C5AAE9F}"/>
          </ac:picMkLst>
        </pc:picChg>
        <pc:picChg chg="mod">
          <ac:chgData name="Nguyen Huy" userId="03e08db4-59cf-4cb4-b2d1-70d2dd8489fe" providerId="ADAL" clId="{6E99555B-D341-40BF-9FCF-B640FC3E9A8E}" dt="2023-04-24T02:18:58.973" v="2770"/>
          <ac:picMkLst>
            <pc:docMk/>
            <pc:sldMk cId="2830864838" sldId="384"/>
            <ac:picMk id="14" creationId="{DB937E2E-C579-688F-EB15-2C36BF2AC007}"/>
          </ac:picMkLst>
        </pc:picChg>
        <pc:picChg chg="add mod">
          <ac:chgData name="Nguyen Huy" userId="03e08db4-59cf-4cb4-b2d1-70d2dd8489fe" providerId="ADAL" clId="{6E99555B-D341-40BF-9FCF-B640FC3E9A8E}" dt="2023-04-24T02:18:58.973" v="2770"/>
          <ac:picMkLst>
            <pc:docMk/>
            <pc:sldMk cId="2830864838" sldId="384"/>
            <ac:picMk id="16" creationId="{2A2A5B3C-4398-1EAA-222E-F4ABA46D06C4}"/>
          </ac:picMkLst>
        </pc:picChg>
      </pc:sldChg>
      <pc:sldChg chg="addSp modSp add mod modAnim">
        <pc:chgData name="Nguyen Huy" userId="03e08db4-59cf-4cb4-b2d1-70d2dd8489fe" providerId="ADAL" clId="{6E99555B-D341-40BF-9FCF-B640FC3E9A8E}" dt="2023-04-24T02:18:45.985" v="2741" actId="114"/>
        <pc:sldMkLst>
          <pc:docMk/>
          <pc:sldMk cId="605657954" sldId="385"/>
        </pc:sldMkLst>
        <pc:spChg chg="mod">
          <ac:chgData name="Nguyen Huy" userId="03e08db4-59cf-4cb4-b2d1-70d2dd8489fe" providerId="ADAL" clId="{6E99555B-D341-40BF-9FCF-B640FC3E9A8E}" dt="2023-04-24T02:17:06.395" v="2426" actId="14100"/>
          <ac:spMkLst>
            <pc:docMk/>
            <pc:sldMk cId="605657954" sldId="385"/>
            <ac:spMk id="6" creationId="{B784D4CF-1091-ED5C-E59F-EE575764E666}"/>
          </ac:spMkLst>
        </pc:spChg>
        <pc:spChg chg="mod">
          <ac:chgData name="Nguyen Huy" userId="03e08db4-59cf-4cb4-b2d1-70d2dd8489fe" providerId="ADAL" clId="{6E99555B-D341-40BF-9FCF-B640FC3E9A8E}" dt="2023-04-24T02:16:39.669" v="2364" actId="255"/>
          <ac:spMkLst>
            <pc:docMk/>
            <pc:sldMk cId="605657954" sldId="385"/>
            <ac:spMk id="7" creationId="{9320E002-5847-6961-6EB9-A30AA53796B1}"/>
          </ac:spMkLst>
        </pc:spChg>
        <pc:spChg chg="add mod">
          <ac:chgData name="Nguyen Huy" userId="03e08db4-59cf-4cb4-b2d1-70d2dd8489fe" providerId="ADAL" clId="{6E99555B-D341-40BF-9FCF-B640FC3E9A8E}" dt="2023-04-24T02:18:45.985" v="2741" actId="114"/>
          <ac:spMkLst>
            <pc:docMk/>
            <pc:sldMk cId="605657954" sldId="385"/>
            <ac:spMk id="8" creationId="{3486AFF0-50A8-F5D8-5777-5227E895E5AB}"/>
          </ac:spMkLst>
        </pc:spChg>
        <pc:spChg chg="add mod">
          <ac:chgData name="Nguyen Huy" userId="03e08db4-59cf-4cb4-b2d1-70d2dd8489fe" providerId="ADAL" clId="{6E99555B-D341-40BF-9FCF-B640FC3E9A8E}" dt="2023-04-24T02:17:13.851" v="2458" actId="1036"/>
          <ac:spMkLst>
            <pc:docMk/>
            <pc:sldMk cId="605657954" sldId="385"/>
            <ac:spMk id="9" creationId="{4AFAC25C-D42C-840D-688D-6320187125EA}"/>
          </ac:spMkLst>
        </pc:spChg>
        <pc:spChg chg="add mod ord">
          <ac:chgData name="Nguyen Huy" userId="03e08db4-59cf-4cb4-b2d1-70d2dd8489fe" providerId="ADAL" clId="{6E99555B-D341-40BF-9FCF-B640FC3E9A8E}" dt="2023-04-24T02:16:59.347" v="2424" actId="164"/>
          <ac:spMkLst>
            <pc:docMk/>
            <pc:sldMk cId="605657954" sldId="385"/>
            <ac:spMk id="10" creationId="{3CE2B7F5-137E-C488-139C-EC7470535D87}"/>
          </ac:spMkLst>
        </pc:spChg>
        <pc:grpChg chg="add mod">
          <ac:chgData name="Nguyen Huy" userId="03e08db4-59cf-4cb4-b2d1-70d2dd8489fe" providerId="ADAL" clId="{6E99555B-D341-40BF-9FCF-B640FC3E9A8E}" dt="2023-04-24T02:17:02.674" v="2425" actId="1076"/>
          <ac:grpSpMkLst>
            <pc:docMk/>
            <pc:sldMk cId="605657954" sldId="385"/>
            <ac:grpSpMk id="3" creationId="{34941148-5CEC-E958-4CF7-48D465A6F57E}"/>
          </ac:grpSpMkLst>
        </pc:grpChg>
        <pc:grpChg chg="mod">
          <ac:chgData name="Nguyen Huy" userId="03e08db4-59cf-4cb4-b2d1-70d2dd8489fe" providerId="ADAL" clId="{6E99555B-D341-40BF-9FCF-B640FC3E9A8E}" dt="2023-04-24T02:16:39.669" v="2364" actId="255"/>
          <ac:grpSpMkLst>
            <pc:docMk/>
            <pc:sldMk cId="605657954" sldId="385"/>
            <ac:grpSpMk id="4" creationId="{B8B519D2-ED71-7B37-DDD2-B2991F522C52}"/>
          </ac:grpSpMkLst>
        </pc:grpChg>
        <pc:grpChg chg="add mod">
          <ac:chgData name="Nguyen Huy" userId="03e08db4-59cf-4cb4-b2d1-70d2dd8489fe" providerId="ADAL" clId="{6E99555B-D341-40BF-9FCF-B640FC3E9A8E}" dt="2023-04-24T02:16:59.347" v="2424" actId="164"/>
          <ac:grpSpMkLst>
            <pc:docMk/>
            <pc:sldMk cId="605657954" sldId="385"/>
            <ac:grpSpMk id="11" creationId="{0E6ACD59-4DEA-71A6-89E5-45C993A4E5E1}"/>
          </ac:grpSpMkLst>
        </pc:grpChg>
        <pc:picChg chg="add mod modCrop">
          <ac:chgData name="Nguyen Huy" userId="03e08db4-59cf-4cb4-b2d1-70d2dd8489fe" providerId="ADAL" clId="{6E99555B-D341-40BF-9FCF-B640FC3E9A8E}" dt="2023-04-24T02:16:28.894" v="2335" actId="1036"/>
          <ac:picMkLst>
            <pc:docMk/>
            <pc:sldMk cId="605657954" sldId="385"/>
            <ac:picMk id="2" creationId="{B31E753A-CBB6-713F-F54B-6682265E02EC}"/>
          </ac:picMkLst>
        </pc:picChg>
        <pc:picChg chg="mod">
          <ac:chgData name="Nguyen Huy" userId="03e08db4-59cf-4cb4-b2d1-70d2dd8489fe" providerId="ADAL" clId="{6E99555B-D341-40BF-9FCF-B640FC3E9A8E}" dt="2023-04-24T02:16:39.669" v="2364" actId="255"/>
          <ac:picMkLst>
            <pc:docMk/>
            <pc:sldMk cId="605657954" sldId="385"/>
            <ac:picMk id="5" creationId="{7827886F-2333-BC31-C175-94D4CFD74CBD}"/>
          </ac:picMkLst>
        </pc:picChg>
      </pc:sldChg>
      <pc:sldChg chg="addSp modSp add mod modAnim">
        <pc:chgData name="Nguyen Huy" userId="03e08db4-59cf-4cb4-b2d1-70d2dd8489fe" providerId="ADAL" clId="{6E99555B-D341-40BF-9FCF-B640FC3E9A8E}" dt="2023-04-24T02:20:17.567" v="3007" actId="1076"/>
        <pc:sldMkLst>
          <pc:docMk/>
          <pc:sldMk cId="1955089068" sldId="386"/>
        </pc:sldMkLst>
        <pc:spChg chg="mod">
          <ac:chgData name="Nguyen Huy" userId="03e08db4-59cf-4cb4-b2d1-70d2dd8489fe" providerId="ADAL" clId="{6E99555B-D341-40BF-9FCF-B640FC3E9A8E}" dt="2023-04-24T02:20:14.222" v="2977" actId="1076"/>
          <ac:spMkLst>
            <pc:docMk/>
            <pc:sldMk cId="1955089068" sldId="386"/>
            <ac:spMk id="4" creationId="{0EB14A0F-4E2B-9DF3-3C20-94C5186FDC5A}"/>
          </ac:spMkLst>
        </pc:spChg>
        <pc:spChg chg="add mod">
          <ac:chgData name="Nguyen Huy" userId="03e08db4-59cf-4cb4-b2d1-70d2dd8489fe" providerId="ADAL" clId="{6E99555B-D341-40BF-9FCF-B640FC3E9A8E}" dt="2023-04-24T02:20:07.871" v="2975" actId="1076"/>
          <ac:spMkLst>
            <pc:docMk/>
            <pc:sldMk cId="1955089068" sldId="386"/>
            <ac:spMk id="5" creationId="{697C62A1-0096-4188-3873-B1844D0F9FD3}"/>
          </ac:spMkLst>
        </pc:spChg>
        <pc:grpChg chg="add mod">
          <ac:chgData name="Nguyen Huy" userId="03e08db4-59cf-4cb4-b2d1-70d2dd8489fe" providerId="ADAL" clId="{6E99555B-D341-40BF-9FCF-B640FC3E9A8E}" dt="2023-04-24T02:20:05.637" v="2974" actId="1076"/>
          <ac:grpSpMkLst>
            <pc:docMk/>
            <pc:sldMk cId="1955089068" sldId="386"/>
            <ac:grpSpMk id="2" creationId="{4530DAA8-0ED8-6FC1-B4EC-F014F409E8B0}"/>
          </ac:grpSpMkLst>
        </pc:grpChg>
        <pc:picChg chg="mod">
          <ac:chgData name="Nguyen Huy" userId="03e08db4-59cf-4cb4-b2d1-70d2dd8489fe" providerId="ADAL" clId="{6E99555B-D341-40BF-9FCF-B640FC3E9A8E}" dt="2023-04-24T02:19:19.680" v="2829"/>
          <ac:picMkLst>
            <pc:docMk/>
            <pc:sldMk cId="1955089068" sldId="386"/>
            <ac:picMk id="3" creationId="{45F794E3-C63B-CEF1-0106-7B733207222E}"/>
          </ac:picMkLst>
        </pc:picChg>
        <pc:picChg chg="add mod">
          <ac:chgData name="Nguyen Huy" userId="03e08db4-59cf-4cb4-b2d1-70d2dd8489fe" providerId="ADAL" clId="{6E99555B-D341-40BF-9FCF-B640FC3E9A8E}" dt="2023-04-24T02:20:17.567" v="3007" actId="1076"/>
          <ac:picMkLst>
            <pc:docMk/>
            <pc:sldMk cId="1955089068" sldId="386"/>
            <ac:picMk id="6" creationId="{7CFE770D-3BD9-3703-5DF2-715F7A8E109A}"/>
          </ac:picMkLst>
        </pc:picChg>
      </pc:sldChg>
      <pc:sldChg chg="addSp modSp add mod modAnim">
        <pc:chgData name="Nguyen Huy" userId="03e08db4-59cf-4cb4-b2d1-70d2dd8489fe" providerId="ADAL" clId="{6E99555B-D341-40BF-9FCF-B640FC3E9A8E}" dt="2023-04-24T02:35:42.112" v="5002" actId="1076"/>
        <pc:sldMkLst>
          <pc:docMk/>
          <pc:sldMk cId="917771159" sldId="387"/>
        </pc:sldMkLst>
        <pc:spChg chg="mod">
          <ac:chgData name="Nguyen Huy" userId="03e08db4-59cf-4cb4-b2d1-70d2dd8489fe" providerId="ADAL" clId="{6E99555B-D341-40BF-9FCF-B640FC3E9A8E}" dt="2023-04-24T02:35:42.112" v="5002" actId="1076"/>
          <ac:spMkLst>
            <pc:docMk/>
            <pc:sldMk cId="917771159" sldId="387"/>
            <ac:spMk id="16" creationId="{00000000-0000-0000-0000-000000000000}"/>
          </ac:spMkLst>
        </pc:spChg>
        <pc:spChg chg="mod">
          <ac:chgData name="Nguyen Huy" userId="03e08db4-59cf-4cb4-b2d1-70d2dd8489fe" providerId="ADAL" clId="{6E99555B-D341-40BF-9FCF-B640FC3E9A8E}" dt="2023-04-24T02:35:42.112" v="5002" actId="1076"/>
          <ac:spMkLst>
            <pc:docMk/>
            <pc:sldMk cId="917771159" sldId="387"/>
            <ac:spMk id="17" creationId="{00000000-0000-0000-0000-000000000000}"/>
          </ac:spMkLst>
        </pc:spChg>
        <pc:spChg chg="mod">
          <ac:chgData name="Nguyen Huy" userId="03e08db4-59cf-4cb4-b2d1-70d2dd8489fe" providerId="ADAL" clId="{6E99555B-D341-40BF-9FCF-B640FC3E9A8E}" dt="2023-04-24T02:35:42.112" v="5002" actId="1076"/>
          <ac:spMkLst>
            <pc:docMk/>
            <pc:sldMk cId="917771159" sldId="387"/>
            <ac:spMk id="18" creationId="{00000000-0000-0000-0000-000000000000}"/>
          </ac:spMkLst>
        </pc:spChg>
        <pc:spChg chg="mod">
          <ac:chgData name="Nguyen Huy" userId="03e08db4-59cf-4cb4-b2d1-70d2dd8489fe" providerId="ADAL" clId="{6E99555B-D341-40BF-9FCF-B640FC3E9A8E}" dt="2023-04-24T02:35:42.112" v="5002" actId="1076"/>
          <ac:spMkLst>
            <pc:docMk/>
            <pc:sldMk cId="917771159" sldId="387"/>
            <ac:spMk id="19" creationId="{00000000-0000-0000-0000-000000000000}"/>
          </ac:spMkLst>
        </pc:spChg>
        <pc:spChg chg="mod">
          <ac:chgData name="Nguyen Huy" userId="03e08db4-59cf-4cb4-b2d1-70d2dd8489fe" providerId="ADAL" clId="{6E99555B-D341-40BF-9FCF-B640FC3E9A8E}" dt="2023-04-24T02:33:49.188" v="4666" actId="164"/>
          <ac:spMkLst>
            <pc:docMk/>
            <pc:sldMk cId="917771159" sldId="387"/>
            <ac:spMk id="22" creationId="{00000000-0000-0000-0000-000000000000}"/>
          </ac:spMkLst>
        </pc:spChg>
        <pc:spChg chg="mod">
          <ac:chgData name="Nguyen Huy" userId="03e08db4-59cf-4cb4-b2d1-70d2dd8489fe" providerId="ADAL" clId="{6E99555B-D341-40BF-9FCF-B640FC3E9A8E}" dt="2023-04-24T02:33:49.188" v="4666" actId="164"/>
          <ac:spMkLst>
            <pc:docMk/>
            <pc:sldMk cId="917771159" sldId="387"/>
            <ac:spMk id="25" creationId="{00000000-0000-0000-0000-000000000000}"/>
          </ac:spMkLst>
        </pc:spChg>
        <pc:grpChg chg="add mod">
          <ac:chgData name="Nguyen Huy" userId="03e08db4-59cf-4cb4-b2d1-70d2dd8489fe" providerId="ADAL" clId="{6E99555B-D341-40BF-9FCF-B640FC3E9A8E}" dt="2023-04-24T02:33:53.926" v="4694" actId="1076"/>
          <ac:grpSpMkLst>
            <pc:docMk/>
            <pc:sldMk cId="917771159" sldId="387"/>
            <ac:grpSpMk id="2" creationId="{C1B5141E-BD27-5E52-B4AE-3A6440E2EA43}"/>
          </ac:grpSpMkLst>
        </pc:grpChg>
      </pc:sldChg>
      <pc:sldMasterChg chg="addSp delSp modSp mod modSldLayout">
        <pc:chgData name="Nguyen Huy" userId="03e08db4-59cf-4cb4-b2d1-70d2dd8489fe" providerId="ADAL" clId="{6E99555B-D341-40BF-9FCF-B640FC3E9A8E}" dt="2023-04-24T02:35:52.845" v="5029"/>
        <pc:sldMasterMkLst>
          <pc:docMk/>
          <pc:sldMasterMk cId="27313813" sldId="2147483648"/>
        </pc:sldMasterMkLst>
        <pc:spChg chg="mod modVis">
          <ac:chgData name="Nguyen Huy" userId="03e08db4-59cf-4cb4-b2d1-70d2dd8489fe" providerId="ADAL" clId="{6E99555B-D341-40BF-9FCF-B640FC3E9A8E}" dt="2023-04-24T02:35:52.824" v="5008"/>
          <ac:spMkLst>
            <pc:docMk/>
            <pc:sldMasterMk cId="27313813" sldId="2147483648"/>
            <ac:spMk id="3" creationId="{00000000-0000-0000-0000-000000000000}"/>
          </ac:spMkLst>
        </pc:spChg>
        <pc:spChg chg="mod modVis">
          <ac:chgData name="Nguyen Huy" userId="03e08db4-59cf-4cb4-b2d1-70d2dd8489fe" providerId="ADAL" clId="{6E99555B-D341-40BF-9FCF-B640FC3E9A8E}" dt="2023-04-24T02:35:52.826" v="5010"/>
          <ac:spMkLst>
            <pc:docMk/>
            <pc:sldMasterMk cId="27313813" sldId="2147483648"/>
            <ac:spMk id="4" creationId="{00000000-0000-0000-0000-000000000000}"/>
          </ac:spMkLst>
        </pc:spChg>
        <pc:spChg chg="mod modVis">
          <ac:chgData name="Nguyen Huy" userId="03e08db4-59cf-4cb4-b2d1-70d2dd8489fe" providerId="ADAL" clId="{6E99555B-D341-40BF-9FCF-B640FC3E9A8E}" dt="2023-04-24T02:35:52.828" v="5012"/>
          <ac:spMkLst>
            <pc:docMk/>
            <pc:sldMasterMk cId="27313813" sldId="2147483648"/>
            <ac:spMk id="5" creationId="{00000000-0000-0000-0000-000000000000}"/>
          </ac:spMkLst>
        </pc:spChg>
        <pc:spChg chg="mod modVis">
          <ac:chgData name="Nguyen Huy" userId="03e08db4-59cf-4cb4-b2d1-70d2dd8489fe" providerId="ADAL" clId="{6E99555B-D341-40BF-9FCF-B640FC3E9A8E}" dt="2023-04-24T02:35:52.829" v="5014"/>
          <ac:spMkLst>
            <pc:docMk/>
            <pc:sldMasterMk cId="27313813" sldId="2147483648"/>
            <ac:spMk id="6" creationId="{00000000-0000-0000-0000-000000000000}"/>
          </ac:spMkLst>
        </pc:spChg>
        <pc:spChg chg="add del mod ord modVis">
          <ac:chgData name="Nguyen Huy" userId="03e08db4-59cf-4cb4-b2d1-70d2dd8489fe" providerId="ADAL" clId="{6E99555B-D341-40BF-9FCF-B640FC3E9A8E}" dt="2023-04-24T01:56:03.471" v="33"/>
          <ac:spMkLst>
            <pc:docMk/>
            <pc:sldMasterMk cId="27313813" sldId="2147483648"/>
            <ac:spMk id="7" creationId="{699B3A6D-217C-B866-BF3C-1A80C7F4DEBA}"/>
          </ac:spMkLst>
        </pc:spChg>
        <pc:spChg chg="add del mod ord modVis">
          <ac:chgData name="Nguyen Huy" userId="03e08db4-59cf-4cb4-b2d1-70d2dd8489fe" providerId="ADAL" clId="{6E99555B-D341-40BF-9FCF-B640FC3E9A8E}" dt="2023-04-24T01:56:13.536" v="63"/>
          <ac:spMkLst>
            <pc:docMk/>
            <pc:sldMasterMk cId="27313813" sldId="2147483648"/>
            <ac:spMk id="8" creationId="{D824FC9A-50B7-6852-2C3E-7AC1D23F9EFF}"/>
          </ac:spMkLst>
        </pc:spChg>
        <pc:spChg chg="add del mod ord modVis">
          <ac:chgData name="Nguyen Huy" userId="03e08db4-59cf-4cb4-b2d1-70d2dd8489fe" providerId="ADAL" clId="{6E99555B-D341-40BF-9FCF-B640FC3E9A8E}" dt="2023-04-24T01:56:23.420" v="95"/>
          <ac:spMkLst>
            <pc:docMk/>
            <pc:sldMasterMk cId="27313813" sldId="2147483648"/>
            <ac:spMk id="9" creationId="{9DB1A13A-C3F1-AD12-39ED-4FCB88266FF0}"/>
          </ac:spMkLst>
        </pc:spChg>
        <pc:spChg chg="del mod modVis">
          <ac:chgData name="Nguyen Huy" userId="03e08db4-59cf-4cb4-b2d1-70d2dd8489fe" providerId="ADAL" clId="{6E99555B-D341-40BF-9FCF-B640FC3E9A8E}" dt="2023-04-24T01:55:53.709" v="5"/>
          <ac:spMkLst>
            <pc:docMk/>
            <pc:sldMasterMk cId="27313813" sldId="2147483648"/>
            <ac:spMk id="10" creationId="{CE1EDD68-A0BB-3A85-E67F-90B425C08D0F}"/>
          </ac:spMkLst>
        </pc:spChg>
        <pc:spChg chg="add del mod ord modVis">
          <ac:chgData name="Nguyen Huy" userId="03e08db4-59cf-4cb4-b2d1-70d2dd8489fe" providerId="ADAL" clId="{6E99555B-D341-40BF-9FCF-B640FC3E9A8E}" dt="2023-04-24T01:56:34.065" v="126"/>
          <ac:spMkLst>
            <pc:docMk/>
            <pc:sldMasterMk cId="27313813" sldId="2147483648"/>
            <ac:spMk id="11" creationId="{C3F0A48B-9D68-4C92-495D-B574A44E0694}"/>
          </ac:spMkLst>
        </pc:spChg>
        <pc:spChg chg="add del mod ord modVis">
          <ac:chgData name="Nguyen Huy" userId="03e08db4-59cf-4cb4-b2d1-70d2dd8489fe" providerId="ADAL" clId="{6E99555B-D341-40BF-9FCF-B640FC3E9A8E}" dt="2023-04-24T01:56:55.770" v="159"/>
          <ac:spMkLst>
            <pc:docMk/>
            <pc:sldMasterMk cId="27313813" sldId="2147483648"/>
            <ac:spMk id="12" creationId="{4526F308-C847-F910-9C8F-69C010BAD2E5}"/>
          </ac:spMkLst>
        </pc:spChg>
        <pc:spChg chg="add del mod ord modVis">
          <ac:chgData name="Nguyen Huy" userId="03e08db4-59cf-4cb4-b2d1-70d2dd8489fe" providerId="ADAL" clId="{6E99555B-D341-40BF-9FCF-B640FC3E9A8E}" dt="2023-04-24T01:57:18.780" v="190"/>
          <ac:spMkLst>
            <pc:docMk/>
            <pc:sldMasterMk cId="27313813" sldId="2147483648"/>
            <ac:spMk id="13" creationId="{EE37B82A-5B8A-10D1-E07F-B0D11A67F68F}"/>
          </ac:spMkLst>
        </pc:spChg>
        <pc:spChg chg="add del mod ord modVis">
          <ac:chgData name="Nguyen Huy" userId="03e08db4-59cf-4cb4-b2d1-70d2dd8489fe" providerId="ADAL" clId="{6E99555B-D341-40BF-9FCF-B640FC3E9A8E}" dt="2023-04-24T01:57:29.123" v="218"/>
          <ac:spMkLst>
            <pc:docMk/>
            <pc:sldMasterMk cId="27313813" sldId="2147483648"/>
            <ac:spMk id="14" creationId="{68ACD435-CF0A-69BB-8214-2951FC2918E7}"/>
          </ac:spMkLst>
        </pc:spChg>
        <pc:spChg chg="add del mod ord modVis">
          <ac:chgData name="Nguyen Huy" userId="03e08db4-59cf-4cb4-b2d1-70d2dd8489fe" providerId="ADAL" clId="{6E99555B-D341-40BF-9FCF-B640FC3E9A8E}" dt="2023-04-24T01:57:40.436" v="247"/>
          <ac:spMkLst>
            <pc:docMk/>
            <pc:sldMasterMk cId="27313813" sldId="2147483648"/>
            <ac:spMk id="15" creationId="{E7D9D244-A733-73E5-F0AC-3AE7636C0323}"/>
          </ac:spMkLst>
        </pc:spChg>
        <pc:spChg chg="add del mod ord modVis">
          <ac:chgData name="Nguyen Huy" userId="03e08db4-59cf-4cb4-b2d1-70d2dd8489fe" providerId="ADAL" clId="{6E99555B-D341-40BF-9FCF-B640FC3E9A8E}" dt="2023-04-24T01:58:08.925" v="275"/>
          <ac:spMkLst>
            <pc:docMk/>
            <pc:sldMasterMk cId="27313813" sldId="2147483648"/>
            <ac:spMk id="16" creationId="{BB24DCDE-9AA7-3C24-F7EE-16980A5FC325}"/>
          </ac:spMkLst>
        </pc:spChg>
        <pc:spChg chg="add del mod ord modVis">
          <ac:chgData name="Nguyen Huy" userId="03e08db4-59cf-4cb4-b2d1-70d2dd8489fe" providerId="ADAL" clId="{6E99555B-D341-40BF-9FCF-B640FC3E9A8E}" dt="2023-04-24T01:58:19.456" v="304"/>
          <ac:spMkLst>
            <pc:docMk/>
            <pc:sldMasterMk cId="27313813" sldId="2147483648"/>
            <ac:spMk id="17" creationId="{4AA922C7-29F0-BC31-5D9F-084E94048F13}"/>
          </ac:spMkLst>
        </pc:spChg>
        <pc:spChg chg="add del mod ord modVis">
          <ac:chgData name="Nguyen Huy" userId="03e08db4-59cf-4cb4-b2d1-70d2dd8489fe" providerId="ADAL" clId="{6E99555B-D341-40BF-9FCF-B640FC3E9A8E}" dt="2023-04-24T01:58:29.660" v="336"/>
          <ac:spMkLst>
            <pc:docMk/>
            <pc:sldMasterMk cId="27313813" sldId="2147483648"/>
            <ac:spMk id="18" creationId="{D122731C-3839-C321-8FFF-1D95E2B7D7AC}"/>
          </ac:spMkLst>
        </pc:spChg>
        <pc:spChg chg="add del mod ord modVis">
          <ac:chgData name="Nguyen Huy" userId="03e08db4-59cf-4cb4-b2d1-70d2dd8489fe" providerId="ADAL" clId="{6E99555B-D341-40BF-9FCF-B640FC3E9A8E}" dt="2023-04-24T01:58:40.355" v="369"/>
          <ac:spMkLst>
            <pc:docMk/>
            <pc:sldMasterMk cId="27313813" sldId="2147483648"/>
            <ac:spMk id="19" creationId="{441BDEA2-5A6C-A9BB-A245-0186D5DA7A73}"/>
          </ac:spMkLst>
        </pc:spChg>
        <pc:spChg chg="add del mod ord modVis">
          <ac:chgData name="Nguyen Huy" userId="03e08db4-59cf-4cb4-b2d1-70d2dd8489fe" providerId="ADAL" clId="{6E99555B-D341-40BF-9FCF-B640FC3E9A8E}" dt="2023-04-24T01:58:50.700" v="401"/>
          <ac:spMkLst>
            <pc:docMk/>
            <pc:sldMasterMk cId="27313813" sldId="2147483648"/>
            <ac:spMk id="20" creationId="{7F29DA58-EBF3-27FC-2460-5BD1A913226E}"/>
          </ac:spMkLst>
        </pc:spChg>
        <pc:spChg chg="add del mod ord modVis">
          <ac:chgData name="Nguyen Huy" userId="03e08db4-59cf-4cb4-b2d1-70d2dd8489fe" providerId="ADAL" clId="{6E99555B-D341-40BF-9FCF-B640FC3E9A8E}" dt="2023-04-24T01:59:02.445" v="429"/>
          <ac:spMkLst>
            <pc:docMk/>
            <pc:sldMasterMk cId="27313813" sldId="2147483648"/>
            <ac:spMk id="21" creationId="{7C57EDE0-4F1F-10A5-BFFD-2556E1906944}"/>
          </ac:spMkLst>
        </pc:spChg>
        <pc:spChg chg="add del mod ord modVis">
          <ac:chgData name="Nguyen Huy" userId="03e08db4-59cf-4cb4-b2d1-70d2dd8489fe" providerId="ADAL" clId="{6E99555B-D341-40BF-9FCF-B640FC3E9A8E}" dt="2023-04-24T01:59:12.673" v="457"/>
          <ac:spMkLst>
            <pc:docMk/>
            <pc:sldMasterMk cId="27313813" sldId="2147483648"/>
            <ac:spMk id="22" creationId="{0E30B926-E535-5AF8-27AB-2CDA77458139}"/>
          </ac:spMkLst>
        </pc:spChg>
        <pc:spChg chg="add del mod ord modVis">
          <ac:chgData name="Nguyen Huy" userId="03e08db4-59cf-4cb4-b2d1-70d2dd8489fe" providerId="ADAL" clId="{6E99555B-D341-40BF-9FCF-B640FC3E9A8E}" dt="2023-04-24T01:59:22.969" v="487"/>
          <ac:spMkLst>
            <pc:docMk/>
            <pc:sldMasterMk cId="27313813" sldId="2147483648"/>
            <ac:spMk id="23" creationId="{132320B1-B94F-8D4A-0B46-56099076A786}"/>
          </ac:spMkLst>
        </pc:spChg>
        <pc:spChg chg="add del mod ord modVis">
          <ac:chgData name="Nguyen Huy" userId="03e08db4-59cf-4cb4-b2d1-70d2dd8489fe" providerId="ADAL" clId="{6E99555B-D341-40BF-9FCF-B640FC3E9A8E}" dt="2023-04-24T01:59:34.932" v="516"/>
          <ac:spMkLst>
            <pc:docMk/>
            <pc:sldMasterMk cId="27313813" sldId="2147483648"/>
            <ac:spMk id="24" creationId="{35455150-9D4A-FA88-2990-64813F2135F5}"/>
          </ac:spMkLst>
        </pc:spChg>
        <pc:spChg chg="add del mod ord modVis">
          <ac:chgData name="Nguyen Huy" userId="03e08db4-59cf-4cb4-b2d1-70d2dd8489fe" providerId="ADAL" clId="{6E99555B-D341-40BF-9FCF-B640FC3E9A8E}" dt="2023-04-24T01:59:45.067" v="547"/>
          <ac:spMkLst>
            <pc:docMk/>
            <pc:sldMasterMk cId="27313813" sldId="2147483648"/>
            <ac:spMk id="25" creationId="{FDBEB262-2E25-2D84-5181-35978255AD45}"/>
          </ac:spMkLst>
        </pc:spChg>
        <pc:spChg chg="add del mod ord modVis">
          <ac:chgData name="Nguyen Huy" userId="03e08db4-59cf-4cb4-b2d1-70d2dd8489fe" providerId="ADAL" clId="{6E99555B-D341-40BF-9FCF-B640FC3E9A8E}" dt="2023-04-24T01:59:55.103" v="578"/>
          <ac:spMkLst>
            <pc:docMk/>
            <pc:sldMasterMk cId="27313813" sldId="2147483648"/>
            <ac:spMk id="26" creationId="{86C454AC-FE66-9629-CA1A-7547EA4EF095}"/>
          </ac:spMkLst>
        </pc:spChg>
        <pc:spChg chg="add del mod ord modVis">
          <ac:chgData name="Nguyen Huy" userId="03e08db4-59cf-4cb4-b2d1-70d2dd8489fe" providerId="ADAL" clId="{6E99555B-D341-40BF-9FCF-B640FC3E9A8E}" dt="2023-04-24T02:00:05.312" v="611"/>
          <ac:spMkLst>
            <pc:docMk/>
            <pc:sldMasterMk cId="27313813" sldId="2147483648"/>
            <ac:spMk id="27" creationId="{790EE900-3E06-112E-BA37-C9A1BBAAEB66}"/>
          </ac:spMkLst>
        </pc:spChg>
        <pc:spChg chg="add del mod ord modVis">
          <ac:chgData name="Nguyen Huy" userId="03e08db4-59cf-4cb4-b2d1-70d2dd8489fe" providerId="ADAL" clId="{6E99555B-D341-40BF-9FCF-B640FC3E9A8E}" dt="2023-04-24T02:00:15.479" v="642"/>
          <ac:spMkLst>
            <pc:docMk/>
            <pc:sldMasterMk cId="27313813" sldId="2147483648"/>
            <ac:spMk id="28" creationId="{31483B74-75AC-110D-03AF-D452FEB5E67A}"/>
          </ac:spMkLst>
        </pc:spChg>
        <pc:spChg chg="add del mod ord modVis">
          <ac:chgData name="Nguyen Huy" userId="03e08db4-59cf-4cb4-b2d1-70d2dd8489fe" providerId="ADAL" clId="{6E99555B-D341-40BF-9FCF-B640FC3E9A8E}" dt="2023-04-24T02:00:27.677" v="671"/>
          <ac:spMkLst>
            <pc:docMk/>
            <pc:sldMasterMk cId="27313813" sldId="2147483648"/>
            <ac:spMk id="29" creationId="{FEB8C436-F531-87BB-E963-C31F24D157E8}"/>
          </ac:spMkLst>
        </pc:spChg>
        <pc:spChg chg="add del mod ord modVis">
          <ac:chgData name="Nguyen Huy" userId="03e08db4-59cf-4cb4-b2d1-70d2dd8489fe" providerId="ADAL" clId="{6E99555B-D341-40BF-9FCF-B640FC3E9A8E}" dt="2023-04-24T02:00:37.998" v="701"/>
          <ac:spMkLst>
            <pc:docMk/>
            <pc:sldMasterMk cId="27313813" sldId="2147483648"/>
            <ac:spMk id="30" creationId="{25C9F490-C1A1-5C12-B40F-8EF59DBE695C}"/>
          </ac:spMkLst>
        </pc:spChg>
        <pc:spChg chg="add del mod ord modVis">
          <ac:chgData name="Nguyen Huy" userId="03e08db4-59cf-4cb4-b2d1-70d2dd8489fe" providerId="ADAL" clId="{6E99555B-D341-40BF-9FCF-B640FC3E9A8E}" dt="2023-04-24T02:00:50.416" v="730"/>
          <ac:spMkLst>
            <pc:docMk/>
            <pc:sldMasterMk cId="27313813" sldId="2147483648"/>
            <ac:spMk id="31" creationId="{2B738993-00D5-8E1B-8665-0B805DAA5745}"/>
          </ac:spMkLst>
        </pc:spChg>
        <pc:spChg chg="add del mod ord modVis">
          <ac:chgData name="Nguyen Huy" userId="03e08db4-59cf-4cb4-b2d1-70d2dd8489fe" providerId="ADAL" clId="{6E99555B-D341-40BF-9FCF-B640FC3E9A8E}" dt="2023-04-24T02:01:00.450" v="759"/>
          <ac:spMkLst>
            <pc:docMk/>
            <pc:sldMasterMk cId="27313813" sldId="2147483648"/>
            <ac:spMk id="32" creationId="{F26EFF15-D1F0-7296-F556-B05F060EBA76}"/>
          </ac:spMkLst>
        </pc:spChg>
        <pc:spChg chg="add del mod ord modVis">
          <ac:chgData name="Nguyen Huy" userId="03e08db4-59cf-4cb4-b2d1-70d2dd8489fe" providerId="ADAL" clId="{6E99555B-D341-40BF-9FCF-B640FC3E9A8E}" dt="2023-04-24T02:01:20.956" v="791"/>
          <ac:spMkLst>
            <pc:docMk/>
            <pc:sldMasterMk cId="27313813" sldId="2147483648"/>
            <ac:spMk id="33" creationId="{437FC587-8954-31C9-6B45-19563DCA6AFE}"/>
          </ac:spMkLst>
        </pc:spChg>
        <pc:spChg chg="add del mod ord modVis">
          <ac:chgData name="Nguyen Huy" userId="03e08db4-59cf-4cb4-b2d1-70d2dd8489fe" providerId="ADAL" clId="{6E99555B-D341-40BF-9FCF-B640FC3E9A8E}" dt="2023-04-24T02:01:30.899" v="821"/>
          <ac:spMkLst>
            <pc:docMk/>
            <pc:sldMasterMk cId="27313813" sldId="2147483648"/>
            <ac:spMk id="34" creationId="{71778A6B-4A5E-6FEE-A349-83B79B47EB4D}"/>
          </ac:spMkLst>
        </pc:spChg>
        <pc:spChg chg="add del mod ord modVis">
          <ac:chgData name="Nguyen Huy" userId="03e08db4-59cf-4cb4-b2d1-70d2dd8489fe" providerId="ADAL" clId="{6E99555B-D341-40BF-9FCF-B640FC3E9A8E}" dt="2023-04-24T02:01:40.878" v="851"/>
          <ac:spMkLst>
            <pc:docMk/>
            <pc:sldMasterMk cId="27313813" sldId="2147483648"/>
            <ac:spMk id="35" creationId="{D51263FE-6F91-23A5-8758-A09BC203D3BA}"/>
          </ac:spMkLst>
        </pc:spChg>
        <pc:spChg chg="add del mod ord modVis">
          <ac:chgData name="Nguyen Huy" userId="03e08db4-59cf-4cb4-b2d1-70d2dd8489fe" providerId="ADAL" clId="{6E99555B-D341-40BF-9FCF-B640FC3E9A8E}" dt="2023-04-24T02:01:52.192" v="888"/>
          <ac:spMkLst>
            <pc:docMk/>
            <pc:sldMasterMk cId="27313813" sldId="2147483648"/>
            <ac:spMk id="36" creationId="{FAF08491-2E5F-0180-3DE9-8551D50366D9}"/>
          </ac:spMkLst>
        </pc:spChg>
        <pc:spChg chg="add del mod ord modVis">
          <ac:chgData name="Nguyen Huy" userId="03e08db4-59cf-4cb4-b2d1-70d2dd8489fe" providerId="ADAL" clId="{6E99555B-D341-40BF-9FCF-B640FC3E9A8E}" dt="2023-04-24T02:02:03.642" v="930"/>
          <ac:spMkLst>
            <pc:docMk/>
            <pc:sldMasterMk cId="27313813" sldId="2147483648"/>
            <ac:spMk id="37" creationId="{939B2E8A-5E2A-E4ED-764A-AC676921EB12}"/>
          </ac:spMkLst>
        </pc:spChg>
        <pc:spChg chg="add del mod ord modVis">
          <ac:chgData name="Nguyen Huy" userId="03e08db4-59cf-4cb4-b2d1-70d2dd8489fe" providerId="ADAL" clId="{6E99555B-D341-40BF-9FCF-B640FC3E9A8E}" dt="2023-04-24T02:02:30.257" v="960"/>
          <ac:spMkLst>
            <pc:docMk/>
            <pc:sldMasterMk cId="27313813" sldId="2147483648"/>
            <ac:spMk id="38" creationId="{0A5599CF-0D92-1F42-BEC2-5ED4338704D9}"/>
          </ac:spMkLst>
        </pc:spChg>
        <pc:spChg chg="add del mod ord modVis">
          <ac:chgData name="Nguyen Huy" userId="03e08db4-59cf-4cb4-b2d1-70d2dd8489fe" providerId="ADAL" clId="{6E99555B-D341-40BF-9FCF-B640FC3E9A8E}" dt="2023-04-24T02:03:47.836" v="994"/>
          <ac:spMkLst>
            <pc:docMk/>
            <pc:sldMasterMk cId="27313813" sldId="2147483648"/>
            <ac:spMk id="39" creationId="{C365FE72-4287-DA7B-1DEA-9CE3F7DEF582}"/>
          </ac:spMkLst>
        </pc:spChg>
        <pc:spChg chg="add del mod ord modVis">
          <ac:chgData name="Nguyen Huy" userId="03e08db4-59cf-4cb4-b2d1-70d2dd8489fe" providerId="ADAL" clId="{6E99555B-D341-40BF-9FCF-B640FC3E9A8E}" dt="2023-04-24T02:03:58.448" v="1024"/>
          <ac:spMkLst>
            <pc:docMk/>
            <pc:sldMasterMk cId="27313813" sldId="2147483648"/>
            <ac:spMk id="40" creationId="{B3843750-65D2-6F11-0967-9809C43E5FDF}"/>
          </ac:spMkLst>
        </pc:spChg>
        <pc:spChg chg="add del mod ord modVis">
          <ac:chgData name="Nguyen Huy" userId="03e08db4-59cf-4cb4-b2d1-70d2dd8489fe" providerId="ADAL" clId="{6E99555B-D341-40BF-9FCF-B640FC3E9A8E}" dt="2023-04-24T02:04:08.841" v="1054"/>
          <ac:spMkLst>
            <pc:docMk/>
            <pc:sldMasterMk cId="27313813" sldId="2147483648"/>
            <ac:spMk id="41" creationId="{6250F3D9-0530-D2CD-939F-2C252AD227CD}"/>
          </ac:spMkLst>
        </pc:spChg>
        <pc:spChg chg="add del mod ord modVis">
          <ac:chgData name="Nguyen Huy" userId="03e08db4-59cf-4cb4-b2d1-70d2dd8489fe" providerId="ADAL" clId="{6E99555B-D341-40BF-9FCF-B640FC3E9A8E}" dt="2023-04-24T02:04:21.331" v="1094"/>
          <ac:spMkLst>
            <pc:docMk/>
            <pc:sldMasterMk cId="27313813" sldId="2147483648"/>
            <ac:spMk id="42" creationId="{62ACECF5-9B27-02EB-1377-36F172FC71D3}"/>
          </ac:spMkLst>
        </pc:spChg>
        <pc:spChg chg="add del mod ord modVis">
          <ac:chgData name="Nguyen Huy" userId="03e08db4-59cf-4cb4-b2d1-70d2dd8489fe" providerId="ADAL" clId="{6E99555B-D341-40BF-9FCF-B640FC3E9A8E}" dt="2023-04-24T02:04:41.288" v="1130"/>
          <ac:spMkLst>
            <pc:docMk/>
            <pc:sldMasterMk cId="27313813" sldId="2147483648"/>
            <ac:spMk id="43" creationId="{7C5A5ED0-13C1-A001-E99F-7A62B93A9507}"/>
          </ac:spMkLst>
        </pc:spChg>
        <pc:spChg chg="add del mod ord modVis">
          <ac:chgData name="Nguyen Huy" userId="03e08db4-59cf-4cb4-b2d1-70d2dd8489fe" providerId="ADAL" clId="{6E99555B-D341-40BF-9FCF-B640FC3E9A8E}" dt="2023-04-24T02:04:51.990" v="1158"/>
          <ac:spMkLst>
            <pc:docMk/>
            <pc:sldMasterMk cId="27313813" sldId="2147483648"/>
            <ac:spMk id="44" creationId="{2C1EE750-F21A-7312-A71E-94DAAEFF5ABD}"/>
          </ac:spMkLst>
        </pc:spChg>
        <pc:spChg chg="add del mod ord modVis">
          <ac:chgData name="Nguyen Huy" userId="03e08db4-59cf-4cb4-b2d1-70d2dd8489fe" providerId="ADAL" clId="{6E99555B-D341-40BF-9FCF-B640FC3E9A8E}" dt="2023-04-24T02:05:02.343" v="1188"/>
          <ac:spMkLst>
            <pc:docMk/>
            <pc:sldMasterMk cId="27313813" sldId="2147483648"/>
            <ac:spMk id="45" creationId="{DEEAA445-FE3D-0238-0F4E-1A13BAF0ECE0}"/>
          </ac:spMkLst>
        </pc:spChg>
        <pc:spChg chg="add del mod ord modVis">
          <ac:chgData name="Nguyen Huy" userId="03e08db4-59cf-4cb4-b2d1-70d2dd8489fe" providerId="ADAL" clId="{6E99555B-D341-40BF-9FCF-B640FC3E9A8E}" dt="2023-04-24T02:05:12.606" v="1217"/>
          <ac:spMkLst>
            <pc:docMk/>
            <pc:sldMasterMk cId="27313813" sldId="2147483648"/>
            <ac:spMk id="46" creationId="{E9696139-FE19-7647-02F1-9CE69E18373D}"/>
          </ac:spMkLst>
        </pc:spChg>
        <pc:spChg chg="add del mod ord modVis">
          <ac:chgData name="Nguyen Huy" userId="03e08db4-59cf-4cb4-b2d1-70d2dd8489fe" providerId="ADAL" clId="{6E99555B-D341-40BF-9FCF-B640FC3E9A8E}" dt="2023-04-24T02:05:22.780" v="1246"/>
          <ac:spMkLst>
            <pc:docMk/>
            <pc:sldMasterMk cId="27313813" sldId="2147483648"/>
            <ac:spMk id="47" creationId="{4172E30F-BD92-104A-CF64-BEA492FE9597}"/>
          </ac:spMkLst>
        </pc:spChg>
        <pc:spChg chg="add del mod ord modVis">
          <ac:chgData name="Nguyen Huy" userId="03e08db4-59cf-4cb4-b2d1-70d2dd8489fe" providerId="ADAL" clId="{6E99555B-D341-40BF-9FCF-B640FC3E9A8E}" dt="2023-04-24T02:05:34.817" v="1274"/>
          <ac:spMkLst>
            <pc:docMk/>
            <pc:sldMasterMk cId="27313813" sldId="2147483648"/>
            <ac:spMk id="48" creationId="{5D2A103F-1434-E43D-4604-4B596A50E144}"/>
          </ac:spMkLst>
        </pc:spChg>
        <pc:spChg chg="add del mod ord modVis">
          <ac:chgData name="Nguyen Huy" userId="03e08db4-59cf-4cb4-b2d1-70d2dd8489fe" providerId="ADAL" clId="{6E99555B-D341-40BF-9FCF-B640FC3E9A8E}" dt="2023-04-24T02:05:45.008" v="1303"/>
          <ac:spMkLst>
            <pc:docMk/>
            <pc:sldMasterMk cId="27313813" sldId="2147483648"/>
            <ac:spMk id="49" creationId="{654ABA38-91CF-FC7D-549D-927E92035409}"/>
          </ac:spMkLst>
        </pc:spChg>
        <pc:spChg chg="add del mod ord modVis">
          <ac:chgData name="Nguyen Huy" userId="03e08db4-59cf-4cb4-b2d1-70d2dd8489fe" providerId="ADAL" clId="{6E99555B-D341-40BF-9FCF-B640FC3E9A8E}" dt="2023-04-24T02:05:55.327" v="1333"/>
          <ac:spMkLst>
            <pc:docMk/>
            <pc:sldMasterMk cId="27313813" sldId="2147483648"/>
            <ac:spMk id="50" creationId="{3EE0D40D-48E8-74FD-4D22-A82C3B3D9D25}"/>
          </ac:spMkLst>
        </pc:spChg>
        <pc:spChg chg="add del mod ord modVis">
          <ac:chgData name="Nguyen Huy" userId="03e08db4-59cf-4cb4-b2d1-70d2dd8489fe" providerId="ADAL" clId="{6E99555B-D341-40BF-9FCF-B640FC3E9A8E}" dt="2023-04-24T02:06:06.776" v="1364"/>
          <ac:spMkLst>
            <pc:docMk/>
            <pc:sldMasterMk cId="27313813" sldId="2147483648"/>
            <ac:spMk id="51" creationId="{FF5948E7-C57D-FEBA-6F92-FDA6E2DCDF09}"/>
          </ac:spMkLst>
        </pc:spChg>
        <pc:spChg chg="add del mod ord modVis">
          <ac:chgData name="Nguyen Huy" userId="03e08db4-59cf-4cb4-b2d1-70d2dd8489fe" providerId="ADAL" clId="{6E99555B-D341-40BF-9FCF-B640FC3E9A8E}" dt="2023-04-24T02:06:16.679" v="1395"/>
          <ac:spMkLst>
            <pc:docMk/>
            <pc:sldMasterMk cId="27313813" sldId="2147483648"/>
            <ac:spMk id="52" creationId="{57656399-4A65-B032-9949-EFB161357A6E}"/>
          </ac:spMkLst>
        </pc:spChg>
        <pc:spChg chg="add del mod ord modVis">
          <ac:chgData name="Nguyen Huy" userId="03e08db4-59cf-4cb4-b2d1-70d2dd8489fe" providerId="ADAL" clId="{6E99555B-D341-40BF-9FCF-B640FC3E9A8E}" dt="2023-04-24T02:06:26.638" v="1425"/>
          <ac:spMkLst>
            <pc:docMk/>
            <pc:sldMasterMk cId="27313813" sldId="2147483648"/>
            <ac:spMk id="53" creationId="{5297561A-2776-E885-4ED5-69D11A1DDD2B}"/>
          </ac:spMkLst>
        </pc:spChg>
        <pc:spChg chg="add del mod ord modVis">
          <ac:chgData name="Nguyen Huy" userId="03e08db4-59cf-4cb4-b2d1-70d2dd8489fe" providerId="ADAL" clId="{6E99555B-D341-40BF-9FCF-B640FC3E9A8E}" dt="2023-04-24T02:06:36.599" v="1454"/>
          <ac:spMkLst>
            <pc:docMk/>
            <pc:sldMasterMk cId="27313813" sldId="2147483648"/>
            <ac:spMk id="54" creationId="{83AA6620-47CD-8DC0-789D-8C0EDFD2A57F}"/>
          </ac:spMkLst>
        </pc:spChg>
        <pc:spChg chg="add del mod ord modVis">
          <ac:chgData name="Nguyen Huy" userId="03e08db4-59cf-4cb4-b2d1-70d2dd8489fe" providerId="ADAL" clId="{6E99555B-D341-40BF-9FCF-B640FC3E9A8E}" dt="2023-04-24T02:06:46.645" v="1485"/>
          <ac:spMkLst>
            <pc:docMk/>
            <pc:sldMasterMk cId="27313813" sldId="2147483648"/>
            <ac:spMk id="55" creationId="{0F153E0D-929A-7954-CDEC-DA6FFF7A8D46}"/>
          </ac:spMkLst>
        </pc:spChg>
        <pc:spChg chg="add del mod ord modVis">
          <ac:chgData name="Nguyen Huy" userId="03e08db4-59cf-4cb4-b2d1-70d2dd8489fe" providerId="ADAL" clId="{6E99555B-D341-40BF-9FCF-B640FC3E9A8E}" dt="2023-04-24T02:07:07.823" v="1516"/>
          <ac:spMkLst>
            <pc:docMk/>
            <pc:sldMasterMk cId="27313813" sldId="2147483648"/>
            <ac:spMk id="56" creationId="{E5392D92-B991-2AF0-02CB-D9EBDA826573}"/>
          </ac:spMkLst>
        </pc:spChg>
        <pc:spChg chg="add del mod ord modVis">
          <ac:chgData name="Nguyen Huy" userId="03e08db4-59cf-4cb4-b2d1-70d2dd8489fe" providerId="ADAL" clId="{6E99555B-D341-40BF-9FCF-B640FC3E9A8E}" dt="2023-04-24T02:07:18.099" v="1545"/>
          <ac:spMkLst>
            <pc:docMk/>
            <pc:sldMasterMk cId="27313813" sldId="2147483648"/>
            <ac:spMk id="57" creationId="{3993FA59-B512-588C-2410-AB05F4693961}"/>
          </ac:spMkLst>
        </pc:spChg>
        <pc:spChg chg="add del mod ord modVis">
          <ac:chgData name="Nguyen Huy" userId="03e08db4-59cf-4cb4-b2d1-70d2dd8489fe" providerId="ADAL" clId="{6E99555B-D341-40BF-9FCF-B640FC3E9A8E}" dt="2023-04-24T02:07:28.025" v="1575"/>
          <ac:spMkLst>
            <pc:docMk/>
            <pc:sldMasterMk cId="27313813" sldId="2147483648"/>
            <ac:spMk id="58" creationId="{804EDC57-B458-B13F-CE15-C084C81A05C4}"/>
          </ac:spMkLst>
        </pc:spChg>
        <pc:spChg chg="add del mod ord modVis">
          <ac:chgData name="Nguyen Huy" userId="03e08db4-59cf-4cb4-b2d1-70d2dd8489fe" providerId="ADAL" clId="{6E99555B-D341-40BF-9FCF-B640FC3E9A8E}" dt="2023-04-24T02:07:37.942" v="1605"/>
          <ac:spMkLst>
            <pc:docMk/>
            <pc:sldMasterMk cId="27313813" sldId="2147483648"/>
            <ac:spMk id="59" creationId="{5D22810D-BB8A-4361-8AAA-F85803E6C91A}"/>
          </ac:spMkLst>
        </pc:spChg>
        <pc:spChg chg="add del mod ord modVis">
          <ac:chgData name="Nguyen Huy" userId="03e08db4-59cf-4cb4-b2d1-70d2dd8489fe" providerId="ADAL" clId="{6E99555B-D341-40BF-9FCF-B640FC3E9A8E}" dt="2023-04-24T02:07:49.632" v="1635"/>
          <ac:spMkLst>
            <pc:docMk/>
            <pc:sldMasterMk cId="27313813" sldId="2147483648"/>
            <ac:spMk id="60" creationId="{B16FBC0C-1A42-82CA-7A46-3376C402E115}"/>
          </ac:spMkLst>
        </pc:spChg>
        <pc:spChg chg="add del mod ord modVis">
          <ac:chgData name="Nguyen Huy" userId="03e08db4-59cf-4cb4-b2d1-70d2dd8489fe" providerId="ADAL" clId="{6E99555B-D341-40BF-9FCF-B640FC3E9A8E}" dt="2023-04-24T02:09:38.293" v="1663"/>
          <ac:spMkLst>
            <pc:docMk/>
            <pc:sldMasterMk cId="27313813" sldId="2147483648"/>
            <ac:spMk id="61" creationId="{09207170-2508-BF3B-2EDB-8800C2953AD6}"/>
          </ac:spMkLst>
        </pc:spChg>
        <pc:spChg chg="add del mod ord modVis">
          <ac:chgData name="Nguyen Huy" userId="03e08db4-59cf-4cb4-b2d1-70d2dd8489fe" providerId="ADAL" clId="{6E99555B-D341-40BF-9FCF-B640FC3E9A8E}" dt="2023-04-24T02:10:00.970" v="1696"/>
          <ac:spMkLst>
            <pc:docMk/>
            <pc:sldMasterMk cId="27313813" sldId="2147483648"/>
            <ac:spMk id="62" creationId="{D7EDC6E2-2609-99ED-8FB9-EF2A7CDCABB3}"/>
          </ac:spMkLst>
        </pc:spChg>
        <pc:spChg chg="add del mod ord modVis">
          <ac:chgData name="Nguyen Huy" userId="03e08db4-59cf-4cb4-b2d1-70d2dd8489fe" providerId="ADAL" clId="{6E99555B-D341-40BF-9FCF-B640FC3E9A8E}" dt="2023-04-24T02:10:12.356" v="1731"/>
          <ac:spMkLst>
            <pc:docMk/>
            <pc:sldMasterMk cId="27313813" sldId="2147483648"/>
            <ac:spMk id="63" creationId="{F1030F3B-313A-C178-A1D2-7465637BCB17}"/>
          </ac:spMkLst>
        </pc:spChg>
        <pc:spChg chg="add del mod ord modVis">
          <ac:chgData name="Nguyen Huy" userId="03e08db4-59cf-4cb4-b2d1-70d2dd8489fe" providerId="ADAL" clId="{6E99555B-D341-40BF-9FCF-B640FC3E9A8E}" dt="2023-04-24T02:10:23.204" v="1773"/>
          <ac:spMkLst>
            <pc:docMk/>
            <pc:sldMasterMk cId="27313813" sldId="2147483648"/>
            <ac:spMk id="64" creationId="{9BAFB230-32C4-1B97-7603-7A50A53C0364}"/>
          </ac:spMkLst>
        </pc:spChg>
        <pc:spChg chg="add del mod ord modVis">
          <ac:chgData name="Nguyen Huy" userId="03e08db4-59cf-4cb4-b2d1-70d2dd8489fe" providerId="ADAL" clId="{6E99555B-D341-40BF-9FCF-B640FC3E9A8E}" dt="2023-04-24T02:10:33.380" v="1814"/>
          <ac:spMkLst>
            <pc:docMk/>
            <pc:sldMasterMk cId="27313813" sldId="2147483648"/>
            <ac:spMk id="65" creationId="{47BA11D7-6BD8-D9C5-FCD1-AC72F9EE67B5}"/>
          </ac:spMkLst>
        </pc:spChg>
        <pc:spChg chg="add del mod ord modVis">
          <ac:chgData name="Nguyen Huy" userId="03e08db4-59cf-4cb4-b2d1-70d2dd8489fe" providerId="ADAL" clId="{6E99555B-D341-40BF-9FCF-B640FC3E9A8E}" dt="2023-04-24T02:10:43.514" v="1845"/>
          <ac:spMkLst>
            <pc:docMk/>
            <pc:sldMasterMk cId="27313813" sldId="2147483648"/>
            <ac:spMk id="66" creationId="{D5630498-F3AC-822C-E5B2-AD57BD3C6140}"/>
          </ac:spMkLst>
        </pc:spChg>
        <pc:spChg chg="add del mod ord modVis">
          <ac:chgData name="Nguyen Huy" userId="03e08db4-59cf-4cb4-b2d1-70d2dd8489fe" providerId="ADAL" clId="{6E99555B-D341-40BF-9FCF-B640FC3E9A8E}" dt="2023-04-24T02:10:54.186" v="1877"/>
          <ac:spMkLst>
            <pc:docMk/>
            <pc:sldMasterMk cId="27313813" sldId="2147483648"/>
            <ac:spMk id="67" creationId="{9A8B1072-B25D-3F96-AAAF-79DB902B3E71}"/>
          </ac:spMkLst>
        </pc:spChg>
        <pc:spChg chg="add del mod ord modVis">
          <ac:chgData name="Nguyen Huy" userId="03e08db4-59cf-4cb4-b2d1-70d2dd8489fe" providerId="ADAL" clId="{6E99555B-D341-40BF-9FCF-B640FC3E9A8E}" dt="2023-04-24T02:11:13.053" v="1908"/>
          <ac:spMkLst>
            <pc:docMk/>
            <pc:sldMasterMk cId="27313813" sldId="2147483648"/>
            <ac:spMk id="68" creationId="{0E671115-EE63-4F5C-55A1-F54129ADBAC7}"/>
          </ac:spMkLst>
        </pc:spChg>
        <pc:spChg chg="add del mod ord modVis">
          <ac:chgData name="Nguyen Huy" userId="03e08db4-59cf-4cb4-b2d1-70d2dd8489fe" providerId="ADAL" clId="{6E99555B-D341-40BF-9FCF-B640FC3E9A8E}" dt="2023-04-24T02:11:23.589" v="1938"/>
          <ac:spMkLst>
            <pc:docMk/>
            <pc:sldMasterMk cId="27313813" sldId="2147483648"/>
            <ac:spMk id="69" creationId="{F623E04B-BCF5-D724-3578-ABE83B31F0C7}"/>
          </ac:spMkLst>
        </pc:spChg>
        <pc:spChg chg="add del mod ord modVis">
          <ac:chgData name="Nguyen Huy" userId="03e08db4-59cf-4cb4-b2d1-70d2dd8489fe" providerId="ADAL" clId="{6E99555B-D341-40BF-9FCF-B640FC3E9A8E}" dt="2023-04-24T02:11:33.932" v="1970"/>
          <ac:spMkLst>
            <pc:docMk/>
            <pc:sldMasterMk cId="27313813" sldId="2147483648"/>
            <ac:spMk id="70" creationId="{272D709D-1B93-431A-5C49-932548CA452B}"/>
          </ac:spMkLst>
        </pc:spChg>
        <pc:spChg chg="add del mod ord modVis">
          <ac:chgData name="Nguyen Huy" userId="03e08db4-59cf-4cb4-b2d1-70d2dd8489fe" providerId="ADAL" clId="{6E99555B-D341-40BF-9FCF-B640FC3E9A8E}" dt="2023-04-24T02:11:56.806" v="2002"/>
          <ac:spMkLst>
            <pc:docMk/>
            <pc:sldMasterMk cId="27313813" sldId="2147483648"/>
            <ac:spMk id="71" creationId="{A840E2FD-B340-3693-2156-5BF98C786CC4}"/>
          </ac:spMkLst>
        </pc:spChg>
        <pc:spChg chg="add del mod ord modVis">
          <ac:chgData name="Nguyen Huy" userId="03e08db4-59cf-4cb4-b2d1-70d2dd8489fe" providerId="ADAL" clId="{6E99555B-D341-40BF-9FCF-B640FC3E9A8E}" dt="2023-04-24T02:12:07.967" v="2039"/>
          <ac:spMkLst>
            <pc:docMk/>
            <pc:sldMasterMk cId="27313813" sldId="2147483648"/>
            <ac:spMk id="72" creationId="{BCA8E5F3-334E-A730-BD1D-5CA2A9BFA776}"/>
          </ac:spMkLst>
        </pc:spChg>
        <pc:spChg chg="add del mod ord modVis">
          <ac:chgData name="Nguyen Huy" userId="03e08db4-59cf-4cb4-b2d1-70d2dd8489fe" providerId="ADAL" clId="{6E99555B-D341-40BF-9FCF-B640FC3E9A8E}" dt="2023-04-24T02:12:19.570" v="2067"/>
          <ac:spMkLst>
            <pc:docMk/>
            <pc:sldMasterMk cId="27313813" sldId="2147483648"/>
            <ac:spMk id="73" creationId="{3FCA13F8-0CD3-7C09-8557-BD4F98280FD1}"/>
          </ac:spMkLst>
        </pc:spChg>
        <pc:spChg chg="add del mod ord modVis">
          <ac:chgData name="Nguyen Huy" userId="03e08db4-59cf-4cb4-b2d1-70d2dd8489fe" providerId="ADAL" clId="{6E99555B-D341-40BF-9FCF-B640FC3E9A8E}" dt="2023-04-24T02:15:04.722" v="2096"/>
          <ac:spMkLst>
            <pc:docMk/>
            <pc:sldMasterMk cId="27313813" sldId="2147483648"/>
            <ac:spMk id="74" creationId="{E6BE24FD-4655-0B11-2689-49BB16636DBB}"/>
          </ac:spMkLst>
        </pc:spChg>
        <pc:spChg chg="add del mod ord modVis">
          <ac:chgData name="Nguyen Huy" userId="03e08db4-59cf-4cb4-b2d1-70d2dd8489fe" providerId="ADAL" clId="{6E99555B-D341-40BF-9FCF-B640FC3E9A8E}" dt="2023-04-24T02:15:15.004" v="2125"/>
          <ac:spMkLst>
            <pc:docMk/>
            <pc:sldMasterMk cId="27313813" sldId="2147483648"/>
            <ac:spMk id="75" creationId="{196D4931-E8A4-F835-DCE5-8150FE6B8DF5}"/>
          </ac:spMkLst>
        </pc:spChg>
        <pc:spChg chg="add del mod ord modVis">
          <ac:chgData name="Nguyen Huy" userId="03e08db4-59cf-4cb4-b2d1-70d2dd8489fe" providerId="ADAL" clId="{6E99555B-D341-40BF-9FCF-B640FC3E9A8E}" dt="2023-04-24T02:15:25.535" v="2162"/>
          <ac:spMkLst>
            <pc:docMk/>
            <pc:sldMasterMk cId="27313813" sldId="2147483648"/>
            <ac:spMk id="76" creationId="{B20B99D1-ECF7-8F7F-77DB-5937F57AC28A}"/>
          </ac:spMkLst>
        </pc:spChg>
        <pc:spChg chg="add del mod ord modVis">
          <ac:chgData name="Nguyen Huy" userId="03e08db4-59cf-4cb4-b2d1-70d2dd8489fe" providerId="ADAL" clId="{6E99555B-D341-40BF-9FCF-B640FC3E9A8E}" dt="2023-04-24T02:15:37.558" v="2194"/>
          <ac:spMkLst>
            <pc:docMk/>
            <pc:sldMasterMk cId="27313813" sldId="2147483648"/>
            <ac:spMk id="77" creationId="{E0C683B3-39F9-D290-D248-DD289F0CEC95}"/>
          </ac:spMkLst>
        </pc:spChg>
        <pc:spChg chg="add del mod ord modVis">
          <ac:chgData name="Nguyen Huy" userId="03e08db4-59cf-4cb4-b2d1-70d2dd8489fe" providerId="ADAL" clId="{6E99555B-D341-40BF-9FCF-B640FC3E9A8E}" dt="2023-04-24T02:16:00.111" v="2223"/>
          <ac:spMkLst>
            <pc:docMk/>
            <pc:sldMasterMk cId="27313813" sldId="2147483648"/>
            <ac:spMk id="78" creationId="{42EF7108-1FBA-25EC-EF5C-8B76ED12846D}"/>
          </ac:spMkLst>
        </pc:spChg>
        <pc:spChg chg="add del mod ord modVis">
          <ac:chgData name="Nguyen Huy" userId="03e08db4-59cf-4cb4-b2d1-70d2dd8489fe" providerId="ADAL" clId="{6E99555B-D341-40BF-9FCF-B640FC3E9A8E}" dt="2023-04-24T02:16:13.794" v="2263"/>
          <ac:spMkLst>
            <pc:docMk/>
            <pc:sldMasterMk cId="27313813" sldId="2147483648"/>
            <ac:spMk id="79" creationId="{28BA2198-B100-A5C5-5741-943D65FE547F}"/>
          </ac:spMkLst>
        </pc:spChg>
        <pc:spChg chg="add del mod ord modVis">
          <ac:chgData name="Nguyen Huy" userId="03e08db4-59cf-4cb4-b2d1-70d2dd8489fe" providerId="ADAL" clId="{6E99555B-D341-40BF-9FCF-B640FC3E9A8E}" dt="2023-04-24T02:16:23.622" v="2300"/>
          <ac:spMkLst>
            <pc:docMk/>
            <pc:sldMasterMk cId="27313813" sldId="2147483648"/>
            <ac:spMk id="80" creationId="{654077D9-5AF1-8F17-0700-B5362C1B4ACF}"/>
          </ac:spMkLst>
        </pc:spChg>
        <pc:spChg chg="add del mod ord modVis">
          <ac:chgData name="Nguyen Huy" userId="03e08db4-59cf-4cb4-b2d1-70d2dd8489fe" providerId="ADAL" clId="{6E99555B-D341-40BF-9FCF-B640FC3E9A8E}" dt="2023-04-24T02:16:34.657" v="2340"/>
          <ac:spMkLst>
            <pc:docMk/>
            <pc:sldMasterMk cId="27313813" sldId="2147483648"/>
            <ac:spMk id="81" creationId="{1759ED94-E845-B417-D2BA-F98CC736B4FC}"/>
          </ac:spMkLst>
        </pc:spChg>
        <pc:spChg chg="add del mod ord modVis">
          <ac:chgData name="Nguyen Huy" userId="03e08db4-59cf-4cb4-b2d1-70d2dd8489fe" providerId="ADAL" clId="{6E99555B-D341-40BF-9FCF-B640FC3E9A8E}" dt="2023-04-24T02:16:44.541" v="2369"/>
          <ac:spMkLst>
            <pc:docMk/>
            <pc:sldMasterMk cId="27313813" sldId="2147483648"/>
            <ac:spMk id="82" creationId="{F6D12E33-18CB-BBDC-3012-7797608117CA}"/>
          </ac:spMkLst>
        </pc:spChg>
        <pc:spChg chg="add del mod ord modVis">
          <ac:chgData name="Nguyen Huy" userId="03e08db4-59cf-4cb4-b2d1-70d2dd8489fe" providerId="ADAL" clId="{6E99555B-D341-40BF-9FCF-B640FC3E9A8E}" dt="2023-04-24T02:16:54.656" v="2399"/>
          <ac:spMkLst>
            <pc:docMk/>
            <pc:sldMasterMk cId="27313813" sldId="2147483648"/>
            <ac:spMk id="83" creationId="{EFF76F69-21E7-9D33-1C59-6F4F315F1560}"/>
          </ac:spMkLst>
        </pc:spChg>
        <pc:spChg chg="add del mod ord modVis">
          <ac:chgData name="Nguyen Huy" userId="03e08db4-59cf-4cb4-b2d1-70d2dd8489fe" providerId="ADAL" clId="{6E99555B-D341-40BF-9FCF-B640FC3E9A8E}" dt="2023-04-24T02:17:06.645" v="2430"/>
          <ac:spMkLst>
            <pc:docMk/>
            <pc:sldMasterMk cId="27313813" sldId="2147483648"/>
            <ac:spMk id="84" creationId="{F98719A9-57D4-2D51-B806-2D8609579F95}"/>
          </ac:spMkLst>
        </pc:spChg>
        <pc:spChg chg="add del mod ord modVis">
          <ac:chgData name="Nguyen Huy" userId="03e08db4-59cf-4cb4-b2d1-70d2dd8489fe" providerId="ADAL" clId="{6E99555B-D341-40BF-9FCF-B640FC3E9A8E}" dt="2023-04-24T02:17:16.484" v="2462"/>
          <ac:spMkLst>
            <pc:docMk/>
            <pc:sldMasterMk cId="27313813" sldId="2147483648"/>
            <ac:spMk id="85" creationId="{E8BE4037-1A9C-DB3A-36DA-9400F7FC7A75}"/>
          </ac:spMkLst>
        </pc:spChg>
        <pc:spChg chg="add del mod ord modVis">
          <ac:chgData name="Nguyen Huy" userId="03e08db4-59cf-4cb4-b2d1-70d2dd8489fe" providerId="ADAL" clId="{6E99555B-D341-40BF-9FCF-B640FC3E9A8E}" dt="2023-04-24T02:17:28.243" v="2490"/>
          <ac:spMkLst>
            <pc:docMk/>
            <pc:sldMasterMk cId="27313813" sldId="2147483648"/>
            <ac:spMk id="86" creationId="{D2826064-9766-B520-602A-B73189AAE45D}"/>
          </ac:spMkLst>
        </pc:spChg>
        <pc:spChg chg="add del mod ord modVis">
          <ac:chgData name="Nguyen Huy" userId="03e08db4-59cf-4cb4-b2d1-70d2dd8489fe" providerId="ADAL" clId="{6E99555B-D341-40BF-9FCF-B640FC3E9A8E}" dt="2023-04-24T02:17:38.171" v="2522"/>
          <ac:spMkLst>
            <pc:docMk/>
            <pc:sldMasterMk cId="27313813" sldId="2147483648"/>
            <ac:spMk id="87" creationId="{E71463F8-FA20-390B-427C-6D80EC9324AE}"/>
          </ac:spMkLst>
        </pc:spChg>
        <pc:spChg chg="add del mod ord modVis">
          <ac:chgData name="Nguyen Huy" userId="03e08db4-59cf-4cb4-b2d1-70d2dd8489fe" providerId="ADAL" clId="{6E99555B-D341-40BF-9FCF-B640FC3E9A8E}" dt="2023-04-24T02:17:47.966" v="2555"/>
          <ac:spMkLst>
            <pc:docMk/>
            <pc:sldMasterMk cId="27313813" sldId="2147483648"/>
            <ac:spMk id="88" creationId="{5FCD13FD-DAFF-551C-ED28-C440D567B3C8}"/>
          </ac:spMkLst>
        </pc:spChg>
        <pc:spChg chg="add del mod ord modVis">
          <ac:chgData name="Nguyen Huy" userId="03e08db4-59cf-4cb4-b2d1-70d2dd8489fe" providerId="ADAL" clId="{6E99555B-D341-40BF-9FCF-B640FC3E9A8E}" dt="2023-04-24T02:17:58.031" v="2592"/>
          <ac:spMkLst>
            <pc:docMk/>
            <pc:sldMasterMk cId="27313813" sldId="2147483648"/>
            <ac:spMk id="89" creationId="{4BE956ED-7C7E-32D1-6D44-8F7AF81E56CD}"/>
          </ac:spMkLst>
        </pc:spChg>
        <pc:spChg chg="add del mod ord modVis">
          <ac:chgData name="Nguyen Huy" userId="03e08db4-59cf-4cb4-b2d1-70d2dd8489fe" providerId="ADAL" clId="{6E99555B-D341-40BF-9FCF-B640FC3E9A8E}" dt="2023-04-24T02:18:09.266" v="2625"/>
          <ac:spMkLst>
            <pc:docMk/>
            <pc:sldMasterMk cId="27313813" sldId="2147483648"/>
            <ac:spMk id="90" creationId="{6CF586A8-57F0-355F-C031-0F5F578B642B}"/>
          </ac:spMkLst>
        </pc:spChg>
        <pc:spChg chg="add del mod ord modVis">
          <ac:chgData name="Nguyen Huy" userId="03e08db4-59cf-4cb4-b2d1-70d2dd8489fe" providerId="ADAL" clId="{6E99555B-D341-40BF-9FCF-B640FC3E9A8E}" dt="2023-04-24T02:18:19.124" v="2658"/>
          <ac:spMkLst>
            <pc:docMk/>
            <pc:sldMasterMk cId="27313813" sldId="2147483648"/>
            <ac:spMk id="91" creationId="{46D8A00F-EB55-3FC1-71F9-0D92817DB420}"/>
          </ac:spMkLst>
        </pc:spChg>
        <pc:spChg chg="add del mod ord modVis">
          <ac:chgData name="Nguyen Huy" userId="03e08db4-59cf-4cb4-b2d1-70d2dd8489fe" providerId="ADAL" clId="{6E99555B-D341-40BF-9FCF-B640FC3E9A8E}" dt="2023-04-24T02:18:30.868" v="2686"/>
          <ac:spMkLst>
            <pc:docMk/>
            <pc:sldMasterMk cId="27313813" sldId="2147483648"/>
            <ac:spMk id="92" creationId="{CBAA137F-DAD3-0F29-2A92-BD960710B89D}"/>
          </ac:spMkLst>
        </pc:spChg>
        <pc:spChg chg="add del mod ord modVis">
          <ac:chgData name="Nguyen Huy" userId="03e08db4-59cf-4cb4-b2d1-70d2dd8489fe" providerId="ADAL" clId="{6E99555B-D341-40BF-9FCF-B640FC3E9A8E}" dt="2023-04-24T02:18:41.322" v="2717"/>
          <ac:spMkLst>
            <pc:docMk/>
            <pc:sldMasterMk cId="27313813" sldId="2147483648"/>
            <ac:spMk id="93" creationId="{B63BB238-56E9-3F06-A44E-4ECB0646B05F}"/>
          </ac:spMkLst>
        </pc:spChg>
        <pc:spChg chg="add del mod ord modVis">
          <ac:chgData name="Nguyen Huy" userId="03e08db4-59cf-4cb4-b2d1-70d2dd8489fe" providerId="ADAL" clId="{6E99555B-D341-40BF-9FCF-B640FC3E9A8E}" dt="2023-04-24T02:18:51.340" v="2745"/>
          <ac:spMkLst>
            <pc:docMk/>
            <pc:sldMasterMk cId="27313813" sldId="2147483648"/>
            <ac:spMk id="94" creationId="{FD35ECD8-4ABE-E378-BBA1-88126E7DCA7C}"/>
          </ac:spMkLst>
        </pc:spChg>
        <pc:spChg chg="add del mod ord modVis">
          <ac:chgData name="Nguyen Huy" userId="03e08db4-59cf-4cb4-b2d1-70d2dd8489fe" providerId="ADAL" clId="{6E99555B-D341-40BF-9FCF-B640FC3E9A8E}" dt="2023-04-24T02:19:01.249" v="2774"/>
          <ac:spMkLst>
            <pc:docMk/>
            <pc:sldMasterMk cId="27313813" sldId="2147483648"/>
            <ac:spMk id="95" creationId="{B202DBBC-859C-2730-107A-71AA7615F1DE}"/>
          </ac:spMkLst>
        </pc:spChg>
        <pc:spChg chg="add del mod ord modVis">
          <ac:chgData name="Nguyen Huy" userId="03e08db4-59cf-4cb4-b2d1-70d2dd8489fe" providerId="ADAL" clId="{6E99555B-D341-40BF-9FCF-B640FC3E9A8E}" dt="2023-04-24T02:19:11.429" v="2804"/>
          <ac:spMkLst>
            <pc:docMk/>
            <pc:sldMasterMk cId="27313813" sldId="2147483648"/>
            <ac:spMk id="96" creationId="{83E92499-C6E4-F0B3-D2C6-BA59E1C1AFE0}"/>
          </ac:spMkLst>
        </pc:spChg>
        <pc:spChg chg="add del mod ord modVis">
          <ac:chgData name="Nguyen Huy" userId="03e08db4-59cf-4cb4-b2d1-70d2dd8489fe" providerId="ADAL" clId="{6E99555B-D341-40BF-9FCF-B640FC3E9A8E}" dt="2023-04-24T02:19:21.460" v="2833"/>
          <ac:spMkLst>
            <pc:docMk/>
            <pc:sldMasterMk cId="27313813" sldId="2147483648"/>
            <ac:spMk id="97" creationId="{E9EBF370-6C34-B84D-951A-D8F276BBC977}"/>
          </ac:spMkLst>
        </pc:spChg>
        <pc:spChg chg="add del mod ord modVis">
          <ac:chgData name="Nguyen Huy" userId="03e08db4-59cf-4cb4-b2d1-70d2dd8489fe" providerId="ADAL" clId="{6E99555B-D341-40BF-9FCF-B640FC3E9A8E}" dt="2023-04-24T02:19:33.088" v="2862"/>
          <ac:spMkLst>
            <pc:docMk/>
            <pc:sldMasterMk cId="27313813" sldId="2147483648"/>
            <ac:spMk id="98" creationId="{92FCFEB1-2C22-15DA-9CF3-25C8E61A4E5A}"/>
          </ac:spMkLst>
        </pc:spChg>
        <pc:spChg chg="add del mod ord modVis">
          <ac:chgData name="Nguyen Huy" userId="03e08db4-59cf-4cb4-b2d1-70d2dd8489fe" providerId="ADAL" clId="{6E99555B-D341-40BF-9FCF-B640FC3E9A8E}" dt="2023-04-24T02:19:45.076" v="2891"/>
          <ac:spMkLst>
            <pc:docMk/>
            <pc:sldMasterMk cId="27313813" sldId="2147483648"/>
            <ac:spMk id="99" creationId="{C030A33B-ABF1-FB0C-1CA9-BFC84ECE0905}"/>
          </ac:spMkLst>
        </pc:spChg>
        <pc:spChg chg="add del mod ord modVis">
          <ac:chgData name="Nguyen Huy" userId="03e08db4-59cf-4cb4-b2d1-70d2dd8489fe" providerId="ADAL" clId="{6E99555B-D341-40BF-9FCF-B640FC3E9A8E}" dt="2023-04-24T02:19:55.102" v="2921"/>
          <ac:spMkLst>
            <pc:docMk/>
            <pc:sldMasterMk cId="27313813" sldId="2147483648"/>
            <ac:spMk id="100" creationId="{7048EACB-942A-58EA-7BF6-DE116158D58D}"/>
          </ac:spMkLst>
        </pc:spChg>
        <pc:spChg chg="add del mod ord modVis">
          <ac:chgData name="Nguyen Huy" userId="03e08db4-59cf-4cb4-b2d1-70d2dd8489fe" providerId="ADAL" clId="{6E99555B-D341-40BF-9FCF-B640FC3E9A8E}" dt="2023-04-24T02:20:05.176" v="2950"/>
          <ac:spMkLst>
            <pc:docMk/>
            <pc:sldMasterMk cId="27313813" sldId="2147483648"/>
            <ac:spMk id="101" creationId="{5F2E775B-3369-84AA-811D-EFA99982DA4C}"/>
          </ac:spMkLst>
        </pc:spChg>
        <pc:spChg chg="add del mod ord modVis">
          <ac:chgData name="Nguyen Huy" userId="03e08db4-59cf-4cb4-b2d1-70d2dd8489fe" providerId="ADAL" clId="{6E99555B-D341-40BF-9FCF-B640FC3E9A8E}" dt="2023-04-24T02:20:15.291" v="2981"/>
          <ac:spMkLst>
            <pc:docMk/>
            <pc:sldMasterMk cId="27313813" sldId="2147483648"/>
            <ac:spMk id="102" creationId="{185D9C9D-F10A-A1E7-2BF7-CA95FA738799}"/>
          </ac:spMkLst>
        </pc:spChg>
        <pc:spChg chg="add del mod ord modVis">
          <ac:chgData name="Nguyen Huy" userId="03e08db4-59cf-4cb4-b2d1-70d2dd8489fe" providerId="ADAL" clId="{6E99555B-D341-40BF-9FCF-B640FC3E9A8E}" dt="2023-04-24T02:20:26.483" v="3012"/>
          <ac:spMkLst>
            <pc:docMk/>
            <pc:sldMasterMk cId="27313813" sldId="2147483648"/>
            <ac:spMk id="103" creationId="{61A6C8CF-1DFC-5206-7A29-51A2FD033154}"/>
          </ac:spMkLst>
        </pc:spChg>
        <pc:spChg chg="add del mod ord modVis">
          <ac:chgData name="Nguyen Huy" userId="03e08db4-59cf-4cb4-b2d1-70d2dd8489fe" providerId="ADAL" clId="{6E99555B-D341-40BF-9FCF-B640FC3E9A8E}" dt="2023-04-24T02:20:50.710" v="3043"/>
          <ac:spMkLst>
            <pc:docMk/>
            <pc:sldMasterMk cId="27313813" sldId="2147483648"/>
            <ac:spMk id="104" creationId="{648687D9-DAC7-04DB-DE62-35EC60C20E89}"/>
          </ac:spMkLst>
        </pc:spChg>
        <pc:spChg chg="add del mod ord modVis">
          <ac:chgData name="Nguyen Huy" userId="03e08db4-59cf-4cb4-b2d1-70d2dd8489fe" providerId="ADAL" clId="{6E99555B-D341-40BF-9FCF-B640FC3E9A8E}" dt="2023-04-24T02:21:00.500" v="3073"/>
          <ac:spMkLst>
            <pc:docMk/>
            <pc:sldMasterMk cId="27313813" sldId="2147483648"/>
            <ac:spMk id="105" creationId="{04D00A82-B05D-7C28-FBD3-F524E1D4A937}"/>
          </ac:spMkLst>
        </pc:spChg>
        <pc:spChg chg="add del mod ord modVis">
          <ac:chgData name="Nguyen Huy" userId="03e08db4-59cf-4cb4-b2d1-70d2dd8489fe" providerId="ADAL" clId="{6E99555B-D341-40BF-9FCF-B640FC3E9A8E}" dt="2023-04-24T02:21:25.245" v="3105"/>
          <ac:spMkLst>
            <pc:docMk/>
            <pc:sldMasterMk cId="27313813" sldId="2147483648"/>
            <ac:spMk id="106" creationId="{D7E14D5B-9114-A485-A37C-CEB80AA3E891}"/>
          </ac:spMkLst>
        </pc:spChg>
        <pc:spChg chg="add del mod ord modVis">
          <ac:chgData name="Nguyen Huy" userId="03e08db4-59cf-4cb4-b2d1-70d2dd8489fe" providerId="ADAL" clId="{6E99555B-D341-40BF-9FCF-B640FC3E9A8E}" dt="2023-04-24T02:21:35.129" v="3135"/>
          <ac:spMkLst>
            <pc:docMk/>
            <pc:sldMasterMk cId="27313813" sldId="2147483648"/>
            <ac:spMk id="107" creationId="{B76AF3DE-658F-25EC-BAD9-05E0CBB6FEAE}"/>
          </ac:spMkLst>
        </pc:spChg>
        <pc:spChg chg="add del mod ord modVis">
          <ac:chgData name="Nguyen Huy" userId="03e08db4-59cf-4cb4-b2d1-70d2dd8489fe" providerId="ADAL" clId="{6E99555B-D341-40BF-9FCF-B640FC3E9A8E}" dt="2023-04-24T02:21:45.020" v="3166"/>
          <ac:spMkLst>
            <pc:docMk/>
            <pc:sldMasterMk cId="27313813" sldId="2147483648"/>
            <ac:spMk id="108" creationId="{D982D4F7-9FDC-BA16-C2F1-E3E810E81FEB}"/>
          </ac:spMkLst>
        </pc:spChg>
        <pc:spChg chg="add del mod ord modVis">
          <ac:chgData name="Nguyen Huy" userId="03e08db4-59cf-4cb4-b2d1-70d2dd8489fe" providerId="ADAL" clId="{6E99555B-D341-40BF-9FCF-B640FC3E9A8E}" dt="2023-04-24T02:22:13.197" v="3194"/>
          <ac:spMkLst>
            <pc:docMk/>
            <pc:sldMasterMk cId="27313813" sldId="2147483648"/>
            <ac:spMk id="109" creationId="{099E478F-C5B9-DB7E-FDB2-B2C7D0D3690E}"/>
          </ac:spMkLst>
        </pc:spChg>
        <pc:spChg chg="add del mod ord modVis">
          <ac:chgData name="Nguyen Huy" userId="03e08db4-59cf-4cb4-b2d1-70d2dd8489fe" providerId="ADAL" clId="{6E99555B-D341-40BF-9FCF-B640FC3E9A8E}" dt="2023-04-24T02:23:29.731" v="3222"/>
          <ac:spMkLst>
            <pc:docMk/>
            <pc:sldMasterMk cId="27313813" sldId="2147483648"/>
            <ac:spMk id="110" creationId="{8FC18BBB-50CA-303B-94D9-B0512F282C74}"/>
          </ac:spMkLst>
        </pc:spChg>
        <pc:spChg chg="add del mod ord modVis">
          <ac:chgData name="Nguyen Huy" userId="03e08db4-59cf-4cb4-b2d1-70d2dd8489fe" providerId="ADAL" clId="{6E99555B-D341-40BF-9FCF-B640FC3E9A8E}" dt="2023-04-24T02:23:53.922" v="3260"/>
          <ac:spMkLst>
            <pc:docMk/>
            <pc:sldMasterMk cId="27313813" sldId="2147483648"/>
            <ac:spMk id="111" creationId="{6FD2BFC7-23F8-3383-E844-158A8CAC0F82}"/>
          </ac:spMkLst>
        </pc:spChg>
        <pc:spChg chg="add del mod ord modVis">
          <ac:chgData name="Nguyen Huy" userId="03e08db4-59cf-4cb4-b2d1-70d2dd8489fe" providerId="ADAL" clId="{6E99555B-D341-40BF-9FCF-B640FC3E9A8E}" dt="2023-04-24T02:24:03.881" v="3289"/>
          <ac:spMkLst>
            <pc:docMk/>
            <pc:sldMasterMk cId="27313813" sldId="2147483648"/>
            <ac:spMk id="112" creationId="{5A027D47-9419-D1CE-E773-9C0CD186D70B}"/>
          </ac:spMkLst>
        </pc:spChg>
        <pc:spChg chg="add del mod ord modVis">
          <ac:chgData name="Nguyen Huy" userId="03e08db4-59cf-4cb4-b2d1-70d2dd8489fe" providerId="ADAL" clId="{6E99555B-D341-40BF-9FCF-B640FC3E9A8E}" dt="2023-04-24T02:24:15.553" v="3317"/>
          <ac:spMkLst>
            <pc:docMk/>
            <pc:sldMasterMk cId="27313813" sldId="2147483648"/>
            <ac:spMk id="113" creationId="{9CF5C2FE-854D-D7CE-D23F-78880804020F}"/>
          </ac:spMkLst>
        </pc:spChg>
        <pc:spChg chg="add del mod ord modVis">
          <ac:chgData name="Nguyen Huy" userId="03e08db4-59cf-4cb4-b2d1-70d2dd8489fe" providerId="ADAL" clId="{6E99555B-D341-40BF-9FCF-B640FC3E9A8E}" dt="2023-04-24T02:24:25.806" v="3345"/>
          <ac:spMkLst>
            <pc:docMk/>
            <pc:sldMasterMk cId="27313813" sldId="2147483648"/>
            <ac:spMk id="114" creationId="{3DD5A244-2CDB-332F-E920-BBC0D2239C53}"/>
          </ac:spMkLst>
        </pc:spChg>
        <pc:spChg chg="add del mod ord modVis">
          <ac:chgData name="Nguyen Huy" userId="03e08db4-59cf-4cb4-b2d1-70d2dd8489fe" providerId="ADAL" clId="{6E99555B-D341-40BF-9FCF-B640FC3E9A8E}" dt="2023-04-24T02:24:35.549" v="3377"/>
          <ac:spMkLst>
            <pc:docMk/>
            <pc:sldMasterMk cId="27313813" sldId="2147483648"/>
            <ac:spMk id="115" creationId="{CF3CF471-E543-0578-8C6F-F20EE9F19323}"/>
          </ac:spMkLst>
        </pc:spChg>
        <pc:spChg chg="add del mod ord modVis">
          <ac:chgData name="Nguyen Huy" userId="03e08db4-59cf-4cb4-b2d1-70d2dd8489fe" providerId="ADAL" clId="{6E99555B-D341-40BF-9FCF-B640FC3E9A8E}" dt="2023-04-24T02:24:45.826" v="3408"/>
          <ac:spMkLst>
            <pc:docMk/>
            <pc:sldMasterMk cId="27313813" sldId="2147483648"/>
            <ac:spMk id="116" creationId="{66750F97-24A1-4994-4B5B-5168E0DEAA2A}"/>
          </ac:spMkLst>
        </pc:spChg>
        <pc:spChg chg="add del mod ord modVis">
          <ac:chgData name="Nguyen Huy" userId="03e08db4-59cf-4cb4-b2d1-70d2dd8489fe" providerId="ADAL" clId="{6E99555B-D341-40BF-9FCF-B640FC3E9A8E}" dt="2023-04-24T02:24:57.922" v="3437"/>
          <ac:spMkLst>
            <pc:docMk/>
            <pc:sldMasterMk cId="27313813" sldId="2147483648"/>
            <ac:spMk id="117" creationId="{F9B6C972-1ED9-8770-1326-549D757189A4}"/>
          </ac:spMkLst>
        </pc:spChg>
        <pc:spChg chg="add del mod ord modVis">
          <ac:chgData name="Nguyen Huy" userId="03e08db4-59cf-4cb4-b2d1-70d2dd8489fe" providerId="ADAL" clId="{6E99555B-D341-40BF-9FCF-B640FC3E9A8E}" dt="2023-04-24T02:25:25.719" v="3468"/>
          <ac:spMkLst>
            <pc:docMk/>
            <pc:sldMasterMk cId="27313813" sldId="2147483648"/>
            <ac:spMk id="118" creationId="{237C5409-4D1B-D73F-B249-79336788B146}"/>
          </ac:spMkLst>
        </pc:spChg>
        <pc:spChg chg="add del mod ord modVis">
          <ac:chgData name="Nguyen Huy" userId="03e08db4-59cf-4cb4-b2d1-70d2dd8489fe" providerId="ADAL" clId="{6E99555B-D341-40BF-9FCF-B640FC3E9A8E}" dt="2023-04-24T02:25:35.823" v="3499"/>
          <ac:spMkLst>
            <pc:docMk/>
            <pc:sldMasterMk cId="27313813" sldId="2147483648"/>
            <ac:spMk id="119" creationId="{F6D9AFE3-68A9-D977-9206-9DEEBE547A6D}"/>
          </ac:spMkLst>
        </pc:spChg>
        <pc:spChg chg="add del mod ord modVis">
          <ac:chgData name="Nguyen Huy" userId="03e08db4-59cf-4cb4-b2d1-70d2dd8489fe" providerId="ADAL" clId="{6E99555B-D341-40BF-9FCF-B640FC3E9A8E}" dt="2023-04-24T02:25:47.729" v="3531"/>
          <ac:spMkLst>
            <pc:docMk/>
            <pc:sldMasterMk cId="27313813" sldId="2147483648"/>
            <ac:spMk id="120" creationId="{4F531D5B-8AF6-5B0D-EE6F-3904EFBB84D1}"/>
          </ac:spMkLst>
        </pc:spChg>
        <pc:spChg chg="add del mod ord modVis">
          <ac:chgData name="Nguyen Huy" userId="03e08db4-59cf-4cb4-b2d1-70d2dd8489fe" providerId="ADAL" clId="{6E99555B-D341-40BF-9FCF-B640FC3E9A8E}" dt="2023-04-24T02:25:57.706" v="3560"/>
          <ac:spMkLst>
            <pc:docMk/>
            <pc:sldMasterMk cId="27313813" sldId="2147483648"/>
            <ac:spMk id="121" creationId="{B681F4D3-8FDB-3643-243E-FE044304EE11}"/>
          </ac:spMkLst>
        </pc:spChg>
        <pc:spChg chg="add del mod ord modVis">
          <ac:chgData name="Nguyen Huy" userId="03e08db4-59cf-4cb4-b2d1-70d2dd8489fe" providerId="ADAL" clId="{6E99555B-D341-40BF-9FCF-B640FC3E9A8E}" dt="2023-04-24T02:27:21.698" v="3590"/>
          <ac:spMkLst>
            <pc:docMk/>
            <pc:sldMasterMk cId="27313813" sldId="2147483648"/>
            <ac:spMk id="122" creationId="{0C93F3FF-565F-3B60-6C87-2B7C7DD8FCF1}"/>
          </ac:spMkLst>
        </pc:spChg>
        <pc:spChg chg="add del mod ord modVis">
          <ac:chgData name="Nguyen Huy" userId="03e08db4-59cf-4cb4-b2d1-70d2dd8489fe" providerId="ADAL" clId="{6E99555B-D341-40BF-9FCF-B640FC3E9A8E}" dt="2023-04-24T02:27:32.838" v="3619"/>
          <ac:spMkLst>
            <pc:docMk/>
            <pc:sldMasterMk cId="27313813" sldId="2147483648"/>
            <ac:spMk id="123" creationId="{5ED1B391-CF9B-2D82-FBF8-232C92B7AE65}"/>
          </ac:spMkLst>
        </pc:spChg>
        <pc:spChg chg="add del mod ord modVis">
          <ac:chgData name="Nguyen Huy" userId="03e08db4-59cf-4cb4-b2d1-70d2dd8489fe" providerId="ADAL" clId="{6E99555B-D341-40BF-9FCF-B640FC3E9A8E}" dt="2023-04-24T02:27:42.868" v="3649"/>
          <ac:spMkLst>
            <pc:docMk/>
            <pc:sldMasterMk cId="27313813" sldId="2147483648"/>
            <ac:spMk id="124" creationId="{122BAC44-F673-6688-6E54-6A9FB7822125}"/>
          </ac:spMkLst>
        </pc:spChg>
        <pc:spChg chg="add del mod ord modVis">
          <ac:chgData name="Nguyen Huy" userId="03e08db4-59cf-4cb4-b2d1-70d2dd8489fe" providerId="ADAL" clId="{6E99555B-D341-40BF-9FCF-B640FC3E9A8E}" dt="2023-04-24T02:27:53.673" v="3687"/>
          <ac:spMkLst>
            <pc:docMk/>
            <pc:sldMasterMk cId="27313813" sldId="2147483648"/>
            <ac:spMk id="125" creationId="{A8C5A902-756A-ADF4-0963-F5C2E1CA4419}"/>
          </ac:spMkLst>
        </pc:spChg>
        <pc:spChg chg="add del mod ord modVis">
          <ac:chgData name="Nguyen Huy" userId="03e08db4-59cf-4cb4-b2d1-70d2dd8489fe" providerId="ADAL" clId="{6E99555B-D341-40BF-9FCF-B640FC3E9A8E}" dt="2023-04-24T02:28:03.467" v="3716"/>
          <ac:spMkLst>
            <pc:docMk/>
            <pc:sldMasterMk cId="27313813" sldId="2147483648"/>
            <ac:spMk id="126" creationId="{22090569-F74F-3B47-27E6-146DAD3A44BC}"/>
          </ac:spMkLst>
        </pc:spChg>
        <pc:spChg chg="add del mod ord modVis">
          <ac:chgData name="Nguyen Huy" userId="03e08db4-59cf-4cb4-b2d1-70d2dd8489fe" providerId="ADAL" clId="{6E99555B-D341-40BF-9FCF-B640FC3E9A8E}" dt="2023-04-24T02:28:16.100" v="3744"/>
          <ac:spMkLst>
            <pc:docMk/>
            <pc:sldMasterMk cId="27313813" sldId="2147483648"/>
            <ac:spMk id="127" creationId="{052A83AA-F03F-E0C5-F20B-7CCCCB7AD871}"/>
          </ac:spMkLst>
        </pc:spChg>
        <pc:spChg chg="add del mod ord modVis">
          <ac:chgData name="Nguyen Huy" userId="03e08db4-59cf-4cb4-b2d1-70d2dd8489fe" providerId="ADAL" clId="{6E99555B-D341-40BF-9FCF-B640FC3E9A8E}" dt="2023-04-24T02:28:26.435" v="3772"/>
          <ac:spMkLst>
            <pc:docMk/>
            <pc:sldMasterMk cId="27313813" sldId="2147483648"/>
            <ac:spMk id="128" creationId="{F329D4DB-3A5A-9EFF-A79B-B915A7F2A463}"/>
          </ac:spMkLst>
        </pc:spChg>
        <pc:spChg chg="add del mod ord modVis">
          <ac:chgData name="Nguyen Huy" userId="03e08db4-59cf-4cb4-b2d1-70d2dd8489fe" providerId="ADAL" clId="{6E99555B-D341-40BF-9FCF-B640FC3E9A8E}" dt="2023-04-24T02:28:36.331" v="3804"/>
          <ac:spMkLst>
            <pc:docMk/>
            <pc:sldMasterMk cId="27313813" sldId="2147483648"/>
            <ac:spMk id="129" creationId="{D4410431-9867-D1A5-B82C-928278CE2644}"/>
          </ac:spMkLst>
        </pc:spChg>
        <pc:spChg chg="add del mod ord modVis">
          <ac:chgData name="Nguyen Huy" userId="03e08db4-59cf-4cb4-b2d1-70d2dd8489fe" providerId="ADAL" clId="{6E99555B-D341-40BF-9FCF-B640FC3E9A8E}" dt="2023-04-24T02:28:46.155" v="3847"/>
          <ac:spMkLst>
            <pc:docMk/>
            <pc:sldMasterMk cId="27313813" sldId="2147483648"/>
            <ac:spMk id="130" creationId="{EA44842B-770C-9275-AC6C-8CEFF07CFBBE}"/>
          </ac:spMkLst>
        </pc:spChg>
        <pc:spChg chg="add del mod ord modVis">
          <ac:chgData name="Nguyen Huy" userId="03e08db4-59cf-4cb4-b2d1-70d2dd8489fe" providerId="ADAL" clId="{6E99555B-D341-40BF-9FCF-B640FC3E9A8E}" dt="2023-04-24T02:29:12.987" v="3876"/>
          <ac:spMkLst>
            <pc:docMk/>
            <pc:sldMasterMk cId="27313813" sldId="2147483648"/>
            <ac:spMk id="131" creationId="{796F956F-A235-EB17-B54E-1E4692784D5C}"/>
          </ac:spMkLst>
        </pc:spChg>
        <pc:spChg chg="add del mod ord modVis">
          <ac:chgData name="Nguyen Huy" userId="03e08db4-59cf-4cb4-b2d1-70d2dd8489fe" providerId="ADAL" clId="{6E99555B-D341-40BF-9FCF-B640FC3E9A8E}" dt="2023-04-24T02:29:23.470" v="3906"/>
          <ac:spMkLst>
            <pc:docMk/>
            <pc:sldMasterMk cId="27313813" sldId="2147483648"/>
            <ac:spMk id="132" creationId="{A63CB73D-FCF9-B6DA-BBD0-37A9948F663A}"/>
          </ac:spMkLst>
        </pc:spChg>
        <pc:spChg chg="add del mod ord modVis">
          <ac:chgData name="Nguyen Huy" userId="03e08db4-59cf-4cb4-b2d1-70d2dd8489fe" providerId="ADAL" clId="{6E99555B-D341-40BF-9FCF-B640FC3E9A8E}" dt="2023-04-24T02:29:34.507" v="3940"/>
          <ac:spMkLst>
            <pc:docMk/>
            <pc:sldMasterMk cId="27313813" sldId="2147483648"/>
            <ac:spMk id="133" creationId="{9D782040-D9EA-4F37-44A9-1FA72B117CAB}"/>
          </ac:spMkLst>
        </pc:spChg>
        <pc:spChg chg="add del mod ord modVis">
          <ac:chgData name="Nguyen Huy" userId="03e08db4-59cf-4cb4-b2d1-70d2dd8489fe" providerId="ADAL" clId="{6E99555B-D341-40BF-9FCF-B640FC3E9A8E}" dt="2023-04-24T02:29:46.093" v="3970"/>
          <ac:spMkLst>
            <pc:docMk/>
            <pc:sldMasterMk cId="27313813" sldId="2147483648"/>
            <ac:spMk id="134" creationId="{B301F433-0205-6120-55D3-7FC81310B49A}"/>
          </ac:spMkLst>
        </pc:spChg>
        <pc:spChg chg="add del mod ord modVis">
          <ac:chgData name="Nguyen Huy" userId="03e08db4-59cf-4cb4-b2d1-70d2dd8489fe" providerId="ADAL" clId="{6E99555B-D341-40BF-9FCF-B640FC3E9A8E}" dt="2023-04-24T02:30:11.949" v="4047"/>
          <ac:spMkLst>
            <pc:docMk/>
            <pc:sldMasterMk cId="27313813" sldId="2147483648"/>
            <ac:spMk id="135" creationId="{40C586AC-0C2A-86BD-BB2B-19C6D43AC4AA}"/>
          </ac:spMkLst>
        </pc:spChg>
        <pc:spChg chg="add del mod ord">
          <ac:chgData name="Nguyen Huy" userId="03e08db4-59cf-4cb4-b2d1-70d2dd8489fe" providerId="ADAL" clId="{6E99555B-D341-40BF-9FCF-B640FC3E9A8E}" dt="2023-04-24T02:30:00.763" v="4041"/>
          <ac:spMkLst>
            <pc:docMk/>
            <pc:sldMasterMk cId="27313813" sldId="2147483648"/>
            <ac:spMk id="136" creationId="{2FF57DB3-C0F5-D702-1C45-E184632E6D11}"/>
          </ac:spMkLst>
        </pc:spChg>
        <pc:spChg chg="add del mod ord modVis">
          <ac:chgData name="Nguyen Huy" userId="03e08db4-59cf-4cb4-b2d1-70d2dd8489fe" providerId="ADAL" clId="{6E99555B-D341-40BF-9FCF-B640FC3E9A8E}" dt="2023-04-24T02:30:22.680" v="4079"/>
          <ac:spMkLst>
            <pc:docMk/>
            <pc:sldMasterMk cId="27313813" sldId="2147483648"/>
            <ac:spMk id="137" creationId="{F5B5DC36-5CF7-E4CC-6AED-D3E3FCB671D9}"/>
          </ac:spMkLst>
        </pc:spChg>
        <pc:spChg chg="add del mod ord modVis">
          <ac:chgData name="Nguyen Huy" userId="03e08db4-59cf-4cb4-b2d1-70d2dd8489fe" providerId="ADAL" clId="{6E99555B-D341-40BF-9FCF-B640FC3E9A8E}" dt="2023-04-24T02:30:34.757" v="4107"/>
          <ac:spMkLst>
            <pc:docMk/>
            <pc:sldMasterMk cId="27313813" sldId="2147483648"/>
            <ac:spMk id="138" creationId="{52109473-5FF4-5BAB-D2FF-6F73085D5DAB}"/>
          </ac:spMkLst>
        </pc:spChg>
        <pc:spChg chg="add del mod ord modVis">
          <ac:chgData name="Nguyen Huy" userId="03e08db4-59cf-4cb4-b2d1-70d2dd8489fe" providerId="ADAL" clId="{6E99555B-D341-40BF-9FCF-B640FC3E9A8E}" dt="2023-04-24T02:30:53.622" v="4140"/>
          <ac:spMkLst>
            <pc:docMk/>
            <pc:sldMasterMk cId="27313813" sldId="2147483648"/>
            <ac:spMk id="139" creationId="{9CEA0780-237B-C513-AB6F-3F53FEE1FBD2}"/>
          </ac:spMkLst>
        </pc:spChg>
        <pc:spChg chg="add del mod ord modVis">
          <ac:chgData name="Nguyen Huy" userId="03e08db4-59cf-4cb4-b2d1-70d2dd8489fe" providerId="ADAL" clId="{6E99555B-D341-40BF-9FCF-B640FC3E9A8E}" dt="2023-04-24T02:31:03.501" v="4169"/>
          <ac:spMkLst>
            <pc:docMk/>
            <pc:sldMasterMk cId="27313813" sldId="2147483648"/>
            <ac:spMk id="140" creationId="{D340C39B-AC0E-A29E-ECC3-3D27CD769387}"/>
          </ac:spMkLst>
        </pc:spChg>
        <pc:spChg chg="add del mod ord modVis">
          <ac:chgData name="Nguyen Huy" userId="03e08db4-59cf-4cb4-b2d1-70d2dd8489fe" providerId="ADAL" clId="{6E99555B-D341-40BF-9FCF-B640FC3E9A8E}" dt="2023-04-24T02:31:14.055" v="4200"/>
          <ac:spMkLst>
            <pc:docMk/>
            <pc:sldMasterMk cId="27313813" sldId="2147483648"/>
            <ac:spMk id="141" creationId="{8616380D-7E77-6438-043E-42C92CA30995}"/>
          </ac:spMkLst>
        </pc:spChg>
        <pc:spChg chg="add del mod ord modVis">
          <ac:chgData name="Nguyen Huy" userId="03e08db4-59cf-4cb4-b2d1-70d2dd8489fe" providerId="ADAL" clId="{6E99555B-D341-40BF-9FCF-B640FC3E9A8E}" dt="2023-04-24T02:31:24.069" v="4228"/>
          <ac:spMkLst>
            <pc:docMk/>
            <pc:sldMasterMk cId="27313813" sldId="2147483648"/>
            <ac:spMk id="142" creationId="{AAAD9F80-F1E4-AD04-2676-31B4FD5FFFC3}"/>
          </ac:spMkLst>
        </pc:spChg>
        <pc:spChg chg="add del mod ord modVis">
          <ac:chgData name="Nguyen Huy" userId="03e08db4-59cf-4cb4-b2d1-70d2dd8489fe" providerId="ADAL" clId="{6E99555B-D341-40BF-9FCF-B640FC3E9A8E}" dt="2023-04-24T02:31:35.286" v="4270"/>
          <ac:spMkLst>
            <pc:docMk/>
            <pc:sldMasterMk cId="27313813" sldId="2147483648"/>
            <ac:spMk id="143" creationId="{03E436EF-55F1-493F-6E38-EE500181BDAB}"/>
          </ac:spMkLst>
        </pc:spChg>
        <pc:spChg chg="add del mod ord modVis">
          <ac:chgData name="Nguyen Huy" userId="03e08db4-59cf-4cb4-b2d1-70d2dd8489fe" providerId="ADAL" clId="{6E99555B-D341-40BF-9FCF-B640FC3E9A8E}" dt="2023-04-24T02:31:46.961" v="4298"/>
          <ac:spMkLst>
            <pc:docMk/>
            <pc:sldMasterMk cId="27313813" sldId="2147483648"/>
            <ac:spMk id="144" creationId="{68A953C8-72E3-90D0-35F1-3F576C8E3FF4}"/>
          </ac:spMkLst>
        </pc:spChg>
        <pc:spChg chg="add del mod ord modVis">
          <ac:chgData name="Nguyen Huy" userId="03e08db4-59cf-4cb4-b2d1-70d2dd8489fe" providerId="ADAL" clId="{6E99555B-D341-40BF-9FCF-B640FC3E9A8E}" dt="2023-04-24T02:31:57.742" v="4326"/>
          <ac:spMkLst>
            <pc:docMk/>
            <pc:sldMasterMk cId="27313813" sldId="2147483648"/>
            <ac:spMk id="145" creationId="{E5975B0B-86B5-DA99-E7DA-BE43F7B48218}"/>
          </ac:spMkLst>
        </pc:spChg>
        <pc:spChg chg="add del mod ord modVis">
          <ac:chgData name="Nguyen Huy" userId="03e08db4-59cf-4cb4-b2d1-70d2dd8489fe" providerId="ADAL" clId="{6E99555B-D341-40BF-9FCF-B640FC3E9A8E}" dt="2023-04-24T02:32:09.382" v="4357"/>
          <ac:spMkLst>
            <pc:docMk/>
            <pc:sldMasterMk cId="27313813" sldId="2147483648"/>
            <ac:spMk id="146" creationId="{FA189394-082C-1D65-6D1B-EC9DB9739850}"/>
          </ac:spMkLst>
        </pc:spChg>
        <pc:spChg chg="add del mod ord modVis">
          <ac:chgData name="Nguyen Huy" userId="03e08db4-59cf-4cb4-b2d1-70d2dd8489fe" providerId="ADAL" clId="{6E99555B-D341-40BF-9FCF-B640FC3E9A8E}" dt="2023-04-24T02:32:19.156" v="4386"/>
          <ac:spMkLst>
            <pc:docMk/>
            <pc:sldMasterMk cId="27313813" sldId="2147483648"/>
            <ac:spMk id="147" creationId="{EBC18E1F-3A96-1FE8-01F8-7843F46B7826}"/>
          </ac:spMkLst>
        </pc:spChg>
        <pc:spChg chg="add del mod ord modVis">
          <ac:chgData name="Nguyen Huy" userId="03e08db4-59cf-4cb4-b2d1-70d2dd8489fe" providerId="ADAL" clId="{6E99555B-D341-40BF-9FCF-B640FC3E9A8E}" dt="2023-04-24T02:32:29.356" v="4415"/>
          <ac:spMkLst>
            <pc:docMk/>
            <pc:sldMasterMk cId="27313813" sldId="2147483648"/>
            <ac:spMk id="148" creationId="{B0D50892-01AF-739F-92E5-14FEFF2A2A08}"/>
          </ac:spMkLst>
        </pc:spChg>
        <pc:spChg chg="add del mod ord modVis">
          <ac:chgData name="Nguyen Huy" userId="03e08db4-59cf-4cb4-b2d1-70d2dd8489fe" providerId="ADAL" clId="{6E99555B-D341-40BF-9FCF-B640FC3E9A8E}" dt="2023-04-24T02:32:39.471" v="4446"/>
          <ac:spMkLst>
            <pc:docMk/>
            <pc:sldMasterMk cId="27313813" sldId="2147483648"/>
            <ac:spMk id="149" creationId="{D614F2AF-8295-6AA1-90CB-ABC981E9AA74}"/>
          </ac:spMkLst>
        </pc:spChg>
        <pc:spChg chg="add del mod ord modVis">
          <ac:chgData name="Nguyen Huy" userId="03e08db4-59cf-4cb4-b2d1-70d2dd8489fe" providerId="ADAL" clId="{6E99555B-D341-40BF-9FCF-B640FC3E9A8E}" dt="2023-04-24T02:32:50.389" v="4482"/>
          <ac:spMkLst>
            <pc:docMk/>
            <pc:sldMasterMk cId="27313813" sldId="2147483648"/>
            <ac:spMk id="150" creationId="{45DC6C52-A651-2539-2F96-608227B1DB99}"/>
          </ac:spMkLst>
        </pc:spChg>
        <pc:spChg chg="add del mod ord modVis">
          <ac:chgData name="Nguyen Huy" userId="03e08db4-59cf-4cb4-b2d1-70d2dd8489fe" providerId="ADAL" clId="{6E99555B-D341-40BF-9FCF-B640FC3E9A8E}" dt="2023-04-24T02:33:01.662" v="4510"/>
          <ac:spMkLst>
            <pc:docMk/>
            <pc:sldMasterMk cId="27313813" sldId="2147483648"/>
            <ac:spMk id="151" creationId="{F88CC62D-343F-6B21-CECC-9B5265B23835}"/>
          </ac:spMkLst>
        </pc:spChg>
        <pc:spChg chg="add del mod ord modVis">
          <ac:chgData name="Nguyen Huy" userId="03e08db4-59cf-4cb4-b2d1-70d2dd8489fe" providerId="ADAL" clId="{6E99555B-D341-40BF-9FCF-B640FC3E9A8E}" dt="2023-04-24T02:33:11.413" v="4539"/>
          <ac:spMkLst>
            <pc:docMk/>
            <pc:sldMasterMk cId="27313813" sldId="2147483648"/>
            <ac:spMk id="152" creationId="{8BBA0A09-057B-A63E-8F13-B90BE0A2AD30}"/>
          </ac:spMkLst>
        </pc:spChg>
        <pc:spChg chg="add del mod ord modVis">
          <ac:chgData name="Nguyen Huy" userId="03e08db4-59cf-4cb4-b2d1-70d2dd8489fe" providerId="ADAL" clId="{6E99555B-D341-40BF-9FCF-B640FC3E9A8E}" dt="2023-04-24T02:33:21.217" v="4570"/>
          <ac:spMkLst>
            <pc:docMk/>
            <pc:sldMasterMk cId="27313813" sldId="2147483648"/>
            <ac:spMk id="153" creationId="{AEC93E64-7BC8-CC8C-A6E1-F35115F4C512}"/>
          </ac:spMkLst>
        </pc:spChg>
        <pc:spChg chg="add del mod ord modVis">
          <ac:chgData name="Nguyen Huy" userId="03e08db4-59cf-4cb4-b2d1-70d2dd8489fe" providerId="ADAL" clId="{6E99555B-D341-40BF-9FCF-B640FC3E9A8E}" dt="2023-04-24T02:33:31.051" v="4601"/>
          <ac:spMkLst>
            <pc:docMk/>
            <pc:sldMasterMk cId="27313813" sldId="2147483648"/>
            <ac:spMk id="154" creationId="{BBD337AC-2CBB-76BB-E125-1A6046B3082E}"/>
          </ac:spMkLst>
        </pc:spChg>
        <pc:spChg chg="add del mod ord modVis">
          <ac:chgData name="Nguyen Huy" userId="03e08db4-59cf-4cb4-b2d1-70d2dd8489fe" providerId="ADAL" clId="{6E99555B-D341-40BF-9FCF-B640FC3E9A8E}" dt="2023-04-24T02:33:41.601" v="4633"/>
          <ac:spMkLst>
            <pc:docMk/>
            <pc:sldMasterMk cId="27313813" sldId="2147483648"/>
            <ac:spMk id="155" creationId="{0DDA407E-4C75-C690-F815-DADBDE8ABF15}"/>
          </ac:spMkLst>
        </pc:spChg>
        <pc:spChg chg="add del mod ord modVis">
          <ac:chgData name="Nguyen Huy" userId="03e08db4-59cf-4cb4-b2d1-70d2dd8489fe" providerId="ADAL" clId="{6E99555B-D341-40BF-9FCF-B640FC3E9A8E}" dt="2023-04-24T02:33:53.799" v="4670"/>
          <ac:spMkLst>
            <pc:docMk/>
            <pc:sldMasterMk cId="27313813" sldId="2147483648"/>
            <ac:spMk id="156" creationId="{9D85D197-5F1C-990D-90BD-A096DE8700B2}"/>
          </ac:spMkLst>
        </pc:spChg>
        <pc:spChg chg="add del mod ord modVis">
          <ac:chgData name="Nguyen Huy" userId="03e08db4-59cf-4cb4-b2d1-70d2dd8489fe" providerId="ADAL" clId="{6E99555B-D341-40BF-9FCF-B640FC3E9A8E}" dt="2023-04-24T02:34:05.464" v="4709"/>
          <ac:spMkLst>
            <pc:docMk/>
            <pc:sldMasterMk cId="27313813" sldId="2147483648"/>
            <ac:spMk id="157" creationId="{5F7B6A90-B27F-5365-D18D-73AB9B9C7647}"/>
          </ac:spMkLst>
        </pc:spChg>
        <pc:spChg chg="add del mod ord modVis">
          <ac:chgData name="Nguyen Huy" userId="03e08db4-59cf-4cb4-b2d1-70d2dd8489fe" providerId="ADAL" clId="{6E99555B-D341-40BF-9FCF-B640FC3E9A8E}" dt="2023-04-24T02:34:15.740" v="4738"/>
          <ac:spMkLst>
            <pc:docMk/>
            <pc:sldMasterMk cId="27313813" sldId="2147483648"/>
            <ac:spMk id="158" creationId="{5AF0F171-9531-734E-71F3-CE3032519B52}"/>
          </ac:spMkLst>
        </pc:spChg>
        <pc:spChg chg="add del mod ord modVis">
          <ac:chgData name="Nguyen Huy" userId="03e08db4-59cf-4cb4-b2d1-70d2dd8489fe" providerId="ADAL" clId="{6E99555B-D341-40BF-9FCF-B640FC3E9A8E}" dt="2023-04-24T02:34:25.892" v="4771"/>
          <ac:spMkLst>
            <pc:docMk/>
            <pc:sldMasterMk cId="27313813" sldId="2147483648"/>
            <ac:spMk id="159" creationId="{DD189318-9BC3-CE4B-E269-FCEFBB315965}"/>
          </ac:spMkLst>
        </pc:spChg>
        <pc:spChg chg="add del mod ord modVis">
          <ac:chgData name="Nguyen Huy" userId="03e08db4-59cf-4cb4-b2d1-70d2dd8489fe" providerId="ADAL" clId="{6E99555B-D341-40BF-9FCF-B640FC3E9A8E}" dt="2023-04-24T02:34:35.884" v="4803"/>
          <ac:spMkLst>
            <pc:docMk/>
            <pc:sldMasterMk cId="27313813" sldId="2147483648"/>
            <ac:spMk id="160" creationId="{E118F74D-78EB-D8F1-F071-470F2C821029}"/>
          </ac:spMkLst>
        </pc:spChg>
        <pc:spChg chg="add del mod ord modVis">
          <ac:chgData name="Nguyen Huy" userId="03e08db4-59cf-4cb4-b2d1-70d2dd8489fe" providerId="ADAL" clId="{6E99555B-D341-40BF-9FCF-B640FC3E9A8E}" dt="2023-04-24T02:34:47.078" v="4832"/>
          <ac:spMkLst>
            <pc:docMk/>
            <pc:sldMasterMk cId="27313813" sldId="2147483648"/>
            <ac:spMk id="161" creationId="{B655DB66-0177-19A9-EDE5-7485A2430158}"/>
          </ac:spMkLst>
        </pc:spChg>
        <pc:spChg chg="add del mod ord modVis">
          <ac:chgData name="Nguyen Huy" userId="03e08db4-59cf-4cb4-b2d1-70d2dd8489fe" providerId="ADAL" clId="{6E99555B-D341-40BF-9FCF-B640FC3E9A8E}" dt="2023-04-24T02:34:57.823" v="4862"/>
          <ac:spMkLst>
            <pc:docMk/>
            <pc:sldMasterMk cId="27313813" sldId="2147483648"/>
            <ac:spMk id="162" creationId="{12158F65-7FF5-8035-73F9-6794C8A5EFDE}"/>
          </ac:spMkLst>
        </pc:spChg>
        <pc:spChg chg="add del mod ord modVis">
          <ac:chgData name="Nguyen Huy" userId="03e08db4-59cf-4cb4-b2d1-70d2dd8489fe" providerId="ADAL" clId="{6E99555B-D341-40BF-9FCF-B640FC3E9A8E}" dt="2023-04-24T02:35:09.534" v="4890"/>
          <ac:spMkLst>
            <pc:docMk/>
            <pc:sldMasterMk cId="27313813" sldId="2147483648"/>
            <ac:spMk id="163" creationId="{0FFB3EE2-0D28-3185-1BB0-A7249FADE70E}"/>
          </ac:spMkLst>
        </pc:spChg>
        <pc:spChg chg="add del mod ord modVis">
          <ac:chgData name="Nguyen Huy" userId="03e08db4-59cf-4cb4-b2d1-70d2dd8489fe" providerId="ADAL" clId="{6E99555B-D341-40BF-9FCF-B640FC3E9A8E}" dt="2023-04-24T02:35:19.648" v="4920"/>
          <ac:spMkLst>
            <pc:docMk/>
            <pc:sldMasterMk cId="27313813" sldId="2147483648"/>
            <ac:spMk id="164" creationId="{69D87CCE-6353-0972-6409-5C9E523169F4}"/>
          </ac:spMkLst>
        </pc:spChg>
        <pc:spChg chg="add del mod ord modVis">
          <ac:chgData name="Nguyen Huy" userId="03e08db4-59cf-4cb4-b2d1-70d2dd8489fe" providerId="ADAL" clId="{6E99555B-D341-40BF-9FCF-B640FC3E9A8E}" dt="2023-04-24T02:35:30.144" v="4950"/>
          <ac:spMkLst>
            <pc:docMk/>
            <pc:sldMasterMk cId="27313813" sldId="2147483648"/>
            <ac:spMk id="165" creationId="{8CFE175C-63A7-6F20-5A39-4FE23AE5E236}"/>
          </ac:spMkLst>
        </pc:spChg>
        <pc:spChg chg="add del mod ord modVis">
          <ac:chgData name="Nguyen Huy" userId="03e08db4-59cf-4cb4-b2d1-70d2dd8489fe" providerId="ADAL" clId="{6E99555B-D341-40BF-9FCF-B640FC3E9A8E}" dt="2023-04-24T02:35:41.834" v="4978"/>
          <ac:spMkLst>
            <pc:docMk/>
            <pc:sldMasterMk cId="27313813" sldId="2147483648"/>
            <ac:spMk id="166" creationId="{33C8FE1D-8B51-0FED-B410-A9F134CF2778}"/>
          </ac:spMkLst>
        </pc:spChg>
        <pc:spChg chg="add del mod ord modVis">
          <ac:chgData name="Nguyen Huy" userId="03e08db4-59cf-4cb4-b2d1-70d2dd8489fe" providerId="ADAL" clId="{6E99555B-D341-40BF-9FCF-B640FC3E9A8E}" dt="2023-04-24T02:35:52.822" v="5006"/>
          <ac:spMkLst>
            <pc:docMk/>
            <pc:sldMasterMk cId="27313813" sldId="2147483648"/>
            <ac:spMk id="167" creationId="{CA942FD5-4EBB-3D29-E482-B97878088E20}"/>
          </ac:spMkLst>
        </pc:spChg>
        <pc:spChg chg="add mod ord">
          <ac:chgData name="Nguyen Huy" userId="03e08db4-59cf-4cb4-b2d1-70d2dd8489fe" providerId="ADAL" clId="{6E99555B-D341-40BF-9FCF-B640FC3E9A8E}" dt="2023-04-24T02:35:52.845" v="5029"/>
          <ac:spMkLst>
            <pc:docMk/>
            <pc:sldMasterMk cId="27313813" sldId="2147483648"/>
            <ac:spMk id="168" creationId="{88097B59-0386-11C0-13FC-670B2088431B}"/>
          </ac:spMkLst>
        </pc:spChg>
        <pc:sldLayoutChg chg="modSp">
          <pc:chgData name="Nguyen Huy" userId="03e08db4-59cf-4cb4-b2d1-70d2dd8489fe" providerId="ADAL" clId="{6E99555B-D341-40BF-9FCF-B640FC3E9A8E}" dt="2023-04-24T01:55:58.413" v="29" actId="735"/>
          <pc:sldLayoutMkLst>
            <pc:docMk/>
            <pc:sldMasterMk cId="27313813" sldId="2147483648"/>
            <pc:sldLayoutMk cId="261570444" sldId="2147483660"/>
          </pc:sldLayoutMkLst>
        </pc:sldLayoutChg>
      </pc:sldMasterChg>
    </pc:docChg>
  </pc:docChgLst>
  <pc:docChgLst>
    <pc:chgData name="Nguyen Huy" userId="03e08db4-59cf-4cb4-b2d1-70d2dd8489fe" providerId="ADAL" clId="{DB9E9954-133F-42E0-BE37-619928E60EBC}"/>
    <pc:docChg chg="custSel modSld modMainMaster">
      <pc:chgData name="Nguyen Huy" userId="03e08db4-59cf-4cb4-b2d1-70d2dd8489fe" providerId="ADAL" clId="{DB9E9954-133F-42E0-BE37-619928E60EBC}" dt="2023-04-24T01:53:54.286" v="157"/>
      <pc:docMkLst>
        <pc:docMk/>
      </pc:docMkLst>
      <pc:sldChg chg="modSp mod">
        <pc:chgData name="Nguyen Huy" userId="03e08db4-59cf-4cb4-b2d1-70d2dd8489fe" providerId="ADAL" clId="{DB9E9954-133F-42E0-BE37-619928E60EBC}" dt="2023-04-24T01:53:53.053" v="130" actId="20577"/>
        <pc:sldMkLst>
          <pc:docMk/>
          <pc:sldMk cId="3011046548" sldId="257"/>
        </pc:sldMkLst>
        <pc:spChg chg="mod">
          <ac:chgData name="Nguyen Huy" userId="03e08db4-59cf-4cb4-b2d1-70d2dd8489fe" providerId="ADAL" clId="{DB9E9954-133F-42E0-BE37-619928E60EBC}" dt="2023-04-24T01:53:45.133" v="95" actId="20577"/>
          <ac:spMkLst>
            <pc:docMk/>
            <pc:sldMk cId="3011046548" sldId="257"/>
            <ac:spMk id="4" creationId="{1F39FD4B-1880-9DA8-DBD6-8CD7B5FC4EBF}"/>
          </ac:spMkLst>
        </pc:spChg>
        <pc:spChg chg="mod">
          <ac:chgData name="Nguyen Huy" userId="03e08db4-59cf-4cb4-b2d1-70d2dd8489fe" providerId="ADAL" clId="{DB9E9954-133F-42E0-BE37-619928E60EBC}" dt="2023-04-24T01:53:53.053" v="130" actId="20577"/>
          <ac:spMkLst>
            <pc:docMk/>
            <pc:sldMk cId="3011046548" sldId="257"/>
            <ac:spMk id="5" creationId="{C689EA9C-008D-F8C1-D93B-40215D6AA835}"/>
          </ac:spMkLst>
        </pc:spChg>
      </pc:sldChg>
      <pc:sldMasterChg chg="addSp delSp modSp mod">
        <pc:chgData name="Nguyen Huy" userId="03e08db4-59cf-4cb4-b2d1-70d2dd8489fe" providerId="ADAL" clId="{DB9E9954-133F-42E0-BE37-619928E60EBC}" dt="2023-04-24T01:53:54.286" v="157"/>
        <pc:sldMasterMkLst>
          <pc:docMk/>
          <pc:sldMasterMk cId="27313813" sldId="2147483648"/>
        </pc:sldMasterMkLst>
        <pc:spChg chg="mod modVis">
          <ac:chgData name="Nguyen Huy" userId="03e08db4-59cf-4cb4-b2d1-70d2dd8489fe" providerId="ADAL" clId="{DB9E9954-133F-42E0-BE37-619928E60EBC}" dt="2023-04-24T01:53:54.274" v="136"/>
          <ac:spMkLst>
            <pc:docMk/>
            <pc:sldMasterMk cId="27313813" sldId="2147483648"/>
            <ac:spMk id="3" creationId="{00000000-0000-0000-0000-000000000000}"/>
          </ac:spMkLst>
        </pc:spChg>
        <pc:spChg chg="mod modVis">
          <ac:chgData name="Nguyen Huy" userId="03e08db4-59cf-4cb4-b2d1-70d2dd8489fe" providerId="ADAL" clId="{DB9E9954-133F-42E0-BE37-619928E60EBC}" dt="2023-04-24T01:53:54.274" v="138"/>
          <ac:spMkLst>
            <pc:docMk/>
            <pc:sldMasterMk cId="27313813" sldId="2147483648"/>
            <ac:spMk id="4" creationId="{00000000-0000-0000-0000-000000000000}"/>
          </ac:spMkLst>
        </pc:spChg>
        <pc:spChg chg="mod modVis">
          <ac:chgData name="Nguyen Huy" userId="03e08db4-59cf-4cb4-b2d1-70d2dd8489fe" providerId="ADAL" clId="{DB9E9954-133F-42E0-BE37-619928E60EBC}" dt="2023-04-24T01:53:54.275" v="140"/>
          <ac:spMkLst>
            <pc:docMk/>
            <pc:sldMasterMk cId="27313813" sldId="2147483648"/>
            <ac:spMk id="5" creationId="{00000000-0000-0000-0000-000000000000}"/>
          </ac:spMkLst>
        </pc:spChg>
        <pc:spChg chg="mod modVis">
          <ac:chgData name="Nguyen Huy" userId="03e08db4-59cf-4cb4-b2d1-70d2dd8489fe" providerId="ADAL" clId="{DB9E9954-133F-42E0-BE37-619928E60EBC}" dt="2023-04-24T01:53:54.275" v="142"/>
          <ac:spMkLst>
            <pc:docMk/>
            <pc:sldMasterMk cId="27313813" sldId="2147483648"/>
            <ac:spMk id="6" creationId="{00000000-0000-0000-0000-000000000000}"/>
          </ac:spMkLst>
        </pc:spChg>
        <pc:spChg chg="del mod modVis">
          <ac:chgData name="Nguyen Huy" userId="03e08db4-59cf-4cb4-b2d1-70d2dd8489fe" providerId="ADAL" clId="{DB9E9954-133F-42E0-BE37-619928E60EBC}" dt="2023-04-24T01:52:54.164" v="5"/>
          <ac:spMkLst>
            <pc:docMk/>
            <pc:sldMasterMk cId="27313813" sldId="2147483648"/>
            <ac:spMk id="7" creationId="{7CDE022B-1967-F1D2-4340-E1FB632A8F20}"/>
          </ac:spMkLst>
        </pc:spChg>
        <pc:spChg chg="add del mod ord modVis">
          <ac:chgData name="Nguyen Huy" userId="03e08db4-59cf-4cb4-b2d1-70d2dd8489fe" providerId="ADAL" clId="{DB9E9954-133F-42E0-BE37-619928E60EBC}" dt="2023-04-24T01:53:46.349" v="99"/>
          <ac:spMkLst>
            <pc:docMk/>
            <pc:sldMasterMk cId="27313813" sldId="2147483648"/>
            <ac:spMk id="8" creationId="{16AB8976-9E89-BD46-673B-E2A5E4755240}"/>
          </ac:spMkLst>
        </pc:spChg>
        <pc:spChg chg="add del mod ord modVis">
          <ac:chgData name="Nguyen Huy" userId="03e08db4-59cf-4cb4-b2d1-70d2dd8489fe" providerId="ADAL" clId="{DB9E9954-133F-42E0-BE37-619928E60EBC}" dt="2023-04-24T01:53:54.272" v="134"/>
          <ac:spMkLst>
            <pc:docMk/>
            <pc:sldMasterMk cId="27313813" sldId="2147483648"/>
            <ac:spMk id="9" creationId="{63125DE9-FF1A-E28F-A498-19891125CA5D}"/>
          </ac:spMkLst>
        </pc:spChg>
        <pc:spChg chg="add mod ord">
          <ac:chgData name="Nguyen Huy" userId="03e08db4-59cf-4cb4-b2d1-70d2dd8489fe" providerId="ADAL" clId="{DB9E9954-133F-42E0-BE37-619928E60EBC}" dt="2023-04-24T01:53:54.286" v="157"/>
          <ac:spMkLst>
            <pc:docMk/>
            <pc:sldMasterMk cId="27313813" sldId="2147483648"/>
            <ac:spMk id="10" creationId="{CE1EDD68-A0BB-3A85-E67F-90B425C08D0F}"/>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28DF5-9D28-4E05-ACDD-F9A3610C7A33}"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85A053-645A-4540-8DF0-99F8A54349F8}" type="slidenum">
              <a:rPr lang="en-US" smtClean="0"/>
              <a:t>‹#›</a:t>
            </a:fld>
            <a:endParaRPr lang="en-US"/>
          </a:p>
        </p:txBody>
      </p:sp>
    </p:spTree>
    <p:extLst>
      <p:ext uri="{BB962C8B-B14F-4D97-AF65-F5344CB8AC3E}">
        <p14:creationId xmlns:p14="http://schemas.microsoft.com/office/powerpoint/2010/main" val="2828966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21</a:t>
            </a:fld>
            <a:endParaRPr lang="en-US"/>
          </a:p>
        </p:txBody>
      </p:sp>
    </p:spTree>
    <p:extLst>
      <p:ext uri="{BB962C8B-B14F-4D97-AF65-F5344CB8AC3E}">
        <p14:creationId xmlns:p14="http://schemas.microsoft.com/office/powerpoint/2010/main" val="416875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22</a:t>
            </a:fld>
            <a:endParaRPr lang="en-US"/>
          </a:p>
        </p:txBody>
      </p:sp>
    </p:spTree>
    <p:extLst>
      <p:ext uri="{BB962C8B-B14F-4D97-AF65-F5344CB8AC3E}">
        <p14:creationId xmlns:p14="http://schemas.microsoft.com/office/powerpoint/2010/main" val="263561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23</a:t>
            </a:fld>
            <a:endParaRPr lang="en-US"/>
          </a:p>
        </p:txBody>
      </p:sp>
    </p:spTree>
    <p:extLst>
      <p:ext uri="{BB962C8B-B14F-4D97-AF65-F5344CB8AC3E}">
        <p14:creationId xmlns:p14="http://schemas.microsoft.com/office/powerpoint/2010/main" val="2959353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24</a:t>
            </a:fld>
            <a:endParaRPr lang="en-US"/>
          </a:p>
        </p:txBody>
      </p:sp>
    </p:spTree>
    <p:extLst>
      <p:ext uri="{BB962C8B-B14F-4D97-AF65-F5344CB8AC3E}">
        <p14:creationId xmlns:p14="http://schemas.microsoft.com/office/powerpoint/2010/main" val="1674190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169139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926820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003612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897949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077945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9812410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909404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501144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845796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5826825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768895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15942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883276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766216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996234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59573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196186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48551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51580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23301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774308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1927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5" name="9Slide.vn - 2019">
            <a:extLst>
              <a:ext uri="{FF2B5EF4-FFF2-40B4-BE49-F238E27FC236}">
                <a16:creationId xmlns:a16="http://schemas.microsoft.com/office/drawing/2014/main" id="{EBC3E751-1FCA-43B0-95F9-1F0BF5E0943A}"/>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144922768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50130358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93/" TargetMode="External"/><Relationship Id="rId2" Type="http://schemas.openxmlformats.org/officeDocument/2006/relationships/image" Target="../media/image11.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93/" TargetMode="External"/><Relationship Id="rId2" Type="http://schemas.openxmlformats.org/officeDocument/2006/relationships/image" Target="../media/image1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3/1/136/95/" TargetMode="External"/><Relationship Id="rId2" Type="http://schemas.openxmlformats.org/officeDocument/2006/relationships/image" Target="../media/image3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3/1/136/95/" TargetMode="External"/><Relationship Id="rId2" Type="http://schemas.openxmlformats.org/officeDocument/2006/relationships/image" Target="../media/image3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audio" Target="../media/audio2.wav"/></Relationships>
</file>

<file path=ppt/slides/_rels/slide2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audio" Target="../media/audio2.wav"/></Relationships>
</file>

<file path=ppt/slides/_rels/slide2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43.svg"/></Relationships>
</file>

<file path=ppt/slides/_rels/slide2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4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9:</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An toàn trong cuộc 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34</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3" name="Group 2">
            <a:extLst>
              <a:ext uri="{FF2B5EF4-FFF2-40B4-BE49-F238E27FC236}">
                <a16:creationId xmlns:a16="http://schemas.microsoft.com/office/drawing/2014/main" id="{C50D0C43-B622-98BB-0E0F-7E871CF4C008}"/>
              </a:ext>
            </a:extLst>
          </p:cNvPr>
          <p:cNvGrpSpPr/>
          <p:nvPr/>
        </p:nvGrpSpPr>
        <p:grpSpPr>
          <a:xfrm>
            <a:off x="4175027" y="859048"/>
            <a:ext cx="4062648" cy="1476828"/>
            <a:chOff x="6418654" y="178351"/>
            <a:chExt cx="5484372" cy="1854197"/>
          </a:xfrm>
        </p:grpSpPr>
        <p:pic>
          <p:nvPicPr>
            <p:cNvPr id="4" name="Picture 3">
              <a:extLst>
                <a:ext uri="{FF2B5EF4-FFF2-40B4-BE49-F238E27FC236}">
                  <a16:creationId xmlns:a16="http://schemas.microsoft.com/office/drawing/2014/main" id="{F64ADB49-6F1D-1647-8E0C-495374EDA95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418654" y="359514"/>
              <a:ext cx="5484372" cy="1673034"/>
            </a:xfrm>
            <a:prstGeom prst="rect">
              <a:avLst/>
            </a:prstGeom>
          </p:spPr>
        </p:pic>
        <p:pic>
          <p:nvPicPr>
            <p:cNvPr id="5" name="Picture 4">
              <a:extLst>
                <a:ext uri="{FF2B5EF4-FFF2-40B4-BE49-F238E27FC236}">
                  <a16:creationId xmlns:a16="http://schemas.microsoft.com/office/drawing/2014/main" id="{8762FA3B-607F-6383-E9E1-3DA45E0450F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475978" y="178351"/>
              <a:ext cx="1221974" cy="360543"/>
            </a:xfrm>
            <a:prstGeom prst="rect">
              <a:avLst/>
            </a:prstGeom>
          </p:spPr>
        </p:pic>
        <p:sp>
          <p:nvSpPr>
            <p:cNvPr id="6" name="TextBox 5">
              <a:extLst>
                <a:ext uri="{FF2B5EF4-FFF2-40B4-BE49-F238E27FC236}">
                  <a16:creationId xmlns:a16="http://schemas.microsoft.com/office/drawing/2014/main" id="{AF18B294-D511-F69B-2F18-A75DCE08593F}"/>
                </a:ext>
              </a:extLst>
            </p:cNvPr>
            <p:cNvSpPr txBox="1"/>
            <p:nvPr/>
          </p:nvSpPr>
          <p:spPr>
            <a:xfrm>
              <a:off x="6586191" y="637913"/>
              <a:ext cx="5149298" cy="929183"/>
            </a:xfrm>
            <a:prstGeom prst="rect">
              <a:avLst/>
            </a:prstGeom>
          </p:spPr>
          <p:txBody>
            <a:bodyPr lIns="0" tIns="0" rIns="0" bIns="0" rtlCol="0" anchor="t">
              <a:spAutoFit/>
            </a:bodyPr>
            <a:lstStyle/>
            <a:p>
              <a:pPr algn="ctr">
                <a:lnSpc>
                  <a:spcPts val="6400"/>
                </a:lnSpc>
              </a:pPr>
              <a:r>
                <a:rPr lang="vi-VN" sz="4267" b="1" dirty="0">
                  <a:solidFill>
                    <a:srgbClr val="FF0000"/>
                  </a:solidFill>
                  <a:latin typeface="Arial" panose="020B0604020202020204" pitchFamily="34" charset="0"/>
                  <a:cs typeface="Arial" panose="020B0604020202020204" pitchFamily="34" charset="0"/>
                </a:rPr>
                <a:t>KHỞI ĐỘNG</a:t>
              </a:r>
              <a:endParaRPr lang="en-US" sz="4267" b="1" dirty="0">
                <a:solidFill>
                  <a:srgbClr val="FF0000"/>
                </a:solidFill>
                <a:latin typeface="UTM Avo" panose="02040603050506020204" pitchFamily="18" charset="0"/>
                <a:cs typeface="Arial" panose="020B0604020202020204" pitchFamily="34" charset="0"/>
              </a:endParaRPr>
            </a:p>
          </p:txBody>
        </p:sp>
      </p:grpSp>
      <p:sp>
        <p:nvSpPr>
          <p:cNvPr id="7" name="TextBox 23">
            <a:extLst>
              <a:ext uri="{FF2B5EF4-FFF2-40B4-BE49-F238E27FC236}">
                <a16:creationId xmlns:a16="http://schemas.microsoft.com/office/drawing/2014/main" id="{A2AF9463-4CBB-199E-6BB2-8D7884E17D26}"/>
              </a:ext>
            </a:extLst>
          </p:cNvPr>
          <p:cNvSpPr txBox="1"/>
          <p:nvPr/>
        </p:nvSpPr>
        <p:spPr>
          <a:xfrm>
            <a:off x="2329843" y="2551058"/>
            <a:ext cx="7370339" cy="1036053"/>
          </a:xfrm>
          <a:prstGeom prst="rect">
            <a:avLst/>
          </a:prstGeom>
        </p:spPr>
        <p:txBody>
          <a:bodyPr wrap="square" lIns="0" tIns="0" rIns="0" bIns="0" rtlCol="0" anchor="t">
            <a:spAutoFit/>
          </a:bodyPr>
          <a:lstStyle/>
          <a:p>
            <a:pPr algn="ctr">
              <a:lnSpc>
                <a:spcPct val="150000"/>
              </a:lnSpc>
              <a:spcBef>
                <a:spcPts val="200"/>
              </a:spcBef>
              <a:spcAft>
                <a:spcPts val="200"/>
              </a:spcAft>
            </a:pPr>
            <a:r>
              <a:rPr lang="en-US" sz="2400" dirty="0" err="1">
                <a:solidFill>
                  <a:srgbClr val="000000"/>
                </a:solidFill>
                <a:latin typeface="+mj-lt"/>
                <a:ea typeface="Times New Roman" panose="02020603050405020304" pitchFamily="18" charset="0"/>
                <a:cs typeface="Arial" panose="020B0604020202020204" pitchFamily="34" charset="0"/>
              </a:rPr>
              <a:t>Em</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hãy</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nêu</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những</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hiểu</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biết</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của</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em</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về</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chủ</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dirty="0" err="1">
                <a:solidFill>
                  <a:srgbClr val="000000"/>
                </a:solidFill>
                <a:latin typeface="+mj-lt"/>
                <a:ea typeface="Times New Roman" panose="02020603050405020304" pitchFamily="18" charset="0"/>
                <a:cs typeface="Arial" panose="020B0604020202020204" pitchFamily="34" charset="0"/>
              </a:rPr>
              <a:t>đề</a:t>
            </a:r>
            <a:r>
              <a:rPr lang="en-US" sz="2400" dirty="0">
                <a:solidFill>
                  <a:srgbClr val="000000"/>
                </a:solidFill>
                <a:latin typeface="+mj-lt"/>
                <a:ea typeface="Times New Roman" panose="02020603050405020304" pitchFamily="18" charset="0"/>
                <a:cs typeface="Arial" panose="020B0604020202020204" pitchFamily="34" charset="0"/>
              </a:rPr>
              <a:t> </a:t>
            </a:r>
            <a:r>
              <a:rPr lang="en-US" sz="2400" b="1" dirty="0">
                <a:solidFill>
                  <a:srgbClr val="000000"/>
                </a:solidFill>
                <a:latin typeface="+mj-lt"/>
                <a:ea typeface="Times New Roman" panose="02020603050405020304" pitchFamily="18" charset="0"/>
                <a:cs typeface="Arial" panose="020B0604020202020204" pitchFamily="34" charset="0"/>
              </a:rPr>
              <a:t>An </a:t>
            </a:r>
            <a:r>
              <a:rPr lang="en-US" sz="2400" b="1" dirty="0" err="1">
                <a:solidFill>
                  <a:srgbClr val="000000"/>
                </a:solidFill>
                <a:latin typeface="+mj-lt"/>
                <a:ea typeface="Times New Roman" panose="02020603050405020304" pitchFamily="18" charset="0"/>
                <a:cs typeface="Arial" panose="020B0604020202020204" pitchFamily="34" charset="0"/>
              </a:rPr>
              <a:t>toàn</a:t>
            </a:r>
            <a:r>
              <a:rPr lang="en-US" sz="2400" b="1" dirty="0">
                <a:solidFill>
                  <a:srgbClr val="000000"/>
                </a:solidFill>
                <a:latin typeface="+mj-lt"/>
                <a:ea typeface="Times New Roman" panose="02020603050405020304" pitchFamily="18" charset="0"/>
                <a:cs typeface="Arial" panose="020B0604020202020204" pitchFamily="34" charset="0"/>
              </a:rPr>
              <a:t> </a:t>
            </a:r>
            <a:r>
              <a:rPr lang="en-US" sz="2400" b="1" dirty="0" err="1">
                <a:solidFill>
                  <a:srgbClr val="000000"/>
                </a:solidFill>
                <a:latin typeface="+mj-lt"/>
                <a:ea typeface="Times New Roman" panose="02020603050405020304" pitchFamily="18" charset="0"/>
                <a:cs typeface="Arial" panose="020B0604020202020204" pitchFamily="34" charset="0"/>
              </a:rPr>
              <a:t>trong</a:t>
            </a:r>
            <a:r>
              <a:rPr lang="en-US" sz="2400" b="1" dirty="0">
                <a:solidFill>
                  <a:srgbClr val="000000"/>
                </a:solidFill>
                <a:latin typeface="+mj-lt"/>
                <a:ea typeface="Times New Roman" panose="02020603050405020304" pitchFamily="18" charset="0"/>
                <a:cs typeface="Arial" panose="020B0604020202020204" pitchFamily="34" charset="0"/>
              </a:rPr>
              <a:t> </a:t>
            </a:r>
            <a:r>
              <a:rPr lang="en-US" sz="2400" b="1" dirty="0" err="1">
                <a:solidFill>
                  <a:srgbClr val="000000"/>
                </a:solidFill>
                <a:latin typeface="+mj-lt"/>
                <a:ea typeface="Times New Roman" panose="02020603050405020304" pitchFamily="18" charset="0"/>
                <a:cs typeface="Arial" panose="020B0604020202020204" pitchFamily="34" charset="0"/>
              </a:rPr>
              <a:t>ăn</a:t>
            </a:r>
            <a:r>
              <a:rPr lang="en-US" sz="2400" b="1" dirty="0">
                <a:solidFill>
                  <a:srgbClr val="000000"/>
                </a:solidFill>
                <a:latin typeface="+mj-lt"/>
                <a:ea typeface="Times New Roman" panose="02020603050405020304" pitchFamily="18" charset="0"/>
                <a:cs typeface="Arial" panose="020B0604020202020204" pitchFamily="34" charset="0"/>
              </a:rPr>
              <a:t> </a:t>
            </a:r>
            <a:r>
              <a:rPr lang="en-US" sz="2400" b="1" dirty="0" err="1">
                <a:solidFill>
                  <a:srgbClr val="000000"/>
                </a:solidFill>
                <a:latin typeface="+mj-lt"/>
                <a:ea typeface="Times New Roman" panose="02020603050405020304" pitchFamily="18" charset="0"/>
                <a:cs typeface="Arial" panose="020B0604020202020204" pitchFamily="34" charset="0"/>
              </a:rPr>
              <a:t>uống</a:t>
            </a:r>
            <a:r>
              <a:rPr lang="en-US" sz="2400" b="1" dirty="0">
                <a:solidFill>
                  <a:srgbClr val="000000"/>
                </a:solidFill>
                <a:latin typeface="+mj-lt"/>
                <a:ea typeface="Times New Roman" panose="02020603050405020304" pitchFamily="18" charset="0"/>
                <a:cs typeface="Arial" panose="020B0604020202020204" pitchFamily="34" charset="0"/>
              </a:rPr>
              <a:t>?</a:t>
            </a:r>
            <a:endParaRPr lang="en-US" sz="2400" b="1" dirty="0">
              <a:latin typeface="+mj-lt"/>
              <a:ea typeface="Calibri" panose="020F0502020204030204" pitchFamily="34" charset="0"/>
              <a:cs typeface="Arial" panose="020B0604020202020204" pitchFamily="34" charset="0"/>
            </a:endParaRPr>
          </a:p>
        </p:txBody>
      </p:sp>
      <p:pic>
        <p:nvPicPr>
          <p:cNvPr id="8" name="Picture 30">
            <a:extLst>
              <a:ext uri="{FF2B5EF4-FFF2-40B4-BE49-F238E27FC236}">
                <a16:creationId xmlns:a16="http://schemas.microsoft.com/office/drawing/2014/main" id="{727BB1F9-8437-4C26-3157-7DC14B5E0A94}"/>
              </a:ext>
            </a:extLst>
          </p:cNvPr>
          <p:cNvPicPr>
            <a:picLocks noChangeAspect="1"/>
          </p:cNvPicPr>
          <p:nvPr/>
        </p:nvPicPr>
        <p:blipFill>
          <a:blip r:embed="rId8"/>
          <a:srcRect/>
          <a:stretch>
            <a:fillRect/>
          </a:stretch>
        </p:blipFill>
        <p:spPr>
          <a:xfrm>
            <a:off x="3044336" y="4365275"/>
            <a:ext cx="1900200" cy="2184138"/>
          </a:xfrm>
          <a:prstGeom prst="rect">
            <a:avLst/>
          </a:prstGeom>
        </p:spPr>
      </p:pic>
      <p:pic>
        <p:nvPicPr>
          <p:cNvPr id="9" name="Picture 8">
            <a:extLst>
              <a:ext uri="{FF2B5EF4-FFF2-40B4-BE49-F238E27FC236}">
                <a16:creationId xmlns:a16="http://schemas.microsoft.com/office/drawing/2014/main" id="{F5C74910-3834-EFED-E607-2DE5CC160DA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73916" y="4543719"/>
            <a:ext cx="2395975" cy="2395975"/>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36919" y="293718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0B0B0D-8ACF-8752-9C70-856C28EA1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506" y="1551646"/>
            <a:ext cx="9136893" cy="4887304"/>
          </a:xfrm>
          <a:prstGeom prst="rect">
            <a:avLst/>
          </a:prstGeom>
        </p:spPr>
      </p:pic>
    </p:spTree>
    <p:extLst>
      <p:ext uri="{BB962C8B-B14F-4D97-AF65-F5344CB8AC3E}">
        <p14:creationId xmlns:p14="http://schemas.microsoft.com/office/powerpoint/2010/main" val="130816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36919" y="293718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F5CB5E-00B4-765E-1E63-BDB1177405CF}"/>
              </a:ext>
            </a:extLst>
          </p:cNvPr>
          <p:cNvSpPr txBox="1"/>
          <p:nvPr/>
        </p:nvSpPr>
        <p:spPr>
          <a:xfrm>
            <a:off x="470388" y="1389041"/>
            <a:ext cx="12781151" cy="613373"/>
          </a:xfrm>
          <a:prstGeom prst="rect">
            <a:avLst/>
          </a:prstGeom>
          <a:noFill/>
        </p:spPr>
        <p:txBody>
          <a:bodyPr wrap="square" rtlCol="0">
            <a:spAutoFit/>
          </a:bodyPr>
          <a:lstStyle/>
          <a:p>
            <a:pPr>
              <a:lnSpc>
                <a:spcPct val="150000"/>
              </a:lnSpc>
              <a:defRPr/>
            </a:pPr>
            <a:r>
              <a:rPr lang="vi-VN" sz="2600" b="1" dirty="0">
                <a:solidFill>
                  <a:srgbClr val="FF0000"/>
                </a:solidFill>
                <a:latin typeface="+mj-lt"/>
                <a:cs typeface="Arial" panose="020B0604020202020204" pitchFamily="34" charset="0"/>
              </a:rPr>
              <a:t>Hoạt </a:t>
            </a:r>
            <a:r>
              <a:rPr lang="vi-VN" sz="2600" b="1">
                <a:solidFill>
                  <a:srgbClr val="FF0000"/>
                </a:solidFill>
                <a:latin typeface="+mj-lt"/>
                <a:cs typeface="Arial" panose="020B0604020202020204" pitchFamily="34" charset="0"/>
              </a:rPr>
              <a:t>động </a:t>
            </a:r>
            <a:r>
              <a:rPr lang="en-US" sz="2600" b="1">
                <a:solidFill>
                  <a:srgbClr val="FF0000"/>
                </a:solidFill>
                <a:latin typeface="+mj-lt"/>
                <a:cs typeface="Arial" panose="020B0604020202020204" pitchFamily="34" charset="0"/>
              </a:rPr>
              <a:t>3:</a:t>
            </a:r>
            <a:r>
              <a:rPr lang="en-US" sz="2600">
                <a:solidFill>
                  <a:srgbClr val="FF0000"/>
                </a:solidFill>
                <a:latin typeface="+mj-lt"/>
                <a:cs typeface="Arial" panose="020B0604020202020204" pitchFamily="34" charset="0"/>
              </a:rPr>
              <a:t> </a:t>
            </a:r>
            <a:r>
              <a:rPr lang="vi-VN" sz="2600">
                <a:solidFill>
                  <a:srgbClr val="FF0000"/>
                </a:solidFill>
                <a:latin typeface="+mj-lt"/>
                <a:cs typeface="Arial" panose="020B0604020202020204" pitchFamily="34" charset="0"/>
              </a:rPr>
              <a:t>Nhận diện việc làm đảm bảo an toàn vệ sinh thực phẩm </a:t>
            </a:r>
          </a:p>
        </p:txBody>
      </p:sp>
      <p:grpSp>
        <p:nvGrpSpPr>
          <p:cNvPr id="3" name="Group 2">
            <a:extLst>
              <a:ext uri="{FF2B5EF4-FFF2-40B4-BE49-F238E27FC236}">
                <a16:creationId xmlns:a16="http://schemas.microsoft.com/office/drawing/2014/main" id="{580AD439-538D-05F3-A0CE-5C2D4BCC6A2F}"/>
              </a:ext>
            </a:extLst>
          </p:cNvPr>
          <p:cNvGrpSpPr/>
          <p:nvPr/>
        </p:nvGrpSpPr>
        <p:grpSpPr>
          <a:xfrm>
            <a:off x="1260241" y="2057005"/>
            <a:ext cx="5617937" cy="858423"/>
            <a:chOff x="183695" y="1976604"/>
            <a:chExt cx="8426905" cy="1287634"/>
          </a:xfrm>
        </p:grpSpPr>
        <p:sp>
          <p:nvSpPr>
            <p:cNvPr id="4" name="Rectangle 3">
              <a:extLst>
                <a:ext uri="{FF2B5EF4-FFF2-40B4-BE49-F238E27FC236}">
                  <a16:creationId xmlns:a16="http://schemas.microsoft.com/office/drawing/2014/main" id="{CBE2A027-0323-421F-7365-F77F72D1C974}"/>
                </a:ext>
              </a:extLst>
            </p:cNvPr>
            <p:cNvSpPr/>
            <p:nvPr/>
          </p:nvSpPr>
          <p:spPr>
            <a:xfrm>
              <a:off x="666615" y="2316286"/>
              <a:ext cx="7943985" cy="947952"/>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a:lnSpc>
                  <a:spcPct val="150000"/>
                </a:lnSpc>
              </a:pPr>
              <a:r>
                <a:rPr lang="en-US" sz="2600" b="1" dirty="0" err="1">
                  <a:solidFill>
                    <a:schemeClr val="bg1"/>
                  </a:solidFill>
                  <a:latin typeface="UTM Avo" panose="02040603050506020204" pitchFamily="18" charset="0"/>
                  <a:ea typeface="Arial" panose="020B0604020202020204" pitchFamily="34" charset="0"/>
                  <a:cs typeface="Arial" panose="020B0604020202020204" pitchFamily="34" charset="0"/>
                </a:rPr>
                <a:t>Nhiệm</a:t>
              </a:r>
              <a:r>
                <a:rPr lang="en-US" sz="2600" b="1" dirty="0">
                  <a:solidFill>
                    <a:schemeClr val="bg1"/>
                  </a:solidFill>
                  <a:latin typeface="UTM Avo" panose="02040603050506020204" pitchFamily="18" charset="0"/>
                  <a:ea typeface="Arial" panose="020B0604020202020204" pitchFamily="34" charset="0"/>
                  <a:cs typeface="Arial" panose="020B0604020202020204" pitchFamily="34" charset="0"/>
                </a:rPr>
                <a:t> </a:t>
              </a:r>
              <a:r>
                <a:rPr lang="en-US" sz="2600" b="1" dirty="0" err="1">
                  <a:solidFill>
                    <a:schemeClr val="bg1"/>
                  </a:solidFill>
                  <a:latin typeface="UTM Avo" panose="02040603050506020204" pitchFamily="18" charset="0"/>
                  <a:ea typeface="Arial" panose="020B0604020202020204" pitchFamily="34" charset="0"/>
                  <a:cs typeface="Arial" panose="020B0604020202020204" pitchFamily="34" charset="0"/>
                </a:rPr>
                <a:t>vụ</a:t>
              </a:r>
              <a:r>
                <a:rPr lang="en-US" sz="2600" b="1" dirty="0">
                  <a:solidFill>
                    <a:schemeClr val="bg1"/>
                  </a:solidFill>
                  <a:latin typeface="UTM Avo" panose="02040603050506020204" pitchFamily="18" charset="0"/>
                  <a:ea typeface="Arial" panose="020B0604020202020204" pitchFamily="34" charset="0"/>
                  <a:cs typeface="Arial" panose="020B0604020202020204" pitchFamily="34" charset="0"/>
                </a:rPr>
                <a:t> 1: LÀM VIỆC NHÓM</a:t>
              </a:r>
            </a:p>
          </p:txBody>
        </p:sp>
        <p:pic>
          <p:nvPicPr>
            <p:cNvPr id="5" name="Picture 29">
              <a:extLst>
                <a:ext uri="{FF2B5EF4-FFF2-40B4-BE49-F238E27FC236}">
                  <a16:creationId xmlns:a16="http://schemas.microsoft.com/office/drawing/2014/main" id="{9417CA0C-160D-5AEC-1F99-539C3A6D7D16}"/>
                </a:ext>
              </a:extLst>
            </p:cNvPr>
            <p:cNvPicPr>
              <a:picLocks noChangeAspect="1"/>
            </p:cNvPicPr>
            <p:nvPr/>
          </p:nvPicPr>
          <p:blipFill>
            <a:blip r:embed="rId3"/>
            <a:srcRect/>
            <a:stretch>
              <a:fillRect/>
            </a:stretch>
          </p:blipFill>
          <p:spPr>
            <a:xfrm rot="-64891">
              <a:off x="183695" y="1976604"/>
              <a:ext cx="824996" cy="784639"/>
            </a:xfrm>
            <a:prstGeom prst="rect">
              <a:avLst/>
            </a:prstGeom>
          </p:spPr>
        </p:pic>
      </p:grpSp>
      <p:pic>
        <p:nvPicPr>
          <p:cNvPr id="7" name="Picture 29">
            <a:extLst>
              <a:ext uri="{FF2B5EF4-FFF2-40B4-BE49-F238E27FC236}">
                <a16:creationId xmlns:a16="http://schemas.microsoft.com/office/drawing/2014/main" id="{684776A7-380A-B400-C431-94B891B29C2E}"/>
              </a:ext>
            </a:extLst>
          </p:cNvPr>
          <p:cNvPicPr>
            <a:picLocks noChangeAspect="1"/>
          </p:cNvPicPr>
          <p:nvPr/>
        </p:nvPicPr>
        <p:blipFill>
          <a:blip r:embed="rId3"/>
          <a:srcRect/>
          <a:stretch>
            <a:fillRect/>
          </a:stretch>
        </p:blipFill>
        <p:spPr>
          <a:xfrm rot="21535109">
            <a:off x="478433" y="3220673"/>
            <a:ext cx="295060" cy="247385"/>
          </a:xfrm>
          <a:prstGeom prst="rect">
            <a:avLst/>
          </a:prstGeom>
        </p:spPr>
      </p:pic>
      <p:sp>
        <p:nvSpPr>
          <p:cNvPr id="8" name="Rectangle 7">
            <a:extLst>
              <a:ext uri="{FF2B5EF4-FFF2-40B4-BE49-F238E27FC236}">
                <a16:creationId xmlns:a16="http://schemas.microsoft.com/office/drawing/2014/main" id="{7DD55317-93BB-6721-1D4B-A746DF3BDE8B}"/>
              </a:ext>
            </a:extLst>
          </p:cNvPr>
          <p:cNvSpPr/>
          <p:nvPr/>
        </p:nvSpPr>
        <p:spPr>
          <a:xfrm>
            <a:off x="776083" y="2955889"/>
            <a:ext cx="6652240" cy="3710375"/>
          </a:xfrm>
          <a:prstGeom prst="rect">
            <a:avLst/>
          </a:prstGeom>
        </p:spPr>
        <p:txBody>
          <a:bodyPr wrap="square">
            <a:spAutoFit/>
          </a:bodyPr>
          <a:lstStyle/>
          <a:p>
            <a:pPr algn="just">
              <a:lnSpc>
                <a:spcPct val="150000"/>
              </a:lnSpc>
            </a:pPr>
            <a:r>
              <a:rPr lang="fr-FR" sz="2667">
                <a:latin typeface="UTM Avo" panose="02040603050506020204" pitchFamily="18" charset="0"/>
                <a:ea typeface="Calibri" panose="020F0502020204030204" pitchFamily="34" charset="0"/>
                <a:cs typeface="Arial" panose="020B0604020202020204" pitchFamily="34" charset="0"/>
              </a:rPr>
              <a:t>Các </a:t>
            </a:r>
            <a:r>
              <a:rPr lang="fr-FR" sz="2667" dirty="0" err="1">
                <a:latin typeface="UTM Avo" panose="02040603050506020204" pitchFamily="18" charset="0"/>
                <a:ea typeface="Calibri" panose="020F0502020204030204" pitchFamily="34" charset="0"/>
                <a:cs typeface="Arial" panose="020B0604020202020204" pitchFamily="34" charset="0"/>
              </a:rPr>
              <a:t>nhóm</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quan</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sát</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tranh</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và</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thảo</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luận</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theo</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các</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gợi</a:t>
            </a:r>
            <a:r>
              <a:rPr lang="fr-FR" sz="2667" dirty="0">
                <a:latin typeface="UTM Avo" panose="02040603050506020204" pitchFamily="18" charset="0"/>
                <a:ea typeface="Calibri" panose="020F0502020204030204" pitchFamily="34" charset="0"/>
                <a:cs typeface="Arial" panose="020B0604020202020204" pitchFamily="34" charset="0"/>
              </a:rPr>
              <a:t> ý </a:t>
            </a:r>
            <a:r>
              <a:rPr lang="fr-FR" sz="2667" dirty="0" err="1">
                <a:latin typeface="UTM Avo" panose="02040603050506020204" pitchFamily="18" charset="0"/>
                <a:ea typeface="Calibri" panose="020F0502020204030204" pitchFamily="34" charset="0"/>
                <a:cs typeface="Arial" panose="020B0604020202020204" pitchFamily="34" charset="0"/>
              </a:rPr>
              <a:t>sau</a:t>
            </a:r>
            <a:r>
              <a:rPr lang="fr-FR" sz="2667" dirty="0">
                <a:latin typeface="UTM Avo" panose="02040603050506020204" pitchFamily="18" charset="0"/>
                <a:ea typeface="Calibri" panose="020F0502020204030204" pitchFamily="34" charset="0"/>
                <a:cs typeface="Arial" panose="020B0604020202020204" pitchFamily="34" charset="0"/>
              </a:rPr>
              <a:t>:</a:t>
            </a:r>
            <a:endParaRPr lang="en-US" sz="2667" dirty="0">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buFontTx/>
              <a:buChar char="-"/>
            </a:pPr>
            <a:r>
              <a:rPr lang="fr-FR" sz="2667" dirty="0" err="1">
                <a:latin typeface="UTM Avo" panose="02040603050506020204" pitchFamily="18" charset="0"/>
                <a:ea typeface="Calibri" panose="020F0502020204030204" pitchFamily="34" charset="0"/>
                <a:cs typeface="Arial" panose="020B0604020202020204" pitchFamily="34" charset="0"/>
              </a:rPr>
              <a:t>Nêu</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nội</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dung</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các</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bức</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tranh</a:t>
            </a:r>
            <a:r>
              <a:rPr lang="fr-FR" sz="2667" dirty="0">
                <a:latin typeface="UTM Avo" panose="02040603050506020204" pitchFamily="18" charset="0"/>
                <a:ea typeface="Calibri" panose="020F0502020204030204" pitchFamily="34" charset="0"/>
                <a:cs typeface="Arial" panose="020B0604020202020204" pitchFamily="34" charset="0"/>
              </a:rPr>
              <a:t>.</a:t>
            </a:r>
          </a:p>
          <a:p>
            <a:pPr marL="381019" indent="-381019" algn="just">
              <a:lnSpc>
                <a:spcPct val="150000"/>
              </a:lnSpc>
              <a:buFontTx/>
              <a:buChar char="-"/>
            </a:pPr>
            <a:r>
              <a:rPr lang="fr-FR" sz="2667" dirty="0" err="1">
                <a:latin typeface="UTM Avo" panose="02040603050506020204" pitchFamily="18" charset="0"/>
                <a:ea typeface="Calibri" panose="020F0502020204030204" pitchFamily="34" charset="0"/>
                <a:cs typeface="Arial" panose="020B0604020202020204" pitchFamily="34" charset="0"/>
              </a:rPr>
              <a:t>Nêu</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sự</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cần</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thiết</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của</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việc</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làm</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trong</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tranh</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để</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đảm</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bảo</a:t>
            </a:r>
            <a:r>
              <a:rPr lang="fr-FR" sz="2667" dirty="0">
                <a:latin typeface="UTM Avo" panose="02040603050506020204" pitchFamily="18" charset="0"/>
                <a:ea typeface="Calibri" panose="020F0502020204030204" pitchFamily="34" charset="0"/>
                <a:cs typeface="Arial" panose="020B0604020202020204" pitchFamily="34" charset="0"/>
              </a:rPr>
              <a:t> an </a:t>
            </a:r>
            <a:r>
              <a:rPr lang="fr-FR" sz="2667" dirty="0" err="1">
                <a:latin typeface="UTM Avo" panose="02040603050506020204" pitchFamily="18" charset="0"/>
                <a:ea typeface="Calibri" panose="020F0502020204030204" pitchFamily="34" charset="0"/>
                <a:cs typeface="Arial" panose="020B0604020202020204" pitchFamily="34" charset="0"/>
              </a:rPr>
              <a:t>toàn</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vệ</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sinh</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thực</a:t>
            </a:r>
            <a:r>
              <a:rPr lang="fr-FR" sz="2667" dirty="0">
                <a:latin typeface="UTM Avo" panose="02040603050506020204" pitchFamily="18" charset="0"/>
                <a:ea typeface="Calibri" panose="020F0502020204030204" pitchFamily="34" charset="0"/>
                <a:cs typeface="Arial" panose="020B0604020202020204" pitchFamily="34" charset="0"/>
              </a:rPr>
              <a:t> </a:t>
            </a:r>
            <a:r>
              <a:rPr lang="fr-FR" sz="2667" dirty="0" err="1">
                <a:latin typeface="UTM Avo" panose="02040603050506020204" pitchFamily="18" charset="0"/>
                <a:ea typeface="Calibri" panose="020F0502020204030204" pitchFamily="34" charset="0"/>
                <a:cs typeface="Arial" panose="020B0604020202020204" pitchFamily="34" charset="0"/>
              </a:rPr>
              <a:t>phẩm</a:t>
            </a:r>
            <a:r>
              <a:rPr lang="fr-FR" sz="2667" dirty="0">
                <a:latin typeface="UTM Avo" panose="02040603050506020204" pitchFamily="18" charset="0"/>
                <a:ea typeface="Calibri" panose="020F0502020204030204" pitchFamily="34" charset="0"/>
                <a:cs typeface="Arial" panose="020B0604020202020204" pitchFamily="34" charset="0"/>
              </a:rPr>
              <a:t>. </a:t>
            </a:r>
            <a:endParaRPr lang="en-US" sz="2667" dirty="0">
              <a:latin typeface="UTM Avo" panose="02040603050506020204" pitchFamily="18" charset="0"/>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C7E9AF02-24CE-9EB4-B8C3-BE305672FA68}"/>
              </a:ext>
            </a:extLst>
          </p:cNvPr>
          <p:cNvPicPr>
            <a:picLocks noChangeAspect="1"/>
          </p:cNvPicPr>
          <p:nvPr/>
        </p:nvPicPr>
        <p:blipFill>
          <a:blip r:embed="rId4"/>
          <a:stretch>
            <a:fillRect/>
          </a:stretch>
        </p:blipFill>
        <p:spPr>
          <a:xfrm>
            <a:off x="7362335" y="2190904"/>
            <a:ext cx="4857946" cy="4674480"/>
          </a:xfrm>
          <a:prstGeom prst="rect">
            <a:avLst/>
          </a:prstGeom>
        </p:spPr>
      </p:pic>
    </p:spTree>
    <p:extLst>
      <p:ext uri="{BB962C8B-B14F-4D97-AF65-F5344CB8AC3E}">
        <p14:creationId xmlns:p14="http://schemas.microsoft.com/office/powerpoint/2010/main" val="1023419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par>
                                <p:cTn id="16" presetID="42"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fade">
                                      <p:cBhvr>
                                        <p:cTn id="24" dur="500"/>
                                        <p:tgtEl>
                                          <p:spTgt spid="8">
                                            <p:txEl>
                                              <p:pRg st="1" end="1"/>
                                            </p:txEl>
                                          </p:spTgt>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16D1A0-72ED-A1FE-3929-C79F7C9B65B3}"/>
              </a:ext>
            </a:extLst>
          </p:cNvPr>
          <p:cNvPicPr>
            <a:picLocks noChangeAspect="1"/>
          </p:cNvPicPr>
          <p:nvPr/>
        </p:nvPicPr>
        <p:blipFill>
          <a:blip r:embed="rId3"/>
          <a:stretch>
            <a:fillRect/>
          </a:stretch>
        </p:blipFill>
        <p:spPr>
          <a:xfrm>
            <a:off x="1702767" y="1437114"/>
            <a:ext cx="3528581" cy="3737902"/>
          </a:xfrm>
          <a:prstGeom prst="rect">
            <a:avLst/>
          </a:prstGeom>
          <a:ln>
            <a:noFill/>
          </a:ln>
          <a:effectLst>
            <a:softEdge rad="112500"/>
          </a:effectLst>
        </p:spPr>
      </p:pic>
      <p:grpSp>
        <p:nvGrpSpPr>
          <p:cNvPr id="3" name="Group 2">
            <a:extLst>
              <a:ext uri="{FF2B5EF4-FFF2-40B4-BE49-F238E27FC236}">
                <a16:creationId xmlns:a16="http://schemas.microsoft.com/office/drawing/2014/main" id="{322EC266-5074-CCB6-9880-F8B31AE4E03D}"/>
              </a:ext>
            </a:extLst>
          </p:cNvPr>
          <p:cNvGrpSpPr/>
          <p:nvPr/>
        </p:nvGrpSpPr>
        <p:grpSpPr>
          <a:xfrm>
            <a:off x="6125874" y="1005733"/>
            <a:ext cx="5188647" cy="1320800"/>
            <a:chOff x="3200400" y="3584814"/>
            <a:chExt cx="9906000" cy="3235086"/>
          </a:xfrm>
        </p:grpSpPr>
        <p:sp>
          <p:nvSpPr>
            <p:cNvPr id="4" name="Rounded Rectangular Callout 14">
              <a:extLst>
                <a:ext uri="{FF2B5EF4-FFF2-40B4-BE49-F238E27FC236}">
                  <a16:creationId xmlns:a16="http://schemas.microsoft.com/office/drawing/2014/main" id="{B1E6B8AB-5586-676C-E9F2-6B13C57F3641}"/>
                </a:ext>
              </a:extLst>
            </p:cNvPr>
            <p:cNvSpPr/>
            <p:nvPr/>
          </p:nvSpPr>
          <p:spPr>
            <a:xfrm>
              <a:off x="3200400" y="3584814"/>
              <a:ext cx="9906000" cy="3235086"/>
            </a:xfrm>
            <a:prstGeom prst="wedgeRoundRectCallou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a:extLst>
                <a:ext uri="{FF2B5EF4-FFF2-40B4-BE49-F238E27FC236}">
                  <a16:creationId xmlns:a16="http://schemas.microsoft.com/office/drawing/2014/main" id="{6C0355E0-E449-B1BD-2162-B1C346F12172}"/>
                </a:ext>
              </a:extLst>
            </p:cNvPr>
            <p:cNvSpPr/>
            <p:nvPr/>
          </p:nvSpPr>
          <p:spPr>
            <a:xfrm>
              <a:off x="3581399" y="3584814"/>
              <a:ext cx="9220200" cy="2747780"/>
            </a:xfrm>
            <a:prstGeom prst="rect">
              <a:avLst/>
            </a:prstGeom>
          </p:spPr>
          <p:txBody>
            <a:bodyPr wrap="square">
              <a:spAutoFit/>
            </a:bodyPr>
            <a:lstStyle/>
            <a:p>
              <a:pPr algn="ctr">
                <a:lnSpc>
                  <a:spcPct val="150000"/>
                </a:lnSpc>
              </a:pPr>
              <a:r>
                <a:rPr lang="vi-VN" sz="2400" b="1" dirty="0">
                  <a:ea typeface="Calibri" panose="020F0502020204030204" pitchFamily="34" charset="0"/>
                  <a:cs typeface="Arial" panose="020B0604020202020204" pitchFamily="34" charset="0"/>
                </a:rPr>
                <a:t>Bức tranh 2: </a:t>
              </a:r>
              <a:r>
                <a:rPr lang="vi-VN" sz="2400" dirty="0">
                  <a:ea typeface="Calibri" panose="020F0502020204030204" pitchFamily="34" charset="0"/>
                  <a:cs typeface="Arial" panose="020B0604020202020204" pitchFamily="34" charset="0"/>
                </a:rPr>
                <a:t>Bảo quản </a:t>
              </a:r>
              <a:endParaRPr lang="en-US" sz="2400" dirty="0">
                <a:ea typeface="Calibri" panose="020F0502020204030204" pitchFamily="34" charset="0"/>
                <a:cs typeface="Arial" panose="020B0604020202020204" pitchFamily="34" charset="0"/>
              </a:endParaRPr>
            </a:p>
            <a:p>
              <a:pPr algn="ctr">
                <a:lnSpc>
                  <a:spcPct val="150000"/>
                </a:lnSpc>
              </a:pPr>
              <a:r>
                <a:rPr lang="vi-VN" sz="2400" dirty="0">
                  <a:ea typeface="Calibri" panose="020F0502020204030204" pitchFamily="34" charset="0"/>
                  <a:cs typeface="Arial" panose="020B0604020202020204" pitchFamily="34" charset="0"/>
                </a:rPr>
                <a:t>thức ăn đã nấu chín. </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grpSp>
        <p:nvGrpSpPr>
          <p:cNvPr id="6" name="Group 5">
            <a:extLst>
              <a:ext uri="{FF2B5EF4-FFF2-40B4-BE49-F238E27FC236}">
                <a16:creationId xmlns:a16="http://schemas.microsoft.com/office/drawing/2014/main" id="{3E89FEBC-DFA0-55DF-20A9-80A31D9D23B5}"/>
              </a:ext>
            </a:extLst>
          </p:cNvPr>
          <p:cNvGrpSpPr/>
          <p:nvPr/>
        </p:nvGrpSpPr>
        <p:grpSpPr>
          <a:xfrm>
            <a:off x="1246620" y="5421477"/>
            <a:ext cx="4602637" cy="1320800"/>
            <a:chOff x="3200400" y="3584814"/>
            <a:chExt cx="9906000" cy="3235086"/>
          </a:xfrm>
        </p:grpSpPr>
        <p:sp>
          <p:nvSpPr>
            <p:cNvPr id="7" name="Rounded Rectangular Callout 23">
              <a:extLst>
                <a:ext uri="{FF2B5EF4-FFF2-40B4-BE49-F238E27FC236}">
                  <a16:creationId xmlns:a16="http://schemas.microsoft.com/office/drawing/2014/main" id="{5C137CB5-647D-B325-5FDE-17936AB09C8F}"/>
                </a:ext>
              </a:extLst>
            </p:cNvPr>
            <p:cNvSpPr/>
            <p:nvPr/>
          </p:nvSpPr>
          <p:spPr>
            <a:xfrm>
              <a:off x="3200400" y="3584814"/>
              <a:ext cx="9906000" cy="3235086"/>
            </a:xfrm>
            <a:prstGeom prst="wedgeRoundRectCallout">
              <a:avLst>
                <a:gd name="adj1" fmla="val -23211"/>
                <a:gd name="adj2" fmla="val -73764"/>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D2E6CE73-9963-EB7F-FC71-E58C63EF3F0B}"/>
                </a:ext>
              </a:extLst>
            </p:cNvPr>
            <p:cNvSpPr/>
            <p:nvPr/>
          </p:nvSpPr>
          <p:spPr>
            <a:xfrm>
              <a:off x="3581399" y="3584814"/>
              <a:ext cx="9220200" cy="2747780"/>
            </a:xfrm>
            <a:prstGeom prst="rect">
              <a:avLst/>
            </a:prstGeom>
          </p:spPr>
          <p:txBody>
            <a:bodyPr wrap="square">
              <a:spAutoFit/>
            </a:bodyPr>
            <a:lstStyle/>
            <a:p>
              <a:pPr algn="ctr">
                <a:lnSpc>
                  <a:spcPct val="150000"/>
                </a:lnSpc>
              </a:pPr>
              <a:r>
                <a:rPr lang="vi-VN" sz="2400" b="1" dirty="0">
                  <a:ea typeface="Calibri" panose="020F0502020204030204" pitchFamily="34" charset="0"/>
                  <a:cs typeface="Arial" panose="020B0604020202020204" pitchFamily="34" charset="0"/>
                </a:rPr>
                <a:t>Bức tranh 1: </a:t>
              </a:r>
              <a:endParaRPr lang="en-US" sz="2400" b="1" dirty="0">
                <a:ea typeface="Calibri" panose="020F0502020204030204" pitchFamily="34" charset="0"/>
                <a:cs typeface="Arial" panose="020B0604020202020204" pitchFamily="34" charset="0"/>
              </a:endParaRPr>
            </a:p>
            <a:p>
              <a:pPr algn="ctr">
                <a:lnSpc>
                  <a:spcPct val="150000"/>
                </a:lnSpc>
              </a:pPr>
              <a:r>
                <a:rPr lang="vi-VN" sz="2400" dirty="0">
                  <a:ea typeface="Calibri" panose="020F0502020204030204" pitchFamily="34" charset="0"/>
                  <a:cs typeface="Arial" panose="020B0604020202020204" pitchFamily="34" charset="0"/>
                </a:rPr>
                <a:t>Chọn thực phẩm tươi sạch.</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pic>
        <p:nvPicPr>
          <p:cNvPr id="9" name="Picture 8">
            <a:extLst>
              <a:ext uri="{FF2B5EF4-FFF2-40B4-BE49-F238E27FC236}">
                <a16:creationId xmlns:a16="http://schemas.microsoft.com/office/drawing/2014/main" id="{8A559F7B-849A-3825-02A4-D4C787E46A01}"/>
              </a:ext>
            </a:extLst>
          </p:cNvPr>
          <p:cNvPicPr>
            <a:picLocks noChangeAspect="1"/>
          </p:cNvPicPr>
          <p:nvPr/>
        </p:nvPicPr>
        <p:blipFill>
          <a:blip r:embed="rId4"/>
          <a:stretch>
            <a:fillRect/>
          </a:stretch>
        </p:blipFill>
        <p:spPr>
          <a:xfrm>
            <a:off x="6955906" y="2528513"/>
            <a:ext cx="3989474" cy="4329487"/>
          </a:xfrm>
          <a:prstGeom prst="rect">
            <a:avLst/>
          </a:prstGeom>
          <a:ln>
            <a:noFill/>
          </a:ln>
          <a:effectLst>
            <a:softEdge rad="112500"/>
          </a:effectLst>
        </p:spPr>
      </p:pic>
      <p:pic>
        <p:nvPicPr>
          <p:cNvPr id="10" name="Picture 23">
            <a:extLst>
              <a:ext uri="{FF2B5EF4-FFF2-40B4-BE49-F238E27FC236}">
                <a16:creationId xmlns:a16="http://schemas.microsoft.com/office/drawing/2014/main" id="{FBD79F38-AF35-4E41-B02E-4C7D8EE903A1}"/>
              </a:ext>
            </a:extLst>
          </p:cNvPr>
          <p:cNvPicPr>
            <a:picLocks noChangeAspect="1"/>
          </p:cNvPicPr>
          <p:nvPr/>
        </p:nvPicPr>
        <p:blipFill>
          <a:blip r:embed="rId5"/>
          <a:srcRect/>
          <a:stretch>
            <a:fillRect/>
          </a:stretch>
        </p:blipFill>
        <p:spPr>
          <a:xfrm flipV="1">
            <a:off x="10760923" y="972030"/>
            <a:ext cx="633423" cy="594626"/>
          </a:xfrm>
          <a:prstGeom prst="rect">
            <a:avLst/>
          </a:prstGeom>
        </p:spPr>
      </p:pic>
      <p:pic>
        <p:nvPicPr>
          <p:cNvPr id="11" name="Picture 23">
            <a:extLst>
              <a:ext uri="{FF2B5EF4-FFF2-40B4-BE49-F238E27FC236}">
                <a16:creationId xmlns:a16="http://schemas.microsoft.com/office/drawing/2014/main" id="{1B72F9B9-4A09-26DE-4670-DC32729DC4FD}"/>
              </a:ext>
            </a:extLst>
          </p:cNvPr>
          <p:cNvPicPr>
            <a:picLocks noChangeAspect="1"/>
          </p:cNvPicPr>
          <p:nvPr/>
        </p:nvPicPr>
        <p:blipFill>
          <a:blip r:embed="rId5"/>
          <a:srcRect/>
          <a:stretch>
            <a:fillRect/>
          </a:stretch>
        </p:blipFill>
        <p:spPr>
          <a:xfrm flipV="1">
            <a:off x="929908" y="4925210"/>
            <a:ext cx="633423" cy="594626"/>
          </a:xfrm>
          <a:prstGeom prst="rect">
            <a:avLst/>
          </a:prstGeom>
        </p:spPr>
      </p:pic>
    </p:spTree>
    <p:extLst>
      <p:ext uri="{BB962C8B-B14F-4D97-AF65-F5344CB8AC3E}">
        <p14:creationId xmlns:p14="http://schemas.microsoft.com/office/powerpoint/2010/main" val="595767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anim calcmode="lin" valueType="num">
                                      <p:cBhvr>
                                        <p:cTn id="21" dur="500" fill="hold"/>
                                        <p:tgtEl>
                                          <p:spTgt spid="9"/>
                                        </p:tgtEl>
                                        <p:attrNameLst>
                                          <p:attrName>ppt_x</p:attrName>
                                        </p:attrNameLst>
                                      </p:cBhvr>
                                      <p:tavLst>
                                        <p:tav tm="0">
                                          <p:val>
                                            <p:strVal val="#ppt_x"/>
                                          </p:val>
                                        </p:tav>
                                        <p:tav tm="100000">
                                          <p:val>
                                            <p:strVal val="#ppt_x"/>
                                          </p:val>
                                        </p:tav>
                                      </p:tavLst>
                                    </p:anim>
                                    <p:anim calcmode="lin" valueType="num">
                                      <p:cBhvr>
                                        <p:cTn id="22"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A362852-0169-6009-B00F-D2C37AD72332}"/>
              </a:ext>
            </a:extLst>
          </p:cNvPr>
          <p:cNvGrpSpPr/>
          <p:nvPr/>
        </p:nvGrpSpPr>
        <p:grpSpPr>
          <a:xfrm>
            <a:off x="6096000" y="867229"/>
            <a:ext cx="5188647" cy="1320800"/>
            <a:chOff x="3200400" y="3584814"/>
            <a:chExt cx="9906000" cy="3235086"/>
          </a:xfrm>
        </p:grpSpPr>
        <p:sp>
          <p:nvSpPr>
            <p:cNvPr id="3" name="Rounded Rectangular Callout 14">
              <a:extLst>
                <a:ext uri="{FF2B5EF4-FFF2-40B4-BE49-F238E27FC236}">
                  <a16:creationId xmlns:a16="http://schemas.microsoft.com/office/drawing/2014/main" id="{D53E5C91-A405-4568-68A5-02F1C25F1667}"/>
                </a:ext>
              </a:extLst>
            </p:cNvPr>
            <p:cNvSpPr/>
            <p:nvPr/>
          </p:nvSpPr>
          <p:spPr>
            <a:xfrm>
              <a:off x="3200400" y="3584814"/>
              <a:ext cx="9906000" cy="3235086"/>
            </a:xfrm>
            <a:prstGeom prst="wedgeRoundRectCallou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endParaRPr lang="en-US" sz="2400">
                <a:solidFill>
                  <a:prstClr val="white"/>
                </a:solidFill>
                <a:latin typeface="Calibri"/>
              </a:endParaRPr>
            </a:p>
          </p:txBody>
        </p:sp>
        <p:sp>
          <p:nvSpPr>
            <p:cNvPr id="4" name="Rectangle 3">
              <a:extLst>
                <a:ext uri="{FF2B5EF4-FFF2-40B4-BE49-F238E27FC236}">
                  <a16:creationId xmlns:a16="http://schemas.microsoft.com/office/drawing/2014/main" id="{82141F7A-E3F4-B076-59F2-724979CE7F93}"/>
                </a:ext>
              </a:extLst>
            </p:cNvPr>
            <p:cNvSpPr/>
            <p:nvPr/>
          </p:nvSpPr>
          <p:spPr>
            <a:xfrm>
              <a:off x="3435921" y="3584814"/>
              <a:ext cx="9525001" cy="2747780"/>
            </a:xfrm>
            <a:prstGeom prst="rect">
              <a:avLst/>
            </a:prstGeom>
          </p:spPr>
          <p:txBody>
            <a:bodyPr wrap="square">
              <a:spAutoFit/>
            </a:bodyPr>
            <a:lstStyle/>
            <a:p>
              <a:pPr lvl="0" algn="ctr">
                <a:lnSpc>
                  <a:spcPct val="150000"/>
                </a:lnSpc>
              </a:pPr>
              <a:r>
                <a:rPr lang="vi-VN" sz="2400" b="1" dirty="0">
                  <a:solidFill>
                    <a:prstClr val="black"/>
                  </a:solidFill>
                  <a:ea typeface="Calibri" panose="020F0502020204030204" pitchFamily="34" charset="0"/>
                  <a:cs typeface="Arial" panose="020B0604020202020204" pitchFamily="34" charset="0"/>
                </a:rPr>
                <a:t>Bức tranh 4: </a:t>
              </a:r>
              <a:r>
                <a:rPr lang="vi-VN" sz="2400" dirty="0">
                  <a:solidFill>
                    <a:prstClr val="black"/>
                  </a:solidFill>
                  <a:ea typeface="Calibri" panose="020F0502020204030204" pitchFamily="34" charset="0"/>
                  <a:cs typeface="Arial" panose="020B0604020202020204" pitchFamily="34" charset="0"/>
                </a:rPr>
                <a:t>Giữ vệ sinh nơi ăn uống và chế biến thực phẩm</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grpSp>
        <p:nvGrpSpPr>
          <p:cNvPr id="5" name="Group 4">
            <a:extLst>
              <a:ext uri="{FF2B5EF4-FFF2-40B4-BE49-F238E27FC236}">
                <a16:creationId xmlns:a16="http://schemas.microsoft.com/office/drawing/2014/main" id="{45E98B19-6479-7F8F-69D0-612E42A2DAB3}"/>
              </a:ext>
            </a:extLst>
          </p:cNvPr>
          <p:cNvGrpSpPr/>
          <p:nvPr/>
        </p:nvGrpSpPr>
        <p:grpSpPr>
          <a:xfrm>
            <a:off x="58035" y="2333214"/>
            <a:ext cx="3116733" cy="2590522"/>
            <a:chOff x="3200399" y="3584814"/>
            <a:chExt cx="9906000" cy="4104706"/>
          </a:xfrm>
        </p:grpSpPr>
        <p:sp>
          <p:nvSpPr>
            <p:cNvPr id="6" name="Rounded Rectangular Callout 23">
              <a:extLst>
                <a:ext uri="{FF2B5EF4-FFF2-40B4-BE49-F238E27FC236}">
                  <a16:creationId xmlns:a16="http://schemas.microsoft.com/office/drawing/2014/main" id="{99364D5C-57A3-2234-4D49-75B3398AB7B6}"/>
                </a:ext>
              </a:extLst>
            </p:cNvPr>
            <p:cNvSpPr/>
            <p:nvPr/>
          </p:nvSpPr>
          <p:spPr>
            <a:xfrm>
              <a:off x="3200399" y="3584814"/>
              <a:ext cx="9906000" cy="3235086"/>
            </a:xfrm>
            <a:prstGeom prst="wedgeRoundRectCallout">
              <a:avLst>
                <a:gd name="adj1" fmla="val 57290"/>
                <a:gd name="adj2" fmla="val -5387"/>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defRPr/>
              </a:pPr>
              <a:endParaRPr lang="en-US" sz="2400">
                <a:solidFill>
                  <a:prstClr val="white"/>
                </a:solidFill>
                <a:latin typeface="Calibri"/>
              </a:endParaRPr>
            </a:p>
          </p:txBody>
        </p:sp>
        <p:sp>
          <p:nvSpPr>
            <p:cNvPr id="7" name="Rectangle 6">
              <a:extLst>
                <a:ext uri="{FF2B5EF4-FFF2-40B4-BE49-F238E27FC236}">
                  <a16:creationId xmlns:a16="http://schemas.microsoft.com/office/drawing/2014/main" id="{E1959FE5-066A-38D1-B64A-3326859AC3CC}"/>
                </a:ext>
              </a:extLst>
            </p:cNvPr>
            <p:cNvSpPr/>
            <p:nvPr/>
          </p:nvSpPr>
          <p:spPr>
            <a:xfrm>
              <a:off x="3581398" y="3584814"/>
              <a:ext cx="9220201" cy="4104706"/>
            </a:xfrm>
            <a:prstGeom prst="rect">
              <a:avLst/>
            </a:prstGeom>
          </p:spPr>
          <p:txBody>
            <a:bodyPr wrap="square">
              <a:spAutoFit/>
            </a:bodyPr>
            <a:lstStyle/>
            <a:p>
              <a:pPr lvl="0" algn="just">
                <a:lnSpc>
                  <a:spcPct val="150000"/>
                </a:lnSpc>
              </a:pPr>
              <a:r>
                <a:rPr lang="vi-VN" sz="2400" b="1" dirty="0">
                  <a:solidFill>
                    <a:prstClr val="black"/>
                  </a:solidFill>
                  <a:ea typeface="Calibri" panose="020F0502020204030204" pitchFamily="34" charset="0"/>
                  <a:cs typeface="Arial" panose="020B0604020202020204" pitchFamily="34" charset="0"/>
                </a:rPr>
                <a:t>Bức tranh 3: </a:t>
              </a:r>
              <a:r>
                <a:rPr lang="vi-VN" sz="2400" dirty="0">
                  <a:solidFill>
                    <a:prstClr val="black"/>
                  </a:solidFill>
                  <a:ea typeface="Calibri" panose="020F0502020204030204" pitchFamily="34" charset="0"/>
                  <a:cs typeface="Arial" panose="020B0604020202020204" pitchFamily="34" charset="0"/>
                </a:rPr>
                <a:t>Kiểm tra </a:t>
              </a:r>
              <a:r>
                <a:rPr lang="vi-VN" sz="2400">
                  <a:solidFill>
                    <a:prstClr val="black"/>
                  </a:solidFill>
                  <a:ea typeface="Calibri" panose="020F0502020204030204" pitchFamily="34" charset="0"/>
                  <a:cs typeface="Arial" panose="020B0604020202020204" pitchFamily="34" charset="0"/>
                </a:rPr>
                <a:t>hạn sử </a:t>
              </a:r>
              <a:r>
                <a:rPr lang="vi-VN" sz="2400" dirty="0">
                  <a:solidFill>
                    <a:prstClr val="black"/>
                  </a:solidFill>
                  <a:ea typeface="Calibri" panose="020F0502020204030204" pitchFamily="34" charset="0"/>
                  <a:cs typeface="Arial" panose="020B0604020202020204" pitchFamily="34" charset="0"/>
                </a:rPr>
                <a:t>dụng của sản phẩm</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pic>
        <p:nvPicPr>
          <p:cNvPr id="8" name="Picture 7">
            <a:extLst>
              <a:ext uri="{FF2B5EF4-FFF2-40B4-BE49-F238E27FC236}">
                <a16:creationId xmlns:a16="http://schemas.microsoft.com/office/drawing/2014/main" id="{060A0387-87C1-55CF-FF46-7DCA55144AF5}"/>
              </a:ext>
            </a:extLst>
          </p:cNvPr>
          <p:cNvPicPr>
            <a:picLocks noChangeAspect="1"/>
          </p:cNvPicPr>
          <p:nvPr/>
        </p:nvPicPr>
        <p:blipFill>
          <a:blip r:embed="rId3"/>
          <a:stretch>
            <a:fillRect/>
          </a:stretch>
        </p:blipFill>
        <p:spPr>
          <a:xfrm>
            <a:off x="3314866" y="2187917"/>
            <a:ext cx="3679515" cy="3759312"/>
          </a:xfrm>
          <a:prstGeom prst="rect">
            <a:avLst/>
          </a:prstGeom>
          <a:ln>
            <a:noFill/>
          </a:ln>
          <a:effectLst>
            <a:softEdge rad="112500"/>
          </a:effectLst>
        </p:spPr>
      </p:pic>
      <p:pic>
        <p:nvPicPr>
          <p:cNvPr id="9" name="Picture 8">
            <a:extLst>
              <a:ext uri="{FF2B5EF4-FFF2-40B4-BE49-F238E27FC236}">
                <a16:creationId xmlns:a16="http://schemas.microsoft.com/office/drawing/2014/main" id="{4641AF00-04BA-A833-DA84-534A27AC9E8D}"/>
              </a:ext>
            </a:extLst>
          </p:cNvPr>
          <p:cNvPicPr>
            <a:picLocks noChangeAspect="1"/>
          </p:cNvPicPr>
          <p:nvPr/>
        </p:nvPicPr>
        <p:blipFill>
          <a:blip r:embed="rId4"/>
          <a:stretch>
            <a:fillRect/>
          </a:stretch>
        </p:blipFill>
        <p:spPr>
          <a:xfrm>
            <a:off x="7090281" y="2452285"/>
            <a:ext cx="3572401" cy="3734433"/>
          </a:xfrm>
          <a:prstGeom prst="rect">
            <a:avLst/>
          </a:prstGeom>
          <a:ln>
            <a:noFill/>
          </a:ln>
          <a:effectLst>
            <a:softEdge rad="112500"/>
          </a:effectLst>
        </p:spPr>
      </p:pic>
      <p:sp>
        <p:nvSpPr>
          <p:cNvPr id="10" name="Rectangle 9">
            <a:extLst>
              <a:ext uri="{FF2B5EF4-FFF2-40B4-BE49-F238E27FC236}">
                <a16:creationId xmlns:a16="http://schemas.microsoft.com/office/drawing/2014/main" id="{BFDF589B-4FE6-6A39-6A99-3F4F73737EE2}"/>
              </a:ext>
            </a:extLst>
          </p:cNvPr>
          <p:cNvSpPr/>
          <p:nvPr/>
        </p:nvSpPr>
        <p:spPr>
          <a:xfrm>
            <a:off x="948845" y="6220021"/>
            <a:ext cx="10006272" cy="576183"/>
          </a:xfrm>
          <a:prstGeom prst="rect">
            <a:avLst/>
          </a:prstGeom>
          <a:ln/>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Bef>
                <a:spcPts val="400"/>
              </a:spcBef>
              <a:spcAft>
                <a:spcPts val="800"/>
              </a:spcAft>
            </a:pPr>
            <a:r>
              <a:rPr lang="en-US" sz="2400" dirty="0">
                <a:solidFill>
                  <a:schemeClr val="bg1"/>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a:t>
            </a:r>
            <a:r>
              <a:rPr lang="nl-NL" sz="2400" dirty="0">
                <a:solidFill>
                  <a:schemeClr val="bg1"/>
                </a:solidFill>
                <a:latin typeface="UTM Avo" panose="02040603050506020204" pitchFamily="18" charset="0"/>
                <a:ea typeface="Calibri" panose="020F0502020204030204" pitchFamily="34" charset="0"/>
                <a:cs typeface="Arial" panose="020B0604020202020204" pitchFamily="34" charset="0"/>
              </a:rPr>
              <a:t> Các việc làm trên nhằm đảm bảo an toàn vệ sinh thực phẩm. </a:t>
            </a:r>
            <a:endParaRPr lang="en-US" sz="2400" dirty="0">
              <a:solidFill>
                <a:schemeClr val="bg1"/>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37052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par>
                                <p:cTn id="16" presetID="14"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par>
                          <p:cTn id="19" fill="hold">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3510FBD-AD3B-FCCE-4FD3-60D524EFCE59}"/>
              </a:ext>
            </a:extLst>
          </p:cNvPr>
          <p:cNvGrpSpPr/>
          <p:nvPr/>
        </p:nvGrpSpPr>
        <p:grpSpPr>
          <a:xfrm>
            <a:off x="3483429" y="2060532"/>
            <a:ext cx="6041285" cy="778861"/>
            <a:chOff x="412295" y="2025832"/>
            <a:chExt cx="9061928" cy="1168292"/>
          </a:xfrm>
        </p:grpSpPr>
        <p:sp>
          <p:nvSpPr>
            <p:cNvPr id="3" name="Rectangle 2">
              <a:extLst>
                <a:ext uri="{FF2B5EF4-FFF2-40B4-BE49-F238E27FC236}">
                  <a16:creationId xmlns:a16="http://schemas.microsoft.com/office/drawing/2014/main" id="{3014BD08-E8C0-FB9C-D886-8229C90E3F4D}"/>
                </a:ext>
              </a:extLst>
            </p:cNvPr>
            <p:cNvSpPr/>
            <p:nvPr/>
          </p:nvSpPr>
          <p:spPr>
            <a:xfrm>
              <a:off x="412295" y="2332542"/>
              <a:ext cx="8508680" cy="861582"/>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2: LÀM VIỆC CẢ LỚP</a:t>
              </a:r>
            </a:p>
          </p:txBody>
        </p:sp>
        <p:pic>
          <p:nvPicPr>
            <p:cNvPr id="4" name="Picture 29">
              <a:extLst>
                <a:ext uri="{FF2B5EF4-FFF2-40B4-BE49-F238E27FC236}">
                  <a16:creationId xmlns:a16="http://schemas.microsoft.com/office/drawing/2014/main" id="{7D06B88C-C6B4-78C0-B68F-D8EF968D2709}"/>
                </a:ext>
              </a:extLst>
            </p:cNvPr>
            <p:cNvPicPr>
              <a:picLocks noChangeAspect="1"/>
            </p:cNvPicPr>
            <p:nvPr/>
          </p:nvPicPr>
          <p:blipFill>
            <a:blip r:embed="rId3"/>
            <a:srcRect/>
            <a:stretch>
              <a:fillRect/>
            </a:stretch>
          </p:blipFill>
          <p:spPr>
            <a:xfrm rot="21535109">
              <a:off x="8649227" y="2025832"/>
              <a:ext cx="824996" cy="784639"/>
            </a:xfrm>
            <a:prstGeom prst="rect">
              <a:avLst/>
            </a:prstGeom>
          </p:spPr>
        </p:pic>
      </p:grpSp>
      <p:grpSp>
        <p:nvGrpSpPr>
          <p:cNvPr id="5" name="Group 4">
            <a:extLst>
              <a:ext uri="{FF2B5EF4-FFF2-40B4-BE49-F238E27FC236}">
                <a16:creationId xmlns:a16="http://schemas.microsoft.com/office/drawing/2014/main" id="{476F128E-0259-385A-5B58-BA29BB7DF326}"/>
              </a:ext>
            </a:extLst>
          </p:cNvPr>
          <p:cNvGrpSpPr/>
          <p:nvPr/>
        </p:nvGrpSpPr>
        <p:grpSpPr>
          <a:xfrm>
            <a:off x="1298104" y="2955093"/>
            <a:ext cx="10883707" cy="567848"/>
            <a:chOff x="232067" y="3609549"/>
            <a:chExt cx="16325560" cy="851771"/>
          </a:xfrm>
        </p:grpSpPr>
        <p:pic>
          <p:nvPicPr>
            <p:cNvPr id="6" name="Picture 29">
              <a:extLst>
                <a:ext uri="{FF2B5EF4-FFF2-40B4-BE49-F238E27FC236}">
                  <a16:creationId xmlns:a16="http://schemas.microsoft.com/office/drawing/2014/main" id="{4C28BA67-F832-4AEB-14D2-F622E0E2B6FF}"/>
                </a:ext>
              </a:extLst>
            </p:cNvPr>
            <p:cNvPicPr>
              <a:picLocks noChangeAspect="1"/>
            </p:cNvPicPr>
            <p:nvPr/>
          </p:nvPicPr>
          <p:blipFill>
            <a:blip r:embed="rId3"/>
            <a:srcRect/>
            <a:stretch>
              <a:fillRect/>
            </a:stretch>
          </p:blipFill>
          <p:spPr>
            <a:xfrm rot="-64891">
              <a:off x="232067" y="4006725"/>
              <a:ext cx="395288" cy="371077"/>
            </a:xfrm>
            <a:prstGeom prst="rect">
              <a:avLst/>
            </a:prstGeom>
          </p:spPr>
        </p:pic>
        <p:sp>
          <p:nvSpPr>
            <p:cNvPr id="7" name="Rectangle 6">
              <a:extLst>
                <a:ext uri="{FF2B5EF4-FFF2-40B4-BE49-F238E27FC236}">
                  <a16:creationId xmlns:a16="http://schemas.microsoft.com/office/drawing/2014/main" id="{D18A9F27-6DE7-4A14-F6C7-8A56A0FE08C4}"/>
                </a:ext>
              </a:extLst>
            </p:cNvPr>
            <p:cNvSpPr/>
            <p:nvPr/>
          </p:nvSpPr>
          <p:spPr>
            <a:xfrm>
              <a:off x="717297" y="3609549"/>
              <a:ext cx="15840330" cy="851771"/>
            </a:xfrm>
            <a:prstGeom prst="rect">
              <a:avLst/>
            </a:prstGeom>
          </p:spPr>
          <p:txBody>
            <a:bodyPr wrap="square">
              <a:spAutoFit/>
            </a:bodyPr>
            <a:lstStyle/>
            <a:p>
              <a:pPr algn="just" defTabSz="609630">
                <a:lnSpc>
                  <a:spcPct val="150000"/>
                </a:lnSpc>
                <a:defRPr/>
              </a:pPr>
              <a:r>
                <a:rPr lang="en-US" sz="2400" dirty="0">
                  <a:solidFill>
                    <a:prstClr val="black"/>
                  </a:solidFill>
                  <a:latin typeface="+mj-lt"/>
                  <a:ea typeface="Calibri" panose="020F0502020204030204" pitchFamily="34" charset="0"/>
                  <a:cs typeface="Arial" panose="020B0604020202020204" pitchFamily="34" charset="0"/>
                </a:rPr>
                <a:t>Đ</a:t>
              </a:r>
              <a:r>
                <a:rPr lang="vi-VN" sz="2400" dirty="0">
                  <a:solidFill>
                    <a:prstClr val="black"/>
                  </a:solidFill>
                  <a:latin typeface="+mj-lt"/>
                  <a:ea typeface="Calibri" panose="020F0502020204030204" pitchFamily="34" charset="0"/>
                  <a:cs typeface="Arial" panose="020B0604020202020204" pitchFamily="34" charset="0"/>
                </a:rPr>
                <a:t>ại diện một số nhóm trình bày kết quả thảo luận trước lớp.</a:t>
              </a:r>
              <a:endParaRPr lang="en-US" sz="2400" dirty="0">
                <a:solidFill>
                  <a:prstClr val="black"/>
                </a:solidFill>
                <a:latin typeface="+mj-lt"/>
                <a:ea typeface="Calibri" panose="020F0502020204030204" pitchFamily="34" charset="0"/>
                <a:cs typeface="Arial" panose="020B0604020202020204" pitchFamily="34" charset="0"/>
              </a:endParaRPr>
            </a:p>
          </p:txBody>
        </p:sp>
      </p:grpSp>
      <p:pic>
        <p:nvPicPr>
          <p:cNvPr id="8" name="Picture 17">
            <a:extLst>
              <a:ext uri="{FF2B5EF4-FFF2-40B4-BE49-F238E27FC236}">
                <a16:creationId xmlns:a16="http://schemas.microsoft.com/office/drawing/2014/main" id="{1E74B16D-6E74-2D3A-DBC0-50A121378D1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819878" y="4464592"/>
            <a:ext cx="4409722" cy="2210373"/>
          </a:xfrm>
          <a:prstGeom prst="rect">
            <a:avLst/>
          </a:prstGeom>
        </p:spPr>
      </p:pic>
      <p:sp>
        <p:nvSpPr>
          <p:cNvPr id="10" name="TextBox 9">
            <a:extLst>
              <a:ext uri="{FF2B5EF4-FFF2-40B4-BE49-F238E27FC236}">
                <a16:creationId xmlns:a16="http://schemas.microsoft.com/office/drawing/2014/main" id="{F525C648-2F9D-3281-6D68-A1BE51C5D46B}"/>
              </a:ext>
            </a:extLst>
          </p:cNvPr>
          <p:cNvSpPr txBox="1"/>
          <p:nvPr/>
        </p:nvSpPr>
        <p:spPr>
          <a:xfrm>
            <a:off x="470388" y="1389041"/>
            <a:ext cx="12781151" cy="613373"/>
          </a:xfrm>
          <a:prstGeom prst="rect">
            <a:avLst/>
          </a:prstGeom>
          <a:noFill/>
        </p:spPr>
        <p:txBody>
          <a:bodyPr wrap="square" rtlCol="0">
            <a:spAutoFit/>
          </a:bodyPr>
          <a:lstStyle/>
          <a:p>
            <a:pPr>
              <a:lnSpc>
                <a:spcPct val="150000"/>
              </a:lnSpc>
              <a:defRPr/>
            </a:pPr>
            <a:r>
              <a:rPr lang="vi-VN" sz="2600" b="1" dirty="0">
                <a:solidFill>
                  <a:srgbClr val="FF0000"/>
                </a:solidFill>
                <a:latin typeface="+mj-lt"/>
                <a:cs typeface="Arial" panose="020B0604020202020204" pitchFamily="34" charset="0"/>
              </a:rPr>
              <a:t>Hoạt </a:t>
            </a:r>
            <a:r>
              <a:rPr lang="vi-VN" sz="2600" b="1">
                <a:solidFill>
                  <a:srgbClr val="FF0000"/>
                </a:solidFill>
                <a:latin typeface="+mj-lt"/>
                <a:cs typeface="Arial" panose="020B0604020202020204" pitchFamily="34" charset="0"/>
              </a:rPr>
              <a:t>động </a:t>
            </a:r>
            <a:r>
              <a:rPr lang="en-US" sz="2600" b="1">
                <a:solidFill>
                  <a:srgbClr val="FF0000"/>
                </a:solidFill>
                <a:latin typeface="+mj-lt"/>
                <a:cs typeface="Arial" panose="020B0604020202020204" pitchFamily="34" charset="0"/>
              </a:rPr>
              <a:t>3:</a:t>
            </a:r>
            <a:r>
              <a:rPr lang="en-US" sz="2600">
                <a:solidFill>
                  <a:srgbClr val="FF0000"/>
                </a:solidFill>
                <a:latin typeface="+mj-lt"/>
                <a:cs typeface="Arial" panose="020B0604020202020204" pitchFamily="34" charset="0"/>
              </a:rPr>
              <a:t> </a:t>
            </a:r>
            <a:r>
              <a:rPr lang="vi-VN" sz="2600">
                <a:solidFill>
                  <a:srgbClr val="FF0000"/>
                </a:solidFill>
                <a:latin typeface="+mj-lt"/>
                <a:cs typeface="Arial" panose="020B0604020202020204" pitchFamily="34" charset="0"/>
              </a:rPr>
              <a:t>Nhận diện việc làm đảm bảo an toàn vệ sinh thực phẩm </a:t>
            </a:r>
          </a:p>
        </p:txBody>
      </p:sp>
    </p:spTree>
    <p:extLst>
      <p:ext uri="{BB962C8B-B14F-4D97-AF65-F5344CB8AC3E}">
        <p14:creationId xmlns:p14="http://schemas.microsoft.com/office/powerpoint/2010/main" val="641693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C84ED3-0628-26AD-C97B-35366BC675B8}"/>
              </a:ext>
            </a:extLst>
          </p:cNvPr>
          <p:cNvSpPr/>
          <p:nvPr/>
        </p:nvSpPr>
        <p:spPr>
          <a:xfrm>
            <a:off x="1497834" y="2235897"/>
            <a:ext cx="9689815" cy="3337837"/>
          </a:xfrm>
          <a:prstGeom prst="rect">
            <a:avLst/>
          </a:prstGeom>
        </p:spPr>
        <p:txBody>
          <a:bodyPr wrap="square">
            <a:spAutoFit/>
          </a:bodyPr>
          <a:lstStyle/>
          <a:p>
            <a:pPr marL="381019" indent="-381019" algn="just">
              <a:lnSpc>
                <a:spcPct val="150000"/>
              </a:lnSpc>
              <a:buFontTx/>
              <a:buChar char="-"/>
            </a:pPr>
            <a:r>
              <a:rPr lang="vi-VN" sz="2400" dirty="0">
                <a:solidFill>
                  <a:srgbClr val="000000"/>
                </a:solidFill>
                <a:latin typeface="+mj-lt"/>
                <a:ea typeface="Times New Roman" panose="02020603050405020304" pitchFamily="18" charset="0"/>
                <a:cs typeface="Arial" panose="020B0604020202020204" pitchFamily="34" charset="0"/>
              </a:rPr>
              <a:t>Đảm bảo an toàn vệ sinh thực phẩm là việc làm rất cần thiết để bảo vệ sức khoẻ của mình. </a:t>
            </a:r>
            <a:endParaRPr lang="en-US" sz="2400" dirty="0">
              <a:solidFill>
                <a:srgbClr val="000000"/>
              </a:solidFill>
              <a:latin typeface="+mj-lt"/>
              <a:ea typeface="Times New Roman" panose="02020603050405020304" pitchFamily="18" charset="0"/>
              <a:cs typeface="Arial" panose="020B0604020202020204" pitchFamily="34" charset="0"/>
            </a:endParaRPr>
          </a:p>
          <a:p>
            <a:pPr marL="381019" indent="-381019" algn="just">
              <a:lnSpc>
                <a:spcPct val="150000"/>
              </a:lnSpc>
              <a:buFontTx/>
              <a:buChar char="-"/>
            </a:pPr>
            <a:r>
              <a:rPr lang="vi-VN" sz="2400" dirty="0">
                <a:solidFill>
                  <a:srgbClr val="000000"/>
                </a:solidFill>
                <a:latin typeface="+mj-lt"/>
                <a:ea typeface="Times New Roman" panose="02020603050405020304" pitchFamily="18" charset="0"/>
                <a:cs typeface="Arial" panose="020B0604020202020204" pitchFamily="34" charset="0"/>
              </a:rPr>
              <a:t>Những việc làm như: chọn thực phẩm tươi sạch, bảo quản thức ăn đã nấu chín, kiểm tra hạn sử dụng của sản phẩm,... đều góp phần đảm bảo an toàn vệ sinh thực phẩm trong đời sống hằng ngày.</a:t>
            </a:r>
            <a:endParaRPr lang="en-US" sz="2400" dirty="0">
              <a:solidFill>
                <a:prstClr val="black"/>
              </a:solidFill>
              <a:latin typeface="+mj-lt"/>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DA01D09C-1D1C-1D7D-12E3-15205C6A00AF}"/>
              </a:ext>
            </a:extLst>
          </p:cNvPr>
          <p:cNvSpPr txBox="1"/>
          <p:nvPr/>
        </p:nvSpPr>
        <p:spPr>
          <a:xfrm>
            <a:off x="1497834" y="1531537"/>
            <a:ext cx="9691205" cy="704360"/>
          </a:xfrm>
          <a:prstGeom prst="rect">
            <a:avLst/>
          </a:prstGeom>
        </p:spPr>
        <p:txBody>
          <a:bodyPr lIns="0" tIns="0" rIns="0" bIns="0" rtlCol="0" anchor="t">
            <a:spAutoFit/>
          </a:bodyPr>
          <a:lstStyle/>
          <a:p>
            <a:pPr algn="ctr">
              <a:lnSpc>
                <a:spcPts val="6400"/>
              </a:lnSpc>
              <a:spcBef>
                <a:spcPct val="0"/>
              </a:spcBef>
            </a:pPr>
            <a:r>
              <a:rPr lang="vi-VN" sz="3200" b="1" spc="133" dirty="0">
                <a:solidFill>
                  <a:srgbClr val="FF0000"/>
                </a:solidFill>
                <a:latin typeface="+mj-lt"/>
                <a:cs typeface="Arial" panose="020B0604020202020204" pitchFamily="34" charset="0"/>
              </a:rPr>
              <a:t>KẾT LUẬN</a:t>
            </a:r>
            <a:endParaRPr lang="en-US" sz="3200" b="1" spc="133" dirty="0">
              <a:solidFill>
                <a:srgbClr val="FF0000"/>
              </a:solidFill>
              <a:latin typeface="+mj-lt"/>
              <a:cs typeface="Arial" panose="020B0604020202020204" pitchFamily="34" charset="0"/>
            </a:endParaRPr>
          </a:p>
        </p:txBody>
      </p:sp>
    </p:spTree>
    <p:extLst>
      <p:ext uri="{BB962C8B-B14F-4D97-AF65-F5344CB8AC3E}">
        <p14:creationId xmlns:p14="http://schemas.microsoft.com/office/powerpoint/2010/main" val="97147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FE8BF5-A84D-FC2A-DB71-65ACBB0E2AEB}"/>
              </a:ext>
            </a:extLst>
          </p:cNvPr>
          <p:cNvSpPr txBox="1"/>
          <p:nvPr/>
        </p:nvSpPr>
        <p:spPr>
          <a:xfrm>
            <a:off x="644563" y="1444527"/>
            <a:ext cx="9805723" cy="613373"/>
          </a:xfrm>
          <a:prstGeom prst="rect">
            <a:avLst/>
          </a:prstGeom>
          <a:noFill/>
        </p:spPr>
        <p:txBody>
          <a:bodyPr wrap="square" rtlCol="0">
            <a:spAutoFit/>
          </a:bodyPr>
          <a:lstStyle/>
          <a:p>
            <a:pPr>
              <a:lnSpc>
                <a:spcPct val="150000"/>
              </a:lnSpc>
              <a:defRPr/>
            </a:pPr>
            <a:r>
              <a:rPr lang="vi-VN" sz="2600" b="1">
                <a:solidFill>
                  <a:srgbClr val="FF0000"/>
                </a:solidFill>
                <a:latin typeface="+mj-lt"/>
                <a:cs typeface="Arial" panose="020B0604020202020204" pitchFamily="34" charset="0"/>
              </a:rPr>
              <a:t>Hoạt động</a:t>
            </a:r>
            <a:r>
              <a:rPr lang="en-US" sz="2600" b="1">
                <a:solidFill>
                  <a:srgbClr val="FF0000"/>
                </a:solidFill>
                <a:latin typeface="+mj-lt"/>
                <a:cs typeface="Arial" panose="020B0604020202020204" pitchFamily="34" charset="0"/>
              </a:rPr>
              <a:t> 4:</a:t>
            </a:r>
            <a:r>
              <a:rPr lang="vi-VN" sz="2600">
                <a:solidFill>
                  <a:srgbClr val="FF0000"/>
                </a:solidFill>
                <a:latin typeface="+mj-lt"/>
                <a:cs typeface="Arial" panose="020B0604020202020204" pitchFamily="34" charset="0"/>
              </a:rPr>
              <a:t> Xử lí tình huống an toàn trong ăn uống</a:t>
            </a:r>
          </a:p>
        </p:txBody>
      </p:sp>
      <p:grpSp>
        <p:nvGrpSpPr>
          <p:cNvPr id="3" name="Group 2">
            <a:extLst>
              <a:ext uri="{FF2B5EF4-FFF2-40B4-BE49-F238E27FC236}">
                <a16:creationId xmlns:a16="http://schemas.microsoft.com/office/drawing/2014/main" id="{24F4BE39-6764-7B17-2A43-005D68435F4B}"/>
              </a:ext>
            </a:extLst>
          </p:cNvPr>
          <p:cNvGrpSpPr/>
          <p:nvPr/>
        </p:nvGrpSpPr>
        <p:grpSpPr>
          <a:xfrm>
            <a:off x="1356631" y="2024552"/>
            <a:ext cx="5617937" cy="800843"/>
            <a:chOff x="183695" y="1976604"/>
            <a:chExt cx="8426905" cy="1201264"/>
          </a:xfrm>
        </p:grpSpPr>
        <p:sp>
          <p:nvSpPr>
            <p:cNvPr id="4" name="Rectangle 3">
              <a:extLst>
                <a:ext uri="{FF2B5EF4-FFF2-40B4-BE49-F238E27FC236}">
                  <a16:creationId xmlns:a16="http://schemas.microsoft.com/office/drawing/2014/main" id="{2E308F7E-D390-F3DB-6616-D2A21755FB8C}"/>
                </a:ext>
              </a:extLst>
            </p:cNvPr>
            <p:cNvSpPr/>
            <p:nvPr/>
          </p:nvSpPr>
          <p:spPr>
            <a:xfrm>
              <a:off x="666615" y="2316286"/>
              <a:ext cx="7943985" cy="861582"/>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1: LÀM VIỆC NHÓM</a:t>
              </a:r>
            </a:p>
          </p:txBody>
        </p:sp>
        <p:pic>
          <p:nvPicPr>
            <p:cNvPr id="5" name="Picture 29">
              <a:extLst>
                <a:ext uri="{FF2B5EF4-FFF2-40B4-BE49-F238E27FC236}">
                  <a16:creationId xmlns:a16="http://schemas.microsoft.com/office/drawing/2014/main" id="{16604DBA-7FF4-6238-A6F2-95C5682E2828}"/>
                </a:ext>
              </a:extLst>
            </p:cNvPr>
            <p:cNvPicPr>
              <a:picLocks noChangeAspect="1"/>
            </p:cNvPicPr>
            <p:nvPr/>
          </p:nvPicPr>
          <p:blipFill>
            <a:blip r:embed="rId3"/>
            <a:srcRect/>
            <a:stretch>
              <a:fillRect/>
            </a:stretch>
          </p:blipFill>
          <p:spPr>
            <a:xfrm rot="-64891">
              <a:off x="183695" y="1976604"/>
              <a:ext cx="824996" cy="784639"/>
            </a:xfrm>
            <a:prstGeom prst="rect">
              <a:avLst/>
            </a:prstGeom>
          </p:spPr>
        </p:pic>
      </p:grpSp>
      <p:grpSp>
        <p:nvGrpSpPr>
          <p:cNvPr id="6" name="Group 5">
            <a:extLst>
              <a:ext uri="{FF2B5EF4-FFF2-40B4-BE49-F238E27FC236}">
                <a16:creationId xmlns:a16="http://schemas.microsoft.com/office/drawing/2014/main" id="{7588436B-ED68-9B3B-D80A-8C41928FC60E}"/>
              </a:ext>
            </a:extLst>
          </p:cNvPr>
          <p:cNvGrpSpPr/>
          <p:nvPr/>
        </p:nvGrpSpPr>
        <p:grpSpPr>
          <a:xfrm>
            <a:off x="578963" y="2839669"/>
            <a:ext cx="6895894" cy="3891835"/>
            <a:chOff x="232067" y="3649506"/>
            <a:chExt cx="8755420" cy="5837753"/>
          </a:xfrm>
        </p:grpSpPr>
        <p:pic>
          <p:nvPicPr>
            <p:cNvPr id="7" name="Picture 29">
              <a:extLst>
                <a:ext uri="{FF2B5EF4-FFF2-40B4-BE49-F238E27FC236}">
                  <a16:creationId xmlns:a16="http://schemas.microsoft.com/office/drawing/2014/main" id="{B239887B-947A-DD60-2283-B75946AED392}"/>
                </a:ext>
              </a:extLst>
            </p:cNvPr>
            <p:cNvPicPr>
              <a:picLocks noChangeAspect="1"/>
            </p:cNvPicPr>
            <p:nvPr/>
          </p:nvPicPr>
          <p:blipFill>
            <a:blip r:embed="rId3"/>
            <a:srcRect/>
            <a:stretch>
              <a:fillRect/>
            </a:stretch>
          </p:blipFill>
          <p:spPr>
            <a:xfrm rot="-64891">
              <a:off x="232067" y="4006725"/>
              <a:ext cx="395288" cy="371077"/>
            </a:xfrm>
            <a:prstGeom prst="rect">
              <a:avLst/>
            </a:prstGeom>
          </p:spPr>
        </p:pic>
        <p:sp>
          <p:nvSpPr>
            <p:cNvPr id="8" name="Rectangle 7">
              <a:extLst>
                <a:ext uri="{FF2B5EF4-FFF2-40B4-BE49-F238E27FC236}">
                  <a16:creationId xmlns:a16="http://schemas.microsoft.com/office/drawing/2014/main" id="{BB958661-D88E-C14A-12EC-92315F6FF498}"/>
                </a:ext>
              </a:extLst>
            </p:cNvPr>
            <p:cNvSpPr/>
            <p:nvPr/>
          </p:nvSpPr>
          <p:spPr>
            <a:xfrm>
              <a:off x="630452" y="3649506"/>
              <a:ext cx="8357035" cy="5837753"/>
            </a:xfrm>
            <a:prstGeom prst="rect">
              <a:avLst/>
            </a:prstGeom>
          </p:spPr>
          <p:txBody>
            <a:bodyPr wrap="square">
              <a:spAutoFit/>
            </a:bodyPr>
            <a:lstStyle/>
            <a:p>
              <a:pPr lvl="0" algn="just">
                <a:lnSpc>
                  <a:spcPct val="150000"/>
                </a:lnSpc>
              </a:pPr>
              <a:r>
                <a:rPr lang="fr-FR" sz="2400" dirty="0" err="1">
                  <a:solidFill>
                    <a:prstClr val="black"/>
                  </a:solidFill>
                  <a:latin typeface="+mj-lt"/>
                  <a:ea typeface="Calibri" panose="020F0502020204030204" pitchFamily="34" charset="0"/>
                  <a:cs typeface="Arial" panose="020B0604020202020204" pitchFamily="34" charset="0"/>
                </a:rPr>
                <a:t>Các</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nhóm</a:t>
              </a:r>
              <a:r>
                <a:rPr lang="fr-FR" sz="2400" dirty="0">
                  <a:solidFill>
                    <a:prstClr val="black"/>
                  </a:solidFill>
                  <a:latin typeface="+mj-lt"/>
                  <a:ea typeface="Calibri" panose="020F0502020204030204" pitchFamily="34" charset="0"/>
                  <a:cs typeface="Arial" panose="020B0604020202020204" pitchFamily="34" charset="0"/>
                </a:rPr>
                <a:t> </a:t>
              </a:r>
              <a:r>
                <a:rPr lang="vi-VN" sz="2400" dirty="0">
                  <a:solidFill>
                    <a:prstClr val="black"/>
                  </a:solidFill>
                  <a:latin typeface="+mj-lt"/>
                  <a:ea typeface="Calibri" panose="020F0502020204030204" pitchFamily="34" charset="0"/>
                  <a:cs typeface="Arial" panose="020B0604020202020204" pitchFamily="34" charset="0"/>
                </a:rPr>
                <a:t>quan sát tranh trong SGK trang 94. </a:t>
              </a:r>
              <a:r>
                <a:rPr lang="en-US" sz="2400" dirty="0">
                  <a:solidFill>
                    <a:prstClr val="black"/>
                  </a:solidFill>
                  <a:latin typeface="+mj-lt"/>
                  <a:ea typeface="Calibri" panose="020F0502020204030204" pitchFamily="34" charset="0"/>
                  <a:cs typeface="Arial" panose="020B0604020202020204" pitchFamily="34" charset="0"/>
                </a:rPr>
                <a:t>M</a:t>
              </a:r>
              <a:r>
                <a:rPr lang="vi-VN" sz="2400" dirty="0">
                  <a:solidFill>
                    <a:prstClr val="black"/>
                  </a:solidFill>
                  <a:latin typeface="+mj-lt"/>
                  <a:ea typeface="Calibri" panose="020F0502020204030204" pitchFamily="34" charset="0"/>
                  <a:cs typeface="Arial" panose="020B0604020202020204" pitchFamily="34" charset="0"/>
                </a:rPr>
                <a:t>ỗi nhóm một tình huống và phổ biến nhiệm vụ:</a:t>
              </a:r>
            </a:p>
            <a:p>
              <a:pPr marL="381019" indent="-381019" algn="just">
                <a:lnSpc>
                  <a:spcPct val="150000"/>
                </a:lnSpc>
                <a:buFontTx/>
                <a:buChar char="-"/>
              </a:pPr>
              <a:r>
                <a:rPr lang="vi-VN" sz="2400" dirty="0">
                  <a:solidFill>
                    <a:prstClr val="black"/>
                  </a:solidFill>
                  <a:latin typeface="+mj-lt"/>
                  <a:ea typeface="Calibri" panose="020F0502020204030204" pitchFamily="34" charset="0"/>
                  <a:cs typeface="Arial" panose="020B0604020202020204" pitchFamily="34" charset="0"/>
                </a:rPr>
                <a:t>Các nhóm thảo luận về cách xử lí </a:t>
              </a:r>
              <a:r>
                <a:rPr lang="en-US" sz="2400" dirty="0">
                  <a:solidFill>
                    <a:prstClr val="black"/>
                  </a:solidFill>
                  <a:latin typeface="+mj-lt"/>
                  <a:ea typeface="Calibri" panose="020F0502020204030204" pitchFamily="34" charset="0"/>
                  <a:cs typeface="Arial" panose="020B0604020202020204" pitchFamily="34" charset="0"/>
                </a:rPr>
                <a:t>         </a:t>
              </a:r>
              <a:r>
                <a:rPr lang="vi-VN" sz="2400" dirty="0">
                  <a:solidFill>
                    <a:prstClr val="black"/>
                  </a:solidFill>
                  <a:latin typeface="+mj-lt"/>
                  <a:ea typeface="Calibri" panose="020F0502020204030204" pitchFamily="34" charset="0"/>
                  <a:cs typeface="Arial" panose="020B0604020202020204" pitchFamily="34" charset="0"/>
                </a:rPr>
                <a:t>tình huống. </a:t>
              </a:r>
              <a:endParaRPr lang="en-US" sz="2400" dirty="0">
                <a:solidFill>
                  <a:prstClr val="black"/>
                </a:solidFill>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vi-VN" sz="2400" dirty="0">
                  <a:solidFill>
                    <a:prstClr val="black"/>
                  </a:solidFill>
                  <a:latin typeface="+mj-lt"/>
                  <a:ea typeface="Calibri" panose="020F0502020204030204" pitchFamily="34" charset="0"/>
                  <a:cs typeface="Arial" panose="020B0604020202020204" pitchFamily="34" charset="0"/>
                </a:rPr>
                <a:t>Các nhóm thực hành xử lí tình huống qua hình thức đóng vai. </a:t>
              </a:r>
            </a:p>
          </p:txBody>
        </p:sp>
      </p:grpSp>
      <p:pic>
        <p:nvPicPr>
          <p:cNvPr id="11" name="Picture 10">
            <a:extLst>
              <a:ext uri="{FF2B5EF4-FFF2-40B4-BE49-F238E27FC236}">
                <a16:creationId xmlns:a16="http://schemas.microsoft.com/office/drawing/2014/main" id="{B026F2F3-1BD2-E25F-3236-7434E171BF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0409" y="2072414"/>
            <a:ext cx="4217801" cy="2813310"/>
          </a:xfrm>
          <a:prstGeom prst="rect">
            <a:avLst/>
          </a:prstGeom>
        </p:spPr>
      </p:pic>
      <p:pic>
        <p:nvPicPr>
          <p:cNvPr id="13" name="Picture 12">
            <a:extLst>
              <a:ext uri="{FF2B5EF4-FFF2-40B4-BE49-F238E27FC236}">
                <a16:creationId xmlns:a16="http://schemas.microsoft.com/office/drawing/2014/main" id="{A226A5CD-3F28-7BAA-FBAF-103701B52B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6814" y="4784126"/>
            <a:ext cx="3869095" cy="2130773"/>
          </a:xfrm>
          <a:prstGeom prst="rect">
            <a:avLst/>
          </a:prstGeom>
        </p:spPr>
      </p:pic>
    </p:spTree>
    <p:extLst>
      <p:ext uri="{BB962C8B-B14F-4D97-AF65-F5344CB8AC3E}">
        <p14:creationId xmlns:p14="http://schemas.microsoft.com/office/powerpoint/2010/main" val="26747517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42"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0AF2D1E-5218-0578-ACBF-77650A5EDD02}"/>
              </a:ext>
            </a:extLst>
          </p:cNvPr>
          <p:cNvGrpSpPr/>
          <p:nvPr/>
        </p:nvGrpSpPr>
        <p:grpSpPr>
          <a:xfrm>
            <a:off x="4446331" y="719330"/>
            <a:ext cx="7518400" cy="2724184"/>
            <a:chOff x="947215" y="7048500"/>
            <a:chExt cx="14292785" cy="4086276"/>
          </a:xfrm>
        </p:grpSpPr>
        <p:grpSp>
          <p:nvGrpSpPr>
            <p:cNvPr id="11" name="Group 10">
              <a:extLst>
                <a:ext uri="{FF2B5EF4-FFF2-40B4-BE49-F238E27FC236}">
                  <a16:creationId xmlns:a16="http://schemas.microsoft.com/office/drawing/2014/main" id="{B00C04B3-8D66-70C3-82F0-6E1DC4BF7356}"/>
                </a:ext>
              </a:extLst>
            </p:cNvPr>
            <p:cNvGrpSpPr/>
            <p:nvPr/>
          </p:nvGrpSpPr>
          <p:grpSpPr>
            <a:xfrm>
              <a:off x="947215" y="7048500"/>
              <a:ext cx="14292785" cy="3733800"/>
              <a:chOff x="3292846" y="3482162"/>
              <a:chExt cx="8669977" cy="6096891"/>
            </a:xfrm>
          </p:grpSpPr>
          <p:sp>
            <p:nvSpPr>
              <p:cNvPr id="13" name="Rounded Rectangular Callout 23">
                <a:extLst>
                  <a:ext uri="{FF2B5EF4-FFF2-40B4-BE49-F238E27FC236}">
                    <a16:creationId xmlns:a16="http://schemas.microsoft.com/office/drawing/2014/main" id="{47C74CA3-459B-6939-A35F-D6A4EDEDACC2}"/>
                  </a:ext>
                </a:extLst>
              </p:cNvPr>
              <p:cNvSpPr/>
              <p:nvPr/>
            </p:nvSpPr>
            <p:spPr>
              <a:xfrm>
                <a:off x="3292846" y="3482162"/>
                <a:ext cx="8669977" cy="6096891"/>
              </a:xfrm>
              <a:prstGeom prst="wedgeRoundRectCallout">
                <a:avLst>
                  <a:gd name="adj1" fmla="val -53845"/>
                  <a:gd name="adj2" fmla="val 45007"/>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endParaRPr lang="en-US" sz="2400">
                  <a:solidFill>
                    <a:prstClr val="white"/>
                  </a:solidFill>
                  <a:latin typeface="Calibri"/>
                </a:endParaRPr>
              </a:p>
            </p:txBody>
          </p:sp>
          <p:sp>
            <p:nvSpPr>
              <p:cNvPr id="14" name="Rectangle 13">
                <a:extLst>
                  <a:ext uri="{FF2B5EF4-FFF2-40B4-BE49-F238E27FC236}">
                    <a16:creationId xmlns:a16="http://schemas.microsoft.com/office/drawing/2014/main" id="{101779A6-2666-1192-9F8C-EB2AD47D2E8A}"/>
                  </a:ext>
                </a:extLst>
              </p:cNvPr>
              <p:cNvSpPr/>
              <p:nvPr/>
            </p:nvSpPr>
            <p:spPr>
              <a:xfrm>
                <a:off x="3581401" y="3584814"/>
                <a:ext cx="8057863" cy="5461633"/>
              </a:xfrm>
              <a:prstGeom prst="rect">
                <a:avLst/>
              </a:prstGeom>
            </p:spPr>
            <p:txBody>
              <a:bodyPr wrap="square">
                <a:spAutoFit/>
              </a:bodyPr>
              <a:lstStyle/>
              <a:p>
                <a:pPr lvl="0" algn="just">
                  <a:lnSpc>
                    <a:spcPct val="150000"/>
                  </a:lnSpc>
                </a:pPr>
                <a:r>
                  <a:rPr lang="vi-VN" sz="2400" b="1" dirty="0">
                    <a:solidFill>
                      <a:prstClr val="black"/>
                    </a:solidFill>
                    <a:ea typeface="Calibri" panose="020F0502020204030204" pitchFamily="34" charset="0"/>
                    <a:cs typeface="Arial" panose="020B0604020202020204" pitchFamily="34" charset="0"/>
                  </a:rPr>
                  <a:t>Tình huống 1: </a:t>
                </a:r>
                <a:r>
                  <a:rPr lang="vi-VN" sz="2400" dirty="0">
                    <a:solidFill>
                      <a:prstClr val="black"/>
                    </a:solidFill>
                    <a:ea typeface="Calibri" panose="020F0502020204030204" pitchFamily="34" charset="0"/>
                    <a:cs typeface="Arial" panose="020B0604020202020204" pitchFamily="34" charset="0"/>
                  </a:rPr>
                  <a:t>Lan và Mai vào mua nước uống ở quầy bán hàng bên đường. Cốc nước màu đỏ trông rất hấp dẫn. Nếu là Mai, em sẽ xử lí như thế nào?</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pic>
          <p:nvPicPr>
            <p:cNvPr id="12" name="Picture 23">
              <a:extLst>
                <a:ext uri="{FF2B5EF4-FFF2-40B4-BE49-F238E27FC236}">
                  <a16:creationId xmlns:a16="http://schemas.microsoft.com/office/drawing/2014/main" id="{24878849-C162-8457-E981-D2D48FED5915}"/>
                </a:ext>
              </a:extLst>
            </p:cNvPr>
            <p:cNvPicPr>
              <a:picLocks noChangeAspect="1"/>
            </p:cNvPicPr>
            <p:nvPr/>
          </p:nvPicPr>
          <p:blipFill>
            <a:blip r:embed="rId3"/>
            <a:srcRect/>
            <a:stretch>
              <a:fillRect/>
            </a:stretch>
          </p:blipFill>
          <p:spPr>
            <a:xfrm flipV="1">
              <a:off x="13636951" y="10244506"/>
              <a:ext cx="1097241" cy="890270"/>
            </a:xfrm>
            <a:prstGeom prst="rect">
              <a:avLst/>
            </a:prstGeom>
          </p:spPr>
        </p:pic>
      </p:grpSp>
      <p:grpSp>
        <p:nvGrpSpPr>
          <p:cNvPr id="19" name="Group 18">
            <a:extLst>
              <a:ext uri="{FF2B5EF4-FFF2-40B4-BE49-F238E27FC236}">
                <a16:creationId xmlns:a16="http://schemas.microsoft.com/office/drawing/2014/main" id="{62DA48DE-1CAD-5A80-B41A-2CB11AC3777E}"/>
              </a:ext>
            </a:extLst>
          </p:cNvPr>
          <p:cNvGrpSpPr/>
          <p:nvPr/>
        </p:nvGrpSpPr>
        <p:grpSpPr>
          <a:xfrm>
            <a:off x="4079318" y="3813626"/>
            <a:ext cx="7817006" cy="2950259"/>
            <a:chOff x="4107543" y="3511584"/>
            <a:chExt cx="7817006" cy="2950259"/>
          </a:xfrm>
        </p:grpSpPr>
        <p:sp>
          <p:nvSpPr>
            <p:cNvPr id="18" name="Rectangle: Rounded Corners 17">
              <a:extLst>
                <a:ext uri="{FF2B5EF4-FFF2-40B4-BE49-F238E27FC236}">
                  <a16:creationId xmlns:a16="http://schemas.microsoft.com/office/drawing/2014/main" id="{42E7ECC7-8B69-8623-DDB8-EB79FC8EF68B}"/>
                </a:ext>
              </a:extLst>
            </p:cNvPr>
            <p:cNvSpPr/>
            <p:nvPr/>
          </p:nvSpPr>
          <p:spPr>
            <a:xfrm>
              <a:off x="4107543" y="3511584"/>
              <a:ext cx="7817006" cy="295025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5" name="Rectangle 14">
              <a:extLst>
                <a:ext uri="{FF2B5EF4-FFF2-40B4-BE49-F238E27FC236}">
                  <a16:creationId xmlns:a16="http://schemas.microsoft.com/office/drawing/2014/main" id="{1B630510-63A5-3B2A-733F-BA459351ED71}"/>
                </a:ext>
              </a:extLst>
            </p:cNvPr>
            <p:cNvSpPr/>
            <p:nvPr/>
          </p:nvSpPr>
          <p:spPr>
            <a:xfrm>
              <a:off x="4240446" y="3871793"/>
              <a:ext cx="7520843" cy="2229841"/>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spcBef>
                  <a:spcPts val="400"/>
                </a:spcBef>
                <a:spcAft>
                  <a:spcPts val="800"/>
                </a:spcAft>
              </a:pPr>
              <a:r>
                <a:rPr lang="nl-NL" sz="2400" i="1" dirty="0">
                  <a:latin typeface="UTM Avo" panose="02040603050506020204" pitchFamily="18" charset="0"/>
                  <a:ea typeface="Calibri" panose="020F0502020204030204" pitchFamily="34" charset="0"/>
                  <a:cs typeface="Arial" panose="020B0604020202020204" pitchFamily="34" charset="0"/>
                </a:rPr>
                <a:t>Nếu là Mai, em sẽ khuyên Lan không nên uống nước đó, vì trông bên ngoài hấp dẫn, nhưng lại không biết rõ chất lượng và nguồn gốc thế nào, rất dễ bị ngộ độc. </a:t>
              </a:r>
              <a:endParaRPr lang="en-US" sz="2400" i="1" dirty="0">
                <a:latin typeface="UTM Avo" panose="02040603050506020204" pitchFamily="18" charset="0"/>
                <a:ea typeface="Calibri" panose="020F0502020204030204" pitchFamily="34" charset="0"/>
                <a:cs typeface="Arial" panose="020B0604020202020204" pitchFamily="34" charset="0"/>
              </a:endParaRPr>
            </a:p>
          </p:txBody>
        </p:sp>
      </p:grpSp>
      <p:sp>
        <p:nvSpPr>
          <p:cNvPr id="16" name="Down Arrow 12">
            <a:extLst>
              <a:ext uri="{FF2B5EF4-FFF2-40B4-BE49-F238E27FC236}">
                <a16:creationId xmlns:a16="http://schemas.microsoft.com/office/drawing/2014/main" id="{3B470076-41ED-FA0D-8AB1-1FDC43E5BA35}"/>
              </a:ext>
            </a:extLst>
          </p:cNvPr>
          <p:cNvSpPr/>
          <p:nvPr/>
        </p:nvSpPr>
        <p:spPr>
          <a:xfrm>
            <a:off x="7810293" y="3233058"/>
            <a:ext cx="695078" cy="537026"/>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sz="1200"/>
          </a:p>
        </p:txBody>
      </p:sp>
      <p:pic>
        <p:nvPicPr>
          <p:cNvPr id="17" name="Picture 16">
            <a:extLst>
              <a:ext uri="{FF2B5EF4-FFF2-40B4-BE49-F238E27FC236}">
                <a16:creationId xmlns:a16="http://schemas.microsoft.com/office/drawing/2014/main" id="{523DFE79-0E94-D82D-92A2-1C96210BC88F}"/>
              </a:ext>
            </a:extLst>
          </p:cNvPr>
          <p:cNvPicPr>
            <a:picLocks noChangeAspect="1"/>
          </p:cNvPicPr>
          <p:nvPr/>
        </p:nvPicPr>
        <p:blipFill rotWithShape="1">
          <a:blip r:embed="rId4">
            <a:extLst>
              <a:ext uri="{28A0092B-C50C-407E-A947-70E740481C1C}">
                <a14:useLocalDpi xmlns:a14="http://schemas.microsoft.com/office/drawing/2010/main" val="0"/>
              </a:ext>
            </a:extLst>
          </a:blip>
          <a:srcRect l="1427" t="-4267" r="47984" b="4267"/>
          <a:stretch/>
        </p:blipFill>
        <p:spPr>
          <a:xfrm>
            <a:off x="7398" y="1242959"/>
            <a:ext cx="4096109" cy="5400810"/>
          </a:xfrm>
          <a:prstGeom prst="rect">
            <a:avLst/>
          </a:prstGeom>
        </p:spPr>
      </p:pic>
    </p:spTree>
    <p:extLst>
      <p:ext uri="{BB962C8B-B14F-4D97-AF65-F5344CB8AC3E}">
        <p14:creationId xmlns:p14="http://schemas.microsoft.com/office/powerpoint/2010/main" val="33952745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randombar(horizontal)">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1E753A-CBB6-713F-F54B-6682265E02EC}"/>
              </a:ext>
            </a:extLst>
          </p:cNvPr>
          <p:cNvPicPr>
            <a:picLocks noChangeAspect="1"/>
          </p:cNvPicPr>
          <p:nvPr/>
        </p:nvPicPr>
        <p:blipFill rotWithShape="1">
          <a:blip r:embed="rId3">
            <a:extLst>
              <a:ext uri="{28A0092B-C50C-407E-A947-70E740481C1C}">
                <a14:useLocalDpi xmlns:a14="http://schemas.microsoft.com/office/drawing/2010/main" val="0"/>
              </a:ext>
            </a:extLst>
          </a:blip>
          <a:srcRect l="52132" t="1881" r="-2720" b="-1881"/>
          <a:stretch/>
        </p:blipFill>
        <p:spPr>
          <a:xfrm>
            <a:off x="0" y="1388099"/>
            <a:ext cx="4096109" cy="5400810"/>
          </a:xfrm>
          <a:prstGeom prst="rect">
            <a:avLst/>
          </a:prstGeom>
        </p:spPr>
      </p:pic>
      <p:grpSp>
        <p:nvGrpSpPr>
          <p:cNvPr id="3" name="Group 2">
            <a:extLst>
              <a:ext uri="{FF2B5EF4-FFF2-40B4-BE49-F238E27FC236}">
                <a16:creationId xmlns:a16="http://schemas.microsoft.com/office/drawing/2014/main" id="{34941148-5CEC-E958-4CF7-48D465A6F57E}"/>
              </a:ext>
            </a:extLst>
          </p:cNvPr>
          <p:cNvGrpSpPr/>
          <p:nvPr/>
        </p:nvGrpSpPr>
        <p:grpSpPr>
          <a:xfrm>
            <a:off x="4377924" y="941046"/>
            <a:ext cx="7518400" cy="2724184"/>
            <a:chOff x="947215" y="7048500"/>
            <a:chExt cx="14292785" cy="4086276"/>
          </a:xfrm>
        </p:grpSpPr>
        <p:grpSp>
          <p:nvGrpSpPr>
            <p:cNvPr id="4" name="Group 3">
              <a:extLst>
                <a:ext uri="{FF2B5EF4-FFF2-40B4-BE49-F238E27FC236}">
                  <a16:creationId xmlns:a16="http://schemas.microsoft.com/office/drawing/2014/main" id="{B8B519D2-ED71-7B37-DDD2-B2991F522C52}"/>
                </a:ext>
              </a:extLst>
            </p:cNvPr>
            <p:cNvGrpSpPr/>
            <p:nvPr/>
          </p:nvGrpSpPr>
          <p:grpSpPr>
            <a:xfrm>
              <a:off x="947215" y="7048500"/>
              <a:ext cx="14292785" cy="3733800"/>
              <a:chOff x="3292846" y="3482162"/>
              <a:chExt cx="8669977" cy="6096891"/>
            </a:xfrm>
          </p:grpSpPr>
          <p:sp>
            <p:nvSpPr>
              <p:cNvPr id="6" name="Rounded Rectangular Callout 23">
                <a:extLst>
                  <a:ext uri="{FF2B5EF4-FFF2-40B4-BE49-F238E27FC236}">
                    <a16:creationId xmlns:a16="http://schemas.microsoft.com/office/drawing/2014/main" id="{B784D4CF-1091-ED5C-E59F-EE575764E666}"/>
                  </a:ext>
                </a:extLst>
              </p:cNvPr>
              <p:cNvSpPr/>
              <p:nvPr/>
            </p:nvSpPr>
            <p:spPr>
              <a:xfrm>
                <a:off x="3292846" y="3482162"/>
                <a:ext cx="8669977" cy="6096891"/>
              </a:xfrm>
              <a:prstGeom prst="wedgeRoundRectCallout">
                <a:avLst>
                  <a:gd name="adj1" fmla="val -57126"/>
                  <a:gd name="adj2" fmla="val 40343"/>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endParaRPr lang="en-US" sz="2400">
                  <a:solidFill>
                    <a:prstClr val="white"/>
                  </a:solidFill>
                  <a:latin typeface="+mj-lt"/>
                </a:endParaRPr>
              </a:p>
            </p:txBody>
          </p:sp>
          <p:sp>
            <p:nvSpPr>
              <p:cNvPr id="7" name="Rectangle 6">
                <a:extLst>
                  <a:ext uri="{FF2B5EF4-FFF2-40B4-BE49-F238E27FC236}">
                    <a16:creationId xmlns:a16="http://schemas.microsoft.com/office/drawing/2014/main" id="{9320E002-5847-6961-6EB9-A30AA53796B1}"/>
                  </a:ext>
                </a:extLst>
              </p:cNvPr>
              <p:cNvSpPr/>
              <p:nvPr/>
            </p:nvSpPr>
            <p:spPr>
              <a:xfrm>
                <a:off x="3581401" y="3584814"/>
                <a:ext cx="8057863" cy="5461633"/>
              </a:xfrm>
              <a:prstGeom prst="rect">
                <a:avLst/>
              </a:prstGeom>
            </p:spPr>
            <p:txBody>
              <a:bodyPr wrap="square">
                <a:spAutoFit/>
              </a:bodyPr>
              <a:lstStyle/>
              <a:p>
                <a:pPr lvl="0" algn="just">
                  <a:lnSpc>
                    <a:spcPct val="150000"/>
                  </a:lnSpc>
                </a:pPr>
                <a:r>
                  <a:rPr lang="vi-VN" sz="2400" b="1" dirty="0">
                    <a:solidFill>
                      <a:prstClr val="black"/>
                    </a:solidFill>
                    <a:latin typeface="+mj-lt"/>
                    <a:ea typeface="Calibri" panose="020F0502020204030204" pitchFamily="34" charset="0"/>
                    <a:cs typeface="Arial" panose="020B0604020202020204" pitchFamily="34" charset="0"/>
                  </a:rPr>
                  <a:t>Tình huống 2: </a:t>
                </a:r>
                <a:r>
                  <a:rPr lang="vi-VN" sz="2400" dirty="0">
                    <a:solidFill>
                      <a:prstClr val="black"/>
                    </a:solidFill>
                    <a:latin typeface="+mj-lt"/>
                    <a:ea typeface="Calibri" panose="020F0502020204030204" pitchFamily="34" charset="0"/>
                    <a:cs typeface="Arial" panose="020B0604020202020204" pitchFamily="34" charset="0"/>
                  </a:rPr>
                  <a:t>Nam đi học về, đang rất đói. Trên bàn có đồ ăn nhưng không được bảo quản cẩn thận. Nếu là Nam, em sẽ xử lí như thế nào?</a:t>
                </a:r>
                <a:endParaRPr lang="en-US" sz="2400" dirty="0">
                  <a:solidFill>
                    <a:prstClr val="black"/>
                  </a:solidFill>
                  <a:latin typeface="+mj-lt"/>
                  <a:ea typeface="Calibri" panose="020F0502020204030204" pitchFamily="34" charset="0"/>
                  <a:cs typeface="Arial" panose="020B0604020202020204" pitchFamily="34" charset="0"/>
                </a:endParaRPr>
              </a:p>
            </p:txBody>
          </p:sp>
        </p:grpSp>
        <p:pic>
          <p:nvPicPr>
            <p:cNvPr id="5" name="Picture 23">
              <a:extLst>
                <a:ext uri="{FF2B5EF4-FFF2-40B4-BE49-F238E27FC236}">
                  <a16:creationId xmlns:a16="http://schemas.microsoft.com/office/drawing/2014/main" id="{7827886F-2333-BC31-C175-94D4CFD74CBD}"/>
                </a:ext>
              </a:extLst>
            </p:cNvPr>
            <p:cNvPicPr>
              <a:picLocks noChangeAspect="1"/>
            </p:cNvPicPr>
            <p:nvPr/>
          </p:nvPicPr>
          <p:blipFill>
            <a:blip r:embed="rId4"/>
            <a:srcRect/>
            <a:stretch>
              <a:fillRect/>
            </a:stretch>
          </p:blipFill>
          <p:spPr>
            <a:xfrm flipV="1">
              <a:off x="13636951" y="10244506"/>
              <a:ext cx="1097241" cy="890270"/>
            </a:xfrm>
            <a:prstGeom prst="rect">
              <a:avLst/>
            </a:prstGeom>
          </p:spPr>
        </p:pic>
      </p:grpSp>
      <p:grpSp>
        <p:nvGrpSpPr>
          <p:cNvPr id="11" name="Group 10">
            <a:extLst>
              <a:ext uri="{FF2B5EF4-FFF2-40B4-BE49-F238E27FC236}">
                <a16:creationId xmlns:a16="http://schemas.microsoft.com/office/drawing/2014/main" id="{0E6ACD59-4DEA-71A6-89E5-45C993A4E5E1}"/>
              </a:ext>
            </a:extLst>
          </p:cNvPr>
          <p:cNvGrpSpPr/>
          <p:nvPr/>
        </p:nvGrpSpPr>
        <p:grpSpPr>
          <a:xfrm>
            <a:off x="4079318" y="4310744"/>
            <a:ext cx="7817006" cy="1956024"/>
            <a:chOff x="4079318" y="4310744"/>
            <a:chExt cx="7817006" cy="1956024"/>
          </a:xfrm>
        </p:grpSpPr>
        <p:sp>
          <p:nvSpPr>
            <p:cNvPr id="10" name="Rectangle: Rounded Corners 9">
              <a:extLst>
                <a:ext uri="{FF2B5EF4-FFF2-40B4-BE49-F238E27FC236}">
                  <a16:creationId xmlns:a16="http://schemas.microsoft.com/office/drawing/2014/main" id="{3CE2B7F5-137E-C488-139C-EC7470535D87}"/>
                </a:ext>
              </a:extLst>
            </p:cNvPr>
            <p:cNvSpPr/>
            <p:nvPr/>
          </p:nvSpPr>
          <p:spPr>
            <a:xfrm>
              <a:off x="4079318" y="4310744"/>
              <a:ext cx="7817006" cy="195602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3486AFF0-50A8-F5D8-5777-5227E895E5AB}"/>
                </a:ext>
              </a:extLst>
            </p:cNvPr>
            <p:cNvSpPr/>
            <p:nvPr/>
          </p:nvSpPr>
          <p:spPr>
            <a:xfrm>
              <a:off x="4235795" y="4432684"/>
              <a:ext cx="7520843" cy="1675843"/>
            </a:xfrm>
            <a:prstGeom prst="rect">
              <a:avLst/>
            </a:prstGeom>
          </p:spPr>
          <p:txBody>
            <a:bodyPr wrap="square">
              <a:spAutoFit/>
            </a:bodyPr>
            <a:lstStyle/>
            <a:p>
              <a:pPr algn="just">
                <a:lnSpc>
                  <a:spcPct val="150000"/>
                </a:lnSpc>
                <a:spcBef>
                  <a:spcPts val="400"/>
                </a:spcBef>
                <a:spcAft>
                  <a:spcPts val="800"/>
                </a:spcAft>
              </a:pPr>
              <a:r>
                <a:rPr lang="vi-VN" sz="2400" i="1" dirty="0">
                  <a:solidFill>
                    <a:prstClr val="black"/>
                  </a:solidFill>
                  <a:latin typeface="+mj-lt"/>
                  <a:ea typeface="Calibri" panose="020F0502020204030204" pitchFamily="34" charset="0"/>
                  <a:cs typeface="Arial" panose="020B0604020202020204" pitchFamily="34" charset="0"/>
                </a:rPr>
                <a:t>Nếu là Nam, em sẽ kiểm tra xem đồ ăn có ăn được nữa không, nếu vẫn ăn được thì đun và nấu lại, còn không ăn được thì bỏ đi. </a:t>
              </a:r>
              <a:endParaRPr lang="en-US" sz="2400" i="1" dirty="0">
                <a:solidFill>
                  <a:prstClr val="black"/>
                </a:solidFill>
                <a:latin typeface="+mj-lt"/>
                <a:ea typeface="Calibri" panose="020F0502020204030204" pitchFamily="34" charset="0"/>
                <a:cs typeface="Arial" panose="020B0604020202020204" pitchFamily="34" charset="0"/>
              </a:endParaRPr>
            </a:p>
          </p:txBody>
        </p:sp>
      </p:grpSp>
      <p:sp>
        <p:nvSpPr>
          <p:cNvPr id="9" name="Down Arrow 12">
            <a:extLst>
              <a:ext uri="{FF2B5EF4-FFF2-40B4-BE49-F238E27FC236}">
                <a16:creationId xmlns:a16="http://schemas.microsoft.com/office/drawing/2014/main" id="{4AFAC25C-D42C-840D-688D-6320187125EA}"/>
              </a:ext>
            </a:extLst>
          </p:cNvPr>
          <p:cNvSpPr/>
          <p:nvPr/>
        </p:nvSpPr>
        <p:spPr>
          <a:xfrm>
            <a:off x="7829771" y="3505571"/>
            <a:ext cx="762686" cy="690473"/>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defTabSz="609630">
              <a:defRPr/>
            </a:pPr>
            <a:endParaRPr lang="en-US" sz="2400">
              <a:solidFill>
                <a:prstClr val="white"/>
              </a:solidFill>
              <a:latin typeface="+mj-lt"/>
            </a:endParaRPr>
          </a:p>
        </p:txBody>
      </p:sp>
    </p:spTree>
    <p:extLst>
      <p:ext uri="{BB962C8B-B14F-4D97-AF65-F5344CB8AC3E}">
        <p14:creationId xmlns:p14="http://schemas.microsoft.com/office/powerpoint/2010/main" val="6056579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C4393B5-FEDD-F929-722C-AA65CB657C6E}"/>
              </a:ext>
            </a:extLst>
          </p:cNvPr>
          <p:cNvGrpSpPr/>
          <p:nvPr/>
        </p:nvGrpSpPr>
        <p:grpSpPr>
          <a:xfrm>
            <a:off x="172609" y="4716931"/>
            <a:ext cx="9914820" cy="1859483"/>
            <a:chOff x="915603" y="8191500"/>
            <a:chExt cx="16507430" cy="2789226"/>
          </a:xfrm>
        </p:grpSpPr>
        <p:sp>
          <p:nvSpPr>
            <p:cNvPr id="11" name="Rectangle 10">
              <a:extLst>
                <a:ext uri="{FF2B5EF4-FFF2-40B4-BE49-F238E27FC236}">
                  <a16:creationId xmlns:a16="http://schemas.microsoft.com/office/drawing/2014/main" id="{A1D3BD3F-56D0-2843-612C-D1702814833E}"/>
                </a:ext>
              </a:extLst>
            </p:cNvPr>
            <p:cNvSpPr/>
            <p:nvPr/>
          </p:nvSpPr>
          <p:spPr>
            <a:xfrm>
              <a:off x="1585585" y="8191500"/>
              <a:ext cx="15837448" cy="2789226"/>
            </a:xfrm>
            <a:prstGeom prst="rect">
              <a:avLst/>
            </a:prstGeom>
          </p:spPr>
          <p:txBody>
            <a:bodyPr wrap="square">
              <a:spAutoFit/>
            </a:bodyPr>
            <a:lstStyle/>
            <a:p>
              <a:pPr algn="just">
                <a:lnSpc>
                  <a:spcPct val="150000"/>
                </a:lnSpc>
                <a:spcBef>
                  <a:spcPts val="400"/>
                </a:spcBef>
                <a:spcAft>
                  <a:spcPts val="800"/>
                </a:spcAft>
              </a:pPr>
              <a:r>
                <a:rPr lang="vi-VN" sz="2667" i="1" dirty="0">
                  <a:solidFill>
                    <a:prstClr val="black"/>
                  </a:solidFill>
                  <a:ea typeface="Calibri" panose="020F0502020204030204" pitchFamily="34" charset="0"/>
                  <a:cs typeface="Arial" panose="020B0604020202020204" pitchFamily="34" charset="0"/>
                </a:rPr>
                <a:t>Nếu là bạn ngồi ăn cùng Mai, em sẽ nhắc Mai nên ăn cẩn thận, và không nên vừa ăn vừa nói như thế là không tốt.</a:t>
              </a:r>
              <a:endParaRPr lang="en-US" sz="2667" i="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12" name="Down Arrow 12">
              <a:extLst>
                <a:ext uri="{FF2B5EF4-FFF2-40B4-BE49-F238E27FC236}">
                  <a16:creationId xmlns:a16="http://schemas.microsoft.com/office/drawing/2014/main" id="{B216F4C9-62D5-CC34-BC1A-1BC8083EE2F7}"/>
                </a:ext>
              </a:extLst>
            </p:cNvPr>
            <p:cNvSpPr/>
            <p:nvPr/>
          </p:nvSpPr>
          <p:spPr>
            <a:xfrm rot="16200000">
              <a:off x="970121" y="8478660"/>
              <a:ext cx="481044" cy="59008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defTabSz="609630">
                <a:defRPr/>
              </a:pPr>
              <a:endParaRPr lang="en-US" sz="1200" i="1">
                <a:solidFill>
                  <a:prstClr val="white"/>
                </a:solidFill>
                <a:latin typeface="Calibri"/>
              </a:endParaRPr>
            </a:p>
          </p:txBody>
        </p:sp>
      </p:grpSp>
      <p:sp>
        <p:nvSpPr>
          <p:cNvPr id="13" name="Rectangle 12">
            <a:extLst>
              <a:ext uri="{FF2B5EF4-FFF2-40B4-BE49-F238E27FC236}">
                <a16:creationId xmlns:a16="http://schemas.microsoft.com/office/drawing/2014/main" id="{32B7BEA9-1706-9610-ADC1-74FCEC317BE9}"/>
              </a:ext>
            </a:extLst>
          </p:cNvPr>
          <p:cNvSpPr/>
          <p:nvPr/>
        </p:nvSpPr>
        <p:spPr>
          <a:xfrm>
            <a:off x="5811833" y="1551722"/>
            <a:ext cx="6096000" cy="3092641"/>
          </a:xfrm>
          <a:prstGeom prst="rect">
            <a:avLst/>
          </a:prstGeom>
        </p:spPr>
        <p:txBody>
          <a:bodyPr>
            <a:spAutoFit/>
          </a:bodyPr>
          <a:lstStyle/>
          <a:p>
            <a:pPr lvl="0" algn="just">
              <a:lnSpc>
                <a:spcPct val="150000"/>
              </a:lnSpc>
            </a:pPr>
            <a:r>
              <a:rPr lang="vi-VN" sz="2667" b="1" dirty="0">
                <a:solidFill>
                  <a:prstClr val="black"/>
                </a:solidFill>
                <a:ea typeface="Calibri" panose="020F0502020204030204" pitchFamily="34" charset="0"/>
                <a:cs typeface="Arial" panose="020B0604020202020204" pitchFamily="34" charset="0"/>
              </a:rPr>
              <a:t>Tình huống </a:t>
            </a:r>
            <a:r>
              <a:rPr lang="en-US" sz="2667" b="1" dirty="0">
                <a:solidFill>
                  <a:prstClr val="black"/>
                </a:solidFill>
                <a:latin typeface="UTM Avo" panose="02040603050506020204" pitchFamily="18" charset="0"/>
                <a:ea typeface="Calibri" panose="020F0502020204030204" pitchFamily="34" charset="0"/>
                <a:cs typeface="Arial" panose="020B0604020202020204" pitchFamily="34" charset="0"/>
              </a:rPr>
              <a:t>3</a:t>
            </a:r>
            <a:r>
              <a:rPr lang="vi-VN" sz="2667" b="1" dirty="0">
                <a:solidFill>
                  <a:prstClr val="black"/>
                </a:solidFill>
                <a:ea typeface="Calibri" panose="020F0502020204030204" pitchFamily="34" charset="0"/>
                <a:cs typeface="Arial" panose="020B0604020202020204" pitchFamily="34" charset="0"/>
              </a:rPr>
              <a:t>: </a:t>
            </a:r>
            <a:r>
              <a:rPr lang="vi-VN" sz="2667" dirty="0">
                <a:solidFill>
                  <a:prstClr val="black"/>
                </a:solidFill>
                <a:ea typeface="Calibri" panose="020F0502020204030204" pitchFamily="34" charset="0"/>
                <a:cs typeface="Arial" panose="020B0604020202020204" pitchFamily="34" charset="0"/>
              </a:rPr>
              <a:t>Trong giờ ăn trưa, Mai vừa ăn, vừa cười nói, làm thức ăn rơi vãi ra bàn. Nếu là bạn ngồi ăn cùng Mai, em sẽ nhắc nhở bạn Mai thế nào?</a:t>
            </a:r>
            <a:endParaRPr lang="en-US" sz="2667"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31F337EC-B83A-F6F6-5DB7-0A4FAB119E37}"/>
              </a:ext>
            </a:extLst>
          </p:cNvPr>
          <p:cNvGrpSpPr/>
          <p:nvPr/>
        </p:nvGrpSpPr>
        <p:grpSpPr>
          <a:xfrm>
            <a:off x="9191336" y="710682"/>
            <a:ext cx="2523835" cy="425586"/>
            <a:chOff x="587427" y="9539588"/>
            <a:chExt cx="3387101" cy="518627"/>
          </a:xfrm>
        </p:grpSpPr>
        <p:pic>
          <p:nvPicPr>
            <p:cNvPr id="15" name="Picture 29">
              <a:extLst>
                <a:ext uri="{FF2B5EF4-FFF2-40B4-BE49-F238E27FC236}">
                  <a16:creationId xmlns:a16="http://schemas.microsoft.com/office/drawing/2014/main" id="{037EC256-1C4A-378D-30BE-F0B9002DF1F7}"/>
                </a:ext>
              </a:extLst>
            </p:cNvPr>
            <p:cNvPicPr>
              <a:picLocks noChangeAspect="1"/>
            </p:cNvPicPr>
            <p:nvPr/>
          </p:nvPicPr>
          <p:blipFill>
            <a:blip r:embed="rId3"/>
            <a:srcRect/>
            <a:stretch>
              <a:fillRect/>
            </a:stretch>
          </p:blipFill>
          <p:spPr>
            <a:xfrm rot="-64891">
              <a:off x="2004746" y="9539588"/>
              <a:ext cx="552464" cy="518626"/>
            </a:xfrm>
            <a:prstGeom prst="rect">
              <a:avLst/>
            </a:prstGeom>
          </p:spPr>
        </p:pic>
        <p:pic>
          <p:nvPicPr>
            <p:cNvPr id="16" name="Picture 29">
              <a:extLst>
                <a:ext uri="{FF2B5EF4-FFF2-40B4-BE49-F238E27FC236}">
                  <a16:creationId xmlns:a16="http://schemas.microsoft.com/office/drawing/2014/main" id="{548B205F-ACBC-49FE-6E72-62DBC448C8B8}"/>
                </a:ext>
              </a:extLst>
            </p:cNvPr>
            <p:cNvPicPr>
              <a:picLocks noChangeAspect="1"/>
            </p:cNvPicPr>
            <p:nvPr/>
          </p:nvPicPr>
          <p:blipFill>
            <a:blip r:embed="rId3"/>
            <a:srcRect/>
            <a:stretch>
              <a:fillRect/>
            </a:stretch>
          </p:blipFill>
          <p:spPr>
            <a:xfrm rot="-64891">
              <a:off x="587427" y="9539588"/>
              <a:ext cx="552464" cy="518626"/>
            </a:xfrm>
            <a:prstGeom prst="rect">
              <a:avLst/>
            </a:prstGeom>
          </p:spPr>
        </p:pic>
        <p:pic>
          <p:nvPicPr>
            <p:cNvPr id="17" name="Picture 29">
              <a:extLst>
                <a:ext uri="{FF2B5EF4-FFF2-40B4-BE49-F238E27FC236}">
                  <a16:creationId xmlns:a16="http://schemas.microsoft.com/office/drawing/2014/main" id="{2AA8E9E4-7195-A9D6-AAB6-17B347530384}"/>
                </a:ext>
              </a:extLst>
            </p:cNvPr>
            <p:cNvPicPr>
              <a:picLocks noChangeAspect="1"/>
            </p:cNvPicPr>
            <p:nvPr/>
          </p:nvPicPr>
          <p:blipFill>
            <a:blip r:embed="rId3"/>
            <a:srcRect/>
            <a:stretch>
              <a:fillRect/>
            </a:stretch>
          </p:blipFill>
          <p:spPr>
            <a:xfrm rot="-64891">
              <a:off x="3422064" y="9539589"/>
              <a:ext cx="552464" cy="518626"/>
            </a:xfrm>
            <a:prstGeom prst="rect">
              <a:avLst/>
            </a:prstGeom>
          </p:spPr>
        </p:pic>
      </p:grpSp>
      <p:pic>
        <p:nvPicPr>
          <p:cNvPr id="18" name="Picture 17">
            <a:extLst>
              <a:ext uri="{FF2B5EF4-FFF2-40B4-BE49-F238E27FC236}">
                <a16:creationId xmlns:a16="http://schemas.microsoft.com/office/drawing/2014/main" id="{DFB8A6D4-22BC-E6BB-18AB-78C477A425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609" y="1642626"/>
            <a:ext cx="5639224" cy="3105612"/>
          </a:xfrm>
          <a:prstGeom prst="rect">
            <a:avLst/>
          </a:prstGeom>
        </p:spPr>
      </p:pic>
    </p:spTree>
    <p:extLst>
      <p:ext uri="{BB962C8B-B14F-4D97-AF65-F5344CB8AC3E}">
        <p14:creationId xmlns:p14="http://schemas.microsoft.com/office/powerpoint/2010/main" val="67917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randombar(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out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3F0377D-8214-C26D-AE24-2B1CC6EBA636}"/>
              </a:ext>
            </a:extLst>
          </p:cNvPr>
          <p:cNvGrpSpPr/>
          <p:nvPr/>
        </p:nvGrpSpPr>
        <p:grpSpPr>
          <a:xfrm>
            <a:off x="3490685" y="2194683"/>
            <a:ext cx="5973338" cy="938263"/>
            <a:chOff x="666615" y="2316286"/>
            <a:chExt cx="8960007" cy="1407395"/>
          </a:xfrm>
        </p:grpSpPr>
        <p:sp>
          <p:nvSpPr>
            <p:cNvPr id="11" name="Rectangle 10">
              <a:extLst>
                <a:ext uri="{FF2B5EF4-FFF2-40B4-BE49-F238E27FC236}">
                  <a16:creationId xmlns:a16="http://schemas.microsoft.com/office/drawing/2014/main" id="{DB5674FF-9BE3-B18F-4E90-5D7F8CF5D577}"/>
                </a:ext>
              </a:extLst>
            </p:cNvPr>
            <p:cNvSpPr/>
            <p:nvPr/>
          </p:nvSpPr>
          <p:spPr>
            <a:xfrm>
              <a:off x="666615" y="2316286"/>
              <a:ext cx="8356280" cy="861582"/>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UTM Avo" panose="02040603050506020204" pitchFamily="18" charset="0"/>
                  <a:ea typeface="Arial" panose="020B0604020202020204" pitchFamily="34" charset="0"/>
                  <a:cs typeface="Arial" panose="020B0604020202020204" pitchFamily="34" charset="0"/>
                </a:rPr>
                <a:t>Nhiệm</a:t>
              </a:r>
              <a:r>
                <a:rPr lang="en-US" sz="2400" b="1" dirty="0">
                  <a:solidFill>
                    <a:prstClr val="white"/>
                  </a:solidFill>
                  <a:latin typeface="UTM Avo" panose="02040603050506020204" pitchFamily="18" charset="0"/>
                  <a:ea typeface="Arial" panose="020B0604020202020204" pitchFamily="34" charset="0"/>
                  <a:cs typeface="Arial" panose="020B0604020202020204" pitchFamily="34" charset="0"/>
                </a:rPr>
                <a:t> </a:t>
              </a:r>
              <a:r>
                <a:rPr lang="en-US" sz="2400" b="1" dirty="0" err="1">
                  <a:solidFill>
                    <a:prstClr val="white"/>
                  </a:solidFill>
                  <a:latin typeface="UTM Avo" panose="02040603050506020204" pitchFamily="18" charset="0"/>
                  <a:ea typeface="Arial" panose="020B0604020202020204" pitchFamily="34" charset="0"/>
                  <a:cs typeface="Arial" panose="020B0604020202020204" pitchFamily="34" charset="0"/>
                </a:rPr>
                <a:t>vụ</a:t>
              </a:r>
              <a:r>
                <a:rPr lang="en-US" sz="2400" b="1" dirty="0">
                  <a:solidFill>
                    <a:prstClr val="white"/>
                  </a:solidFill>
                  <a:latin typeface="UTM Avo" panose="02040603050506020204" pitchFamily="18" charset="0"/>
                  <a:ea typeface="Arial" panose="020B0604020202020204" pitchFamily="34" charset="0"/>
                  <a:cs typeface="Arial" panose="020B0604020202020204" pitchFamily="34" charset="0"/>
                </a:rPr>
                <a:t> 2: LÀM VIỆC CẢ LỚP</a:t>
              </a:r>
            </a:p>
          </p:txBody>
        </p:sp>
        <p:pic>
          <p:nvPicPr>
            <p:cNvPr id="12" name="Picture 29">
              <a:extLst>
                <a:ext uri="{FF2B5EF4-FFF2-40B4-BE49-F238E27FC236}">
                  <a16:creationId xmlns:a16="http://schemas.microsoft.com/office/drawing/2014/main" id="{532E3A86-4D0C-17C1-2F74-222B1C5AAE9F}"/>
                </a:ext>
              </a:extLst>
            </p:cNvPr>
            <p:cNvPicPr>
              <a:picLocks noChangeAspect="1"/>
            </p:cNvPicPr>
            <p:nvPr/>
          </p:nvPicPr>
          <p:blipFill>
            <a:blip r:embed="rId3"/>
            <a:srcRect/>
            <a:stretch>
              <a:fillRect/>
            </a:stretch>
          </p:blipFill>
          <p:spPr>
            <a:xfrm rot="21535109">
              <a:off x="8801626" y="2939042"/>
              <a:ext cx="824996" cy="784639"/>
            </a:xfrm>
            <a:prstGeom prst="rect">
              <a:avLst/>
            </a:prstGeom>
          </p:spPr>
        </p:pic>
      </p:grpSp>
      <p:grpSp>
        <p:nvGrpSpPr>
          <p:cNvPr id="13" name="Group 12">
            <a:extLst>
              <a:ext uri="{FF2B5EF4-FFF2-40B4-BE49-F238E27FC236}">
                <a16:creationId xmlns:a16="http://schemas.microsoft.com/office/drawing/2014/main" id="{E8413EA9-207D-8FAF-32D7-C9B3DA6EF558}"/>
              </a:ext>
            </a:extLst>
          </p:cNvPr>
          <p:cNvGrpSpPr/>
          <p:nvPr/>
        </p:nvGrpSpPr>
        <p:grpSpPr>
          <a:xfrm>
            <a:off x="529731" y="2963434"/>
            <a:ext cx="11115389" cy="1129989"/>
            <a:chOff x="232067" y="3649506"/>
            <a:chExt cx="14912858" cy="1694984"/>
          </a:xfrm>
        </p:grpSpPr>
        <p:pic>
          <p:nvPicPr>
            <p:cNvPr id="14" name="Picture 29">
              <a:extLst>
                <a:ext uri="{FF2B5EF4-FFF2-40B4-BE49-F238E27FC236}">
                  <a16:creationId xmlns:a16="http://schemas.microsoft.com/office/drawing/2014/main" id="{DB937E2E-C579-688F-EB15-2C36BF2AC007}"/>
                </a:ext>
              </a:extLst>
            </p:cNvPr>
            <p:cNvPicPr>
              <a:picLocks noChangeAspect="1"/>
            </p:cNvPicPr>
            <p:nvPr/>
          </p:nvPicPr>
          <p:blipFill>
            <a:blip r:embed="rId3"/>
            <a:srcRect/>
            <a:stretch>
              <a:fillRect/>
            </a:stretch>
          </p:blipFill>
          <p:spPr>
            <a:xfrm rot="-64891">
              <a:off x="232067" y="4006725"/>
              <a:ext cx="395288" cy="371077"/>
            </a:xfrm>
            <a:prstGeom prst="rect">
              <a:avLst/>
            </a:prstGeom>
          </p:spPr>
        </p:pic>
        <p:sp>
          <p:nvSpPr>
            <p:cNvPr id="15" name="Rectangle 14">
              <a:extLst>
                <a:ext uri="{FF2B5EF4-FFF2-40B4-BE49-F238E27FC236}">
                  <a16:creationId xmlns:a16="http://schemas.microsoft.com/office/drawing/2014/main" id="{00A2F99D-F3FB-8106-0410-42E57AFFB47F}"/>
                </a:ext>
              </a:extLst>
            </p:cNvPr>
            <p:cNvSpPr/>
            <p:nvPr/>
          </p:nvSpPr>
          <p:spPr>
            <a:xfrm>
              <a:off x="630452" y="3649506"/>
              <a:ext cx="14514473" cy="1694984"/>
            </a:xfrm>
            <a:prstGeom prst="rect">
              <a:avLst/>
            </a:prstGeom>
          </p:spPr>
          <p:txBody>
            <a:bodyPr wrap="square">
              <a:spAutoFit/>
            </a:bodyPr>
            <a:lstStyle/>
            <a:p>
              <a:pPr algn="just" defTabSz="609630">
                <a:lnSpc>
                  <a:spcPct val="150000"/>
                </a:lnSpc>
                <a:defRPr/>
              </a:pPr>
              <a:r>
                <a:rPr lang="fr-FR"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fr-FR"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fr-FR"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prstClr val="black"/>
                  </a:solidFill>
                  <a:ea typeface="Calibri" panose="020F0502020204030204" pitchFamily="34" charset="0"/>
                  <a:cs typeface="Arial" panose="020B0604020202020204" pitchFamily="34" charset="0"/>
                </a:rPr>
                <a:t>lên trước lớp đóng vai thể hiện được qua xử lí tình huống, yêu cầu các nhóm khác theo dõi, đóng góp ý kiến. </a:t>
              </a:r>
              <a:endParaRPr lang="vi-VN" sz="24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p:pic>
        <p:nvPicPr>
          <p:cNvPr id="16" name="Picture 9">
            <a:extLst>
              <a:ext uri="{FF2B5EF4-FFF2-40B4-BE49-F238E27FC236}">
                <a16:creationId xmlns:a16="http://schemas.microsoft.com/office/drawing/2014/main" id="{2A2A5B3C-4398-1EAA-222E-F4ABA46D06C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864094" y="4516129"/>
            <a:ext cx="2446665" cy="2122481"/>
          </a:xfrm>
          <a:prstGeom prst="rect">
            <a:avLst/>
          </a:prstGeom>
        </p:spPr>
      </p:pic>
      <p:sp>
        <p:nvSpPr>
          <p:cNvPr id="17" name="TextBox 16">
            <a:extLst>
              <a:ext uri="{FF2B5EF4-FFF2-40B4-BE49-F238E27FC236}">
                <a16:creationId xmlns:a16="http://schemas.microsoft.com/office/drawing/2014/main" id="{F0851A76-4844-9BCB-FDF3-443B12AF3F83}"/>
              </a:ext>
            </a:extLst>
          </p:cNvPr>
          <p:cNvSpPr txBox="1"/>
          <p:nvPr/>
        </p:nvSpPr>
        <p:spPr>
          <a:xfrm>
            <a:off x="644563" y="1444527"/>
            <a:ext cx="9805723" cy="613373"/>
          </a:xfrm>
          <a:prstGeom prst="rect">
            <a:avLst/>
          </a:prstGeom>
          <a:noFill/>
        </p:spPr>
        <p:txBody>
          <a:bodyPr wrap="square" rtlCol="0">
            <a:spAutoFit/>
          </a:bodyPr>
          <a:lstStyle/>
          <a:p>
            <a:pPr>
              <a:lnSpc>
                <a:spcPct val="150000"/>
              </a:lnSpc>
              <a:defRPr/>
            </a:pPr>
            <a:r>
              <a:rPr lang="vi-VN" sz="2600" b="1">
                <a:solidFill>
                  <a:srgbClr val="FF0000"/>
                </a:solidFill>
                <a:latin typeface="+mj-lt"/>
                <a:cs typeface="Arial" panose="020B0604020202020204" pitchFamily="34" charset="0"/>
              </a:rPr>
              <a:t>Hoạt động</a:t>
            </a:r>
            <a:r>
              <a:rPr lang="en-US" sz="2600" b="1">
                <a:solidFill>
                  <a:srgbClr val="FF0000"/>
                </a:solidFill>
                <a:latin typeface="+mj-lt"/>
                <a:cs typeface="Arial" panose="020B0604020202020204" pitchFamily="34" charset="0"/>
              </a:rPr>
              <a:t> 4:</a:t>
            </a:r>
            <a:r>
              <a:rPr lang="vi-VN" sz="2600">
                <a:solidFill>
                  <a:srgbClr val="FF0000"/>
                </a:solidFill>
                <a:latin typeface="+mj-lt"/>
                <a:cs typeface="Arial" panose="020B0604020202020204" pitchFamily="34" charset="0"/>
              </a:rPr>
              <a:t> Xử lí tình huống an toàn trong ăn uống</a:t>
            </a:r>
          </a:p>
        </p:txBody>
      </p:sp>
    </p:spTree>
    <p:extLst>
      <p:ext uri="{BB962C8B-B14F-4D97-AF65-F5344CB8AC3E}">
        <p14:creationId xmlns:p14="http://schemas.microsoft.com/office/powerpoint/2010/main" val="2830864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530DAA8-0ED8-6FC1-B4EC-F014F409E8B0}"/>
              </a:ext>
            </a:extLst>
          </p:cNvPr>
          <p:cNvGrpSpPr/>
          <p:nvPr/>
        </p:nvGrpSpPr>
        <p:grpSpPr>
          <a:xfrm>
            <a:off x="725911" y="1032607"/>
            <a:ext cx="10740177" cy="5199185"/>
            <a:chOff x="1066632" y="-878712"/>
            <a:chExt cx="15803404" cy="12069206"/>
          </a:xfrm>
        </p:grpSpPr>
        <p:pic>
          <p:nvPicPr>
            <p:cNvPr id="3" name="Picture 3">
              <a:extLst>
                <a:ext uri="{FF2B5EF4-FFF2-40B4-BE49-F238E27FC236}">
                  <a16:creationId xmlns:a16="http://schemas.microsoft.com/office/drawing/2014/main" id="{45F794E3-C63B-CEF1-0106-7B733207222E}"/>
                </a:ext>
              </a:extLst>
            </p:cNvPr>
            <p:cNvPicPr>
              <a:picLocks noChangeAspect="1"/>
            </p:cNvPicPr>
            <p:nvPr/>
          </p:nvPicPr>
          <p:blipFill>
            <a:blip r:embed="rId3"/>
            <a:srcRect/>
            <a:stretch>
              <a:fillRect/>
            </a:stretch>
          </p:blipFill>
          <p:spPr>
            <a:xfrm>
              <a:off x="1066632" y="-878712"/>
              <a:ext cx="15803404" cy="12069206"/>
            </a:xfrm>
            <a:prstGeom prst="rect">
              <a:avLst/>
            </a:prstGeom>
          </p:spPr>
        </p:pic>
        <p:sp>
          <p:nvSpPr>
            <p:cNvPr id="4" name="Rectangle 3">
              <a:extLst>
                <a:ext uri="{FF2B5EF4-FFF2-40B4-BE49-F238E27FC236}">
                  <a16:creationId xmlns:a16="http://schemas.microsoft.com/office/drawing/2014/main" id="{0EB14A0F-4E2B-9DF3-3C20-94C5186FDC5A}"/>
                </a:ext>
              </a:extLst>
            </p:cNvPr>
            <p:cNvSpPr/>
            <p:nvPr/>
          </p:nvSpPr>
          <p:spPr>
            <a:xfrm>
              <a:off x="3818037" y="2483356"/>
              <a:ext cx="10767120" cy="3890243"/>
            </a:xfrm>
            <a:prstGeom prst="rect">
              <a:avLst/>
            </a:prstGeom>
          </p:spPr>
          <p:txBody>
            <a:bodyPr wrap="square">
              <a:spAutoFit/>
            </a:bodyPr>
            <a:lstStyle/>
            <a:p>
              <a:pPr algn="just">
                <a:lnSpc>
                  <a:spcPct val="150000"/>
                </a:lnSpc>
              </a:pPr>
              <a:r>
                <a:rPr lang="vi-VN" sz="2400" dirty="0">
                  <a:solidFill>
                    <a:srgbClr val="000000"/>
                  </a:solidFill>
                  <a:ea typeface="Times New Roman" panose="02020603050405020304" pitchFamily="18" charset="0"/>
                  <a:cs typeface="Arial" panose="020B0604020202020204" pitchFamily="34" charset="0"/>
                </a:rPr>
                <a:t>Các em hãy lưu ý thực hiện ăn uống đảm bảo vệ sinh an toàn thực phẩm hằng ngày và nhắc nhở mọi người xung quanh cùng thực hiện. </a:t>
              </a:r>
            </a:p>
          </p:txBody>
        </p:sp>
      </p:grpSp>
      <p:sp>
        <p:nvSpPr>
          <p:cNvPr id="5" name="TextBox 4">
            <a:extLst>
              <a:ext uri="{FF2B5EF4-FFF2-40B4-BE49-F238E27FC236}">
                <a16:creationId xmlns:a16="http://schemas.microsoft.com/office/drawing/2014/main" id="{697C62A1-0096-4188-3873-B1844D0F9FD3}"/>
              </a:ext>
            </a:extLst>
          </p:cNvPr>
          <p:cNvSpPr txBox="1"/>
          <p:nvPr/>
        </p:nvSpPr>
        <p:spPr>
          <a:xfrm>
            <a:off x="1250396" y="1765470"/>
            <a:ext cx="9691205" cy="715452"/>
          </a:xfrm>
          <a:prstGeom prst="rect">
            <a:avLst/>
          </a:prstGeom>
        </p:spPr>
        <p:txBody>
          <a:bodyPr lIns="0" tIns="0" rIns="0" bIns="0" rtlCol="0" anchor="t">
            <a:spAutoFit/>
          </a:bodyPr>
          <a:lstStyle/>
          <a:p>
            <a:pPr algn="ctr">
              <a:lnSpc>
                <a:spcPts val="6400"/>
              </a:lnSpc>
              <a:spcBef>
                <a:spcPct val="0"/>
              </a:spcBef>
            </a:pPr>
            <a:r>
              <a:rPr lang="vi-VN" sz="3600" b="1" spc="133" dirty="0">
                <a:solidFill>
                  <a:srgbClr val="FF0000"/>
                </a:solidFill>
                <a:latin typeface="+mj-lt"/>
                <a:cs typeface="Arial" panose="020B0604020202020204" pitchFamily="34" charset="0"/>
              </a:rPr>
              <a:t>KẾT LUẬN</a:t>
            </a:r>
            <a:endParaRPr lang="en-US" sz="3600" b="1" spc="133" dirty="0">
              <a:solidFill>
                <a:srgbClr val="FF0000"/>
              </a:solidFill>
              <a:latin typeface="+mj-lt"/>
              <a:cs typeface="Arial" panose="020B0604020202020204" pitchFamily="34" charset="0"/>
            </a:endParaRPr>
          </a:p>
        </p:txBody>
      </p:sp>
      <p:pic>
        <p:nvPicPr>
          <p:cNvPr id="6" name="Picture 5">
            <a:extLst>
              <a:ext uri="{FF2B5EF4-FFF2-40B4-BE49-F238E27FC236}">
                <a16:creationId xmlns:a16="http://schemas.microsoft.com/office/drawing/2014/main" id="{7CFE770D-3BD9-3703-5DF2-715F7A8E109A}"/>
              </a:ext>
            </a:extLst>
          </p:cNvPr>
          <p:cNvPicPr>
            <a:picLocks noChangeAspect="1"/>
          </p:cNvPicPr>
          <p:nvPr/>
        </p:nvPicPr>
        <p:blipFill>
          <a:blip r:embed="rId4"/>
          <a:stretch>
            <a:fillRect/>
          </a:stretch>
        </p:blipFill>
        <p:spPr>
          <a:xfrm>
            <a:off x="3801079" y="4219986"/>
            <a:ext cx="4312407" cy="2461527"/>
          </a:xfrm>
          <a:prstGeom prst="rect">
            <a:avLst/>
          </a:prstGeom>
        </p:spPr>
      </p:pic>
    </p:spTree>
    <p:extLst>
      <p:ext uri="{BB962C8B-B14F-4D97-AF65-F5344CB8AC3E}">
        <p14:creationId xmlns:p14="http://schemas.microsoft.com/office/powerpoint/2010/main" val="19550890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36919" y="293718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105D55-3ADD-D843-B976-C38DF0C7D006}"/>
              </a:ext>
            </a:extLst>
          </p:cNvPr>
          <p:cNvPicPr>
            <a:picLocks noChangeAspect="1"/>
          </p:cNvPicPr>
          <p:nvPr/>
        </p:nvPicPr>
        <p:blipFill rotWithShape="1">
          <a:blip r:embed="rId3">
            <a:extLst>
              <a:ext uri="{28A0092B-C50C-407E-A947-70E740481C1C}">
                <a14:useLocalDpi xmlns:a14="http://schemas.microsoft.com/office/drawing/2010/main" val="0"/>
              </a:ext>
            </a:extLst>
          </a:blip>
          <a:srcRect l="11009" t="25144" r="9879" b="35766"/>
          <a:stretch/>
        </p:blipFill>
        <p:spPr>
          <a:xfrm>
            <a:off x="1342103" y="2566218"/>
            <a:ext cx="9645446" cy="1356853"/>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36919" y="293718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98CFF7-E0DE-6D7E-5CD2-B55223F9BC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272" y="1573054"/>
            <a:ext cx="9036527" cy="5098484"/>
          </a:xfrm>
          <a:prstGeom prst="rect">
            <a:avLst/>
          </a:prstGeom>
        </p:spPr>
      </p:pic>
    </p:spTree>
    <p:extLst>
      <p:ext uri="{BB962C8B-B14F-4D97-AF65-F5344CB8AC3E}">
        <p14:creationId xmlns:p14="http://schemas.microsoft.com/office/powerpoint/2010/main" val="52257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757507" y="5355353"/>
            <a:ext cx="4830494" cy="830997"/>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D</a:t>
            </a:r>
            <a:r>
              <a:rPr lang="en-US" sz="2400"/>
              <a:t>. Xem thực phẩm nào bao bì đẹp thì mua.</a:t>
            </a:r>
            <a:endParaRPr lang="en-US" sz="2400" dirty="0">
              <a:latin typeface="UTM Avo" panose="02040603050506020204" pitchFamily="18" charset="0"/>
              <a:cs typeface="Times New Roman" pitchFamily="18" charset="0"/>
            </a:endParaRPr>
          </a:p>
        </p:txBody>
      </p:sp>
      <p:sp>
        <p:nvSpPr>
          <p:cNvPr id="17" name="dapanb"/>
          <p:cNvSpPr txBox="1"/>
          <p:nvPr/>
        </p:nvSpPr>
        <p:spPr>
          <a:xfrm>
            <a:off x="757507" y="3175801"/>
            <a:ext cx="4830493"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B</a:t>
            </a:r>
            <a:r>
              <a:rPr lang="en-US" sz="2400"/>
              <a:t>. Kiểm tra hạn sử dụng của thực phẩm.</a:t>
            </a:r>
            <a:endParaRPr lang="en-US" sz="2400" dirty="0">
              <a:latin typeface="UTM Avo" panose="02040603050506020204" pitchFamily="18" charset="0"/>
              <a:cs typeface="Times New Roman" pitchFamily="18" charset="0"/>
            </a:endParaRPr>
          </a:p>
        </p:txBody>
      </p:sp>
      <p:sp>
        <p:nvSpPr>
          <p:cNvPr id="18" name="dapanc"/>
          <p:cNvSpPr txBox="1"/>
          <p:nvPr/>
        </p:nvSpPr>
        <p:spPr>
          <a:xfrm>
            <a:off x="757507" y="4450243"/>
            <a:ext cx="4830493"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C</a:t>
            </a:r>
            <a:r>
              <a:rPr lang="en-US" sz="2400"/>
              <a:t>. Không xem hạn sử dụng.</a:t>
            </a:r>
            <a:endParaRPr lang="en-US" sz="2400" dirty="0">
              <a:latin typeface="UTM Avo" panose="02040603050506020204" pitchFamily="18" charset="0"/>
              <a:cs typeface="Times New Roman" pitchFamily="18" charset="0"/>
            </a:endParaRPr>
          </a:p>
        </p:txBody>
      </p:sp>
      <p:sp>
        <p:nvSpPr>
          <p:cNvPr id="19" name="dapand"/>
          <p:cNvSpPr txBox="1"/>
          <p:nvPr/>
        </p:nvSpPr>
        <p:spPr>
          <a:xfrm>
            <a:off x="757507" y="1901359"/>
            <a:ext cx="4830493"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A</a:t>
            </a:r>
            <a:r>
              <a:rPr lang="en-US" sz="2400"/>
              <a:t>. Mua thực phẩm không cần xem xét.</a:t>
            </a:r>
            <a:endParaRPr lang="en-US" sz="2400" dirty="0">
              <a:latin typeface="UTM Avo" panose="02040603050506020204" pitchFamily="18" charset="0"/>
              <a:cs typeface="Times New Roman" pitchFamily="18" charset="0"/>
            </a:endParaRPr>
          </a:p>
        </p:txBody>
      </p:sp>
      <p:sp>
        <p:nvSpPr>
          <p:cNvPr id="22" name="cauhoi"/>
          <p:cNvSpPr/>
          <p:nvPr/>
        </p:nvSpPr>
        <p:spPr>
          <a:xfrm>
            <a:off x="2608134" y="29022"/>
            <a:ext cx="6440616" cy="174262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433550" y="173722"/>
            <a:ext cx="4940467" cy="1384995"/>
          </a:xfrm>
          <a:prstGeom prst="rect">
            <a:avLst/>
          </a:prstGeom>
          <a:noFill/>
        </p:spPr>
        <p:txBody>
          <a:bodyPr wrap="square" rtlCol="0">
            <a:spAutoFit/>
          </a:bodyPr>
          <a:lstStyle/>
          <a:p>
            <a:pPr algn="ctr"/>
            <a:r>
              <a:rPr lang="vi-VN" sz="2800"/>
              <a:t>Câu hỏi 1: Hành động nào dưới đây em nên làm khi đi siêu thị?</a:t>
            </a:r>
            <a:endParaRPr lang="en-US" sz="28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0905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FF000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00B05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991503" y="2210295"/>
            <a:ext cx="4970407" cy="477054"/>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A</a:t>
            </a:r>
            <a:r>
              <a:rPr lang="en-US" sz="2400"/>
              <a:t>. Để riêng đồ sống với đồ chín.</a:t>
            </a:r>
            <a:endParaRPr lang="en-US" sz="2400" dirty="0">
              <a:latin typeface="UTM Avo" panose="02040603050506020204" pitchFamily="18" charset="0"/>
              <a:cs typeface="Times New Roman" pitchFamily="18" charset="0"/>
            </a:endParaRPr>
          </a:p>
        </p:txBody>
      </p:sp>
      <p:sp>
        <p:nvSpPr>
          <p:cNvPr id="17" name="dapanb"/>
          <p:cNvSpPr txBox="1"/>
          <p:nvPr/>
        </p:nvSpPr>
        <p:spPr>
          <a:xfrm>
            <a:off x="991503" y="3311222"/>
            <a:ext cx="4970405" cy="477054"/>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pt-BR" sz="2400" dirty="0"/>
              <a:t>B</a:t>
            </a:r>
            <a:r>
              <a:rPr lang="pt-BR" sz="2400"/>
              <a:t>. </a:t>
            </a:r>
            <a:r>
              <a:rPr lang="en-US" sz="2400"/>
              <a:t>Đậy nắp hộp, lọ dựng gia vị.</a:t>
            </a:r>
            <a:endParaRPr lang="en-US" sz="2400" dirty="0">
              <a:latin typeface="UTM Avo" panose="02040603050506020204" pitchFamily="18" charset="0"/>
              <a:cs typeface="Times New Roman" pitchFamily="18" charset="0"/>
            </a:endParaRPr>
          </a:p>
        </p:txBody>
      </p:sp>
      <p:sp>
        <p:nvSpPr>
          <p:cNvPr id="18" name="dapanc"/>
          <p:cNvSpPr txBox="1"/>
          <p:nvPr/>
        </p:nvSpPr>
        <p:spPr>
          <a:xfrm>
            <a:off x="991503" y="4412149"/>
            <a:ext cx="4952043" cy="477054"/>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C</a:t>
            </a:r>
            <a:r>
              <a:rPr lang="vi-VN" sz="2400"/>
              <a:t>. </a:t>
            </a:r>
            <a:r>
              <a:rPr lang="en-US" sz="2400"/>
              <a:t>Bảo quản đồ chín cẩn thận.</a:t>
            </a:r>
            <a:endParaRPr lang="en-US" sz="2400" dirty="0">
              <a:latin typeface="UTM Avo" panose="02040603050506020204" pitchFamily="18" charset="0"/>
              <a:cs typeface="Times New Roman" pitchFamily="18" charset="0"/>
            </a:endParaRPr>
          </a:p>
        </p:txBody>
      </p:sp>
      <p:sp>
        <p:nvSpPr>
          <p:cNvPr id="19" name="dapand"/>
          <p:cNvSpPr txBox="1"/>
          <p:nvPr/>
        </p:nvSpPr>
        <p:spPr>
          <a:xfrm>
            <a:off x="991503" y="5513077"/>
            <a:ext cx="4952043"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D</a:t>
            </a:r>
            <a:r>
              <a:rPr lang="vi-VN" sz="2400"/>
              <a:t>. </a:t>
            </a:r>
            <a:r>
              <a:rPr lang="en-US" sz="2400"/>
              <a:t>Để thực phẩm chín và sống chung một chỗ.</a:t>
            </a:r>
            <a:endParaRPr lang="en-US" sz="2400" dirty="0">
              <a:latin typeface="UTM Avo" panose="02040603050506020204" pitchFamily="18" charset="0"/>
              <a:cs typeface="Times New Roman" pitchFamily="18" charset="0"/>
            </a:endParaRPr>
          </a:p>
        </p:txBody>
      </p:sp>
      <p:sp>
        <p:nvSpPr>
          <p:cNvPr id="22" name="cauhoi"/>
          <p:cNvSpPr/>
          <p:nvPr/>
        </p:nvSpPr>
        <p:spPr>
          <a:xfrm>
            <a:off x="2893883" y="29022"/>
            <a:ext cx="7442429" cy="200932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767768" y="315690"/>
            <a:ext cx="5694658" cy="1384995"/>
          </a:xfrm>
          <a:prstGeom prst="rect">
            <a:avLst/>
          </a:prstGeom>
          <a:noFill/>
        </p:spPr>
        <p:txBody>
          <a:bodyPr wrap="square" rtlCol="0">
            <a:spAutoFit/>
          </a:bodyPr>
          <a:lstStyle/>
          <a:p>
            <a:pPr algn="ctr"/>
            <a:r>
              <a:rPr lang="en-US" sz="2800"/>
              <a:t>Câu hỏi 2: Những việc nào thể hiện em biết cách đảm bảo vệ sinh an toàn thực phẩm?</a:t>
            </a:r>
            <a:endParaRPr lang="en-US" sz="2800" dirty="0">
              <a:latin typeface="UTM Avo" panose="02040603050506020204" pitchFamily="18" charset="0"/>
              <a:cs typeface="Times New Roman" pitchFamily="18" charset="0"/>
            </a:endParaRPr>
          </a:p>
        </p:txBody>
      </p:sp>
      <p:pic>
        <p:nvPicPr>
          <p:cNvPr id="20" name="Picture 19">
            <a:extLst>
              <a:ext uri="{FF2B5EF4-FFF2-40B4-BE49-F238E27FC236}">
                <a16:creationId xmlns:a16="http://schemas.microsoft.com/office/drawing/2014/main" id="{E45997B1-1714-4ED1-9087-70955DE512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4281231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6"/>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withEffect">
                                  <p:stCondLst>
                                    <p:cond delay="0"/>
                                  </p:stCondLst>
                                  <p:childTnLst>
                                    <p:animClr clrSpc="rgb" dir="cw">
                                      <p:cBhvr>
                                        <p:cTn id="35" dur="2000" fill="hold"/>
                                        <p:tgtEl>
                                          <p:spTgt spid="16"/>
                                        </p:tgtEl>
                                        <p:attrNameLst>
                                          <p:attrName>fillcolor</p:attrName>
                                        </p:attrNameLst>
                                      </p:cBhvr>
                                      <p:to>
                                        <a:srgbClr val="00B050"/>
                                      </p:to>
                                    </p:animClr>
                                    <p:set>
                                      <p:cBhvr>
                                        <p:cTn id="36" dur="2000" fill="hold"/>
                                        <p:tgtEl>
                                          <p:spTgt spid="16"/>
                                        </p:tgtEl>
                                        <p:attrNameLst>
                                          <p:attrName>fill.type</p:attrName>
                                        </p:attrNameLst>
                                      </p:cBhvr>
                                      <p:to>
                                        <p:strVal val="solid"/>
                                      </p:to>
                                    </p:set>
                                    <p:set>
                                      <p:cBhvr>
                                        <p:cTn id="37" dur="2000" fill="hold"/>
                                        <p:tgtEl>
                                          <p:spTgt spid="16"/>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17"/>
                                        </p:tgtEl>
                                        <p:attrNameLst>
                                          <p:attrName>fillcolor</p:attrName>
                                        </p:attrNameLst>
                                      </p:cBhvr>
                                      <p:to>
                                        <a:srgbClr val="00B050"/>
                                      </p:to>
                                    </p:animClr>
                                    <p:set>
                                      <p:cBhvr>
                                        <p:cTn id="43" dur="2000" fill="hold"/>
                                        <p:tgtEl>
                                          <p:spTgt spid="17"/>
                                        </p:tgtEl>
                                        <p:attrNameLst>
                                          <p:attrName>fill.type</p:attrName>
                                        </p:attrNameLst>
                                      </p:cBhvr>
                                      <p:to>
                                        <p:strVal val="solid"/>
                                      </p:to>
                                    </p:set>
                                    <p:set>
                                      <p:cBhvr>
                                        <p:cTn id="44" dur="2000" fill="hold"/>
                                        <p:tgtEl>
                                          <p:spTgt spid="1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7"/>
                  </p:tgtEl>
                </p:cond>
              </p:nextCondLst>
            </p:seq>
            <p:seq concurrent="1" nextAc="seek">
              <p:cTn id="45" restart="whenNotActive" fill="hold" evtFilter="cancelBubble" nodeType="interactiveSeq">
                <p:stCondLst>
                  <p:cond evt="onClick" delay="0">
                    <p:tgtEl>
                      <p:spTgt spid="18"/>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2000" fill="hold"/>
                                        <p:tgtEl>
                                          <p:spTgt spid="18"/>
                                        </p:tgtEl>
                                        <p:attrNameLst>
                                          <p:attrName>fillcolor</p:attrName>
                                        </p:attrNameLst>
                                      </p:cBhvr>
                                      <p:to>
                                        <a:srgbClr val="00B050"/>
                                      </p:to>
                                    </p:animClr>
                                    <p:set>
                                      <p:cBhvr>
                                        <p:cTn id="50" dur="2000" fill="hold"/>
                                        <p:tgtEl>
                                          <p:spTgt spid="18"/>
                                        </p:tgtEl>
                                        <p:attrNameLst>
                                          <p:attrName>fill.type</p:attrName>
                                        </p:attrNameLst>
                                      </p:cBhvr>
                                      <p:to>
                                        <p:strVal val="solid"/>
                                      </p:to>
                                    </p:set>
                                    <p:set>
                                      <p:cBhvr>
                                        <p:cTn id="51" dur="2000" fill="hold"/>
                                        <p:tgtEl>
                                          <p:spTgt spid="18"/>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9"/>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2000" fill="hold"/>
                                        <p:tgtEl>
                                          <p:spTgt spid="19"/>
                                        </p:tgtEl>
                                        <p:attrNameLst>
                                          <p:attrName>fillcolor</p:attrName>
                                        </p:attrNameLst>
                                      </p:cBhvr>
                                      <p:to>
                                        <a:srgbClr val="FF0000"/>
                                      </p:to>
                                    </p:animClr>
                                    <p:set>
                                      <p:cBhvr>
                                        <p:cTn id="57" dur="2000" fill="hold"/>
                                        <p:tgtEl>
                                          <p:spTgt spid="19"/>
                                        </p:tgtEl>
                                        <p:attrNameLst>
                                          <p:attrName>fill.type</p:attrName>
                                        </p:attrNameLst>
                                      </p:cBhvr>
                                      <p:to>
                                        <p:strVal val="solid"/>
                                      </p:to>
                                    </p:set>
                                    <p:set>
                                      <p:cBhvr>
                                        <p:cTn id="58" dur="2000" fill="hold"/>
                                        <p:tgtEl>
                                          <p:spTgt spid="19"/>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664028" y="5341538"/>
            <a:ext cx="5475515"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D</a:t>
            </a:r>
            <a:r>
              <a:rPr lang="vi-VN" sz="2400"/>
              <a:t>. </a:t>
            </a:r>
            <a:r>
              <a:rPr lang="en-US" sz="2400"/>
              <a:t>Bôi bẩn lên dụng cụ ăn uống.</a:t>
            </a:r>
            <a:endParaRPr lang="en-US" sz="2400" dirty="0">
              <a:latin typeface="UTM Avo" panose="02040603050506020204" pitchFamily="18" charset="0"/>
              <a:cs typeface="Times New Roman" pitchFamily="18" charset="0"/>
            </a:endParaRPr>
          </a:p>
        </p:txBody>
      </p:sp>
      <p:sp>
        <p:nvSpPr>
          <p:cNvPr id="17" name="dapanb"/>
          <p:cNvSpPr txBox="1"/>
          <p:nvPr/>
        </p:nvSpPr>
        <p:spPr>
          <a:xfrm>
            <a:off x="664028" y="3309341"/>
            <a:ext cx="5475516"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a:t>B. Ngồi ngay ngắn ở chỗ của mình.</a:t>
            </a:r>
            <a:endParaRPr lang="en-US" sz="2400" dirty="0">
              <a:latin typeface="UTM Avo" panose="02040603050506020204" pitchFamily="18" charset="0"/>
              <a:cs typeface="Times New Roman" pitchFamily="18" charset="0"/>
            </a:endParaRPr>
          </a:p>
        </p:txBody>
      </p:sp>
      <p:sp>
        <p:nvSpPr>
          <p:cNvPr id="18" name="dapanc"/>
          <p:cNvSpPr txBox="1"/>
          <p:nvPr/>
        </p:nvSpPr>
        <p:spPr>
          <a:xfrm>
            <a:off x="664028" y="4325440"/>
            <a:ext cx="5475515"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C</a:t>
            </a:r>
            <a:r>
              <a:rPr lang="en-US" sz="2400"/>
              <a:t>. Chuẩn bị dụng cụ ăn uống.</a:t>
            </a:r>
            <a:endParaRPr lang="en-US" sz="2400" dirty="0">
              <a:latin typeface="UTM Avo" panose="02040603050506020204" pitchFamily="18" charset="0"/>
              <a:cs typeface="Times New Roman" pitchFamily="18" charset="0"/>
            </a:endParaRPr>
          </a:p>
        </p:txBody>
      </p:sp>
      <p:sp>
        <p:nvSpPr>
          <p:cNvPr id="19" name="dapand"/>
          <p:cNvSpPr txBox="1"/>
          <p:nvPr/>
        </p:nvSpPr>
        <p:spPr>
          <a:xfrm>
            <a:off x="664028" y="2293242"/>
            <a:ext cx="5475516"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A</a:t>
            </a:r>
            <a:r>
              <a:rPr lang="en-US" sz="2400"/>
              <a:t>. Rửa tay sạch sẽ.</a:t>
            </a:r>
            <a:endParaRPr lang="en-US" sz="2400" dirty="0">
              <a:latin typeface="UTM Avo" panose="02040603050506020204" pitchFamily="18" charset="0"/>
              <a:cs typeface="Times New Roman" pitchFamily="18" charset="0"/>
            </a:endParaRPr>
          </a:p>
        </p:txBody>
      </p:sp>
      <p:sp>
        <p:nvSpPr>
          <p:cNvPr id="22" name="cauhoi"/>
          <p:cNvSpPr/>
          <p:nvPr/>
        </p:nvSpPr>
        <p:spPr>
          <a:xfrm>
            <a:off x="2893884" y="29022"/>
            <a:ext cx="6707316" cy="197122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93933" y="292897"/>
            <a:ext cx="5454818" cy="1384995"/>
          </a:xfrm>
          <a:prstGeom prst="rect">
            <a:avLst/>
          </a:prstGeom>
          <a:noFill/>
        </p:spPr>
        <p:txBody>
          <a:bodyPr wrap="square" rtlCol="0">
            <a:spAutoFit/>
          </a:bodyPr>
          <a:lstStyle/>
          <a:p>
            <a:pPr algn="ctr"/>
            <a:r>
              <a:rPr lang="vi-VN" sz="2800"/>
              <a:t>Câu hỏi 3: Chọn những đáp án đúng. Trước bữa ăn em nên làm gì</a:t>
            </a:r>
            <a:r>
              <a:rPr lang="en-US" sz="2800"/>
              <a:t>?</a:t>
            </a:r>
            <a:endParaRPr lang="en-US" sz="28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303663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FF000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00B05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00B05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00B05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794657" y="5498192"/>
            <a:ext cx="5983513"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a:t>D</a:t>
            </a:r>
            <a:r>
              <a:rPr lang="vi-VN" sz="2400"/>
              <a:t>.</a:t>
            </a:r>
            <a:r>
              <a:rPr lang="en-US" sz="2400"/>
              <a:t> Để riêng với các thực phẩm sống.</a:t>
            </a:r>
            <a:endParaRPr lang="en-US" sz="2400" dirty="0">
              <a:latin typeface="UTM Avo" panose="02040603050506020204" pitchFamily="18" charset="0"/>
              <a:cs typeface="Times New Roman" pitchFamily="18" charset="0"/>
            </a:endParaRPr>
          </a:p>
        </p:txBody>
      </p:sp>
      <p:sp>
        <p:nvSpPr>
          <p:cNvPr id="17" name="dapanb"/>
          <p:cNvSpPr txBox="1"/>
          <p:nvPr/>
        </p:nvSpPr>
        <p:spPr>
          <a:xfrm>
            <a:off x="794656" y="3640166"/>
            <a:ext cx="5983515"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a:t>B. Để chung thực với thực phẩm sống.</a:t>
            </a:r>
            <a:endParaRPr lang="en-US" sz="2400" dirty="0">
              <a:latin typeface="UTM Avo" panose="02040603050506020204" pitchFamily="18" charset="0"/>
              <a:cs typeface="Times New Roman" pitchFamily="18" charset="0"/>
            </a:endParaRPr>
          </a:p>
        </p:txBody>
      </p:sp>
      <p:sp>
        <p:nvSpPr>
          <p:cNvPr id="18" name="dapanc"/>
          <p:cNvSpPr txBox="1"/>
          <p:nvPr/>
        </p:nvSpPr>
        <p:spPr>
          <a:xfrm>
            <a:off x="794657" y="4569179"/>
            <a:ext cx="5983513"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a:t>C. Bảo quản cẩn thận.</a:t>
            </a:r>
            <a:endParaRPr lang="en-US" sz="2400" dirty="0">
              <a:latin typeface="UTM Avo" panose="02040603050506020204" pitchFamily="18" charset="0"/>
              <a:cs typeface="Times New Roman" pitchFamily="18" charset="0"/>
            </a:endParaRPr>
          </a:p>
        </p:txBody>
      </p:sp>
      <p:sp>
        <p:nvSpPr>
          <p:cNvPr id="19" name="dapand"/>
          <p:cNvSpPr txBox="1"/>
          <p:nvPr/>
        </p:nvSpPr>
        <p:spPr>
          <a:xfrm>
            <a:off x="794657" y="2711153"/>
            <a:ext cx="5983514"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A</a:t>
            </a:r>
            <a:r>
              <a:rPr lang="en-US" sz="2400"/>
              <a:t>. Đậy kín.</a:t>
            </a:r>
            <a:endParaRPr lang="en-US" sz="2400" dirty="0">
              <a:latin typeface="UTM Avo" panose="02040603050506020204" pitchFamily="18" charset="0"/>
              <a:cs typeface="Times New Roman" pitchFamily="18" charset="0"/>
            </a:endParaRPr>
          </a:p>
        </p:txBody>
      </p:sp>
      <p:grpSp>
        <p:nvGrpSpPr>
          <p:cNvPr id="2" name="Group 1">
            <a:extLst>
              <a:ext uri="{FF2B5EF4-FFF2-40B4-BE49-F238E27FC236}">
                <a16:creationId xmlns:a16="http://schemas.microsoft.com/office/drawing/2014/main" id="{C1B5141E-BD27-5E52-B4AE-3A6440E2EA43}"/>
              </a:ext>
            </a:extLst>
          </p:cNvPr>
          <p:cNvGrpSpPr/>
          <p:nvPr/>
        </p:nvGrpSpPr>
        <p:grpSpPr>
          <a:xfrm>
            <a:off x="1558569" y="-1412"/>
            <a:ext cx="8195031" cy="2451520"/>
            <a:chOff x="2182683" y="81040"/>
            <a:chExt cx="8195031" cy="2451520"/>
          </a:xfrm>
        </p:grpSpPr>
        <p:sp>
          <p:nvSpPr>
            <p:cNvPr id="22" name="cauhoi"/>
            <p:cNvSpPr/>
            <p:nvPr/>
          </p:nvSpPr>
          <p:spPr>
            <a:xfrm>
              <a:off x="2182683" y="81040"/>
              <a:ext cx="8195031" cy="2451520"/>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217908" y="342085"/>
              <a:ext cx="6791409" cy="1815882"/>
            </a:xfrm>
            <a:prstGeom prst="rect">
              <a:avLst/>
            </a:prstGeom>
            <a:noFill/>
          </p:spPr>
          <p:txBody>
            <a:bodyPr wrap="square" rtlCol="0">
              <a:spAutoFit/>
            </a:bodyPr>
            <a:lstStyle/>
            <a:p>
              <a:pPr algn="just"/>
              <a:r>
                <a:rPr lang="en-US" sz="2800"/>
                <a:t>Câu hỏi 4: Chọn những đáp án đúng. Với các thực phẩm chín thì em nên làm gì để giữ gìn vệ sinh an toàn trong ăn uống?</a:t>
              </a:r>
              <a:endParaRPr lang="en-US" sz="2800" dirty="0">
                <a:latin typeface="UTM Avo" panose="02040603050506020204" pitchFamily="18" charset="0"/>
                <a:cs typeface="Times New Roman" pitchFamily="18" charset="0"/>
              </a:endParaRPr>
            </a:p>
          </p:txBody>
        </p:sp>
      </p:gr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917771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ppt_x"/>
                                          </p:val>
                                        </p:tav>
                                        <p:tav tm="100000">
                                          <p:val>
                                            <p:strVal val="#ppt_x"/>
                                          </p:val>
                                        </p:tav>
                                      </p:tavLst>
                                    </p:anim>
                                    <p:anim calcmode="lin" valueType="num">
                                      <p:cBhvr additive="base">
                                        <p:cTn id="8" dur="75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ppt_x"/>
                                          </p:val>
                                        </p:tav>
                                        <p:tav tm="100000">
                                          <p:val>
                                            <p:strVal val="#ppt_x"/>
                                          </p:val>
                                        </p:tav>
                                      </p:tavLst>
                                    </p:anim>
                                    <p:anim calcmode="lin" valueType="num">
                                      <p:cBhvr additive="base">
                                        <p:cTn id="12" dur="75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ppt_x"/>
                                          </p:val>
                                        </p:tav>
                                        <p:tav tm="100000">
                                          <p:val>
                                            <p:strVal val="#ppt_x"/>
                                          </p:val>
                                        </p:tav>
                                      </p:tavLst>
                                    </p:anim>
                                    <p:anim calcmode="lin" valueType="num">
                                      <p:cBhvr additive="base">
                                        <p:cTn id="20"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16"/>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withEffect">
                                  <p:stCondLst>
                                    <p:cond delay="0"/>
                                  </p:stCondLst>
                                  <p:childTnLst>
                                    <p:animClr clrSpc="rgb" dir="cw">
                                      <p:cBhvr>
                                        <p:cTn id="25" dur="2000" fill="hold"/>
                                        <p:tgtEl>
                                          <p:spTgt spid="16"/>
                                        </p:tgtEl>
                                        <p:attrNameLst>
                                          <p:attrName>fillcolor</p:attrName>
                                        </p:attrNameLst>
                                      </p:cBhvr>
                                      <p:to>
                                        <a:srgbClr val="00B050"/>
                                      </p:to>
                                    </p:animClr>
                                    <p:set>
                                      <p:cBhvr>
                                        <p:cTn id="26" dur="2000" fill="hold"/>
                                        <p:tgtEl>
                                          <p:spTgt spid="16"/>
                                        </p:tgtEl>
                                        <p:attrNameLst>
                                          <p:attrName>fill.type</p:attrName>
                                        </p:attrNameLst>
                                      </p:cBhvr>
                                      <p:to>
                                        <p:strVal val="solid"/>
                                      </p:to>
                                    </p:set>
                                    <p:set>
                                      <p:cBhvr>
                                        <p:cTn id="27" dur="2000" fill="hold"/>
                                        <p:tgtEl>
                                          <p:spTgt spid="16"/>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withEffect">
                                  <p:stCondLst>
                                    <p:cond delay="0"/>
                                  </p:stCondLst>
                                  <p:childTnLst>
                                    <p:animClr clrSpc="rgb" dir="cw">
                                      <p:cBhvr>
                                        <p:cTn id="32" dur="2000" fill="hold"/>
                                        <p:tgtEl>
                                          <p:spTgt spid="17"/>
                                        </p:tgtEl>
                                        <p:attrNameLst>
                                          <p:attrName>fillcolor</p:attrName>
                                        </p:attrNameLst>
                                      </p:cBhvr>
                                      <p:to>
                                        <a:srgbClr val="FF0000"/>
                                      </p:to>
                                    </p:animClr>
                                    <p:set>
                                      <p:cBhvr>
                                        <p:cTn id="33" dur="2000" fill="hold"/>
                                        <p:tgtEl>
                                          <p:spTgt spid="17"/>
                                        </p:tgtEl>
                                        <p:attrNameLst>
                                          <p:attrName>fill.type</p:attrName>
                                        </p:attrNameLst>
                                      </p:cBhvr>
                                      <p:to>
                                        <p:strVal val="solid"/>
                                      </p:to>
                                    </p:set>
                                    <p:set>
                                      <p:cBhvr>
                                        <p:cTn id="34" dur="2000" fill="hold"/>
                                        <p:tgtEl>
                                          <p:spTgt spid="17"/>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withEffect">
                                  <p:stCondLst>
                                    <p:cond delay="0"/>
                                  </p:stCondLst>
                                  <p:childTnLst>
                                    <p:animClr clrSpc="rgb" dir="cw">
                                      <p:cBhvr>
                                        <p:cTn id="39" dur="2000" fill="hold"/>
                                        <p:tgtEl>
                                          <p:spTgt spid="18"/>
                                        </p:tgtEl>
                                        <p:attrNameLst>
                                          <p:attrName>fillcolor</p:attrName>
                                        </p:attrNameLst>
                                      </p:cBhvr>
                                      <p:to>
                                        <a:srgbClr val="00B050"/>
                                      </p:to>
                                    </p:animClr>
                                    <p:set>
                                      <p:cBhvr>
                                        <p:cTn id="40" dur="2000" fill="hold"/>
                                        <p:tgtEl>
                                          <p:spTgt spid="18"/>
                                        </p:tgtEl>
                                        <p:attrNameLst>
                                          <p:attrName>fill.type</p:attrName>
                                        </p:attrNameLst>
                                      </p:cBhvr>
                                      <p:to>
                                        <p:strVal val="solid"/>
                                      </p:to>
                                    </p:set>
                                    <p:set>
                                      <p:cBhvr>
                                        <p:cTn id="41" dur="2000" fill="hold"/>
                                        <p:tgtEl>
                                          <p:spTgt spid="18"/>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8"/>
                  </p:tgtEl>
                </p:cond>
              </p:nextCondLst>
            </p:seq>
            <p:seq concurrent="1" nextAc="seek">
              <p:cTn id="42" restart="whenNotActive" fill="hold" evtFilter="cancelBubble" nodeType="interactiveSeq">
                <p:stCondLst>
                  <p:cond evt="onClick" delay="0">
                    <p:tgtEl>
                      <p:spTgt spid="19"/>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2000" fill="hold"/>
                                        <p:tgtEl>
                                          <p:spTgt spid="19"/>
                                        </p:tgtEl>
                                        <p:attrNameLst>
                                          <p:attrName>fillcolor</p:attrName>
                                        </p:attrNameLst>
                                      </p:cBhvr>
                                      <p:to>
                                        <a:srgbClr val="00B050"/>
                                      </p:to>
                                    </p:animClr>
                                    <p:set>
                                      <p:cBhvr>
                                        <p:cTn id="47" dur="2000" fill="hold"/>
                                        <p:tgtEl>
                                          <p:spTgt spid="19"/>
                                        </p:tgtEl>
                                        <p:attrNameLst>
                                          <p:attrName>fill.type</p:attrName>
                                        </p:attrNameLst>
                                      </p:cBhvr>
                                      <p:to>
                                        <p:strVal val="solid"/>
                                      </p:to>
                                    </p:set>
                                    <p:set>
                                      <p:cBhvr>
                                        <p:cTn id="48" dur="2000" fill="hold"/>
                                        <p:tgtEl>
                                          <p:spTgt spid="19"/>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3" name="Group 2">
            <a:extLst>
              <a:ext uri="{FF2B5EF4-FFF2-40B4-BE49-F238E27FC236}">
                <a16:creationId xmlns:a16="http://schemas.microsoft.com/office/drawing/2014/main" id="{400D2EB7-817A-CE17-6DE1-3683B38FF890}"/>
              </a:ext>
            </a:extLst>
          </p:cNvPr>
          <p:cNvGrpSpPr/>
          <p:nvPr/>
        </p:nvGrpSpPr>
        <p:grpSpPr>
          <a:xfrm>
            <a:off x="2859315" y="900226"/>
            <a:ext cx="6497107" cy="1401314"/>
            <a:chOff x="4277188" y="623292"/>
            <a:chExt cx="9745661" cy="2101971"/>
          </a:xfrm>
        </p:grpSpPr>
        <p:pic>
          <p:nvPicPr>
            <p:cNvPr id="4" name="Picture 3">
              <a:extLst>
                <a:ext uri="{FF2B5EF4-FFF2-40B4-BE49-F238E27FC236}">
                  <a16:creationId xmlns:a16="http://schemas.microsoft.com/office/drawing/2014/main" id="{68C241FD-0E24-D351-AEB3-DC8D58B4B5F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277188" y="760861"/>
              <a:ext cx="9745661" cy="1964402"/>
            </a:xfrm>
            <a:prstGeom prst="rect">
              <a:avLst/>
            </a:prstGeom>
          </p:spPr>
        </p:pic>
        <p:pic>
          <p:nvPicPr>
            <p:cNvPr id="5" name="Picture 4">
              <a:extLst>
                <a:ext uri="{FF2B5EF4-FFF2-40B4-BE49-F238E27FC236}">
                  <a16:creationId xmlns:a16="http://schemas.microsoft.com/office/drawing/2014/main" id="{DB665D78-F864-4491-0A77-9895F3B34FE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449208" y="623292"/>
              <a:ext cx="1074225" cy="275139"/>
            </a:xfrm>
            <a:prstGeom prst="rect">
              <a:avLst/>
            </a:prstGeom>
          </p:spPr>
        </p:pic>
        <p:sp>
          <p:nvSpPr>
            <p:cNvPr id="6" name="TextBox 26">
              <a:extLst>
                <a:ext uri="{FF2B5EF4-FFF2-40B4-BE49-F238E27FC236}">
                  <a16:creationId xmlns:a16="http://schemas.microsoft.com/office/drawing/2014/main" id="{8FDB8761-4D59-8DB7-7D89-82E19C19537B}"/>
                </a:ext>
              </a:extLst>
            </p:cNvPr>
            <p:cNvSpPr txBox="1"/>
            <p:nvPr/>
          </p:nvSpPr>
          <p:spPr>
            <a:xfrm>
              <a:off x="4800600" y="1060340"/>
              <a:ext cx="8705528" cy="1056540"/>
            </a:xfrm>
            <a:prstGeom prst="rect">
              <a:avLst/>
            </a:prstGeom>
          </p:spPr>
          <p:txBody>
            <a:bodyPr wrap="square" lIns="0" tIns="0" rIns="0" bIns="0" rtlCol="0" anchor="t">
              <a:spAutoFit/>
            </a:bodyPr>
            <a:lstStyle/>
            <a:p>
              <a:pPr algn="ctr">
                <a:lnSpc>
                  <a:spcPts val="6400"/>
                </a:lnSpc>
              </a:pPr>
              <a:r>
                <a:rPr lang="en-US" sz="3200" b="1">
                  <a:solidFill>
                    <a:srgbClr val="FF0000"/>
                  </a:solidFill>
                  <a:latin typeface="+mj-lt"/>
                  <a:cs typeface="Arial" panose="020B0604020202020204" pitchFamily="34" charset="0"/>
                </a:rPr>
                <a:t>HƯỚNG DẪN VỀ NHÀ</a:t>
              </a:r>
              <a:endParaRPr lang="vi-VN" sz="3200" b="1" dirty="0">
                <a:solidFill>
                  <a:srgbClr val="FF0000"/>
                </a:solidFill>
                <a:latin typeface="+mj-lt"/>
                <a:cs typeface="Arial" panose="020B0604020202020204" pitchFamily="34" charset="0"/>
              </a:endParaRPr>
            </a:p>
          </p:txBody>
        </p:sp>
      </p:grpSp>
      <p:pic>
        <p:nvPicPr>
          <p:cNvPr id="7" name="Picture 28">
            <a:extLst>
              <a:ext uri="{FF2B5EF4-FFF2-40B4-BE49-F238E27FC236}">
                <a16:creationId xmlns:a16="http://schemas.microsoft.com/office/drawing/2014/main" id="{F79511A5-3350-505F-CECC-E71E6D405BC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1218" y="5169353"/>
            <a:ext cx="4178554" cy="1688647"/>
          </a:xfrm>
          <a:prstGeom prst="rect">
            <a:avLst/>
          </a:prstGeom>
        </p:spPr>
      </p:pic>
      <p:grpSp>
        <p:nvGrpSpPr>
          <p:cNvPr id="8" name="Group 7">
            <a:extLst>
              <a:ext uri="{FF2B5EF4-FFF2-40B4-BE49-F238E27FC236}">
                <a16:creationId xmlns:a16="http://schemas.microsoft.com/office/drawing/2014/main" id="{7F4CCEBA-434B-FE10-FA8D-647AE2EEFA5B}"/>
              </a:ext>
            </a:extLst>
          </p:cNvPr>
          <p:cNvGrpSpPr/>
          <p:nvPr/>
        </p:nvGrpSpPr>
        <p:grpSpPr>
          <a:xfrm>
            <a:off x="1335314" y="2801953"/>
            <a:ext cx="4579077" cy="2182195"/>
            <a:chOff x="1955316" y="3851407"/>
            <a:chExt cx="6868616" cy="3273293"/>
          </a:xfrm>
        </p:grpSpPr>
        <p:sp>
          <p:nvSpPr>
            <p:cNvPr id="9" name="Rectangle 8">
              <a:extLst>
                <a:ext uri="{FF2B5EF4-FFF2-40B4-BE49-F238E27FC236}">
                  <a16:creationId xmlns:a16="http://schemas.microsoft.com/office/drawing/2014/main" id="{17B8016C-471F-6266-C3C8-0D1B1EAF53A7}"/>
                </a:ext>
              </a:extLst>
            </p:cNvPr>
            <p:cNvSpPr/>
            <p:nvPr/>
          </p:nvSpPr>
          <p:spPr>
            <a:xfrm>
              <a:off x="1955316" y="3851407"/>
              <a:ext cx="6868616" cy="3273293"/>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10" name="Rectangle 9">
              <a:extLst>
                <a:ext uri="{FF2B5EF4-FFF2-40B4-BE49-F238E27FC236}">
                  <a16:creationId xmlns:a16="http://schemas.microsoft.com/office/drawing/2014/main" id="{F0C0BD31-FF17-0045-67EC-609FC13837BD}"/>
                </a:ext>
              </a:extLst>
            </p:cNvPr>
            <p:cNvSpPr/>
            <p:nvPr/>
          </p:nvSpPr>
          <p:spPr>
            <a:xfrm>
              <a:off x="2601011" y="4019713"/>
              <a:ext cx="5450304" cy="2513765"/>
            </a:xfrm>
            <a:prstGeom prst="rect">
              <a:avLst/>
            </a:prstGeom>
          </p:spPr>
          <p:txBody>
            <a:bodyPr wrap="square">
              <a:spAutoFit/>
            </a:bodyPr>
            <a:lstStyle/>
            <a:p>
              <a:pPr algn="ctr">
                <a:lnSpc>
                  <a:spcPct val="150000"/>
                </a:lnSpc>
              </a:pPr>
              <a:r>
                <a:rPr lang="en-US" sz="2400" dirty="0">
                  <a:solidFill>
                    <a:prstClr val="black"/>
                  </a:solidFill>
                  <a:latin typeface="+mj-lt"/>
                  <a:cs typeface="Arial" panose="020B0604020202020204" pitchFamily="34" charset="0"/>
                </a:rPr>
                <a:t> T</a:t>
              </a:r>
              <a:r>
                <a:rPr lang="vi-VN" sz="2400" dirty="0">
                  <a:solidFill>
                    <a:prstClr val="black"/>
                  </a:solidFill>
                  <a:latin typeface="+mj-lt"/>
                  <a:cs typeface="Arial" panose="020B0604020202020204" pitchFamily="34" charset="0"/>
                </a:rPr>
                <a:t>hực hiện ăn uống đảm bảo vệ sinh trong cuộc sống hằng ngày. </a:t>
              </a:r>
              <a:endParaRPr lang="en-US" sz="2400" dirty="0">
                <a:latin typeface="+mj-lt"/>
                <a:cs typeface="Arial" panose="020B0604020202020204" pitchFamily="34" charset="0"/>
              </a:endParaRPr>
            </a:p>
          </p:txBody>
        </p:sp>
      </p:grpSp>
      <p:grpSp>
        <p:nvGrpSpPr>
          <p:cNvPr id="11" name="Group 10">
            <a:extLst>
              <a:ext uri="{FF2B5EF4-FFF2-40B4-BE49-F238E27FC236}">
                <a16:creationId xmlns:a16="http://schemas.microsoft.com/office/drawing/2014/main" id="{19D33568-0EE7-7E21-3624-F4DA79AE268C}"/>
              </a:ext>
            </a:extLst>
          </p:cNvPr>
          <p:cNvGrpSpPr/>
          <p:nvPr/>
        </p:nvGrpSpPr>
        <p:grpSpPr>
          <a:xfrm>
            <a:off x="6669314" y="2801953"/>
            <a:ext cx="4572000" cy="2182195"/>
            <a:chOff x="9448800" y="3789272"/>
            <a:chExt cx="6858000" cy="3273293"/>
          </a:xfrm>
        </p:grpSpPr>
        <p:sp>
          <p:nvSpPr>
            <p:cNvPr id="12" name="Rectangle 11">
              <a:extLst>
                <a:ext uri="{FF2B5EF4-FFF2-40B4-BE49-F238E27FC236}">
                  <a16:creationId xmlns:a16="http://schemas.microsoft.com/office/drawing/2014/main" id="{824A13BD-0977-D665-B946-AD6A37A7A32D}"/>
                </a:ext>
              </a:extLst>
            </p:cNvPr>
            <p:cNvSpPr/>
            <p:nvPr/>
          </p:nvSpPr>
          <p:spPr>
            <a:xfrm>
              <a:off x="9448800" y="3789272"/>
              <a:ext cx="6858000" cy="3273293"/>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13" name="Rectangle 12">
              <a:extLst>
                <a:ext uri="{FF2B5EF4-FFF2-40B4-BE49-F238E27FC236}">
                  <a16:creationId xmlns:a16="http://schemas.microsoft.com/office/drawing/2014/main" id="{CA024D1E-2257-6567-4080-CF64D60E88DC}"/>
                </a:ext>
              </a:extLst>
            </p:cNvPr>
            <p:cNvSpPr/>
            <p:nvPr/>
          </p:nvSpPr>
          <p:spPr>
            <a:xfrm>
              <a:off x="9996626" y="4076701"/>
              <a:ext cx="5844236" cy="2513765"/>
            </a:xfrm>
            <a:prstGeom prst="rect">
              <a:avLst/>
            </a:prstGeom>
          </p:spPr>
          <p:txBody>
            <a:bodyPr wrap="square">
              <a:spAutoFit/>
            </a:bodyPr>
            <a:lstStyle/>
            <a:p>
              <a:pPr algn="ctr">
                <a:lnSpc>
                  <a:spcPct val="150000"/>
                </a:lnSpc>
              </a:pPr>
              <a:r>
                <a:rPr lang="en-US" sz="2400" dirty="0">
                  <a:solidFill>
                    <a:prstClr val="black"/>
                  </a:solidFill>
                  <a:latin typeface="+mj-lt"/>
                </a:rPr>
                <a:t> </a:t>
              </a:r>
              <a:r>
                <a:rPr lang="vi-VN" sz="2400" dirty="0">
                  <a:solidFill>
                    <a:prstClr val="black"/>
                  </a:solidFill>
                  <a:latin typeface="+mj-lt"/>
                </a:rPr>
                <a:t>Chuẩn bị tiết sinh hoạt theo hướng dẫn của giáo viên</a:t>
              </a:r>
            </a:p>
          </p:txBody>
        </p:sp>
      </p:grpSp>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109</TotalTime>
  <Words>1041</Words>
  <Application>Microsoft Office PowerPoint</Application>
  <PresentationFormat>Widescreen</PresentationFormat>
  <Paragraphs>80</Paragraphs>
  <Slides>27</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Calibri</vt:lpstr>
      <vt:lpstr>Calibri Light</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ngoch</dc:creator>
  <dc:description>9Slide.vn</dc:description>
  <cp:lastModifiedBy>hung.nv2510hung.nv2510</cp:lastModifiedBy>
  <cp:revision>7</cp:revision>
  <dcterms:created xsi:type="dcterms:W3CDTF">2023-03-28T03:35:09Z</dcterms:created>
  <dcterms:modified xsi:type="dcterms:W3CDTF">2023-08-21T04:22:43Z</dcterms:modified>
  <cp:category>9Slide.vn</cp:category>
</cp:coreProperties>
</file>