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audio3.wav" ContentType="audio/wav"/>
  <Override PartName="/ppt/notesSlides/notesSlide3.xml" ContentType="application/vnd.openxmlformats-officedocument.presentationml.notesSlide+xml"/>
  <Override PartName="/ppt/media/audio4.wav" ContentType="audio/wav"/>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28"/>
  </p:notesMasterIdLst>
  <p:sldIdLst>
    <p:sldId id="257" r:id="rId4"/>
    <p:sldId id="364" r:id="rId5"/>
    <p:sldId id="256" r:id="rId6"/>
    <p:sldId id="267" r:id="rId7"/>
    <p:sldId id="260" r:id="rId8"/>
    <p:sldId id="373" r:id="rId9"/>
    <p:sldId id="379" r:id="rId10"/>
    <p:sldId id="380" r:id="rId11"/>
    <p:sldId id="381" r:id="rId12"/>
    <p:sldId id="382" r:id="rId13"/>
    <p:sldId id="383" r:id="rId14"/>
    <p:sldId id="261" r:id="rId15"/>
    <p:sldId id="393" r:id="rId16"/>
    <p:sldId id="259" r:id="rId17"/>
    <p:sldId id="263" r:id="rId18"/>
    <p:sldId id="388" r:id="rId19"/>
    <p:sldId id="389" r:id="rId20"/>
    <p:sldId id="390" r:id="rId21"/>
    <p:sldId id="258" r:id="rId22"/>
    <p:sldId id="391" r:id="rId23"/>
    <p:sldId id="392" r:id="rId24"/>
    <p:sldId id="374" r:id="rId25"/>
    <p:sldId id="266" r:id="rId26"/>
    <p:sldId id="39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79"/>
            <p14:sldId id="380"/>
            <p14:sldId id="381"/>
            <p14:sldId id="382"/>
            <p14:sldId id="383"/>
          </p14:sldIdLst>
        </p14:section>
        <p14:section name="SHL" id="{A13DB347-C564-4436-BE85-EF03CBD32C2D}">
          <p14:sldIdLst>
            <p14:sldId id="261"/>
            <p14:sldId id="393"/>
            <p14:sldId id="259"/>
            <p14:sldId id="263"/>
          </p14:sldIdLst>
        </p14:section>
        <p14:section name="HĐ nối tiếp" id="{3ADF448C-8E95-45D1-860C-1D3CE70BC927}">
          <p14:sldIdLst>
            <p14:sldId id="388"/>
            <p14:sldId id="389"/>
            <p14:sldId id="390"/>
            <p14:sldId id="258"/>
            <p14:sldId id="391"/>
            <p14:sldId id="392"/>
          </p14:sldIdLst>
        </p14:section>
        <p14:section name="Tự đánh giá" id="{7E3EA2DB-4ECA-46C4-AE99-1BDB6E5D3586}">
          <p14:sldIdLst/>
        </p14:section>
        <p14:section name="END" id="{09D271F4-F85F-46E8-ACF3-54DB7682D3DB}">
          <p14:sldIdLst>
            <p14:sldId id="374"/>
            <p14:sldId id="266"/>
            <p14:sldId id="3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BBD"/>
    <a:srgbClr val="FFFAD8"/>
    <a:srgbClr val="FCD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9F06DE-A3A2-4080-8338-23DA5D35972A}" v="858" dt="2023-04-24T02:50:13.790"/>
    <p1510:client id="{AC32D76C-4396-499E-80B5-70C0BBDB700E}" v="1125" dt="2023-04-24T04:44:06.273"/>
    <p1510:client id="{D8F51AAF-2AE0-4277-9C13-83C99FA25730}" v="1054" dt="2023-04-24T03:06:28.7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autoAdjust="0"/>
    <p:restoredTop sz="94660"/>
  </p:normalViewPr>
  <p:slideViewPr>
    <p:cSldViewPr snapToGrid="0">
      <p:cViewPr>
        <p:scale>
          <a:sx n="50" d="100"/>
          <a:sy n="50" d="100"/>
        </p:scale>
        <p:origin x="1002"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D8F51AAF-2AE0-4277-9C13-83C99FA25730}"/>
    <pc:docChg chg="undo custSel addSld delSld modSld modMainMaster modSection">
      <pc:chgData name="Nguyen Huy" userId="03e08db4-59cf-4cb4-b2d1-70d2dd8489fe" providerId="ADAL" clId="{D8F51AAF-2AE0-4277-9C13-83C99FA25730}" dt="2023-04-24T03:06:28.797" v="2565"/>
      <pc:docMkLst>
        <pc:docMk/>
      </pc:docMkLst>
      <pc:sldChg chg="delSp modSp del mod">
        <pc:chgData name="Nguyen Huy" userId="03e08db4-59cf-4cb4-b2d1-70d2dd8489fe" providerId="ADAL" clId="{D8F51AAF-2AE0-4277-9C13-83C99FA25730}" dt="2023-04-24T02:50:36.311" v="30" actId="2696"/>
        <pc:sldMkLst>
          <pc:docMk/>
          <pc:sldMk cId="0" sldId="258"/>
        </pc:sldMkLst>
        <pc:picChg chg="del mod">
          <ac:chgData name="Nguyen Huy" userId="03e08db4-59cf-4cb4-b2d1-70d2dd8489fe" providerId="ADAL" clId="{D8F51AAF-2AE0-4277-9C13-83C99FA25730}" dt="2023-04-24T02:50:34.862" v="2" actId="21"/>
          <ac:picMkLst>
            <pc:docMk/>
            <pc:sldMk cId="0" sldId="258"/>
            <ac:picMk id="17" creationId="{00000000-0000-0000-0000-000000000000}"/>
          </ac:picMkLst>
        </pc:picChg>
      </pc:sldChg>
      <pc:sldChg chg="modTransition">
        <pc:chgData name="Nguyen Huy" userId="03e08db4-59cf-4cb4-b2d1-70d2dd8489fe" providerId="ADAL" clId="{D8F51AAF-2AE0-4277-9C13-83C99FA25730}" dt="2023-04-24T03:04:00.538" v="2125"/>
        <pc:sldMkLst>
          <pc:docMk/>
          <pc:sldMk cId="610134305" sldId="260"/>
        </pc:sldMkLst>
      </pc:sldChg>
      <pc:sldChg chg="addSp modSp mod modAnim">
        <pc:chgData name="Nguyen Huy" userId="03e08db4-59cf-4cb4-b2d1-70d2dd8489fe" providerId="ADAL" clId="{D8F51AAF-2AE0-4277-9C13-83C99FA25730}" dt="2023-04-24T03:06:08.637" v="2479"/>
        <pc:sldMkLst>
          <pc:docMk/>
          <pc:sldMk cId="522577783" sldId="263"/>
        </pc:sldMkLst>
        <pc:spChg chg="add mod">
          <ac:chgData name="Nguyen Huy" userId="03e08db4-59cf-4cb4-b2d1-70d2dd8489fe" providerId="ADAL" clId="{D8F51AAF-2AE0-4277-9C13-83C99FA25730}" dt="2023-04-24T02:54:03.580" v="817" actId="1076"/>
          <ac:spMkLst>
            <pc:docMk/>
            <pc:sldMk cId="522577783" sldId="263"/>
            <ac:spMk id="4" creationId="{8FF25F1D-2DB0-63E9-D22D-AAA700627C5F}"/>
          </ac:spMkLst>
        </pc:spChg>
        <pc:picChg chg="add mod modCrop">
          <ac:chgData name="Nguyen Huy" userId="03e08db4-59cf-4cb4-b2d1-70d2dd8489fe" providerId="ADAL" clId="{D8F51AAF-2AE0-4277-9C13-83C99FA25730}" dt="2023-04-24T02:54:06.787" v="852" actId="1036"/>
          <ac:picMkLst>
            <pc:docMk/>
            <pc:sldMk cId="522577783" sldId="263"/>
            <ac:picMk id="3" creationId="{9695DF21-77EE-CA5E-D1F5-1BDB0A8CB2BF}"/>
          </ac:picMkLst>
        </pc:picChg>
      </pc:sldChg>
      <pc:sldChg chg="del">
        <pc:chgData name="Nguyen Huy" userId="03e08db4-59cf-4cb4-b2d1-70d2dd8489fe" providerId="ADAL" clId="{D8F51AAF-2AE0-4277-9C13-83C99FA25730}" dt="2023-04-24T03:05:54.203" v="2446" actId="47"/>
        <pc:sldMkLst>
          <pc:docMk/>
          <pc:sldMk cId="0" sldId="265"/>
        </pc:sldMkLst>
      </pc:sldChg>
      <pc:sldChg chg="addSp modSp mod modTransition modAnim">
        <pc:chgData name="Nguyen Huy" userId="03e08db4-59cf-4cb4-b2d1-70d2dd8489fe" providerId="ADAL" clId="{D8F51AAF-2AE0-4277-9C13-83C99FA25730}" dt="2023-04-24T03:03:53.841" v="2097"/>
        <pc:sldMkLst>
          <pc:docMk/>
          <pc:sldMk cId="1308164110" sldId="267"/>
        </pc:sldMkLst>
        <pc:picChg chg="add mod">
          <ac:chgData name="Nguyen Huy" userId="03e08db4-59cf-4cb4-b2d1-70d2dd8489fe" providerId="ADAL" clId="{D8F51AAF-2AE0-4277-9C13-83C99FA25730}" dt="2023-04-24T02:52:16.838" v="240" actId="14100"/>
          <ac:picMkLst>
            <pc:docMk/>
            <pc:sldMk cId="1308164110" sldId="267"/>
            <ac:picMk id="3" creationId="{74F26CDF-22C6-4CCB-B2B8-C60683107D21}"/>
          </ac:picMkLst>
        </pc:picChg>
      </pc:sldChg>
      <pc:sldChg chg="modSp add mod setBg modAnim">
        <pc:chgData name="Nguyen Huy" userId="03e08db4-59cf-4cb4-b2d1-70d2dd8489fe" providerId="ADAL" clId="{D8F51AAF-2AE0-4277-9C13-83C99FA25730}" dt="2023-04-24T02:58:56.819" v="1443" actId="465"/>
        <pc:sldMkLst>
          <pc:docMk/>
          <pc:sldMk cId="4281231510" sldId="272"/>
        </pc:sldMkLst>
        <pc:spChg chg="mod">
          <ac:chgData name="Nguyen Huy" userId="03e08db4-59cf-4cb4-b2d1-70d2dd8489fe" providerId="ADAL" clId="{D8F51AAF-2AE0-4277-9C13-83C99FA25730}" dt="2023-04-24T02:58:48.989" v="1442" actId="14100"/>
          <ac:spMkLst>
            <pc:docMk/>
            <pc:sldMk cId="4281231510" sldId="272"/>
            <ac:spMk id="16" creationId="{00000000-0000-0000-0000-000000000000}"/>
          </ac:spMkLst>
        </pc:spChg>
        <pc:spChg chg="mod">
          <ac:chgData name="Nguyen Huy" userId="03e08db4-59cf-4cb4-b2d1-70d2dd8489fe" providerId="ADAL" clId="{D8F51AAF-2AE0-4277-9C13-83C99FA25730}" dt="2023-04-24T02:58:56.819" v="1443" actId="465"/>
          <ac:spMkLst>
            <pc:docMk/>
            <pc:sldMk cId="4281231510" sldId="272"/>
            <ac:spMk id="17" creationId="{00000000-0000-0000-0000-000000000000}"/>
          </ac:spMkLst>
        </pc:spChg>
        <pc:spChg chg="mod">
          <ac:chgData name="Nguyen Huy" userId="03e08db4-59cf-4cb4-b2d1-70d2dd8489fe" providerId="ADAL" clId="{D8F51AAF-2AE0-4277-9C13-83C99FA25730}" dt="2023-04-24T02:58:56.819" v="1443" actId="465"/>
          <ac:spMkLst>
            <pc:docMk/>
            <pc:sldMk cId="4281231510" sldId="272"/>
            <ac:spMk id="18" creationId="{00000000-0000-0000-0000-000000000000}"/>
          </ac:spMkLst>
        </pc:spChg>
        <pc:spChg chg="mod">
          <ac:chgData name="Nguyen Huy" userId="03e08db4-59cf-4cb4-b2d1-70d2dd8489fe" providerId="ADAL" clId="{D8F51AAF-2AE0-4277-9C13-83C99FA25730}" dt="2023-04-24T02:58:48.989" v="1442" actId="14100"/>
          <ac:spMkLst>
            <pc:docMk/>
            <pc:sldMk cId="4281231510" sldId="272"/>
            <ac:spMk id="19" creationId="{00000000-0000-0000-0000-000000000000}"/>
          </ac:spMkLst>
        </pc:spChg>
        <pc:spChg chg="mod">
          <ac:chgData name="Nguyen Huy" userId="03e08db4-59cf-4cb4-b2d1-70d2dd8489fe" providerId="ADAL" clId="{D8F51AAF-2AE0-4277-9C13-83C99FA25730}" dt="2023-04-24T02:57:36.446" v="1260" actId="403"/>
          <ac:spMkLst>
            <pc:docMk/>
            <pc:sldMk cId="4281231510" sldId="272"/>
            <ac:spMk id="25" creationId="{00000000-0000-0000-0000-000000000000}"/>
          </ac:spMkLst>
        </pc:spChg>
      </pc:sldChg>
      <pc:sldChg chg="modSp add mod setBg modAnim">
        <pc:chgData name="Nguyen Huy" userId="03e08db4-59cf-4cb4-b2d1-70d2dd8489fe" providerId="ADAL" clId="{D8F51AAF-2AE0-4277-9C13-83C99FA25730}" dt="2023-04-24T03:00:22.562" v="1684" actId="13822"/>
        <pc:sldMkLst>
          <pc:docMk/>
          <pc:sldMk cId="3303663220" sldId="273"/>
        </pc:sldMkLst>
        <pc:spChg chg="mod">
          <ac:chgData name="Nguyen Huy" userId="03e08db4-59cf-4cb4-b2d1-70d2dd8489fe" providerId="ADAL" clId="{D8F51AAF-2AE0-4277-9C13-83C99FA25730}" dt="2023-04-24T03:00:22.562" v="1684" actId="13822"/>
          <ac:spMkLst>
            <pc:docMk/>
            <pc:sldMk cId="3303663220" sldId="273"/>
            <ac:spMk id="16" creationId="{00000000-0000-0000-0000-000000000000}"/>
          </ac:spMkLst>
        </pc:spChg>
        <pc:spChg chg="mod">
          <ac:chgData name="Nguyen Huy" userId="03e08db4-59cf-4cb4-b2d1-70d2dd8489fe" providerId="ADAL" clId="{D8F51AAF-2AE0-4277-9C13-83C99FA25730}" dt="2023-04-24T03:00:22.562" v="1684" actId="13822"/>
          <ac:spMkLst>
            <pc:docMk/>
            <pc:sldMk cId="3303663220" sldId="273"/>
            <ac:spMk id="17" creationId="{00000000-0000-0000-0000-000000000000}"/>
          </ac:spMkLst>
        </pc:spChg>
        <pc:spChg chg="mod">
          <ac:chgData name="Nguyen Huy" userId="03e08db4-59cf-4cb4-b2d1-70d2dd8489fe" providerId="ADAL" clId="{D8F51AAF-2AE0-4277-9C13-83C99FA25730}" dt="2023-04-24T03:00:22.562" v="1684" actId="13822"/>
          <ac:spMkLst>
            <pc:docMk/>
            <pc:sldMk cId="3303663220" sldId="273"/>
            <ac:spMk id="18" creationId="{00000000-0000-0000-0000-000000000000}"/>
          </ac:spMkLst>
        </pc:spChg>
        <pc:spChg chg="mod">
          <ac:chgData name="Nguyen Huy" userId="03e08db4-59cf-4cb4-b2d1-70d2dd8489fe" providerId="ADAL" clId="{D8F51AAF-2AE0-4277-9C13-83C99FA25730}" dt="2023-04-24T03:00:22.562" v="1684" actId="13822"/>
          <ac:spMkLst>
            <pc:docMk/>
            <pc:sldMk cId="3303663220" sldId="273"/>
            <ac:spMk id="19" creationId="{00000000-0000-0000-0000-000000000000}"/>
          </ac:spMkLst>
        </pc:spChg>
        <pc:spChg chg="mod">
          <ac:chgData name="Nguyen Huy" userId="03e08db4-59cf-4cb4-b2d1-70d2dd8489fe" providerId="ADAL" clId="{D8F51AAF-2AE0-4277-9C13-83C99FA25730}" dt="2023-04-24T02:59:15.852" v="1503" actId="1076"/>
          <ac:spMkLst>
            <pc:docMk/>
            <pc:sldMk cId="3303663220" sldId="273"/>
            <ac:spMk id="25" creationId="{00000000-0000-0000-0000-000000000000}"/>
          </ac:spMkLst>
        </pc:spChg>
      </pc:sldChg>
      <pc:sldChg chg="modSp add mod setBg modAnim">
        <pc:chgData name="Nguyen Huy" userId="03e08db4-59cf-4cb4-b2d1-70d2dd8489fe" providerId="ADAL" clId="{D8F51AAF-2AE0-4277-9C13-83C99FA25730}" dt="2023-04-24T02:57:17.302" v="1199" actId="1076"/>
        <pc:sldMkLst>
          <pc:docMk/>
          <pc:sldMk cId="10905153" sldId="274"/>
        </pc:sldMkLst>
        <pc:spChg chg="mod">
          <ac:chgData name="Nguyen Huy" userId="03e08db4-59cf-4cb4-b2d1-70d2dd8489fe" providerId="ADAL" clId="{D8F51AAF-2AE0-4277-9C13-83C99FA25730}" dt="2023-04-24T02:57:17.302" v="1199" actId="1076"/>
          <ac:spMkLst>
            <pc:docMk/>
            <pc:sldMk cId="10905153" sldId="274"/>
            <ac:spMk id="16" creationId="{00000000-0000-0000-0000-000000000000}"/>
          </ac:spMkLst>
        </pc:spChg>
        <pc:spChg chg="mod">
          <ac:chgData name="Nguyen Huy" userId="03e08db4-59cf-4cb4-b2d1-70d2dd8489fe" providerId="ADAL" clId="{D8F51AAF-2AE0-4277-9C13-83C99FA25730}" dt="2023-04-24T02:57:17.302" v="1199" actId="1076"/>
          <ac:spMkLst>
            <pc:docMk/>
            <pc:sldMk cId="10905153" sldId="274"/>
            <ac:spMk id="17" creationId="{00000000-0000-0000-0000-000000000000}"/>
          </ac:spMkLst>
        </pc:spChg>
        <pc:spChg chg="mod">
          <ac:chgData name="Nguyen Huy" userId="03e08db4-59cf-4cb4-b2d1-70d2dd8489fe" providerId="ADAL" clId="{D8F51AAF-2AE0-4277-9C13-83C99FA25730}" dt="2023-04-24T02:57:17.302" v="1199" actId="1076"/>
          <ac:spMkLst>
            <pc:docMk/>
            <pc:sldMk cId="10905153" sldId="274"/>
            <ac:spMk id="18" creationId="{00000000-0000-0000-0000-000000000000}"/>
          </ac:spMkLst>
        </pc:spChg>
        <pc:spChg chg="mod">
          <ac:chgData name="Nguyen Huy" userId="03e08db4-59cf-4cb4-b2d1-70d2dd8489fe" providerId="ADAL" clId="{D8F51AAF-2AE0-4277-9C13-83C99FA25730}" dt="2023-04-24T02:57:17.302" v="1199" actId="1076"/>
          <ac:spMkLst>
            <pc:docMk/>
            <pc:sldMk cId="10905153" sldId="274"/>
            <ac:spMk id="19" creationId="{00000000-0000-0000-0000-000000000000}"/>
          </ac:spMkLst>
        </pc:spChg>
        <pc:spChg chg="mod">
          <ac:chgData name="Nguyen Huy" userId="03e08db4-59cf-4cb4-b2d1-70d2dd8489fe" providerId="ADAL" clId="{D8F51AAF-2AE0-4277-9C13-83C99FA25730}" dt="2023-04-24T02:55:48.672" v="988" actId="1037"/>
          <ac:spMkLst>
            <pc:docMk/>
            <pc:sldMk cId="10905153" sldId="274"/>
            <ac:spMk id="22" creationId="{00000000-0000-0000-0000-000000000000}"/>
          </ac:spMkLst>
        </pc:spChg>
        <pc:spChg chg="mod">
          <ac:chgData name="Nguyen Huy" userId="03e08db4-59cf-4cb4-b2d1-70d2dd8489fe" providerId="ADAL" clId="{D8F51AAF-2AE0-4277-9C13-83C99FA25730}" dt="2023-04-24T02:55:40.523" v="945" actId="14100"/>
          <ac:spMkLst>
            <pc:docMk/>
            <pc:sldMk cId="10905153" sldId="274"/>
            <ac:spMk id="25" creationId="{00000000-0000-0000-0000-000000000000}"/>
          </ac:spMkLst>
        </pc:spChg>
      </pc:sldChg>
      <pc:sldChg chg="del">
        <pc:chgData name="Nguyen Huy" userId="03e08db4-59cf-4cb4-b2d1-70d2dd8489fe" providerId="ADAL" clId="{D8F51AAF-2AE0-4277-9C13-83C99FA25730}" dt="2023-04-24T03:05:54.203" v="2446" actId="47"/>
        <pc:sldMkLst>
          <pc:docMk/>
          <pc:sldMk cId="2208133633" sldId="290"/>
        </pc:sldMkLst>
      </pc:sldChg>
      <pc:sldChg chg="del">
        <pc:chgData name="Nguyen Huy" userId="03e08db4-59cf-4cb4-b2d1-70d2dd8489fe" providerId="ADAL" clId="{D8F51AAF-2AE0-4277-9C13-83C99FA25730}" dt="2023-04-24T03:05:54.203" v="2446" actId="47"/>
        <pc:sldMkLst>
          <pc:docMk/>
          <pc:sldMk cId="249218073" sldId="297"/>
        </pc:sldMkLst>
      </pc:sldChg>
      <pc:sldChg chg="modAnim">
        <pc:chgData name="Nguyen Huy" userId="03e08db4-59cf-4cb4-b2d1-70d2dd8489fe" providerId="ADAL" clId="{D8F51AAF-2AE0-4277-9C13-83C99FA25730}" dt="2023-04-24T03:02:25.554" v="1980"/>
        <pc:sldMkLst>
          <pc:docMk/>
          <pc:sldMk cId="1309629433" sldId="364"/>
        </pc:sldMkLst>
      </pc:sldChg>
      <pc:sldChg chg="modAnim">
        <pc:chgData name="Nguyen Huy" userId="03e08db4-59cf-4cb4-b2d1-70d2dd8489fe" providerId="ADAL" clId="{D8F51AAF-2AE0-4277-9C13-83C99FA25730}" dt="2023-04-24T03:03:27.791" v="2038"/>
        <pc:sldMkLst>
          <pc:docMk/>
          <pc:sldMk cId="1023419326" sldId="373"/>
        </pc:sldMkLst>
      </pc:sldChg>
      <pc:sldChg chg="modSp mod modAnim">
        <pc:chgData name="Nguyen Huy" userId="03e08db4-59cf-4cb4-b2d1-70d2dd8489fe" providerId="ADAL" clId="{D8F51AAF-2AE0-4277-9C13-83C99FA25730}" dt="2023-04-24T03:06:25.398" v="2538"/>
        <pc:sldMkLst>
          <pc:docMk/>
          <pc:sldMk cId="2554166935" sldId="374"/>
        </pc:sldMkLst>
        <pc:spChg chg="mod">
          <ac:chgData name="Nguyen Huy" userId="03e08db4-59cf-4cb4-b2d1-70d2dd8489fe" providerId="ADAL" clId="{D8F51AAF-2AE0-4277-9C13-83C99FA25730}" dt="2023-04-24T02:50:44.368" v="35" actId="403"/>
          <ac:spMkLst>
            <pc:docMk/>
            <pc:sldMk cId="2554166935" sldId="374"/>
            <ac:spMk id="3" creationId="{673D3D00-64B9-CE6C-201F-A4526CF28F81}"/>
          </ac:spMkLst>
        </pc:spChg>
        <pc:grpChg chg="mod">
          <ac:chgData name="Nguyen Huy" userId="03e08db4-59cf-4cb4-b2d1-70d2dd8489fe" providerId="ADAL" clId="{D8F51AAF-2AE0-4277-9C13-83C99FA25730}" dt="2023-04-24T02:51:42.307" v="206" actId="1076"/>
          <ac:grpSpMkLst>
            <pc:docMk/>
            <pc:sldMk cId="2554166935" sldId="374"/>
            <ac:grpSpMk id="4" creationId="{0841C2A3-40D0-C7AE-CFF3-2210EEA29AFA}"/>
          </ac:grpSpMkLst>
        </pc:grpChg>
        <pc:grpChg chg="mod">
          <ac:chgData name="Nguyen Huy" userId="03e08db4-59cf-4cb4-b2d1-70d2dd8489fe" providerId="ADAL" clId="{D8F51AAF-2AE0-4277-9C13-83C99FA25730}" dt="2023-04-24T02:51:43.699" v="207" actId="1076"/>
          <ac:grpSpMkLst>
            <pc:docMk/>
            <pc:sldMk cId="2554166935" sldId="374"/>
            <ac:grpSpMk id="7" creationId="{A61FD091-317E-B7E0-CE24-AF993C9E3B73}"/>
          </ac:grpSpMkLst>
        </pc:grpChg>
        <pc:picChg chg="mod">
          <ac:chgData name="Nguyen Huy" userId="03e08db4-59cf-4cb4-b2d1-70d2dd8489fe" providerId="ADAL" clId="{D8F51AAF-2AE0-4277-9C13-83C99FA25730}" dt="2023-04-24T02:51:38.137" v="205" actId="14861"/>
          <ac:picMkLst>
            <pc:docMk/>
            <pc:sldMk cId="2554166935" sldId="374"/>
            <ac:picMk id="5" creationId="{151991CE-0BF7-DE33-D387-380D6F469293}"/>
          </ac:picMkLst>
        </pc:picChg>
        <pc:picChg chg="mod">
          <ac:chgData name="Nguyen Huy" userId="03e08db4-59cf-4cb4-b2d1-70d2dd8489fe" providerId="ADAL" clId="{D8F51AAF-2AE0-4277-9C13-83C99FA25730}" dt="2023-04-24T02:51:16.584" v="119" actId="14861"/>
          <ac:picMkLst>
            <pc:docMk/>
            <pc:sldMk cId="2554166935" sldId="374"/>
            <ac:picMk id="8" creationId="{8E50548B-A4C5-0347-B88D-7C1A1FCF4FFD}"/>
          </ac:picMkLst>
        </pc:picChg>
        <pc:picChg chg="mod">
          <ac:chgData name="Nguyen Huy" userId="03e08db4-59cf-4cb4-b2d1-70d2dd8489fe" providerId="ADAL" clId="{D8F51AAF-2AE0-4277-9C13-83C99FA25730}" dt="2023-04-24T02:51:44.778" v="208" actId="1076"/>
          <ac:picMkLst>
            <pc:docMk/>
            <pc:sldMk cId="2554166935" sldId="374"/>
            <ac:picMk id="10" creationId="{0B8F0731-1AB5-94AF-D7E0-18070972785F}"/>
          </ac:picMkLst>
        </pc:picChg>
      </pc:sldChg>
      <pc:sldChg chg="del">
        <pc:chgData name="Nguyen Huy" userId="03e08db4-59cf-4cb4-b2d1-70d2dd8489fe" providerId="ADAL" clId="{D8F51AAF-2AE0-4277-9C13-83C99FA25730}" dt="2023-04-24T03:05:46.688" v="2418" actId="47"/>
        <pc:sldMkLst>
          <pc:docMk/>
          <pc:sldMk cId="0" sldId="376"/>
        </pc:sldMkLst>
      </pc:sldChg>
      <pc:sldChg chg="del">
        <pc:chgData name="Nguyen Huy" userId="03e08db4-59cf-4cb4-b2d1-70d2dd8489fe" providerId="ADAL" clId="{D8F51AAF-2AE0-4277-9C13-83C99FA25730}" dt="2023-04-24T03:05:54.203" v="2446" actId="47"/>
        <pc:sldMkLst>
          <pc:docMk/>
          <pc:sldMk cId="0" sldId="377"/>
        </pc:sldMkLst>
      </pc:sldChg>
      <pc:sldChg chg="del">
        <pc:chgData name="Nguyen Huy" userId="03e08db4-59cf-4cb4-b2d1-70d2dd8489fe" providerId="ADAL" clId="{D8F51AAF-2AE0-4277-9C13-83C99FA25730}" dt="2023-04-24T03:05:54.203" v="2446" actId="47"/>
        <pc:sldMkLst>
          <pc:docMk/>
          <pc:sldMk cId="0" sldId="378"/>
        </pc:sldMkLst>
      </pc:sldChg>
      <pc:sldChg chg="modAnim">
        <pc:chgData name="Nguyen Huy" userId="03e08db4-59cf-4cb4-b2d1-70d2dd8489fe" providerId="ADAL" clId="{D8F51AAF-2AE0-4277-9C13-83C99FA25730}" dt="2023-04-24T03:04:17.542" v="2181"/>
        <pc:sldMkLst>
          <pc:docMk/>
          <pc:sldMk cId="176275292" sldId="379"/>
        </pc:sldMkLst>
      </pc:sldChg>
      <pc:sldChg chg="modSp mod modAnim">
        <pc:chgData name="Nguyen Huy" userId="03e08db4-59cf-4cb4-b2d1-70d2dd8489fe" providerId="ADAL" clId="{D8F51AAF-2AE0-4277-9C13-83C99FA25730}" dt="2023-04-24T03:04:35.795" v="2210"/>
        <pc:sldMkLst>
          <pc:docMk/>
          <pc:sldMk cId="3612247376" sldId="380"/>
        </pc:sldMkLst>
        <pc:spChg chg="mod">
          <ac:chgData name="Nguyen Huy" userId="03e08db4-59cf-4cb4-b2d1-70d2dd8489fe" providerId="ADAL" clId="{D8F51AAF-2AE0-4277-9C13-83C99FA25730}" dt="2023-04-24T02:52:38.374" v="298" actId="1076"/>
          <ac:spMkLst>
            <pc:docMk/>
            <pc:sldMk cId="3612247376" sldId="380"/>
            <ac:spMk id="2" creationId="{993BEFD6-991E-52F3-4A4D-2A9E7116A94F}"/>
          </ac:spMkLst>
        </pc:spChg>
        <pc:grpChg chg="mod">
          <ac:chgData name="Nguyen Huy" userId="03e08db4-59cf-4cb4-b2d1-70d2dd8489fe" providerId="ADAL" clId="{D8F51AAF-2AE0-4277-9C13-83C99FA25730}" dt="2023-04-24T02:52:23.198" v="268" actId="1076"/>
          <ac:grpSpMkLst>
            <pc:docMk/>
            <pc:sldMk cId="3612247376" sldId="380"/>
            <ac:grpSpMk id="3" creationId="{28CFCBFF-E83C-2364-ADE1-FFE651CE6ED6}"/>
          </ac:grpSpMkLst>
        </pc:grpChg>
        <pc:picChg chg="mod">
          <ac:chgData name="Nguyen Huy" userId="03e08db4-59cf-4cb4-b2d1-70d2dd8489fe" providerId="ADAL" clId="{D8F51AAF-2AE0-4277-9C13-83C99FA25730}" dt="2023-04-24T02:52:32.258" v="297" actId="14861"/>
          <ac:picMkLst>
            <pc:docMk/>
            <pc:sldMk cId="3612247376" sldId="380"/>
            <ac:picMk id="4" creationId="{E6F73868-7B32-652F-3D98-F6D55B9D3FFC}"/>
          </ac:picMkLst>
        </pc:picChg>
      </pc:sldChg>
      <pc:sldChg chg="modAnim">
        <pc:chgData name="Nguyen Huy" userId="03e08db4-59cf-4cb4-b2d1-70d2dd8489fe" providerId="ADAL" clId="{D8F51AAF-2AE0-4277-9C13-83C99FA25730}" dt="2023-04-24T03:04:52.708" v="2270"/>
        <pc:sldMkLst>
          <pc:docMk/>
          <pc:sldMk cId="763765337" sldId="381"/>
        </pc:sldMkLst>
      </pc:sldChg>
      <pc:sldChg chg="modAnim">
        <pc:chgData name="Nguyen Huy" userId="03e08db4-59cf-4cb4-b2d1-70d2dd8489fe" providerId="ADAL" clId="{D8F51AAF-2AE0-4277-9C13-83C99FA25730}" dt="2023-04-24T03:05:33.292" v="2387"/>
        <pc:sldMkLst>
          <pc:docMk/>
          <pc:sldMk cId="2849901577" sldId="382"/>
        </pc:sldMkLst>
      </pc:sldChg>
      <pc:sldChg chg="modAnim">
        <pc:chgData name="Nguyen Huy" userId="03e08db4-59cf-4cb4-b2d1-70d2dd8489fe" providerId="ADAL" clId="{D8F51AAF-2AE0-4277-9C13-83C99FA25730}" dt="2023-04-24T03:05:43.553" v="2417"/>
        <pc:sldMkLst>
          <pc:docMk/>
          <pc:sldMk cId="3942878471" sldId="383"/>
        </pc:sldMkLst>
      </pc:sldChg>
      <pc:sldChg chg="del">
        <pc:chgData name="Nguyen Huy" userId="03e08db4-59cf-4cb4-b2d1-70d2dd8489fe" providerId="ADAL" clId="{D8F51AAF-2AE0-4277-9C13-83C99FA25730}" dt="2023-04-24T03:05:01.217" v="2298" actId="47"/>
        <pc:sldMkLst>
          <pc:docMk/>
          <pc:sldMk cId="1885327682" sldId="384"/>
        </pc:sldMkLst>
      </pc:sldChg>
      <pc:sldChg chg="modSp add mod setBg modAnim">
        <pc:chgData name="Nguyen Huy" userId="03e08db4-59cf-4cb4-b2d1-70d2dd8489fe" providerId="ADAL" clId="{D8F51AAF-2AE0-4277-9C13-83C99FA25730}" dt="2023-04-24T03:01:50.852" v="1951" actId="13822"/>
        <pc:sldMkLst>
          <pc:docMk/>
          <pc:sldMk cId="917771159" sldId="387"/>
        </pc:sldMkLst>
        <pc:spChg chg="mod">
          <ac:chgData name="Nguyen Huy" userId="03e08db4-59cf-4cb4-b2d1-70d2dd8489fe" providerId="ADAL" clId="{D8F51AAF-2AE0-4277-9C13-83C99FA25730}" dt="2023-04-24T03:01:50.852" v="1951" actId="13822"/>
          <ac:spMkLst>
            <pc:docMk/>
            <pc:sldMk cId="917771159" sldId="387"/>
            <ac:spMk id="16" creationId="{00000000-0000-0000-0000-000000000000}"/>
          </ac:spMkLst>
        </pc:spChg>
        <pc:spChg chg="mod">
          <ac:chgData name="Nguyen Huy" userId="03e08db4-59cf-4cb4-b2d1-70d2dd8489fe" providerId="ADAL" clId="{D8F51AAF-2AE0-4277-9C13-83C99FA25730}" dt="2023-04-24T03:01:50.852" v="1951" actId="13822"/>
          <ac:spMkLst>
            <pc:docMk/>
            <pc:sldMk cId="917771159" sldId="387"/>
            <ac:spMk id="17" creationId="{00000000-0000-0000-0000-000000000000}"/>
          </ac:spMkLst>
        </pc:spChg>
        <pc:spChg chg="mod">
          <ac:chgData name="Nguyen Huy" userId="03e08db4-59cf-4cb4-b2d1-70d2dd8489fe" providerId="ADAL" clId="{D8F51AAF-2AE0-4277-9C13-83C99FA25730}" dt="2023-04-24T03:01:50.852" v="1951" actId="13822"/>
          <ac:spMkLst>
            <pc:docMk/>
            <pc:sldMk cId="917771159" sldId="387"/>
            <ac:spMk id="18" creationId="{00000000-0000-0000-0000-000000000000}"/>
          </ac:spMkLst>
        </pc:spChg>
        <pc:spChg chg="mod">
          <ac:chgData name="Nguyen Huy" userId="03e08db4-59cf-4cb4-b2d1-70d2dd8489fe" providerId="ADAL" clId="{D8F51AAF-2AE0-4277-9C13-83C99FA25730}" dt="2023-04-24T03:01:50.852" v="1951" actId="13822"/>
          <ac:spMkLst>
            <pc:docMk/>
            <pc:sldMk cId="917771159" sldId="387"/>
            <ac:spMk id="19" creationId="{00000000-0000-0000-0000-000000000000}"/>
          </ac:spMkLst>
        </pc:spChg>
        <pc:spChg chg="mod">
          <ac:chgData name="Nguyen Huy" userId="03e08db4-59cf-4cb4-b2d1-70d2dd8489fe" providerId="ADAL" clId="{D8F51AAF-2AE0-4277-9C13-83C99FA25730}" dt="2023-04-24T03:00:51.161" v="1775" actId="1076"/>
          <ac:spMkLst>
            <pc:docMk/>
            <pc:sldMk cId="917771159" sldId="387"/>
            <ac:spMk id="25" creationId="{00000000-0000-0000-0000-000000000000}"/>
          </ac:spMkLst>
        </pc:spChg>
        <pc:grpChg chg="mod">
          <ac:chgData name="Nguyen Huy" userId="03e08db4-59cf-4cb4-b2d1-70d2dd8489fe" providerId="ADAL" clId="{D8F51AAF-2AE0-4277-9C13-83C99FA25730}" dt="2023-04-24T03:00:52.914" v="1776" actId="1076"/>
          <ac:grpSpMkLst>
            <pc:docMk/>
            <pc:sldMk cId="917771159" sldId="387"/>
            <ac:grpSpMk id="2" creationId="{C1B5141E-BD27-5E52-B4AE-3A6440E2EA43}"/>
          </ac:grpSpMkLst>
        </pc:grpChg>
      </pc:sldChg>
      <pc:sldMasterChg chg="addSp delSp modSp mod">
        <pc:chgData name="Nguyen Huy" userId="03e08db4-59cf-4cb4-b2d1-70d2dd8489fe" providerId="ADAL" clId="{D8F51AAF-2AE0-4277-9C13-83C99FA25730}" dt="2023-04-24T03:06:28.797" v="2565"/>
        <pc:sldMasterMkLst>
          <pc:docMk/>
          <pc:sldMasterMk cId="27313813" sldId="2147483648"/>
        </pc:sldMasterMkLst>
        <pc:spChg chg="mod modVis">
          <ac:chgData name="Nguyen Huy" userId="03e08db4-59cf-4cb4-b2d1-70d2dd8489fe" providerId="ADAL" clId="{D8F51AAF-2AE0-4277-9C13-83C99FA25730}" dt="2023-04-24T03:06:28.783" v="2544"/>
          <ac:spMkLst>
            <pc:docMk/>
            <pc:sldMasterMk cId="27313813" sldId="2147483648"/>
            <ac:spMk id="3" creationId="{00000000-0000-0000-0000-000000000000}"/>
          </ac:spMkLst>
        </pc:spChg>
        <pc:spChg chg="mod modVis">
          <ac:chgData name="Nguyen Huy" userId="03e08db4-59cf-4cb4-b2d1-70d2dd8489fe" providerId="ADAL" clId="{D8F51AAF-2AE0-4277-9C13-83C99FA25730}" dt="2023-04-24T03:06:28.784" v="2546"/>
          <ac:spMkLst>
            <pc:docMk/>
            <pc:sldMasterMk cId="27313813" sldId="2147483648"/>
            <ac:spMk id="4" creationId="{00000000-0000-0000-0000-000000000000}"/>
          </ac:spMkLst>
        </pc:spChg>
        <pc:spChg chg="mod modVis">
          <ac:chgData name="Nguyen Huy" userId="03e08db4-59cf-4cb4-b2d1-70d2dd8489fe" providerId="ADAL" clId="{D8F51AAF-2AE0-4277-9C13-83C99FA25730}" dt="2023-04-24T03:06:28.785" v="2548"/>
          <ac:spMkLst>
            <pc:docMk/>
            <pc:sldMasterMk cId="27313813" sldId="2147483648"/>
            <ac:spMk id="5" creationId="{00000000-0000-0000-0000-000000000000}"/>
          </ac:spMkLst>
        </pc:spChg>
        <pc:spChg chg="mod modVis">
          <ac:chgData name="Nguyen Huy" userId="03e08db4-59cf-4cb4-b2d1-70d2dd8489fe" providerId="ADAL" clId="{D8F51AAF-2AE0-4277-9C13-83C99FA25730}" dt="2023-04-24T03:06:28.785" v="2550"/>
          <ac:spMkLst>
            <pc:docMk/>
            <pc:sldMasterMk cId="27313813" sldId="2147483648"/>
            <ac:spMk id="6" creationId="{00000000-0000-0000-0000-000000000000}"/>
          </ac:spMkLst>
        </pc:spChg>
        <pc:spChg chg="add del mod ord modVis">
          <ac:chgData name="Nguyen Huy" userId="03e08db4-59cf-4cb4-b2d1-70d2dd8489fe" providerId="ADAL" clId="{D8F51AAF-2AE0-4277-9C13-83C99FA25730}" dt="2023-04-24T02:50:45.927" v="39"/>
          <ac:spMkLst>
            <pc:docMk/>
            <pc:sldMasterMk cId="27313813" sldId="2147483648"/>
            <ac:spMk id="7" creationId="{3439A424-1656-F1A2-995D-43953A2D91F9}"/>
          </ac:spMkLst>
        </pc:spChg>
        <pc:spChg chg="add del mod ord modVis">
          <ac:chgData name="Nguyen Huy" userId="03e08db4-59cf-4cb4-b2d1-70d2dd8489fe" providerId="ADAL" clId="{D8F51AAF-2AE0-4277-9C13-83C99FA25730}" dt="2023-04-24T02:50:57.297" v="67"/>
          <ac:spMkLst>
            <pc:docMk/>
            <pc:sldMasterMk cId="27313813" sldId="2147483648"/>
            <ac:spMk id="8" creationId="{699CAB45-BAA4-2C2E-0091-33198D5BE88A}"/>
          </ac:spMkLst>
        </pc:spChg>
        <pc:spChg chg="add del mod ord modVis">
          <ac:chgData name="Nguyen Huy" userId="03e08db4-59cf-4cb4-b2d1-70d2dd8489fe" providerId="ADAL" clId="{D8F51AAF-2AE0-4277-9C13-83C99FA25730}" dt="2023-04-24T02:51:06.734" v="95"/>
          <ac:spMkLst>
            <pc:docMk/>
            <pc:sldMasterMk cId="27313813" sldId="2147483648"/>
            <ac:spMk id="9" creationId="{E49DC054-DD83-5036-A982-80841708DAA8}"/>
          </ac:spMkLst>
        </pc:spChg>
        <pc:spChg chg="add del mod ord modVis">
          <ac:chgData name="Nguyen Huy" userId="03e08db4-59cf-4cb4-b2d1-70d2dd8489fe" providerId="ADAL" clId="{D8F51AAF-2AE0-4277-9C13-83C99FA25730}" dt="2023-04-24T02:51:16.861" v="123"/>
          <ac:spMkLst>
            <pc:docMk/>
            <pc:sldMasterMk cId="27313813" sldId="2147483648"/>
            <ac:spMk id="10" creationId="{EC915D35-1432-7310-A687-FEA6A4E4DBF0}"/>
          </ac:spMkLst>
        </pc:spChg>
        <pc:spChg chg="add del mod ord modVis">
          <ac:chgData name="Nguyen Huy" userId="03e08db4-59cf-4cb4-b2d1-70d2dd8489fe" providerId="ADAL" clId="{D8F51AAF-2AE0-4277-9C13-83C99FA25730}" dt="2023-04-24T02:51:26.366" v="152"/>
          <ac:spMkLst>
            <pc:docMk/>
            <pc:sldMasterMk cId="27313813" sldId="2147483648"/>
            <ac:spMk id="11" creationId="{2937EC99-4A31-CEF8-1333-19338E8CCE8E}"/>
          </ac:spMkLst>
        </pc:spChg>
        <pc:spChg chg="add del mod ord modVis">
          <ac:chgData name="Nguyen Huy" userId="03e08db4-59cf-4cb4-b2d1-70d2dd8489fe" providerId="ADAL" clId="{D8F51AAF-2AE0-4277-9C13-83C99FA25730}" dt="2023-04-24T02:51:35.982" v="181"/>
          <ac:spMkLst>
            <pc:docMk/>
            <pc:sldMasterMk cId="27313813" sldId="2147483648"/>
            <ac:spMk id="12" creationId="{46E3A700-7949-129C-E153-AA0F97955A11}"/>
          </ac:spMkLst>
        </pc:spChg>
        <pc:spChg chg="add del mod ord modVis">
          <ac:chgData name="Nguyen Huy" userId="03e08db4-59cf-4cb4-b2d1-70d2dd8489fe" providerId="ADAL" clId="{D8F51AAF-2AE0-4277-9C13-83C99FA25730}" dt="2023-04-24T02:51:45.680" v="212"/>
          <ac:spMkLst>
            <pc:docMk/>
            <pc:sldMasterMk cId="27313813" sldId="2147483648"/>
            <ac:spMk id="13" creationId="{1DE45A2A-71F5-4E00-B86B-E218068E2532}"/>
          </ac:spMkLst>
        </pc:spChg>
        <pc:spChg chg="add del mod ord modVis">
          <ac:chgData name="Nguyen Huy" userId="03e08db4-59cf-4cb4-b2d1-70d2dd8489fe" providerId="ADAL" clId="{D8F51AAF-2AE0-4277-9C13-83C99FA25730}" dt="2023-04-24T02:52:18.043" v="244"/>
          <ac:spMkLst>
            <pc:docMk/>
            <pc:sldMasterMk cId="27313813" sldId="2147483648"/>
            <ac:spMk id="14" creationId="{48DDCC6D-4903-9913-DFD1-8F1EB5B178F0}"/>
          </ac:spMkLst>
        </pc:spChg>
        <pc:spChg chg="add del mod ord modVis">
          <ac:chgData name="Nguyen Huy" userId="03e08db4-59cf-4cb4-b2d1-70d2dd8489fe" providerId="ADAL" clId="{D8F51AAF-2AE0-4277-9C13-83C99FA25730}" dt="2023-04-24T02:52:28.507" v="273"/>
          <ac:spMkLst>
            <pc:docMk/>
            <pc:sldMasterMk cId="27313813" sldId="2147483648"/>
            <ac:spMk id="15" creationId="{376512D8-1FDA-1B2E-C38E-FD63B1A48FB4}"/>
          </ac:spMkLst>
        </pc:spChg>
        <pc:spChg chg="add del mod ord modVis">
          <ac:chgData name="Nguyen Huy" userId="03e08db4-59cf-4cb4-b2d1-70d2dd8489fe" providerId="ADAL" clId="{D8F51AAF-2AE0-4277-9C13-83C99FA25730}" dt="2023-04-24T02:52:38.620" v="302"/>
          <ac:spMkLst>
            <pc:docMk/>
            <pc:sldMasterMk cId="27313813" sldId="2147483648"/>
            <ac:spMk id="16" creationId="{DD46C4A3-5D3F-CC35-4FCE-7E75FE4B4353}"/>
          </ac:spMkLst>
        </pc:spChg>
        <pc:spChg chg="add del mod ord modVis">
          <ac:chgData name="Nguyen Huy" userId="03e08db4-59cf-4cb4-b2d1-70d2dd8489fe" providerId="ADAL" clId="{D8F51AAF-2AE0-4277-9C13-83C99FA25730}" dt="2023-04-24T02:52:48.198" v="331"/>
          <ac:spMkLst>
            <pc:docMk/>
            <pc:sldMasterMk cId="27313813" sldId="2147483648"/>
            <ac:spMk id="17" creationId="{85C7E679-A9F9-5CA7-BF6A-28847E082753}"/>
          </ac:spMkLst>
        </pc:spChg>
        <pc:spChg chg="add del mod ord modVis">
          <ac:chgData name="Nguyen Huy" userId="03e08db4-59cf-4cb4-b2d1-70d2dd8489fe" providerId="ADAL" clId="{D8F51AAF-2AE0-4277-9C13-83C99FA25730}" dt="2023-04-24T02:52:58.195" v="360"/>
          <ac:spMkLst>
            <pc:docMk/>
            <pc:sldMasterMk cId="27313813" sldId="2147483648"/>
            <ac:spMk id="18" creationId="{AF2DDEC7-5D3E-EFDF-7288-C19A1EEE406C}"/>
          </ac:spMkLst>
        </pc:spChg>
        <pc:spChg chg="add del mod ord modVis">
          <ac:chgData name="Nguyen Huy" userId="03e08db4-59cf-4cb4-b2d1-70d2dd8489fe" providerId="ADAL" clId="{D8F51AAF-2AE0-4277-9C13-83C99FA25730}" dt="2023-04-24T02:53:07.840" v="391"/>
          <ac:spMkLst>
            <pc:docMk/>
            <pc:sldMasterMk cId="27313813" sldId="2147483648"/>
            <ac:spMk id="19" creationId="{C8BAF555-CDE8-ACE7-1880-6AB4053C6A93}"/>
          </ac:spMkLst>
        </pc:spChg>
        <pc:spChg chg="add del mod ord modVis">
          <ac:chgData name="Nguyen Huy" userId="03e08db4-59cf-4cb4-b2d1-70d2dd8489fe" providerId="ADAL" clId="{D8F51AAF-2AE0-4277-9C13-83C99FA25730}" dt="2023-04-24T02:53:18.008" v="421"/>
          <ac:spMkLst>
            <pc:docMk/>
            <pc:sldMasterMk cId="27313813" sldId="2147483648"/>
            <ac:spMk id="20" creationId="{711EA151-37DA-9C18-CBE7-D82E7DD6D1D0}"/>
          </ac:spMkLst>
        </pc:spChg>
        <pc:spChg chg="add del mod ord modVis">
          <ac:chgData name="Nguyen Huy" userId="03e08db4-59cf-4cb4-b2d1-70d2dd8489fe" providerId="ADAL" clId="{D8F51AAF-2AE0-4277-9C13-83C99FA25730}" dt="2023-04-24T02:53:27.711" v="460"/>
          <ac:spMkLst>
            <pc:docMk/>
            <pc:sldMasterMk cId="27313813" sldId="2147483648"/>
            <ac:spMk id="21" creationId="{1A00056B-DECC-A19F-160D-7873DD971443}"/>
          </ac:spMkLst>
        </pc:spChg>
        <pc:spChg chg="add del mod ord modVis">
          <ac:chgData name="Nguyen Huy" userId="03e08db4-59cf-4cb4-b2d1-70d2dd8489fe" providerId="ADAL" clId="{D8F51AAF-2AE0-4277-9C13-83C99FA25730}" dt="2023-04-24T02:53:37.367" v="562"/>
          <ac:spMkLst>
            <pc:docMk/>
            <pc:sldMasterMk cId="27313813" sldId="2147483648"/>
            <ac:spMk id="22" creationId="{A52B514A-2681-344D-0EA3-17F9ABDA676C}"/>
          </ac:spMkLst>
        </pc:spChg>
        <pc:spChg chg="add del mod ord modVis">
          <ac:chgData name="Nguyen Huy" userId="03e08db4-59cf-4cb4-b2d1-70d2dd8489fe" providerId="ADAL" clId="{D8F51AAF-2AE0-4277-9C13-83C99FA25730}" dt="2023-04-24T02:53:46.984" v="658"/>
          <ac:spMkLst>
            <pc:docMk/>
            <pc:sldMasterMk cId="27313813" sldId="2147483648"/>
            <ac:spMk id="23" creationId="{1B4770C5-30BF-F544-9B0A-D703D8E8AB77}"/>
          </ac:spMkLst>
        </pc:spChg>
        <pc:spChg chg="add del mod ord modVis">
          <ac:chgData name="Nguyen Huy" userId="03e08db4-59cf-4cb4-b2d1-70d2dd8489fe" providerId="ADAL" clId="{D8F51AAF-2AE0-4277-9C13-83C99FA25730}" dt="2023-04-24T02:53:56.562" v="791"/>
          <ac:spMkLst>
            <pc:docMk/>
            <pc:sldMasterMk cId="27313813" sldId="2147483648"/>
            <ac:spMk id="24" creationId="{E0651A92-3A0B-4C14-EA29-957F023F1542}"/>
          </ac:spMkLst>
        </pc:spChg>
        <pc:spChg chg="add del mod ord modVis">
          <ac:chgData name="Nguyen Huy" userId="03e08db4-59cf-4cb4-b2d1-70d2dd8489fe" providerId="ADAL" clId="{D8F51AAF-2AE0-4277-9C13-83C99FA25730}" dt="2023-04-24T02:54:06.191" v="825"/>
          <ac:spMkLst>
            <pc:docMk/>
            <pc:sldMasterMk cId="27313813" sldId="2147483648"/>
            <ac:spMk id="25" creationId="{5A884463-A57A-8565-636F-33CABCFCE016}"/>
          </ac:spMkLst>
        </pc:spChg>
        <pc:spChg chg="add del mod ord modVis">
          <ac:chgData name="Nguyen Huy" userId="03e08db4-59cf-4cb4-b2d1-70d2dd8489fe" providerId="ADAL" clId="{D8F51AAF-2AE0-4277-9C13-83C99FA25730}" dt="2023-04-24T02:54:17.820" v="856"/>
          <ac:spMkLst>
            <pc:docMk/>
            <pc:sldMasterMk cId="27313813" sldId="2147483648"/>
            <ac:spMk id="26" creationId="{1A336805-5564-BDC4-1E04-464342E4F860}"/>
          </ac:spMkLst>
        </pc:spChg>
        <pc:spChg chg="add del mod ord modVis">
          <ac:chgData name="Nguyen Huy" userId="03e08db4-59cf-4cb4-b2d1-70d2dd8489fe" providerId="ADAL" clId="{D8F51AAF-2AE0-4277-9C13-83C99FA25730}" dt="2023-04-24T02:55:21.362" v="887"/>
          <ac:spMkLst>
            <pc:docMk/>
            <pc:sldMasterMk cId="27313813" sldId="2147483648"/>
            <ac:spMk id="27" creationId="{01042DC0-7A78-6AB6-000F-05213446C00C}"/>
          </ac:spMkLst>
        </pc:spChg>
        <pc:spChg chg="add del mod ord modVis">
          <ac:chgData name="Nguyen Huy" userId="03e08db4-59cf-4cb4-b2d1-70d2dd8489fe" providerId="ADAL" clId="{D8F51AAF-2AE0-4277-9C13-83C99FA25730}" dt="2023-04-24T02:55:31.261" v="915"/>
          <ac:spMkLst>
            <pc:docMk/>
            <pc:sldMasterMk cId="27313813" sldId="2147483648"/>
            <ac:spMk id="28" creationId="{682070DB-F48A-DBAA-F816-DC0CC17C8D43}"/>
          </ac:spMkLst>
        </pc:spChg>
        <pc:spChg chg="add del mod ord modVis">
          <ac:chgData name="Nguyen Huy" userId="03e08db4-59cf-4cb4-b2d1-70d2dd8489fe" providerId="ADAL" clId="{D8F51AAF-2AE0-4277-9C13-83C99FA25730}" dt="2023-04-24T02:55:41.067" v="949"/>
          <ac:spMkLst>
            <pc:docMk/>
            <pc:sldMasterMk cId="27313813" sldId="2147483648"/>
            <ac:spMk id="29" creationId="{078AECD1-126B-CD76-FFEE-9349492A3597}"/>
          </ac:spMkLst>
        </pc:spChg>
        <pc:spChg chg="add del mod ord modVis">
          <ac:chgData name="Nguyen Huy" userId="03e08db4-59cf-4cb4-b2d1-70d2dd8489fe" providerId="ADAL" clId="{D8F51AAF-2AE0-4277-9C13-83C99FA25730}" dt="2023-04-24T02:55:51.327" v="992"/>
          <ac:spMkLst>
            <pc:docMk/>
            <pc:sldMasterMk cId="27313813" sldId="2147483648"/>
            <ac:spMk id="30" creationId="{1F5223FC-9661-5B3C-93A8-9E7FBEC4F97D}"/>
          </ac:spMkLst>
        </pc:spChg>
        <pc:spChg chg="add del mod ord modVis">
          <ac:chgData name="Nguyen Huy" userId="03e08db4-59cf-4cb4-b2d1-70d2dd8489fe" providerId="ADAL" clId="{D8F51AAF-2AE0-4277-9C13-83C99FA25730}" dt="2023-04-24T02:56:01.385" v="1021"/>
          <ac:spMkLst>
            <pc:docMk/>
            <pc:sldMasterMk cId="27313813" sldId="2147483648"/>
            <ac:spMk id="31" creationId="{BFC21436-58C5-7EBA-6B23-B266C710D2C9}"/>
          </ac:spMkLst>
        </pc:spChg>
        <pc:spChg chg="add del mod ord modVis">
          <ac:chgData name="Nguyen Huy" userId="03e08db4-59cf-4cb4-b2d1-70d2dd8489fe" providerId="ADAL" clId="{D8F51AAF-2AE0-4277-9C13-83C99FA25730}" dt="2023-04-24T02:56:12.675" v="1051"/>
          <ac:spMkLst>
            <pc:docMk/>
            <pc:sldMasterMk cId="27313813" sldId="2147483648"/>
            <ac:spMk id="32" creationId="{476C012A-984D-767C-1939-2DDA56EF40C6}"/>
          </ac:spMkLst>
        </pc:spChg>
        <pc:spChg chg="add del mod ord modVis">
          <ac:chgData name="Nguyen Huy" userId="03e08db4-59cf-4cb4-b2d1-70d2dd8489fe" providerId="ADAL" clId="{D8F51AAF-2AE0-4277-9C13-83C99FA25730}" dt="2023-04-24T02:56:37.616" v="1081"/>
          <ac:spMkLst>
            <pc:docMk/>
            <pc:sldMasterMk cId="27313813" sldId="2147483648"/>
            <ac:spMk id="33" creationId="{A6ABF7FB-782E-5444-36E8-900EB158D6B6}"/>
          </ac:spMkLst>
        </pc:spChg>
        <pc:spChg chg="add del mod ord modVis">
          <ac:chgData name="Nguyen Huy" userId="03e08db4-59cf-4cb4-b2d1-70d2dd8489fe" providerId="ADAL" clId="{D8F51AAF-2AE0-4277-9C13-83C99FA25730}" dt="2023-04-24T02:56:47.379" v="1110"/>
          <ac:spMkLst>
            <pc:docMk/>
            <pc:sldMasterMk cId="27313813" sldId="2147483648"/>
            <ac:spMk id="34" creationId="{671547A3-79A0-E957-13E5-F21CE76B2925}"/>
          </ac:spMkLst>
        </pc:spChg>
        <pc:spChg chg="add del mod ord modVis">
          <ac:chgData name="Nguyen Huy" userId="03e08db4-59cf-4cb4-b2d1-70d2dd8489fe" providerId="ADAL" clId="{D8F51AAF-2AE0-4277-9C13-83C99FA25730}" dt="2023-04-24T02:56:57.585" v="1142"/>
          <ac:spMkLst>
            <pc:docMk/>
            <pc:sldMasterMk cId="27313813" sldId="2147483648"/>
            <ac:spMk id="35" creationId="{822ED571-97CD-E062-E02B-DFA5427E3B0B}"/>
          </ac:spMkLst>
        </pc:spChg>
        <pc:spChg chg="add del mod ord modVis">
          <ac:chgData name="Nguyen Huy" userId="03e08db4-59cf-4cb4-b2d1-70d2dd8489fe" providerId="ADAL" clId="{D8F51AAF-2AE0-4277-9C13-83C99FA25730}" dt="2023-04-24T02:57:09.241" v="1171"/>
          <ac:spMkLst>
            <pc:docMk/>
            <pc:sldMasterMk cId="27313813" sldId="2147483648"/>
            <ac:spMk id="36" creationId="{B92A55E0-3421-20F2-C29B-04DC207F4242}"/>
          </ac:spMkLst>
        </pc:spChg>
        <pc:spChg chg="add del mod ord modVis">
          <ac:chgData name="Nguyen Huy" userId="03e08db4-59cf-4cb4-b2d1-70d2dd8489fe" providerId="ADAL" clId="{D8F51AAF-2AE0-4277-9C13-83C99FA25730}" dt="2023-04-24T02:57:19.144" v="1203"/>
          <ac:spMkLst>
            <pc:docMk/>
            <pc:sldMasterMk cId="27313813" sldId="2147483648"/>
            <ac:spMk id="37" creationId="{3E190166-8A27-9A5F-F88C-2C55E8559B31}"/>
          </ac:spMkLst>
        </pc:spChg>
        <pc:spChg chg="add del mod ord modVis">
          <ac:chgData name="Nguyen Huy" userId="03e08db4-59cf-4cb4-b2d1-70d2dd8489fe" providerId="ADAL" clId="{D8F51AAF-2AE0-4277-9C13-83C99FA25730}" dt="2023-04-24T02:57:29.775" v="1232"/>
          <ac:spMkLst>
            <pc:docMk/>
            <pc:sldMasterMk cId="27313813" sldId="2147483648"/>
            <ac:spMk id="38" creationId="{972C79A8-414F-85B4-2246-87CC561481D7}"/>
          </ac:spMkLst>
        </pc:spChg>
        <pc:spChg chg="add del mod ord modVis">
          <ac:chgData name="Nguyen Huy" userId="03e08db4-59cf-4cb4-b2d1-70d2dd8489fe" providerId="ADAL" clId="{D8F51AAF-2AE0-4277-9C13-83C99FA25730}" dt="2023-04-24T02:57:40.359" v="1264"/>
          <ac:spMkLst>
            <pc:docMk/>
            <pc:sldMasterMk cId="27313813" sldId="2147483648"/>
            <ac:spMk id="39" creationId="{9693D8C0-2CA1-3090-EB13-7EEC9AA9516B}"/>
          </ac:spMkLst>
        </pc:spChg>
        <pc:spChg chg="add del mod ord modVis">
          <ac:chgData name="Nguyen Huy" userId="03e08db4-59cf-4cb4-b2d1-70d2dd8489fe" providerId="ADAL" clId="{D8F51AAF-2AE0-4277-9C13-83C99FA25730}" dt="2023-04-24T02:58:04.338" v="1294"/>
          <ac:spMkLst>
            <pc:docMk/>
            <pc:sldMasterMk cId="27313813" sldId="2147483648"/>
            <ac:spMk id="40" creationId="{FD3B2A30-AE0B-DA57-DFF1-336B32B0FDA6}"/>
          </ac:spMkLst>
        </pc:spChg>
        <pc:spChg chg="del mod modVis">
          <ac:chgData name="Nguyen Huy" userId="03e08db4-59cf-4cb4-b2d1-70d2dd8489fe" providerId="ADAL" clId="{D8F51AAF-2AE0-4277-9C13-83C99FA25730}" dt="2023-04-24T02:50:35.602" v="6"/>
          <ac:spMkLst>
            <pc:docMk/>
            <pc:sldMasterMk cId="27313813" sldId="2147483648"/>
            <ac:spMk id="41" creationId="{D488728C-4218-AF38-8F91-CED9050CC8EE}"/>
          </ac:spMkLst>
        </pc:spChg>
        <pc:spChg chg="add del mod ord modVis">
          <ac:chgData name="Nguyen Huy" userId="03e08db4-59cf-4cb4-b2d1-70d2dd8489fe" providerId="ADAL" clId="{D8F51AAF-2AE0-4277-9C13-83C99FA25730}" dt="2023-04-24T02:58:14.557" v="1326"/>
          <ac:spMkLst>
            <pc:docMk/>
            <pc:sldMasterMk cId="27313813" sldId="2147483648"/>
            <ac:spMk id="42" creationId="{A4BE8897-B2EE-4F0D-AEDD-83E0664793D3}"/>
          </ac:spMkLst>
        </pc:spChg>
        <pc:spChg chg="add del mod ord modVis">
          <ac:chgData name="Nguyen Huy" userId="03e08db4-59cf-4cb4-b2d1-70d2dd8489fe" providerId="ADAL" clId="{D8F51AAF-2AE0-4277-9C13-83C99FA25730}" dt="2023-04-24T02:58:24.526" v="1358"/>
          <ac:spMkLst>
            <pc:docMk/>
            <pc:sldMasterMk cId="27313813" sldId="2147483648"/>
            <ac:spMk id="43" creationId="{ED1E2674-CF02-4653-A3C2-FF35956E4B6E}"/>
          </ac:spMkLst>
        </pc:spChg>
        <pc:spChg chg="add del mod ord modVis">
          <ac:chgData name="Nguyen Huy" userId="03e08db4-59cf-4cb4-b2d1-70d2dd8489fe" providerId="ADAL" clId="{D8F51AAF-2AE0-4277-9C13-83C99FA25730}" dt="2023-04-24T02:58:35.158" v="1387"/>
          <ac:spMkLst>
            <pc:docMk/>
            <pc:sldMasterMk cId="27313813" sldId="2147483648"/>
            <ac:spMk id="44" creationId="{9B2CAC78-08F4-7205-5211-2EB8990D0291}"/>
          </ac:spMkLst>
        </pc:spChg>
        <pc:spChg chg="add del mod ord modVis">
          <ac:chgData name="Nguyen Huy" userId="03e08db4-59cf-4cb4-b2d1-70d2dd8489fe" providerId="ADAL" clId="{D8F51AAF-2AE0-4277-9C13-83C99FA25730}" dt="2023-04-24T02:58:47.259" v="1418"/>
          <ac:spMkLst>
            <pc:docMk/>
            <pc:sldMasterMk cId="27313813" sldId="2147483648"/>
            <ac:spMk id="45" creationId="{BFE7068F-4206-1084-2A49-4A93DED47866}"/>
          </ac:spMkLst>
        </pc:spChg>
        <pc:spChg chg="add del mod ord modVis">
          <ac:chgData name="Nguyen Huy" userId="03e08db4-59cf-4cb4-b2d1-70d2dd8489fe" providerId="ADAL" clId="{D8F51AAF-2AE0-4277-9C13-83C99FA25730}" dt="2023-04-24T02:58:57.999" v="1447"/>
          <ac:spMkLst>
            <pc:docMk/>
            <pc:sldMasterMk cId="27313813" sldId="2147483648"/>
            <ac:spMk id="46" creationId="{75EECBB8-4189-61C8-25B1-0720D1A0683E}"/>
          </ac:spMkLst>
        </pc:spChg>
        <pc:spChg chg="add del mod ord modVis">
          <ac:chgData name="Nguyen Huy" userId="03e08db4-59cf-4cb4-b2d1-70d2dd8489fe" providerId="ADAL" clId="{D8F51AAF-2AE0-4277-9C13-83C99FA25730}" dt="2023-04-24T02:59:07.801" v="1475"/>
          <ac:spMkLst>
            <pc:docMk/>
            <pc:sldMasterMk cId="27313813" sldId="2147483648"/>
            <ac:spMk id="47" creationId="{2827158C-ACCC-CBFA-C29D-60B01DDD1880}"/>
          </ac:spMkLst>
        </pc:spChg>
        <pc:spChg chg="add del mod ord modVis">
          <ac:chgData name="Nguyen Huy" userId="03e08db4-59cf-4cb4-b2d1-70d2dd8489fe" providerId="ADAL" clId="{D8F51AAF-2AE0-4277-9C13-83C99FA25730}" dt="2023-04-24T02:59:17.636" v="1507"/>
          <ac:spMkLst>
            <pc:docMk/>
            <pc:sldMasterMk cId="27313813" sldId="2147483648"/>
            <ac:spMk id="48" creationId="{31A2D64B-0C8B-A397-DD15-5F01145441C6}"/>
          </ac:spMkLst>
        </pc:spChg>
        <pc:spChg chg="add del mod ord modVis">
          <ac:chgData name="Nguyen Huy" userId="03e08db4-59cf-4cb4-b2d1-70d2dd8489fe" providerId="ADAL" clId="{D8F51AAF-2AE0-4277-9C13-83C99FA25730}" dt="2023-04-24T02:59:37.122" v="1540"/>
          <ac:spMkLst>
            <pc:docMk/>
            <pc:sldMasterMk cId="27313813" sldId="2147483648"/>
            <ac:spMk id="49" creationId="{6C63E01F-8AF7-AB92-6490-5BA02208B628}"/>
          </ac:spMkLst>
        </pc:spChg>
        <pc:spChg chg="add del mod ord modVis">
          <ac:chgData name="Nguyen Huy" userId="03e08db4-59cf-4cb4-b2d1-70d2dd8489fe" providerId="ADAL" clId="{D8F51AAF-2AE0-4277-9C13-83C99FA25730}" dt="2023-04-24T02:59:47.245" v="1570"/>
          <ac:spMkLst>
            <pc:docMk/>
            <pc:sldMasterMk cId="27313813" sldId="2147483648"/>
            <ac:spMk id="50" creationId="{B741ACA2-64A2-53BD-3356-FB734B460549}"/>
          </ac:spMkLst>
        </pc:spChg>
        <pc:spChg chg="add del mod ord modVis">
          <ac:chgData name="Nguyen Huy" userId="03e08db4-59cf-4cb4-b2d1-70d2dd8489fe" providerId="ADAL" clId="{D8F51AAF-2AE0-4277-9C13-83C99FA25730}" dt="2023-04-24T02:59:58.125" v="1602"/>
          <ac:spMkLst>
            <pc:docMk/>
            <pc:sldMasterMk cId="27313813" sldId="2147483648"/>
            <ac:spMk id="51" creationId="{A1E56FAB-1F02-1505-3075-7DD05040194A}"/>
          </ac:spMkLst>
        </pc:spChg>
        <pc:spChg chg="add del mod ord modVis">
          <ac:chgData name="Nguyen Huy" userId="03e08db4-59cf-4cb4-b2d1-70d2dd8489fe" providerId="ADAL" clId="{D8F51AAF-2AE0-4277-9C13-83C99FA25730}" dt="2023-04-24T03:00:08.004" v="1631"/>
          <ac:spMkLst>
            <pc:docMk/>
            <pc:sldMasterMk cId="27313813" sldId="2147483648"/>
            <ac:spMk id="52" creationId="{248DAFB2-4E97-EED4-EA74-F3881C76A452}"/>
          </ac:spMkLst>
        </pc:spChg>
        <pc:spChg chg="add del mod ord modVis">
          <ac:chgData name="Nguyen Huy" userId="03e08db4-59cf-4cb4-b2d1-70d2dd8489fe" providerId="ADAL" clId="{D8F51AAF-2AE0-4277-9C13-83C99FA25730}" dt="2023-04-24T03:00:18.497" v="1660"/>
          <ac:spMkLst>
            <pc:docMk/>
            <pc:sldMasterMk cId="27313813" sldId="2147483648"/>
            <ac:spMk id="53" creationId="{664B4A88-21E5-A91B-96D2-DC3C78C54223}"/>
          </ac:spMkLst>
        </pc:spChg>
        <pc:spChg chg="add del mod ord modVis">
          <ac:chgData name="Nguyen Huy" userId="03e08db4-59cf-4cb4-b2d1-70d2dd8489fe" providerId="ADAL" clId="{D8F51AAF-2AE0-4277-9C13-83C99FA25730}" dt="2023-04-24T03:00:28.907" v="1688"/>
          <ac:spMkLst>
            <pc:docMk/>
            <pc:sldMasterMk cId="27313813" sldId="2147483648"/>
            <ac:spMk id="54" creationId="{C5A280E4-17D9-8AE4-AE01-856E32B73485}"/>
          </ac:spMkLst>
        </pc:spChg>
        <pc:spChg chg="add del mod ord modVis">
          <ac:chgData name="Nguyen Huy" userId="03e08db4-59cf-4cb4-b2d1-70d2dd8489fe" providerId="ADAL" clId="{D8F51AAF-2AE0-4277-9C13-83C99FA25730}" dt="2023-04-24T03:00:38.897" v="1719"/>
          <ac:spMkLst>
            <pc:docMk/>
            <pc:sldMasterMk cId="27313813" sldId="2147483648"/>
            <ac:spMk id="55" creationId="{F8B55217-20DB-0106-B6AB-F2064157D6DA}"/>
          </ac:spMkLst>
        </pc:spChg>
        <pc:spChg chg="add del mod ord modVis">
          <ac:chgData name="Nguyen Huy" userId="03e08db4-59cf-4cb4-b2d1-70d2dd8489fe" providerId="ADAL" clId="{D8F51AAF-2AE0-4277-9C13-83C99FA25730}" dt="2023-04-24T03:00:48.923" v="1750"/>
          <ac:spMkLst>
            <pc:docMk/>
            <pc:sldMasterMk cId="27313813" sldId="2147483648"/>
            <ac:spMk id="56" creationId="{E046F506-A985-6EF2-543A-E57663C49AEA}"/>
          </ac:spMkLst>
        </pc:spChg>
        <pc:spChg chg="add del mod ord modVis">
          <ac:chgData name="Nguyen Huy" userId="03e08db4-59cf-4cb4-b2d1-70d2dd8489fe" providerId="ADAL" clId="{D8F51AAF-2AE0-4277-9C13-83C99FA25730}" dt="2023-04-24T03:00:59.085" v="1780"/>
          <ac:spMkLst>
            <pc:docMk/>
            <pc:sldMasterMk cId="27313813" sldId="2147483648"/>
            <ac:spMk id="57" creationId="{FF1B631B-A1B4-9EDF-F90D-C2F60547D347}"/>
          </ac:spMkLst>
        </pc:spChg>
        <pc:spChg chg="add del mod ord modVis">
          <ac:chgData name="Nguyen Huy" userId="03e08db4-59cf-4cb4-b2d1-70d2dd8489fe" providerId="ADAL" clId="{D8F51AAF-2AE0-4277-9C13-83C99FA25730}" dt="2023-04-24T03:01:09.747" v="1810"/>
          <ac:spMkLst>
            <pc:docMk/>
            <pc:sldMasterMk cId="27313813" sldId="2147483648"/>
            <ac:spMk id="58" creationId="{2249E3AF-2C26-CEF5-5200-9297BA9F34E3}"/>
          </ac:spMkLst>
        </pc:spChg>
        <pc:spChg chg="add del mod ord modVis">
          <ac:chgData name="Nguyen Huy" userId="03e08db4-59cf-4cb4-b2d1-70d2dd8489fe" providerId="ADAL" clId="{D8F51AAF-2AE0-4277-9C13-83C99FA25730}" dt="2023-04-24T03:01:19.613" v="1839"/>
          <ac:spMkLst>
            <pc:docMk/>
            <pc:sldMasterMk cId="27313813" sldId="2147483648"/>
            <ac:spMk id="59" creationId="{85E1040C-8B62-7D67-1491-FB5AEC19DACE}"/>
          </ac:spMkLst>
        </pc:spChg>
        <pc:spChg chg="add del mod ord modVis">
          <ac:chgData name="Nguyen Huy" userId="03e08db4-59cf-4cb4-b2d1-70d2dd8489fe" providerId="ADAL" clId="{D8F51AAF-2AE0-4277-9C13-83C99FA25730}" dt="2023-04-24T03:01:29.709" v="1867"/>
          <ac:spMkLst>
            <pc:docMk/>
            <pc:sldMasterMk cId="27313813" sldId="2147483648"/>
            <ac:spMk id="60" creationId="{C869A00D-5230-86CC-052F-0483A3A0466A}"/>
          </ac:spMkLst>
        </pc:spChg>
        <pc:spChg chg="add del mod ord modVis">
          <ac:chgData name="Nguyen Huy" userId="03e08db4-59cf-4cb4-b2d1-70d2dd8489fe" providerId="ADAL" clId="{D8F51AAF-2AE0-4277-9C13-83C99FA25730}" dt="2023-04-24T03:01:39.566" v="1898"/>
          <ac:spMkLst>
            <pc:docMk/>
            <pc:sldMasterMk cId="27313813" sldId="2147483648"/>
            <ac:spMk id="61" creationId="{0AB0C53E-80BB-F4EA-8FDB-763840968142}"/>
          </ac:spMkLst>
        </pc:spChg>
        <pc:spChg chg="add del mod ord modVis">
          <ac:chgData name="Nguyen Huy" userId="03e08db4-59cf-4cb4-b2d1-70d2dd8489fe" providerId="ADAL" clId="{D8F51AAF-2AE0-4277-9C13-83C99FA25730}" dt="2023-04-24T03:01:50.142" v="1927"/>
          <ac:spMkLst>
            <pc:docMk/>
            <pc:sldMasterMk cId="27313813" sldId="2147483648"/>
            <ac:spMk id="62" creationId="{25092953-72E5-EAA6-025D-1E232ED9D9F8}"/>
          </ac:spMkLst>
        </pc:spChg>
        <pc:spChg chg="add del mod ord modVis">
          <ac:chgData name="Nguyen Huy" userId="03e08db4-59cf-4cb4-b2d1-70d2dd8489fe" providerId="ADAL" clId="{D8F51AAF-2AE0-4277-9C13-83C99FA25730}" dt="2023-04-24T03:02:01.854" v="1955"/>
          <ac:spMkLst>
            <pc:docMk/>
            <pc:sldMasterMk cId="27313813" sldId="2147483648"/>
            <ac:spMk id="63" creationId="{36055793-9EF8-FE94-0494-29575620CC43}"/>
          </ac:spMkLst>
        </pc:spChg>
        <pc:spChg chg="add del mod ord modVis">
          <ac:chgData name="Nguyen Huy" userId="03e08db4-59cf-4cb4-b2d1-70d2dd8489fe" providerId="ADAL" clId="{D8F51AAF-2AE0-4277-9C13-83C99FA25730}" dt="2023-04-24T03:02:34.726" v="1984"/>
          <ac:spMkLst>
            <pc:docMk/>
            <pc:sldMasterMk cId="27313813" sldId="2147483648"/>
            <ac:spMk id="64" creationId="{55CE9641-733E-049C-B4CD-0C61B5DA882D}"/>
          </ac:spMkLst>
        </pc:spChg>
        <pc:spChg chg="add del mod ord modVis">
          <ac:chgData name="Nguyen Huy" userId="03e08db4-59cf-4cb4-b2d1-70d2dd8489fe" providerId="ADAL" clId="{D8F51AAF-2AE0-4277-9C13-83C99FA25730}" dt="2023-04-24T03:03:13.447" v="2014"/>
          <ac:spMkLst>
            <pc:docMk/>
            <pc:sldMasterMk cId="27313813" sldId="2147483648"/>
            <ac:spMk id="65" creationId="{4525D6AD-72FF-A768-EC10-4419722FA4DA}"/>
          </ac:spMkLst>
        </pc:spChg>
        <pc:spChg chg="add del mod ord modVis">
          <ac:chgData name="Nguyen Huy" userId="03e08db4-59cf-4cb4-b2d1-70d2dd8489fe" providerId="ADAL" clId="{D8F51AAF-2AE0-4277-9C13-83C99FA25730}" dt="2023-04-24T03:03:36.569" v="2042"/>
          <ac:spMkLst>
            <pc:docMk/>
            <pc:sldMasterMk cId="27313813" sldId="2147483648"/>
            <ac:spMk id="66" creationId="{75E34B8B-8AF0-ACAF-398F-37EA22F3D818}"/>
          </ac:spMkLst>
        </pc:spChg>
        <pc:spChg chg="add del mod ord modVis">
          <ac:chgData name="Nguyen Huy" userId="03e08db4-59cf-4cb4-b2d1-70d2dd8489fe" providerId="ADAL" clId="{D8F51AAF-2AE0-4277-9C13-83C99FA25730}" dt="2023-04-24T03:03:46.331" v="2071"/>
          <ac:spMkLst>
            <pc:docMk/>
            <pc:sldMasterMk cId="27313813" sldId="2147483648"/>
            <ac:spMk id="67" creationId="{38AF38EF-C121-DFD3-280F-50AC999F2002}"/>
          </ac:spMkLst>
        </pc:spChg>
        <pc:spChg chg="add del mod ord modVis">
          <ac:chgData name="Nguyen Huy" userId="03e08db4-59cf-4cb4-b2d1-70d2dd8489fe" providerId="ADAL" clId="{D8F51AAF-2AE0-4277-9C13-83C99FA25730}" dt="2023-04-24T03:03:56.137" v="2101"/>
          <ac:spMkLst>
            <pc:docMk/>
            <pc:sldMasterMk cId="27313813" sldId="2147483648"/>
            <ac:spMk id="68" creationId="{208B247C-B045-ED42-320D-742FA4FE884B}"/>
          </ac:spMkLst>
        </pc:spChg>
        <pc:spChg chg="add del mod ord modVis">
          <ac:chgData name="Nguyen Huy" userId="03e08db4-59cf-4cb4-b2d1-70d2dd8489fe" providerId="ADAL" clId="{D8F51AAF-2AE0-4277-9C13-83C99FA25730}" dt="2023-04-24T03:04:05.925" v="2129"/>
          <ac:spMkLst>
            <pc:docMk/>
            <pc:sldMasterMk cId="27313813" sldId="2147483648"/>
            <ac:spMk id="69" creationId="{5AA79E45-3699-FAB0-C31A-8C8E53E8F7F6}"/>
          </ac:spMkLst>
        </pc:spChg>
        <pc:spChg chg="add del mod ord modVis">
          <ac:chgData name="Nguyen Huy" userId="03e08db4-59cf-4cb4-b2d1-70d2dd8489fe" providerId="ADAL" clId="{D8F51AAF-2AE0-4277-9C13-83C99FA25730}" dt="2023-04-24T03:04:15.861" v="2157"/>
          <ac:spMkLst>
            <pc:docMk/>
            <pc:sldMasterMk cId="27313813" sldId="2147483648"/>
            <ac:spMk id="70" creationId="{E160B139-86A8-FD1A-AC92-862F81841C82}"/>
          </ac:spMkLst>
        </pc:spChg>
        <pc:spChg chg="add del mod ord modVis">
          <ac:chgData name="Nguyen Huy" userId="03e08db4-59cf-4cb4-b2d1-70d2dd8489fe" providerId="ADAL" clId="{D8F51AAF-2AE0-4277-9C13-83C99FA25730}" dt="2023-04-24T03:04:25.631" v="2185"/>
          <ac:spMkLst>
            <pc:docMk/>
            <pc:sldMasterMk cId="27313813" sldId="2147483648"/>
            <ac:spMk id="71" creationId="{6F3D28B8-DEE5-3AC6-8300-C2C947F2C69D}"/>
          </ac:spMkLst>
        </pc:spChg>
        <pc:spChg chg="add del mod ord modVis">
          <ac:chgData name="Nguyen Huy" userId="03e08db4-59cf-4cb4-b2d1-70d2dd8489fe" providerId="ADAL" clId="{D8F51AAF-2AE0-4277-9C13-83C99FA25730}" dt="2023-04-24T03:04:36.057" v="2214"/>
          <ac:spMkLst>
            <pc:docMk/>
            <pc:sldMasterMk cId="27313813" sldId="2147483648"/>
            <ac:spMk id="72" creationId="{23118CE0-3157-F05B-0675-E502059A2617}"/>
          </ac:spMkLst>
        </pc:spChg>
        <pc:spChg chg="add del mod ord modVis">
          <ac:chgData name="Nguyen Huy" userId="03e08db4-59cf-4cb4-b2d1-70d2dd8489fe" providerId="ADAL" clId="{D8F51AAF-2AE0-4277-9C13-83C99FA25730}" dt="2023-04-24T03:04:46.227" v="2244"/>
          <ac:spMkLst>
            <pc:docMk/>
            <pc:sldMasterMk cId="27313813" sldId="2147483648"/>
            <ac:spMk id="73" creationId="{95A5CE56-8B4E-53C7-D373-C52ADED0C3B8}"/>
          </ac:spMkLst>
        </pc:spChg>
        <pc:spChg chg="add del mod ord modVis">
          <ac:chgData name="Nguyen Huy" userId="03e08db4-59cf-4cb4-b2d1-70d2dd8489fe" providerId="ADAL" clId="{D8F51AAF-2AE0-4277-9C13-83C99FA25730}" dt="2023-04-24T03:04:56.143" v="2274"/>
          <ac:spMkLst>
            <pc:docMk/>
            <pc:sldMasterMk cId="27313813" sldId="2147483648"/>
            <ac:spMk id="74" creationId="{5BEAB046-C376-EB83-1FFF-32BADAC320C0}"/>
          </ac:spMkLst>
        </pc:spChg>
        <pc:spChg chg="add del mod ord modVis">
          <ac:chgData name="Nguyen Huy" userId="03e08db4-59cf-4cb4-b2d1-70d2dd8489fe" providerId="ADAL" clId="{D8F51AAF-2AE0-4277-9C13-83C99FA25730}" dt="2023-04-24T03:05:07.802" v="2302"/>
          <ac:spMkLst>
            <pc:docMk/>
            <pc:sldMasterMk cId="27313813" sldId="2147483648"/>
            <ac:spMk id="75" creationId="{BB01B973-A998-DA25-B9EF-34E36BF88711}"/>
          </ac:spMkLst>
        </pc:spChg>
        <pc:spChg chg="add del mod ord modVis">
          <ac:chgData name="Nguyen Huy" userId="03e08db4-59cf-4cb4-b2d1-70d2dd8489fe" providerId="ADAL" clId="{D8F51AAF-2AE0-4277-9C13-83C99FA25730}" dt="2023-04-24T03:05:29.228" v="2372" actId="478"/>
          <ac:spMkLst>
            <pc:docMk/>
            <pc:sldMasterMk cId="27313813" sldId="2147483648"/>
            <ac:spMk id="76" creationId="{99C59AB0-067E-430C-3C61-B129DF94784F}"/>
          </ac:spMkLst>
        </pc:spChg>
        <pc:spChg chg="add del mod ord">
          <ac:chgData name="Nguyen Huy" userId="03e08db4-59cf-4cb4-b2d1-70d2dd8489fe" providerId="ADAL" clId="{D8F51AAF-2AE0-4277-9C13-83C99FA25730}" dt="2023-04-24T03:05:22.226" v="2369"/>
          <ac:spMkLst>
            <pc:docMk/>
            <pc:sldMasterMk cId="27313813" sldId="2147483648"/>
            <ac:spMk id="77" creationId="{5B68B2EB-14B8-2B4D-FFF7-06F54C2D9602}"/>
          </ac:spMkLst>
        </pc:spChg>
        <pc:spChg chg="del mod ord modVis">
          <ac:chgData name="Nguyen Huy" userId="03e08db4-59cf-4cb4-b2d1-70d2dd8489fe" providerId="ADAL" clId="{D8F51AAF-2AE0-4277-9C13-83C99FA25730}" dt="2023-04-24T03:05:38.996" v="2391"/>
          <ac:spMkLst>
            <pc:docMk/>
            <pc:sldMasterMk cId="27313813" sldId="2147483648"/>
            <ac:spMk id="78" creationId="{15797CCD-15EE-1465-7862-C4F6DD679050}"/>
          </ac:spMkLst>
        </pc:spChg>
        <pc:spChg chg="add del mod ord modVis">
          <ac:chgData name="Nguyen Huy" userId="03e08db4-59cf-4cb4-b2d1-70d2dd8489fe" providerId="ADAL" clId="{D8F51AAF-2AE0-4277-9C13-83C99FA25730}" dt="2023-04-24T03:05:48.830" v="2422"/>
          <ac:spMkLst>
            <pc:docMk/>
            <pc:sldMasterMk cId="27313813" sldId="2147483648"/>
            <ac:spMk id="79" creationId="{F119722D-4B09-9211-40D8-4D13D18B0B3F}"/>
          </ac:spMkLst>
        </pc:spChg>
        <pc:spChg chg="add del mod ord modVis">
          <ac:chgData name="Nguyen Huy" userId="03e08db4-59cf-4cb4-b2d1-70d2dd8489fe" providerId="ADAL" clId="{D8F51AAF-2AE0-4277-9C13-83C99FA25730}" dt="2023-04-24T03:05:59.721" v="2451"/>
          <ac:spMkLst>
            <pc:docMk/>
            <pc:sldMasterMk cId="27313813" sldId="2147483648"/>
            <ac:spMk id="80" creationId="{6890430F-9364-9249-560E-5655A9C281DE}"/>
          </ac:spMkLst>
        </pc:spChg>
        <pc:spChg chg="add del mod ord modVis">
          <ac:chgData name="Nguyen Huy" userId="03e08db4-59cf-4cb4-b2d1-70d2dd8489fe" providerId="ADAL" clId="{D8F51AAF-2AE0-4277-9C13-83C99FA25730}" dt="2023-04-24T03:06:09.216" v="2483"/>
          <ac:spMkLst>
            <pc:docMk/>
            <pc:sldMasterMk cId="27313813" sldId="2147483648"/>
            <ac:spMk id="81" creationId="{76306DD7-12CB-EC9D-D301-B0A54BE13A07}"/>
          </ac:spMkLst>
        </pc:spChg>
        <pc:spChg chg="add del mod ord modVis">
          <ac:chgData name="Nguyen Huy" userId="03e08db4-59cf-4cb4-b2d1-70d2dd8489fe" providerId="ADAL" clId="{D8F51AAF-2AE0-4277-9C13-83C99FA25730}" dt="2023-04-24T03:06:18.721" v="2511"/>
          <ac:spMkLst>
            <pc:docMk/>
            <pc:sldMasterMk cId="27313813" sldId="2147483648"/>
            <ac:spMk id="82" creationId="{7A452A44-0440-4764-2D21-EB64CDED7710}"/>
          </ac:spMkLst>
        </pc:spChg>
        <pc:spChg chg="add del mod ord modVis">
          <ac:chgData name="Nguyen Huy" userId="03e08db4-59cf-4cb4-b2d1-70d2dd8489fe" providerId="ADAL" clId="{D8F51AAF-2AE0-4277-9C13-83C99FA25730}" dt="2023-04-24T03:06:28.782" v="2542"/>
          <ac:spMkLst>
            <pc:docMk/>
            <pc:sldMasterMk cId="27313813" sldId="2147483648"/>
            <ac:spMk id="83" creationId="{278FF767-C2F4-1F06-84FC-4DB07521475A}"/>
          </ac:spMkLst>
        </pc:spChg>
        <pc:spChg chg="add mod ord">
          <ac:chgData name="Nguyen Huy" userId="03e08db4-59cf-4cb4-b2d1-70d2dd8489fe" providerId="ADAL" clId="{D8F51AAF-2AE0-4277-9C13-83C99FA25730}" dt="2023-04-24T03:06:28.797" v="2565"/>
          <ac:spMkLst>
            <pc:docMk/>
            <pc:sldMasterMk cId="27313813" sldId="2147483648"/>
            <ac:spMk id="84" creationId="{1B429762-0211-FF60-B673-A17E4AEC1F0A}"/>
          </ac:spMkLst>
        </pc:spChg>
      </pc:sldMasterChg>
    </pc:docChg>
  </pc:docChgLst>
  <pc:docChgLst>
    <pc:chgData name="Nguyen Huy" userId="03e08db4-59cf-4cb4-b2d1-70d2dd8489fe" providerId="ADAL" clId="{AC32D76C-4396-499E-80B5-70C0BBDB700E}"/>
    <pc:docChg chg="undo custSel addSld delSld modSld modMainMaster modSection">
      <pc:chgData name="Nguyen Huy" userId="03e08db4-59cf-4cb4-b2d1-70d2dd8489fe" providerId="ADAL" clId="{AC32D76C-4396-499E-80B5-70C0BBDB700E}" dt="2023-04-24T04:44:06.273" v="2565"/>
      <pc:docMkLst>
        <pc:docMk/>
      </pc:docMkLst>
      <pc:sldChg chg="modSp add mod modTransition modAnim">
        <pc:chgData name="Nguyen Huy" userId="03e08db4-59cf-4cb4-b2d1-70d2dd8489fe" providerId="ADAL" clId="{AC32D76C-4396-499E-80B5-70C0BBDB700E}" dt="2023-04-24T04:41:40.111" v="2430"/>
        <pc:sldMkLst>
          <pc:docMk/>
          <pc:sldMk cId="0" sldId="258"/>
        </pc:sldMkLst>
        <pc:spChg chg="mod">
          <ac:chgData name="Nguyen Huy" userId="03e08db4-59cf-4cb4-b2d1-70d2dd8489fe" providerId="ADAL" clId="{AC32D76C-4396-499E-80B5-70C0BBDB700E}" dt="2023-04-24T04:29:34.427" v="1534" actId="1035"/>
          <ac:spMkLst>
            <pc:docMk/>
            <pc:sldMk cId="0" sldId="258"/>
            <ac:spMk id="3" creationId="{0B4B237D-6806-12A2-F391-A70E65B9B3AC}"/>
          </ac:spMkLst>
        </pc:spChg>
        <pc:spChg chg="mod">
          <ac:chgData name="Nguyen Huy" userId="03e08db4-59cf-4cb4-b2d1-70d2dd8489fe" providerId="ADAL" clId="{AC32D76C-4396-499E-80B5-70C0BBDB700E}" dt="2023-04-24T04:29:19.613" v="1492" actId="403"/>
          <ac:spMkLst>
            <pc:docMk/>
            <pc:sldMk cId="0" sldId="258"/>
            <ac:spMk id="4" creationId="{E2C5DB27-A922-08DC-380A-AE8DAECA788A}"/>
          </ac:spMkLst>
        </pc:spChg>
        <pc:spChg chg="mod">
          <ac:chgData name="Nguyen Huy" userId="03e08db4-59cf-4cb4-b2d1-70d2dd8489fe" providerId="ADAL" clId="{AC32D76C-4396-499E-80B5-70C0BBDB700E}" dt="2023-04-24T04:29:15.221" v="1464" actId="403"/>
          <ac:spMkLst>
            <pc:docMk/>
            <pc:sldMk cId="0" sldId="258"/>
            <ac:spMk id="5" creationId="{1A542ED0-1AC8-0331-2DF8-97C9FE796EFD}"/>
          </ac:spMkLst>
        </pc:spChg>
        <pc:spChg chg="mod">
          <ac:chgData name="Nguyen Huy" userId="03e08db4-59cf-4cb4-b2d1-70d2dd8489fe" providerId="ADAL" clId="{AC32D76C-4396-499E-80B5-70C0BBDB700E}" dt="2023-04-24T04:28:34.866" v="1343" actId="1076"/>
          <ac:spMkLst>
            <pc:docMk/>
            <pc:sldMk cId="0" sldId="258"/>
            <ac:spMk id="24" creationId="{00000000-0000-0000-0000-000000000000}"/>
          </ac:spMkLst>
        </pc:spChg>
        <pc:spChg chg="mod">
          <ac:chgData name="Nguyen Huy" userId="03e08db4-59cf-4cb4-b2d1-70d2dd8489fe" providerId="ADAL" clId="{AC32D76C-4396-499E-80B5-70C0BBDB700E}" dt="2023-04-24T04:22:26.920" v="566" actId="207"/>
          <ac:spMkLst>
            <pc:docMk/>
            <pc:sldMk cId="0" sldId="258"/>
            <ac:spMk id="26" creationId="{FDF32FB3-A65E-B4BB-23C0-4962DA716630}"/>
          </ac:spMkLst>
        </pc:spChg>
        <pc:spChg chg="mod">
          <ac:chgData name="Nguyen Huy" userId="03e08db4-59cf-4cb4-b2d1-70d2dd8489fe" providerId="ADAL" clId="{AC32D76C-4396-499E-80B5-70C0BBDB700E}" dt="2023-04-24T04:29:23.524" v="1493" actId="14100"/>
          <ac:spMkLst>
            <pc:docMk/>
            <pc:sldMk cId="0" sldId="258"/>
            <ac:spMk id="27" creationId="{0DEA522C-ABA5-E6CF-C282-BF707AD261AB}"/>
          </ac:spMkLst>
        </pc:spChg>
        <pc:picChg chg="mod">
          <ac:chgData name="Nguyen Huy" userId="03e08db4-59cf-4cb4-b2d1-70d2dd8489fe" providerId="ADAL" clId="{AC32D76C-4396-499E-80B5-70C0BBDB700E}" dt="2023-04-24T04:29:19.613" v="1492" actId="403"/>
          <ac:picMkLst>
            <pc:docMk/>
            <pc:sldMk cId="0" sldId="258"/>
            <ac:picMk id="6" creationId="{00000000-0000-0000-0000-000000000000}"/>
          </ac:picMkLst>
        </pc:picChg>
        <pc:picChg chg="mod">
          <ac:chgData name="Nguyen Huy" userId="03e08db4-59cf-4cb4-b2d1-70d2dd8489fe" providerId="ADAL" clId="{AC32D76C-4396-499E-80B5-70C0BBDB700E}" dt="2023-04-24T04:29:10.028" v="1462" actId="1076"/>
          <ac:picMkLst>
            <pc:docMk/>
            <pc:sldMk cId="0" sldId="258"/>
            <ac:picMk id="8" creationId="{00000000-0000-0000-0000-000000000000}"/>
          </ac:picMkLst>
        </pc:picChg>
        <pc:picChg chg="mod">
          <ac:chgData name="Nguyen Huy" userId="03e08db4-59cf-4cb4-b2d1-70d2dd8489fe" providerId="ADAL" clId="{AC32D76C-4396-499E-80B5-70C0BBDB700E}" dt="2023-04-24T04:29:05.965" v="1433" actId="14100"/>
          <ac:picMkLst>
            <pc:docMk/>
            <pc:sldMk cId="0" sldId="258"/>
            <ac:picMk id="9" creationId="{00000000-0000-0000-0000-000000000000}"/>
          </ac:picMkLst>
        </pc:picChg>
        <pc:picChg chg="mod">
          <ac:chgData name="Nguyen Huy" userId="03e08db4-59cf-4cb4-b2d1-70d2dd8489fe" providerId="ADAL" clId="{AC32D76C-4396-499E-80B5-70C0BBDB700E}" dt="2023-04-24T04:29:30.643" v="1531" actId="1035"/>
          <ac:picMkLst>
            <pc:docMk/>
            <pc:sldMk cId="0" sldId="258"/>
            <ac:picMk id="10" creationId="{00000000-0000-0000-0000-000000000000}"/>
          </ac:picMkLst>
        </pc:picChg>
        <pc:picChg chg="mod">
          <ac:chgData name="Nguyen Huy" userId="03e08db4-59cf-4cb4-b2d1-70d2dd8489fe" providerId="ADAL" clId="{AC32D76C-4396-499E-80B5-70C0BBDB700E}" dt="2023-04-24T04:28:33.307" v="1342" actId="1076"/>
          <ac:picMkLst>
            <pc:docMk/>
            <pc:sldMk cId="0" sldId="258"/>
            <ac:picMk id="23" creationId="{00000000-0000-0000-0000-000000000000}"/>
          </ac:picMkLst>
        </pc:picChg>
        <pc:picChg chg="mod">
          <ac:chgData name="Nguyen Huy" userId="03e08db4-59cf-4cb4-b2d1-70d2dd8489fe" providerId="ADAL" clId="{AC32D76C-4396-499E-80B5-70C0BBDB700E}" dt="2023-04-24T04:28:33.307" v="1342" actId="1076"/>
          <ac:picMkLst>
            <pc:docMk/>
            <pc:sldMk cId="0" sldId="258"/>
            <ac:picMk id="25" creationId="{00000000-0000-0000-0000-000000000000}"/>
          </ac:picMkLst>
        </pc:picChg>
        <pc:picChg chg="mod">
          <ac:chgData name="Nguyen Huy" userId="03e08db4-59cf-4cb4-b2d1-70d2dd8489fe" providerId="ADAL" clId="{AC32D76C-4396-499E-80B5-70C0BBDB700E}" dt="2023-04-24T04:29:44.028" v="1563" actId="1076"/>
          <ac:picMkLst>
            <pc:docMk/>
            <pc:sldMk cId="0" sldId="258"/>
            <ac:picMk id="34" creationId="{00000000-0000-0000-0000-000000000000}"/>
          </ac:picMkLst>
        </pc:picChg>
        <pc:picChg chg="mod">
          <ac:chgData name="Nguyen Huy" userId="03e08db4-59cf-4cb4-b2d1-70d2dd8489fe" providerId="ADAL" clId="{AC32D76C-4396-499E-80B5-70C0BBDB700E}" dt="2023-04-24T04:29:44.028" v="1563" actId="1076"/>
          <ac:picMkLst>
            <pc:docMk/>
            <pc:sldMk cId="0" sldId="258"/>
            <ac:picMk id="35" creationId="{00000000-0000-0000-0000-000000000000}"/>
          </ac:picMkLst>
        </pc:picChg>
        <pc:picChg chg="mod">
          <ac:chgData name="Nguyen Huy" userId="03e08db4-59cf-4cb4-b2d1-70d2dd8489fe" providerId="ADAL" clId="{AC32D76C-4396-499E-80B5-70C0BBDB700E}" dt="2023-04-24T04:29:44.028" v="1563" actId="1076"/>
          <ac:picMkLst>
            <pc:docMk/>
            <pc:sldMk cId="0" sldId="258"/>
            <ac:picMk id="36" creationId="{00000000-0000-0000-0000-000000000000}"/>
          </ac:picMkLst>
        </pc:picChg>
        <pc:picChg chg="mod">
          <ac:chgData name="Nguyen Huy" userId="03e08db4-59cf-4cb4-b2d1-70d2dd8489fe" providerId="ADAL" clId="{AC32D76C-4396-499E-80B5-70C0BBDB700E}" dt="2023-04-24T04:29:44.028" v="1563" actId="1076"/>
          <ac:picMkLst>
            <pc:docMk/>
            <pc:sldMk cId="0" sldId="258"/>
            <ac:picMk id="37" creationId="{00000000-0000-0000-0000-000000000000}"/>
          </ac:picMkLst>
        </pc:picChg>
      </pc:sldChg>
      <pc:sldChg chg="del">
        <pc:chgData name="Nguyen Huy" userId="03e08db4-59cf-4cb4-b2d1-70d2dd8489fe" providerId="ADAL" clId="{AC32D76C-4396-499E-80B5-70C0BBDB700E}" dt="2023-04-24T04:26:13.851" v="1041" actId="47"/>
        <pc:sldMkLst>
          <pc:docMk/>
          <pc:sldMk cId="4281231510" sldId="272"/>
        </pc:sldMkLst>
      </pc:sldChg>
      <pc:sldChg chg="del">
        <pc:chgData name="Nguyen Huy" userId="03e08db4-59cf-4cb4-b2d1-70d2dd8489fe" providerId="ADAL" clId="{AC32D76C-4396-499E-80B5-70C0BBDB700E}" dt="2023-04-24T04:26:13.851" v="1041" actId="47"/>
        <pc:sldMkLst>
          <pc:docMk/>
          <pc:sldMk cId="3303663220" sldId="273"/>
        </pc:sldMkLst>
      </pc:sldChg>
      <pc:sldChg chg="modSp del mod modAnim">
        <pc:chgData name="Nguyen Huy" userId="03e08db4-59cf-4cb4-b2d1-70d2dd8489fe" providerId="ADAL" clId="{AC32D76C-4396-499E-80B5-70C0BBDB700E}" dt="2023-04-24T04:26:13.851" v="1041" actId="47"/>
        <pc:sldMkLst>
          <pc:docMk/>
          <pc:sldMk cId="10905153" sldId="274"/>
        </pc:sldMkLst>
        <pc:spChg chg="mod">
          <ac:chgData name="Nguyen Huy" userId="03e08db4-59cf-4cb4-b2d1-70d2dd8489fe" providerId="ADAL" clId="{AC32D76C-4396-499E-80B5-70C0BBDB700E}" dt="2023-04-24T04:19:59.607" v="298" actId="14100"/>
          <ac:spMkLst>
            <pc:docMk/>
            <pc:sldMk cId="10905153" sldId="274"/>
            <ac:spMk id="25" creationId="{00000000-0000-0000-0000-000000000000}"/>
          </ac:spMkLst>
        </pc:spChg>
      </pc:sldChg>
      <pc:sldChg chg="del">
        <pc:chgData name="Nguyen Huy" userId="03e08db4-59cf-4cb4-b2d1-70d2dd8489fe" providerId="ADAL" clId="{AC32D76C-4396-499E-80B5-70C0BBDB700E}" dt="2023-04-24T04:26:13.851" v="1041" actId="47"/>
        <pc:sldMkLst>
          <pc:docMk/>
          <pc:sldMk cId="917771159" sldId="387"/>
        </pc:sldMkLst>
      </pc:sldChg>
      <pc:sldChg chg="modSp add mod modTransition">
        <pc:chgData name="Nguyen Huy" userId="03e08db4-59cf-4cb4-b2d1-70d2dd8489fe" providerId="ADAL" clId="{AC32D76C-4396-499E-80B5-70C0BBDB700E}" dt="2023-04-24T04:18:06.157" v="155" actId="1076"/>
        <pc:sldMkLst>
          <pc:docMk/>
          <pc:sldMk cId="0" sldId="388"/>
        </pc:sldMkLst>
        <pc:spChg chg="mod">
          <ac:chgData name="Nguyen Huy" userId="03e08db4-59cf-4cb4-b2d1-70d2dd8489fe" providerId="ADAL" clId="{AC32D76C-4396-499E-80B5-70C0BBDB700E}" dt="2023-04-24T04:18:06.157" v="155" actId="1076"/>
          <ac:spMkLst>
            <pc:docMk/>
            <pc:sldMk cId="0" sldId="388"/>
            <ac:spMk id="5" creationId="{00000000-0000-0000-0000-000000000000}"/>
          </ac:spMkLst>
        </pc:spChg>
      </pc:sldChg>
      <pc:sldChg chg="addSp delSp modSp add mod modTransition delAnim">
        <pc:chgData name="Nguyen Huy" userId="03e08db4-59cf-4cb4-b2d1-70d2dd8489fe" providerId="ADAL" clId="{AC32D76C-4396-499E-80B5-70C0BBDB700E}" dt="2023-04-24T04:44:01.850" v="2538" actId="1076"/>
        <pc:sldMkLst>
          <pc:docMk/>
          <pc:sldMk cId="0" sldId="389"/>
        </pc:sldMkLst>
        <pc:spChg chg="add mod">
          <ac:chgData name="Nguyen Huy" userId="03e08db4-59cf-4cb4-b2d1-70d2dd8489fe" providerId="ADAL" clId="{AC32D76C-4396-499E-80B5-70C0BBDB700E}" dt="2023-04-24T04:44:01.850" v="2538" actId="1076"/>
          <ac:spMkLst>
            <pc:docMk/>
            <pc:sldMk cId="0" sldId="389"/>
            <ac:spMk id="3" creationId="{36169B59-9795-472B-4EAC-405CC6A27FD7}"/>
          </ac:spMkLst>
        </pc:spChg>
        <pc:picChg chg="mod">
          <ac:chgData name="Nguyen Huy" userId="03e08db4-59cf-4cb4-b2d1-70d2dd8489fe" providerId="ADAL" clId="{AC32D76C-4396-499E-80B5-70C0BBDB700E}" dt="2023-04-24T04:43:03.817" v="2508" actId="1076"/>
          <ac:picMkLst>
            <pc:docMk/>
            <pc:sldMk cId="0" sldId="389"/>
            <ac:picMk id="26" creationId="{00000000-0000-0000-0000-000000000000}"/>
          </ac:picMkLst>
        </pc:picChg>
        <pc:picChg chg="mod">
          <ac:chgData name="Nguyen Huy" userId="03e08db4-59cf-4cb4-b2d1-70d2dd8489fe" providerId="ADAL" clId="{AC32D76C-4396-499E-80B5-70C0BBDB700E}" dt="2023-04-24T04:43:05.721" v="2509" actId="1076"/>
          <ac:picMkLst>
            <pc:docMk/>
            <pc:sldMk cId="0" sldId="389"/>
            <ac:picMk id="27" creationId="{00000000-0000-0000-0000-000000000000}"/>
          </ac:picMkLst>
        </pc:picChg>
        <pc:picChg chg="del">
          <ac:chgData name="Nguyen Huy" userId="03e08db4-59cf-4cb4-b2d1-70d2dd8489fe" providerId="ADAL" clId="{AC32D76C-4396-499E-80B5-70C0BBDB700E}" dt="2023-04-24T04:43:00.750" v="2507" actId="478"/>
          <ac:picMkLst>
            <pc:docMk/>
            <pc:sldMk cId="0" sldId="389"/>
            <ac:picMk id="28" creationId="{00000000-0000-0000-0000-000000000000}"/>
          </ac:picMkLst>
        </pc:picChg>
        <pc:picChg chg="del">
          <ac:chgData name="Nguyen Huy" userId="03e08db4-59cf-4cb4-b2d1-70d2dd8489fe" providerId="ADAL" clId="{AC32D76C-4396-499E-80B5-70C0BBDB700E}" dt="2023-04-24T04:43:00.750" v="2507" actId="478"/>
          <ac:picMkLst>
            <pc:docMk/>
            <pc:sldMk cId="0" sldId="389"/>
            <ac:picMk id="29" creationId="{00000000-0000-0000-0000-000000000000}"/>
          </ac:picMkLst>
        </pc:picChg>
      </pc:sldChg>
      <pc:sldChg chg="addSp delSp modSp add mod modTransition delAnim modAnim">
        <pc:chgData name="Nguyen Huy" userId="03e08db4-59cf-4cb4-b2d1-70d2dd8489fe" providerId="ADAL" clId="{AC32D76C-4396-499E-80B5-70C0BBDB700E}" dt="2023-04-24T04:41:27.928" v="2429"/>
        <pc:sldMkLst>
          <pc:docMk/>
          <pc:sldMk cId="0" sldId="390"/>
        </pc:sldMkLst>
        <pc:spChg chg="mod">
          <ac:chgData name="Nguyen Huy" userId="03e08db4-59cf-4cb4-b2d1-70d2dd8489fe" providerId="ADAL" clId="{AC32D76C-4396-499E-80B5-70C0BBDB700E}" dt="2023-04-24T04:25:21.939" v="953" actId="404"/>
          <ac:spMkLst>
            <pc:docMk/>
            <pc:sldMk cId="0" sldId="390"/>
            <ac:spMk id="18" creationId="{00000000-0000-0000-0000-000000000000}"/>
          </ac:spMkLst>
        </pc:spChg>
        <pc:spChg chg="mod">
          <ac:chgData name="Nguyen Huy" userId="03e08db4-59cf-4cb4-b2d1-70d2dd8489fe" providerId="ADAL" clId="{AC32D76C-4396-499E-80B5-70C0BBDB700E}" dt="2023-04-24T04:25:25.060" v="955" actId="404"/>
          <ac:spMkLst>
            <pc:docMk/>
            <pc:sldMk cId="0" sldId="390"/>
            <ac:spMk id="19" creationId="{00000000-0000-0000-0000-000000000000}"/>
          </ac:spMkLst>
        </pc:spChg>
        <pc:spChg chg="mod">
          <ac:chgData name="Nguyen Huy" userId="03e08db4-59cf-4cb4-b2d1-70d2dd8489fe" providerId="ADAL" clId="{AC32D76C-4396-499E-80B5-70C0BBDB700E}" dt="2023-04-24T04:25:28.457" v="983" actId="1076"/>
          <ac:spMkLst>
            <pc:docMk/>
            <pc:sldMk cId="0" sldId="390"/>
            <ac:spMk id="20" creationId="{00000000-0000-0000-0000-000000000000}"/>
          </ac:spMkLst>
        </pc:spChg>
        <pc:spChg chg="mod">
          <ac:chgData name="Nguyen Huy" userId="03e08db4-59cf-4cb4-b2d1-70d2dd8489fe" providerId="ADAL" clId="{AC32D76C-4396-499E-80B5-70C0BBDB700E}" dt="2023-04-24T04:25:46.210" v="1013" actId="14100"/>
          <ac:spMkLst>
            <pc:docMk/>
            <pc:sldMk cId="0" sldId="390"/>
            <ac:spMk id="21" creationId="{00000000-0000-0000-0000-000000000000}"/>
          </ac:spMkLst>
        </pc:spChg>
        <pc:spChg chg="mod">
          <ac:chgData name="Nguyen Huy" userId="03e08db4-59cf-4cb4-b2d1-70d2dd8489fe" providerId="ADAL" clId="{AC32D76C-4396-499E-80B5-70C0BBDB700E}" dt="2023-04-24T04:23:28.288" v="773" actId="1076"/>
          <ac:spMkLst>
            <pc:docMk/>
            <pc:sldMk cId="0" sldId="390"/>
            <ac:spMk id="26" creationId="{00000000-0000-0000-0000-000000000000}"/>
          </ac:spMkLst>
        </pc:spChg>
        <pc:spChg chg="mod">
          <ac:chgData name="Nguyen Huy" userId="03e08db4-59cf-4cb4-b2d1-70d2dd8489fe" providerId="ADAL" clId="{AC32D76C-4396-499E-80B5-70C0BBDB700E}" dt="2023-04-24T04:21:37.793" v="506" actId="14100"/>
          <ac:spMkLst>
            <pc:docMk/>
            <pc:sldMk cId="0" sldId="390"/>
            <ac:spMk id="29" creationId="{00000000-0000-0000-0000-000000000000}"/>
          </ac:spMkLst>
        </pc:spChg>
        <pc:picChg chg="add mod">
          <ac:chgData name="Nguyen Huy" userId="03e08db4-59cf-4cb4-b2d1-70d2dd8489fe" providerId="ADAL" clId="{AC32D76C-4396-499E-80B5-70C0BBDB700E}" dt="2023-04-24T04:26:35.963" v="1135" actId="1038"/>
          <ac:picMkLst>
            <pc:docMk/>
            <pc:sldMk cId="0" sldId="390"/>
            <ac:picMk id="3" creationId="{3950E8FF-17E3-2A75-E21E-09382E3BA036}"/>
          </ac:picMkLst>
        </pc:picChg>
        <pc:picChg chg="add mod">
          <ac:chgData name="Nguyen Huy" userId="03e08db4-59cf-4cb4-b2d1-70d2dd8489fe" providerId="ADAL" clId="{AC32D76C-4396-499E-80B5-70C0BBDB700E}" dt="2023-04-24T04:26:35.963" v="1135" actId="1038"/>
          <ac:picMkLst>
            <pc:docMk/>
            <pc:sldMk cId="0" sldId="390"/>
            <ac:picMk id="4" creationId="{FC49ABB4-7065-4F54-9511-9197CD80BB80}"/>
          </ac:picMkLst>
        </pc:picChg>
        <pc:picChg chg="mod">
          <ac:chgData name="Nguyen Huy" userId="03e08db4-59cf-4cb4-b2d1-70d2dd8489fe" providerId="ADAL" clId="{AC32D76C-4396-499E-80B5-70C0BBDB700E}" dt="2023-04-24T04:25:44.418" v="1012" actId="14100"/>
          <ac:picMkLst>
            <pc:docMk/>
            <pc:sldMk cId="0" sldId="390"/>
            <ac:picMk id="6" creationId="{00000000-0000-0000-0000-000000000000}"/>
          </ac:picMkLst>
        </pc:picChg>
        <pc:picChg chg="mod">
          <ac:chgData name="Nguyen Huy" userId="03e08db4-59cf-4cb4-b2d1-70d2dd8489fe" providerId="ADAL" clId="{AC32D76C-4396-499E-80B5-70C0BBDB700E}" dt="2023-04-24T04:25:44.418" v="1012" actId="14100"/>
          <ac:picMkLst>
            <pc:docMk/>
            <pc:sldMk cId="0" sldId="390"/>
            <ac:picMk id="8" creationId="{00000000-0000-0000-0000-000000000000}"/>
          </ac:picMkLst>
        </pc:picChg>
        <pc:picChg chg="mod">
          <ac:chgData name="Nguyen Huy" userId="03e08db4-59cf-4cb4-b2d1-70d2dd8489fe" providerId="ADAL" clId="{AC32D76C-4396-499E-80B5-70C0BBDB700E}" dt="2023-04-24T04:25:44.418" v="1012" actId="14100"/>
          <ac:picMkLst>
            <pc:docMk/>
            <pc:sldMk cId="0" sldId="390"/>
            <ac:picMk id="9" creationId="{00000000-0000-0000-0000-000000000000}"/>
          </ac:picMkLst>
        </pc:picChg>
        <pc:picChg chg="mod">
          <ac:chgData name="Nguyen Huy" userId="03e08db4-59cf-4cb4-b2d1-70d2dd8489fe" providerId="ADAL" clId="{AC32D76C-4396-499E-80B5-70C0BBDB700E}" dt="2023-04-24T04:25:44.418" v="1012" actId="14100"/>
          <ac:picMkLst>
            <pc:docMk/>
            <pc:sldMk cId="0" sldId="390"/>
            <ac:picMk id="10" creationId="{00000000-0000-0000-0000-000000000000}"/>
          </ac:picMkLst>
        </pc:picChg>
        <pc:picChg chg="mod">
          <ac:chgData name="Nguyen Huy" userId="03e08db4-59cf-4cb4-b2d1-70d2dd8489fe" providerId="ADAL" clId="{AC32D76C-4396-499E-80B5-70C0BBDB700E}" dt="2023-04-24T04:23:28.288" v="773" actId="1076"/>
          <ac:picMkLst>
            <pc:docMk/>
            <pc:sldMk cId="0" sldId="390"/>
            <ac:picMk id="22" creationId="{00000000-0000-0000-0000-000000000000}"/>
          </ac:picMkLst>
        </pc:picChg>
        <pc:picChg chg="mod">
          <ac:chgData name="Nguyen Huy" userId="03e08db4-59cf-4cb4-b2d1-70d2dd8489fe" providerId="ADAL" clId="{AC32D76C-4396-499E-80B5-70C0BBDB700E}" dt="2023-04-24T04:23:28.288" v="773" actId="1076"/>
          <ac:picMkLst>
            <pc:docMk/>
            <pc:sldMk cId="0" sldId="390"/>
            <ac:picMk id="25" creationId="{00000000-0000-0000-0000-000000000000}"/>
          </ac:picMkLst>
        </pc:picChg>
        <pc:picChg chg="mod">
          <ac:chgData name="Nguyen Huy" userId="03e08db4-59cf-4cb4-b2d1-70d2dd8489fe" providerId="ADAL" clId="{AC32D76C-4396-499E-80B5-70C0BBDB700E}" dt="2023-04-24T04:26:35.963" v="1135" actId="1038"/>
          <ac:picMkLst>
            <pc:docMk/>
            <pc:sldMk cId="0" sldId="390"/>
            <ac:picMk id="35" creationId="{00000000-0000-0000-0000-000000000000}"/>
          </ac:picMkLst>
        </pc:picChg>
        <pc:picChg chg="del mod">
          <ac:chgData name="Nguyen Huy" userId="03e08db4-59cf-4cb4-b2d1-70d2dd8489fe" providerId="ADAL" clId="{AC32D76C-4396-499E-80B5-70C0BBDB700E}" dt="2023-04-24T04:26:22.998" v="1069" actId="478"/>
          <ac:picMkLst>
            <pc:docMk/>
            <pc:sldMk cId="0" sldId="390"/>
            <ac:picMk id="36" creationId="{00000000-0000-0000-0000-000000000000}"/>
          </ac:picMkLst>
        </pc:picChg>
        <pc:picChg chg="del mod">
          <ac:chgData name="Nguyen Huy" userId="03e08db4-59cf-4cb4-b2d1-70d2dd8489fe" providerId="ADAL" clId="{AC32D76C-4396-499E-80B5-70C0BBDB700E}" dt="2023-04-24T04:26:22.998" v="1069" actId="478"/>
          <ac:picMkLst>
            <pc:docMk/>
            <pc:sldMk cId="0" sldId="390"/>
            <ac:picMk id="37" creationId="{00000000-0000-0000-0000-000000000000}"/>
          </ac:picMkLst>
        </pc:picChg>
        <pc:picChg chg="mod">
          <ac:chgData name="Nguyen Huy" userId="03e08db4-59cf-4cb4-b2d1-70d2dd8489fe" providerId="ADAL" clId="{AC32D76C-4396-499E-80B5-70C0BBDB700E}" dt="2023-04-24T04:26:35.963" v="1135" actId="1038"/>
          <ac:picMkLst>
            <pc:docMk/>
            <pc:sldMk cId="0" sldId="390"/>
            <ac:picMk id="38" creationId="{00000000-0000-0000-0000-000000000000}"/>
          </ac:picMkLst>
        </pc:picChg>
      </pc:sldChg>
      <pc:sldChg chg="modSp add mod modTransition modAnim">
        <pc:chgData name="Nguyen Huy" userId="03e08db4-59cf-4cb4-b2d1-70d2dd8489fe" providerId="ADAL" clId="{AC32D76C-4396-499E-80B5-70C0BBDB700E}" dt="2023-04-24T04:41:55.646" v="2431"/>
        <pc:sldMkLst>
          <pc:docMk/>
          <pc:sldMk cId="0" sldId="391"/>
        </pc:sldMkLst>
        <pc:spChg chg="mod">
          <ac:chgData name="Nguyen Huy" userId="03e08db4-59cf-4cb4-b2d1-70d2dd8489fe" providerId="ADAL" clId="{AC32D76C-4396-499E-80B5-70C0BBDB700E}" dt="2023-04-24T04:30:33.515" v="1691" actId="20577"/>
          <ac:spMkLst>
            <pc:docMk/>
            <pc:sldMk cId="0" sldId="391"/>
            <ac:spMk id="29" creationId="{436B8B28-6A59-0D1B-CD0E-08C1949DA0AA}"/>
          </ac:spMkLst>
        </pc:spChg>
        <pc:spChg chg="mod">
          <ac:chgData name="Nguyen Huy" userId="03e08db4-59cf-4cb4-b2d1-70d2dd8489fe" providerId="ADAL" clId="{AC32D76C-4396-499E-80B5-70C0BBDB700E}" dt="2023-04-24T04:30:31.420" v="1690" actId="20577"/>
          <ac:spMkLst>
            <pc:docMk/>
            <pc:sldMk cId="0" sldId="391"/>
            <ac:spMk id="30" creationId="{576E59B6-C363-951C-A2AE-0AEB3756921F}"/>
          </ac:spMkLst>
        </pc:spChg>
        <pc:spChg chg="mod">
          <ac:chgData name="Nguyen Huy" userId="03e08db4-59cf-4cb4-b2d1-70d2dd8489fe" providerId="ADAL" clId="{AC32D76C-4396-499E-80B5-70C0BBDB700E}" dt="2023-04-24T04:30:36.323" v="1719" actId="20577"/>
          <ac:spMkLst>
            <pc:docMk/>
            <pc:sldMk cId="0" sldId="391"/>
            <ac:spMk id="31" creationId="{AFE524A7-A40C-1BC0-D517-AC467F84DF45}"/>
          </ac:spMkLst>
        </pc:spChg>
        <pc:spChg chg="mod">
          <ac:chgData name="Nguyen Huy" userId="03e08db4-59cf-4cb4-b2d1-70d2dd8489fe" providerId="ADAL" clId="{AC32D76C-4396-499E-80B5-70C0BBDB700E}" dt="2023-04-24T04:30:28.772" v="1689" actId="1036"/>
          <ac:spMkLst>
            <pc:docMk/>
            <pc:sldMk cId="0" sldId="391"/>
            <ac:spMk id="37" creationId="{CFB8F60B-6D2D-C16F-1014-E4BCF113EAB3}"/>
          </ac:spMkLst>
        </pc:spChg>
        <pc:spChg chg="mod">
          <ac:chgData name="Nguyen Huy" userId="03e08db4-59cf-4cb4-b2d1-70d2dd8489fe" providerId="ADAL" clId="{AC32D76C-4396-499E-80B5-70C0BBDB700E}" dt="2023-04-24T04:22:43.431" v="598" actId="1076"/>
          <ac:spMkLst>
            <pc:docMk/>
            <pc:sldMk cId="0" sldId="391"/>
            <ac:spMk id="42" creationId="{CE4442BB-7895-3810-67A2-32FD1853A925}"/>
          </ac:spMkLst>
        </pc:spChg>
      </pc:sldChg>
      <pc:sldChg chg="addSp delSp modSp add mod modTransition delAnim modAnim">
        <pc:chgData name="Nguyen Huy" userId="03e08db4-59cf-4cb4-b2d1-70d2dd8489fe" providerId="ADAL" clId="{AC32D76C-4396-499E-80B5-70C0BBDB700E}" dt="2023-04-24T04:42:14.385" v="2479" actId="1076"/>
        <pc:sldMkLst>
          <pc:docMk/>
          <pc:sldMk cId="0" sldId="392"/>
        </pc:sldMkLst>
        <pc:spChg chg="mod">
          <ac:chgData name="Nguyen Huy" userId="03e08db4-59cf-4cb4-b2d1-70d2dd8489fe" providerId="ADAL" clId="{AC32D76C-4396-499E-80B5-70C0BBDB700E}" dt="2023-04-24T04:31:16.315" v="1812" actId="1076"/>
          <ac:spMkLst>
            <pc:docMk/>
            <pc:sldMk cId="0" sldId="392"/>
            <ac:spMk id="24" creationId="{00000000-0000-0000-0000-000000000000}"/>
          </ac:spMkLst>
        </pc:spChg>
        <pc:spChg chg="mod">
          <ac:chgData name="Nguyen Huy" userId="03e08db4-59cf-4cb4-b2d1-70d2dd8489fe" providerId="ADAL" clId="{AC32D76C-4396-499E-80B5-70C0BBDB700E}" dt="2023-04-24T04:31:28.533" v="1870" actId="14100"/>
          <ac:spMkLst>
            <pc:docMk/>
            <pc:sldMk cId="0" sldId="392"/>
            <ac:spMk id="29" creationId="{0224590B-2CA5-39D7-41ED-AA7362436CFF}"/>
          </ac:spMkLst>
        </pc:spChg>
        <pc:spChg chg="mod">
          <ac:chgData name="Nguyen Huy" userId="03e08db4-59cf-4cb4-b2d1-70d2dd8489fe" providerId="ADAL" clId="{AC32D76C-4396-499E-80B5-70C0BBDB700E}" dt="2023-04-24T04:31:41.998" v="1908" actId="403"/>
          <ac:spMkLst>
            <pc:docMk/>
            <pc:sldMk cId="0" sldId="392"/>
            <ac:spMk id="30" creationId="{6C5A6DD7-E627-7065-FDE0-4A1583D95583}"/>
          </ac:spMkLst>
        </pc:spChg>
        <pc:spChg chg="mod">
          <ac:chgData name="Nguyen Huy" userId="03e08db4-59cf-4cb4-b2d1-70d2dd8489fe" providerId="ADAL" clId="{AC32D76C-4396-499E-80B5-70C0BBDB700E}" dt="2023-04-24T04:31:23.444" v="1841" actId="14100"/>
          <ac:spMkLst>
            <pc:docMk/>
            <pc:sldMk cId="0" sldId="392"/>
            <ac:spMk id="36" creationId="{3F221996-A739-4693-6ED2-CA47249504E6}"/>
          </ac:spMkLst>
        </pc:spChg>
        <pc:spChg chg="mod">
          <ac:chgData name="Nguyen Huy" userId="03e08db4-59cf-4cb4-b2d1-70d2dd8489fe" providerId="ADAL" clId="{AC32D76C-4396-499E-80B5-70C0BBDB700E}" dt="2023-04-24T04:22:58.048" v="659" actId="1076"/>
          <ac:spMkLst>
            <pc:docMk/>
            <pc:sldMk cId="0" sldId="392"/>
            <ac:spMk id="42" creationId="{BDED95D4-3958-F60F-9DDA-9ECABE839499}"/>
          </ac:spMkLst>
        </pc:spChg>
        <pc:spChg chg="mod">
          <ac:chgData name="Nguyen Huy" userId="03e08db4-59cf-4cb4-b2d1-70d2dd8489fe" providerId="ADAL" clId="{AC32D76C-4396-499E-80B5-70C0BBDB700E}" dt="2023-04-24T04:31:48.741" v="1942" actId="1035"/>
          <ac:spMkLst>
            <pc:docMk/>
            <pc:sldMk cId="0" sldId="392"/>
            <ac:spMk id="43" creationId="{D64C8E7F-50F7-8999-45CD-9230D4F1937A}"/>
          </ac:spMkLst>
        </pc:spChg>
        <pc:picChg chg="mod">
          <ac:chgData name="Nguyen Huy" userId="03e08db4-59cf-4cb4-b2d1-70d2dd8489fe" providerId="ADAL" clId="{AC32D76C-4396-499E-80B5-70C0BBDB700E}" dt="2023-04-24T04:42:14.385" v="2479" actId="1076"/>
          <ac:picMkLst>
            <pc:docMk/>
            <pc:sldMk cId="0" sldId="392"/>
            <ac:picMk id="2" creationId="{1B7755AC-8434-0FDF-0A8A-D52CAACF436C}"/>
          </ac:picMkLst>
        </pc:picChg>
        <pc:picChg chg="add mod">
          <ac:chgData name="Nguyen Huy" userId="03e08db4-59cf-4cb4-b2d1-70d2dd8489fe" providerId="ADAL" clId="{AC32D76C-4396-499E-80B5-70C0BBDB700E}" dt="2023-04-24T04:34:57.830" v="2372" actId="1076"/>
          <ac:picMkLst>
            <pc:docMk/>
            <pc:sldMk cId="0" sldId="392"/>
            <ac:picMk id="3" creationId="{F896CF52-1FED-B4CF-2678-1AA93C7CA99D}"/>
          </ac:picMkLst>
        </pc:picChg>
        <pc:picChg chg="add mod">
          <ac:chgData name="Nguyen Huy" userId="03e08db4-59cf-4cb4-b2d1-70d2dd8489fe" providerId="ADAL" clId="{AC32D76C-4396-499E-80B5-70C0BBDB700E}" dt="2023-04-24T04:33:55.909" v="2255" actId="1076"/>
          <ac:picMkLst>
            <pc:docMk/>
            <pc:sldMk cId="0" sldId="392"/>
            <ac:picMk id="4" creationId="{BCD3437C-82EA-9D9A-7738-1BABDBD3C39D}"/>
          </ac:picMkLst>
        </pc:picChg>
        <pc:picChg chg="mod">
          <ac:chgData name="Nguyen Huy" userId="03e08db4-59cf-4cb4-b2d1-70d2dd8489fe" providerId="ADAL" clId="{AC32D76C-4396-499E-80B5-70C0BBDB700E}" dt="2023-04-24T04:31:41.998" v="1908" actId="403"/>
          <ac:picMkLst>
            <pc:docMk/>
            <pc:sldMk cId="0" sldId="392"/>
            <ac:picMk id="6" creationId="{00000000-0000-0000-0000-000000000000}"/>
          </ac:picMkLst>
        </pc:picChg>
        <pc:picChg chg="mod">
          <ac:chgData name="Nguyen Huy" userId="03e08db4-59cf-4cb4-b2d1-70d2dd8489fe" providerId="ADAL" clId="{AC32D76C-4396-499E-80B5-70C0BBDB700E}" dt="2023-04-24T04:31:38.140" v="1906" actId="14100"/>
          <ac:picMkLst>
            <pc:docMk/>
            <pc:sldMk cId="0" sldId="392"/>
            <ac:picMk id="8" creationId="{00000000-0000-0000-0000-000000000000}"/>
          </ac:picMkLst>
        </pc:picChg>
        <pc:picChg chg="mod">
          <ac:chgData name="Nguyen Huy" userId="03e08db4-59cf-4cb4-b2d1-70d2dd8489fe" providerId="ADAL" clId="{AC32D76C-4396-499E-80B5-70C0BBDB700E}" dt="2023-04-24T04:31:32.028" v="1871" actId="14100"/>
          <ac:picMkLst>
            <pc:docMk/>
            <pc:sldMk cId="0" sldId="392"/>
            <ac:picMk id="9" creationId="{00000000-0000-0000-0000-000000000000}"/>
          </ac:picMkLst>
        </pc:picChg>
        <pc:picChg chg="mod">
          <ac:chgData name="Nguyen Huy" userId="03e08db4-59cf-4cb4-b2d1-70d2dd8489fe" providerId="ADAL" clId="{AC32D76C-4396-499E-80B5-70C0BBDB700E}" dt="2023-04-24T04:31:25.660" v="1842" actId="14100"/>
          <ac:picMkLst>
            <pc:docMk/>
            <pc:sldMk cId="0" sldId="392"/>
            <ac:picMk id="10" creationId="{00000000-0000-0000-0000-000000000000}"/>
          </ac:picMkLst>
        </pc:picChg>
        <pc:picChg chg="mod">
          <ac:chgData name="Nguyen Huy" userId="03e08db4-59cf-4cb4-b2d1-70d2dd8489fe" providerId="ADAL" clId="{AC32D76C-4396-499E-80B5-70C0BBDB700E}" dt="2023-04-24T04:31:16.315" v="1812" actId="1076"/>
          <ac:picMkLst>
            <pc:docMk/>
            <pc:sldMk cId="0" sldId="392"/>
            <ac:picMk id="23" creationId="{00000000-0000-0000-0000-000000000000}"/>
          </ac:picMkLst>
        </pc:picChg>
        <pc:picChg chg="mod">
          <ac:chgData name="Nguyen Huy" userId="03e08db4-59cf-4cb4-b2d1-70d2dd8489fe" providerId="ADAL" clId="{AC32D76C-4396-499E-80B5-70C0BBDB700E}" dt="2023-04-24T04:31:16.315" v="1812" actId="1076"/>
          <ac:picMkLst>
            <pc:docMk/>
            <pc:sldMk cId="0" sldId="392"/>
            <ac:picMk id="25" creationId="{00000000-0000-0000-0000-000000000000}"/>
          </ac:picMkLst>
        </pc:picChg>
        <pc:picChg chg="mod">
          <ac:chgData name="Nguyen Huy" userId="03e08db4-59cf-4cb4-b2d1-70d2dd8489fe" providerId="ADAL" clId="{AC32D76C-4396-499E-80B5-70C0BBDB700E}" dt="2023-04-24T04:42:14.089" v="2478" actId="1076"/>
          <ac:picMkLst>
            <pc:docMk/>
            <pc:sldMk cId="0" sldId="392"/>
            <ac:picMk id="26" creationId="{00000000-0000-0000-0000-000000000000}"/>
          </ac:picMkLst>
        </pc:picChg>
        <pc:picChg chg="mod">
          <ac:chgData name="Nguyen Huy" userId="03e08db4-59cf-4cb4-b2d1-70d2dd8489fe" providerId="ADAL" clId="{AC32D76C-4396-499E-80B5-70C0BBDB700E}" dt="2023-04-24T04:34:56.005" v="2371" actId="1076"/>
          <ac:picMkLst>
            <pc:docMk/>
            <pc:sldMk cId="0" sldId="392"/>
            <ac:picMk id="32" creationId="{00000000-0000-0000-0000-000000000000}"/>
          </ac:picMkLst>
        </pc:picChg>
        <pc:picChg chg="del mod">
          <ac:chgData name="Nguyen Huy" userId="03e08db4-59cf-4cb4-b2d1-70d2dd8489fe" providerId="ADAL" clId="{AC32D76C-4396-499E-80B5-70C0BBDB700E}" dt="2023-04-24T04:31:59.641" v="1971" actId="478"/>
          <ac:picMkLst>
            <pc:docMk/>
            <pc:sldMk cId="0" sldId="392"/>
            <ac:picMk id="33" creationId="{00000000-0000-0000-0000-000000000000}"/>
          </ac:picMkLst>
        </pc:picChg>
        <pc:picChg chg="mod">
          <ac:chgData name="Nguyen Huy" userId="03e08db4-59cf-4cb4-b2d1-70d2dd8489fe" providerId="ADAL" clId="{AC32D76C-4396-499E-80B5-70C0BBDB700E}" dt="2023-04-24T04:31:20.220" v="1840" actId="1076"/>
          <ac:picMkLst>
            <pc:docMk/>
            <pc:sldMk cId="0" sldId="392"/>
            <ac:picMk id="34" creationId="{00000000-0000-0000-0000-000000000000}"/>
          </ac:picMkLst>
        </pc:picChg>
        <pc:picChg chg="del mod">
          <ac:chgData name="Nguyen Huy" userId="03e08db4-59cf-4cb4-b2d1-70d2dd8489fe" providerId="ADAL" clId="{AC32D76C-4396-499E-80B5-70C0BBDB700E}" dt="2023-04-24T04:31:59.641" v="1971" actId="478"/>
          <ac:picMkLst>
            <pc:docMk/>
            <pc:sldMk cId="0" sldId="392"/>
            <ac:picMk id="35" creationId="{00000000-0000-0000-0000-000000000000}"/>
          </ac:picMkLst>
        </pc:picChg>
      </pc:sldChg>
      <pc:sldMasterChg chg="addSp delSp modSp mod">
        <pc:chgData name="Nguyen Huy" userId="03e08db4-59cf-4cb4-b2d1-70d2dd8489fe" providerId="ADAL" clId="{AC32D76C-4396-499E-80B5-70C0BBDB700E}" dt="2023-04-24T04:44:06.273" v="2565"/>
        <pc:sldMasterMkLst>
          <pc:docMk/>
          <pc:sldMasterMk cId="27313813" sldId="2147483648"/>
        </pc:sldMasterMkLst>
        <pc:spChg chg="mod modVis">
          <ac:chgData name="Nguyen Huy" userId="03e08db4-59cf-4cb4-b2d1-70d2dd8489fe" providerId="ADAL" clId="{AC32D76C-4396-499E-80B5-70C0BBDB700E}" dt="2023-04-24T04:44:06.257" v="2544"/>
          <ac:spMkLst>
            <pc:docMk/>
            <pc:sldMasterMk cId="27313813" sldId="2147483648"/>
            <ac:spMk id="3" creationId="{00000000-0000-0000-0000-000000000000}"/>
          </ac:spMkLst>
        </pc:spChg>
        <pc:spChg chg="mod modVis">
          <ac:chgData name="Nguyen Huy" userId="03e08db4-59cf-4cb4-b2d1-70d2dd8489fe" providerId="ADAL" clId="{AC32D76C-4396-499E-80B5-70C0BBDB700E}" dt="2023-04-24T04:44:06.257" v="2546"/>
          <ac:spMkLst>
            <pc:docMk/>
            <pc:sldMasterMk cId="27313813" sldId="2147483648"/>
            <ac:spMk id="4" creationId="{00000000-0000-0000-0000-000000000000}"/>
          </ac:spMkLst>
        </pc:spChg>
        <pc:spChg chg="mod modVis">
          <ac:chgData name="Nguyen Huy" userId="03e08db4-59cf-4cb4-b2d1-70d2dd8489fe" providerId="ADAL" clId="{AC32D76C-4396-499E-80B5-70C0BBDB700E}" dt="2023-04-24T04:44:06.259" v="2548"/>
          <ac:spMkLst>
            <pc:docMk/>
            <pc:sldMasterMk cId="27313813" sldId="2147483648"/>
            <ac:spMk id="5" creationId="{00000000-0000-0000-0000-000000000000}"/>
          </ac:spMkLst>
        </pc:spChg>
        <pc:spChg chg="mod modVis">
          <ac:chgData name="Nguyen Huy" userId="03e08db4-59cf-4cb4-b2d1-70d2dd8489fe" providerId="ADAL" clId="{AC32D76C-4396-499E-80B5-70C0BBDB700E}" dt="2023-04-24T04:44:06.259" v="2550"/>
          <ac:spMkLst>
            <pc:docMk/>
            <pc:sldMasterMk cId="27313813" sldId="2147483648"/>
            <ac:spMk id="6" creationId="{00000000-0000-0000-0000-000000000000}"/>
          </ac:spMkLst>
        </pc:spChg>
        <pc:spChg chg="add del mod ord modVis">
          <ac:chgData name="Nguyen Huy" userId="03e08db4-59cf-4cb4-b2d1-70d2dd8489fe" providerId="ADAL" clId="{AC32D76C-4396-499E-80B5-70C0BBDB700E}" dt="2023-04-24T04:11:34.240" v="34"/>
          <ac:spMkLst>
            <pc:docMk/>
            <pc:sldMasterMk cId="27313813" sldId="2147483648"/>
            <ac:spMk id="7" creationId="{3CA02534-B50A-E05A-6818-EFF37E8B453B}"/>
          </ac:spMkLst>
        </pc:spChg>
        <pc:spChg chg="add del mod ord modVis">
          <ac:chgData name="Nguyen Huy" userId="03e08db4-59cf-4cb4-b2d1-70d2dd8489fe" providerId="ADAL" clId="{AC32D76C-4396-499E-80B5-70C0BBDB700E}" dt="2023-04-24T04:17:43.076" v="62"/>
          <ac:spMkLst>
            <pc:docMk/>
            <pc:sldMasterMk cId="27313813" sldId="2147483648"/>
            <ac:spMk id="8" creationId="{635B897B-A389-2CEA-1AAC-65D7C755A752}"/>
          </ac:spMkLst>
        </pc:spChg>
        <pc:spChg chg="add del mod ord modVis">
          <ac:chgData name="Nguyen Huy" userId="03e08db4-59cf-4cb4-b2d1-70d2dd8489fe" providerId="ADAL" clId="{AC32D76C-4396-499E-80B5-70C0BBDB700E}" dt="2023-04-24T04:17:54.435" v="102"/>
          <ac:spMkLst>
            <pc:docMk/>
            <pc:sldMasterMk cId="27313813" sldId="2147483648"/>
            <ac:spMk id="9" creationId="{6A550C99-CCD2-51F0-D4EC-A75F43FE4620}"/>
          </ac:spMkLst>
        </pc:spChg>
        <pc:spChg chg="add del mod ord modVis">
          <ac:chgData name="Nguyen Huy" userId="03e08db4-59cf-4cb4-b2d1-70d2dd8489fe" providerId="ADAL" clId="{AC32D76C-4396-499E-80B5-70C0BBDB700E}" dt="2023-04-24T04:18:05.066" v="131"/>
          <ac:spMkLst>
            <pc:docMk/>
            <pc:sldMasterMk cId="27313813" sldId="2147483648"/>
            <ac:spMk id="10" creationId="{DE8E497D-AD80-9C37-7902-76C7D2FF6279}"/>
          </ac:spMkLst>
        </pc:spChg>
        <pc:spChg chg="add del mod ord modVis">
          <ac:chgData name="Nguyen Huy" userId="03e08db4-59cf-4cb4-b2d1-70d2dd8489fe" providerId="ADAL" clId="{AC32D76C-4396-499E-80B5-70C0BBDB700E}" dt="2023-04-24T04:18:14.316" v="159"/>
          <ac:spMkLst>
            <pc:docMk/>
            <pc:sldMasterMk cId="27313813" sldId="2147483648"/>
            <ac:spMk id="11" creationId="{F2E93D05-7F7E-F4A5-D78E-C3FE56BE4411}"/>
          </ac:spMkLst>
        </pc:spChg>
        <pc:spChg chg="add del mod ord modVis">
          <ac:chgData name="Nguyen Huy" userId="03e08db4-59cf-4cb4-b2d1-70d2dd8489fe" providerId="ADAL" clId="{AC32D76C-4396-499E-80B5-70C0BBDB700E}" dt="2023-04-24T04:18:43.045" v="198"/>
          <ac:spMkLst>
            <pc:docMk/>
            <pc:sldMasterMk cId="27313813" sldId="2147483648"/>
            <ac:spMk id="12" creationId="{8113E257-E3AB-A823-6FF2-40D97A9192A7}"/>
          </ac:spMkLst>
        </pc:spChg>
        <pc:spChg chg="add del mod ord modVis">
          <ac:chgData name="Nguyen Huy" userId="03e08db4-59cf-4cb4-b2d1-70d2dd8489fe" providerId="ADAL" clId="{AC32D76C-4396-499E-80B5-70C0BBDB700E}" dt="2023-04-24T04:18:54.232" v="226"/>
          <ac:spMkLst>
            <pc:docMk/>
            <pc:sldMasterMk cId="27313813" sldId="2147483648"/>
            <ac:spMk id="13" creationId="{9D4A62F1-6D4A-48A6-E748-2E24BCE6C266}"/>
          </ac:spMkLst>
        </pc:spChg>
        <pc:spChg chg="add del mod ord modVis">
          <ac:chgData name="Nguyen Huy" userId="03e08db4-59cf-4cb4-b2d1-70d2dd8489fe" providerId="ADAL" clId="{AC32D76C-4396-499E-80B5-70C0BBDB700E}" dt="2023-04-24T04:19:54.449" v="272"/>
          <ac:spMkLst>
            <pc:docMk/>
            <pc:sldMasterMk cId="27313813" sldId="2147483648"/>
            <ac:spMk id="14" creationId="{3C011941-87EB-0451-D80C-92EB7A44AC8D}"/>
          </ac:spMkLst>
        </pc:spChg>
        <pc:spChg chg="add del mod ord modVis">
          <ac:chgData name="Nguyen Huy" userId="03e08db4-59cf-4cb4-b2d1-70d2dd8489fe" providerId="ADAL" clId="{AC32D76C-4396-499E-80B5-70C0BBDB700E}" dt="2023-04-24T04:20:04.169" v="303"/>
          <ac:spMkLst>
            <pc:docMk/>
            <pc:sldMasterMk cId="27313813" sldId="2147483648"/>
            <ac:spMk id="15" creationId="{F015AE29-068F-644E-34B4-8BBD067CB772}"/>
          </ac:spMkLst>
        </pc:spChg>
        <pc:spChg chg="add del mod ord modVis">
          <ac:chgData name="Nguyen Huy" userId="03e08db4-59cf-4cb4-b2d1-70d2dd8489fe" providerId="ADAL" clId="{AC32D76C-4396-499E-80B5-70C0BBDB700E}" dt="2023-04-24T04:20:13.812" v="334"/>
          <ac:spMkLst>
            <pc:docMk/>
            <pc:sldMasterMk cId="27313813" sldId="2147483648"/>
            <ac:spMk id="16" creationId="{D0326778-350B-C367-169F-CA0537DE6347}"/>
          </ac:spMkLst>
        </pc:spChg>
        <pc:spChg chg="add del mod ord modVis">
          <ac:chgData name="Nguyen Huy" userId="03e08db4-59cf-4cb4-b2d1-70d2dd8489fe" providerId="ADAL" clId="{AC32D76C-4396-499E-80B5-70C0BBDB700E}" dt="2023-04-24T04:20:23.813" v="374"/>
          <ac:spMkLst>
            <pc:docMk/>
            <pc:sldMasterMk cId="27313813" sldId="2147483648"/>
            <ac:spMk id="17" creationId="{7D4B737B-687F-DC57-3D80-0EF79A39C453}"/>
          </ac:spMkLst>
        </pc:spChg>
        <pc:spChg chg="add del mod ord modVis">
          <ac:chgData name="Nguyen Huy" userId="03e08db4-59cf-4cb4-b2d1-70d2dd8489fe" providerId="ADAL" clId="{AC32D76C-4396-499E-80B5-70C0BBDB700E}" dt="2023-04-24T04:20:28.943" v="403"/>
          <ac:spMkLst>
            <pc:docMk/>
            <pc:sldMasterMk cId="27313813" sldId="2147483648"/>
            <ac:spMk id="18" creationId="{919F1EB0-C333-2158-69DD-C3E6C398E55A}"/>
          </ac:spMkLst>
        </pc:spChg>
        <pc:spChg chg="add del mod ord modVis">
          <ac:chgData name="Nguyen Huy" userId="03e08db4-59cf-4cb4-b2d1-70d2dd8489fe" providerId="ADAL" clId="{AC32D76C-4396-499E-80B5-70C0BBDB700E}" dt="2023-04-24T04:20:57.622" v="481"/>
          <ac:spMkLst>
            <pc:docMk/>
            <pc:sldMasterMk cId="27313813" sldId="2147483648"/>
            <ac:spMk id="19" creationId="{F920A9F0-F287-0BAD-1D18-80A63D7F000E}"/>
          </ac:spMkLst>
        </pc:spChg>
        <pc:spChg chg="add del mod ord">
          <ac:chgData name="Nguyen Huy" userId="03e08db4-59cf-4cb4-b2d1-70d2dd8489fe" providerId="ADAL" clId="{AC32D76C-4396-499E-80B5-70C0BBDB700E}" dt="2023-04-24T04:20:49.219" v="476"/>
          <ac:spMkLst>
            <pc:docMk/>
            <pc:sldMasterMk cId="27313813" sldId="2147483648"/>
            <ac:spMk id="20" creationId="{60402C1B-2E1E-3FB0-2F34-8254428FEBA4}"/>
          </ac:spMkLst>
        </pc:spChg>
        <pc:spChg chg="add del mod ord modVis">
          <ac:chgData name="Nguyen Huy" userId="03e08db4-59cf-4cb4-b2d1-70d2dd8489fe" providerId="ADAL" clId="{AC32D76C-4396-499E-80B5-70C0BBDB700E}" dt="2023-04-24T04:21:44.444" v="510"/>
          <ac:spMkLst>
            <pc:docMk/>
            <pc:sldMasterMk cId="27313813" sldId="2147483648"/>
            <ac:spMk id="21" creationId="{D82623DE-B451-F283-53EE-5926038B6B49}"/>
          </ac:spMkLst>
        </pc:spChg>
        <pc:spChg chg="add del mod ord modVis">
          <ac:chgData name="Nguyen Huy" userId="03e08db4-59cf-4cb4-b2d1-70d2dd8489fe" providerId="ADAL" clId="{AC32D76C-4396-499E-80B5-70C0BBDB700E}" dt="2023-04-24T04:22:11.207" v="538"/>
          <ac:spMkLst>
            <pc:docMk/>
            <pc:sldMasterMk cId="27313813" sldId="2147483648"/>
            <ac:spMk id="22" creationId="{FA51BB4D-8A6C-AD28-BA07-739A7FFDB861}"/>
          </ac:spMkLst>
        </pc:spChg>
        <pc:spChg chg="add del mod ord modVis">
          <ac:chgData name="Nguyen Huy" userId="03e08db4-59cf-4cb4-b2d1-70d2dd8489fe" providerId="ADAL" clId="{AC32D76C-4396-499E-80B5-70C0BBDB700E}" dt="2023-04-24T04:22:33.388" v="570"/>
          <ac:spMkLst>
            <pc:docMk/>
            <pc:sldMasterMk cId="27313813" sldId="2147483648"/>
            <ac:spMk id="23" creationId="{FC819D36-6F04-DE18-164F-B5C4588526E0}"/>
          </ac:spMkLst>
        </pc:spChg>
        <pc:spChg chg="add del mod ord modVis">
          <ac:chgData name="Nguyen Huy" userId="03e08db4-59cf-4cb4-b2d1-70d2dd8489fe" providerId="ADAL" clId="{AC32D76C-4396-499E-80B5-70C0BBDB700E}" dt="2023-04-24T04:22:43.767" v="602"/>
          <ac:spMkLst>
            <pc:docMk/>
            <pc:sldMasterMk cId="27313813" sldId="2147483648"/>
            <ac:spMk id="24" creationId="{B03D8C5D-808C-6047-C05B-811706515675}"/>
          </ac:spMkLst>
        </pc:spChg>
        <pc:spChg chg="add del mod ord modVis">
          <ac:chgData name="Nguyen Huy" userId="03e08db4-59cf-4cb4-b2d1-70d2dd8489fe" providerId="ADAL" clId="{AC32D76C-4396-499E-80B5-70C0BBDB700E}" dt="2023-04-24T04:22:53.378" v="632"/>
          <ac:spMkLst>
            <pc:docMk/>
            <pc:sldMasterMk cId="27313813" sldId="2147483648"/>
            <ac:spMk id="25" creationId="{D1AF574F-D6DC-9AC2-FFCF-D17CE7696C11}"/>
          </ac:spMkLst>
        </pc:spChg>
        <pc:spChg chg="add del mod ord modVis">
          <ac:chgData name="Nguyen Huy" userId="03e08db4-59cf-4cb4-b2d1-70d2dd8489fe" providerId="ADAL" clId="{AC32D76C-4396-499E-80B5-70C0BBDB700E}" dt="2023-04-24T04:23:02.951" v="663"/>
          <ac:spMkLst>
            <pc:docMk/>
            <pc:sldMasterMk cId="27313813" sldId="2147483648"/>
            <ac:spMk id="26" creationId="{41889A30-31DB-D296-0EC6-3AC57F6E940C}"/>
          </ac:spMkLst>
        </pc:spChg>
        <pc:spChg chg="add del mod ord modVis">
          <ac:chgData name="Nguyen Huy" userId="03e08db4-59cf-4cb4-b2d1-70d2dd8489fe" providerId="ADAL" clId="{AC32D76C-4396-499E-80B5-70C0BBDB700E}" dt="2023-04-24T04:23:12.383" v="700"/>
          <ac:spMkLst>
            <pc:docMk/>
            <pc:sldMasterMk cId="27313813" sldId="2147483648"/>
            <ac:spMk id="27" creationId="{F7AA5518-9506-89DC-C38E-F48812D66207}"/>
          </ac:spMkLst>
        </pc:spChg>
        <pc:spChg chg="add del mod ord modVis">
          <ac:chgData name="Nguyen Huy" userId="03e08db4-59cf-4cb4-b2d1-70d2dd8489fe" providerId="ADAL" clId="{AC32D76C-4396-499E-80B5-70C0BBDB700E}" dt="2023-04-24T04:23:33.424" v="778"/>
          <ac:spMkLst>
            <pc:docMk/>
            <pc:sldMasterMk cId="27313813" sldId="2147483648"/>
            <ac:spMk id="28" creationId="{FA323EA2-07F8-D579-7543-49EED7108490}"/>
          </ac:spMkLst>
        </pc:spChg>
        <pc:spChg chg="add del mod ord">
          <ac:chgData name="Nguyen Huy" userId="03e08db4-59cf-4cb4-b2d1-70d2dd8489fe" providerId="ADAL" clId="{AC32D76C-4396-499E-80B5-70C0BBDB700E}" dt="2023-04-24T04:23:23.291" v="771"/>
          <ac:spMkLst>
            <pc:docMk/>
            <pc:sldMasterMk cId="27313813" sldId="2147483648"/>
            <ac:spMk id="29" creationId="{9CE7FEED-89B8-6547-1BB6-B6FD86F4EC73}"/>
          </ac:spMkLst>
        </pc:spChg>
        <pc:spChg chg="add del mod ord modVis">
          <ac:chgData name="Nguyen Huy" userId="03e08db4-59cf-4cb4-b2d1-70d2dd8489fe" providerId="ADAL" clId="{AC32D76C-4396-499E-80B5-70C0BBDB700E}" dt="2023-04-24T04:23:42.756" v="807"/>
          <ac:spMkLst>
            <pc:docMk/>
            <pc:sldMasterMk cId="27313813" sldId="2147483648"/>
            <ac:spMk id="30" creationId="{B945C900-4FF4-770C-27C8-F26C7B9A4DA3}"/>
          </ac:spMkLst>
        </pc:spChg>
        <pc:spChg chg="add del mod ord modVis">
          <ac:chgData name="Nguyen Huy" userId="03e08db4-59cf-4cb4-b2d1-70d2dd8489fe" providerId="ADAL" clId="{AC32D76C-4396-499E-80B5-70C0BBDB700E}" dt="2023-04-24T04:24:36.275" v="839"/>
          <ac:spMkLst>
            <pc:docMk/>
            <pc:sldMasterMk cId="27313813" sldId="2147483648"/>
            <ac:spMk id="31" creationId="{BED8AE74-36DD-2A3E-ED22-1E86B14A0E36}"/>
          </ac:spMkLst>
        </pc:spChg>
        <pc:spChg chg="add del mod ord modVis">
          <ac:chgData name="Nguyen Huy" userId="03e08db4-59cf-4cb4-b2d1-70d2dd8489fe" providerId="ADAL" clId="{AC32D76C-4396-499E-80B5-70C0BBDB700E}" dt="2023-04-24T04:24:58.460" v="868"/>
          <ac:spMkLst>
            <pc:docMk/>
            <pc:sldMasterMk cId="27313813" sldId="2147483648"/>
            <ac:spMk id="32" creationId="{D7EFB7E5-89D0-1917-5433-7BF69202E06D}"/>
          </ac:spMkLst>
        </pc:spChg>
        <pc:spChg chg="add del mod ord modVis">
          <ac:chgData name="Nguyen Huy" userId="03e08db4-59cf-4cb4-b2d1-70d2dd8489fe" providerId="ADAL" clId="{AC32D76C-4396-499E-80B5-70C0BBDB700E}" dt="2023-04-24T04:25:07.798" v="897"/>
          <ac:spMkLst>
            <pc:docMk/>
            <pc:sldMasterMk cId="27313813" sldId="2147483648"/>
            <ac:spMk id="33" creationId="{F7C70A19-B4D0-84AE-BF86-20C1F90E5109}"/>
          </ac:spMkLst>
        </pc:spChg>
        <pc:spChg chg="add del mod ord modVis">
          <ac:chgData name="Nguyen Huy" userId="03e08db4-59cf-4cb4-b2d1-70d2dd8489fe" providerId="ADAL" clId="{AC32D76C-4396-499E-80B5-70C0BBDB700E}" dt="2023-04-24T04:25:18.561" v="928"/>
          <ac:spMkLst>
            <pc:docMk/>
            <pc:sldMasterMk cId="27313813" sldId="2147483648"/>
            <ac:spMk id="34" creationId="{99476176-BD19-131E-F61C-43A43D3F0626}"/>
          </ac:spMkLst>
        </pc:spChg>
        <pc:spChg chg="add del mod ord modVis">
          <ac:chgData name="Nguyen Huy" userId="03e08db4-59cf-4cb4-b2d1-70d2dd8489fe" providerId="ADAL" clId="{AC32D76C-4396-499E-80B5-70C0BBDB700E}" dt="2023-04-24T04:25:28.188" v="959"/>
          <ac:spMkLst>
            <pc:docMk/>
            <pc:sldMasterMk cId="27313813" sldId="2147483648"/>
            <ac:spMk id="35" creationId="{85169EEE-99A4-0B4A-FE5F-021222D804FA}"/>
          </ac:spMkLst>
        </pc:spChg>
        <pc:spChg chg="add del mod ord modVis">
          <ac:chgData name="Nguyen Huy" userId="03e08db4-59cf-4cb4-b2d1-70d2dd8489fe" providerId="ADAL" clId="{AC32D76C-4396-499E-80B5-70C0BBDB700E}" dt="2023-04-24T04:25:38.587" v="988"/>
          <ac:spMkLst>
            <pc:docMk/>
            <pc:sldMasterMk cId="27313813" sldId="2147483648"/>
            <ac:spMk id="36" creationId="{EAF6615F-8790-168D-8DB1-2516559D4974}"/>
          </ac:spMkLst>
        </pc:spChg>
        <pc:spChg chg="add del mod ord modVis">
          <ac:chgData name="Nguyen Huy" userId="03e08db4-59cf-4cb4-b2d1-70d2dd8489fe" providerId="ADAL" clId="{AC32D76C-4396-499E-80B5-70C0BBDB700E}" dt="2023-04-24T04:25:48.001" v="1017"/>
          <ac:spMkLst>
            <pc:docMk/>
            <pc:sldMasterMk cId="27313813" sldId="2147483648"/>
            <ac:spMk id="37" creationId="{3A7F160C-C1DE-1A24-DB73-3504099E2298}"/>
          </ac:spMkLst>
        </pc:spChg>
        <pc:spChg chg="add del mod ord modVis">
          <ac:chgData name="Nguyen Huy" userId="03e08db4-59cf-4cb4-b2d1-70d2dd8489fe" providerId="ADAL" clId="{AC32D76C-4396-499E-80B5-70C0BBDB700E}" dt="2023-04-24T04:26:22.605" v="1045"/>
          <ac:spMkLst>
            <pc:docMk/>
            <pc:sldMasterMk cId="27313813" sldId="2147483648"/>
            <ac:spMk id="38" creationId="{BD1CE930-F8FB-98A6-A4A5-8C7250A202B8}"/>
          </ac:spMkLst>
        </pc:spChg>
        <pc:spChg chg="add del mod ord modVis">
          <ac:chgData name="Nguyen Huy" userId="03e08db4-59cf-4cb4-b2d1-70d2dd8489fe" providerId="ADAL" clId="{AC32D76C-4396-499E-80B5-70C0BBDB700E}" dt="2023-04-24T04:26:31.986" v="1077"/>
          <ac:spMkLst>
            <pc:docMk/>
            <pc:sldMasterMk cId="27313813" sldId="2147483648"/>
            <ac:spMk id="39" creationId="{58DCF27A-6CD9-FCA1-978C-EA295BA76894}"/>
          </ac:spMkLst>
        </pc:spChg>
        <pc:spChg chg="add del mod ord modVis">
          <ac:chgData name="Nguyen Huy" userId="03e08db4-59cf-4cb4-b2d1-70d2dd8489fe" providerId="ADAL" clId="{AC32D76C-4396-499E-80B5-70C0BBDB700E}" dt="2023-04-24T04:26:43.183" v="1141"/>
          <ac:spMkLst>
            <pc:docMk/>
            <pc:sldMasterMk cId="27313813" sldId="2147483648"/>
            <ac:spMk id="40" creationId="{D7A77D5C-5850-1389-7A4C-294A055D75A9}"/>
          </ac:spMkLst>
        </pc:spChg>
        <pc:spChg chg="add del mod ord modVis">
          <ac:chgData name="Nguyen Huy" userId="03e08db4-59cf-4cb4-b2d1-70d2dd8489fe" providerId="ADAL" clId="{AC32D76C-4396-499E-80B5-70C0BBDB700E}" dt="2023-04-24T04:26:54.935" v="1170"/>
          <ac:spMkLst>
            <pc:docMk/>
            <pc:sldMasterMk cId="27313813" sldId="2147483648"/>
            <ac:spMk id="41" creationId="{FDFE3875-36D8-8BA2-8989-1BE5B18B7CEF}"/>
          </ac:spMkLst>
        </pc:spChg>
        <pc:spChg chg="add del mod ord modVis">
          <ac:chgData name="Nguyen Huy" userId="03e08db4-59cf-4cb4-b2d1-70d2dd8489fe" providerId="ADAL" clId="{AC32D76C-4396-499E-80B5-70C0BBDB700E}" dt="2023-04-24T04:27:51.256" v="1199"/>
          <ac:spMkLst>
            <pc:docMk/>
            <pc:sldMasterMk cId="27313813" sldId="2147483648"/>
            <ac:spMk id="42" creationId="{6DB1F6D7-598F-758B-BF79-3F72FCDBC9BB}"/>
          </ac:spMkLst>
        </pc:spChg>
        <pc:spChg chg="add del mod ord modVis">
          <ac:chgData name="Nguyen Huy" userId="03e08db4-59cf-4cb4-b2d1-70d2dd8489fe" providerId="ADAL" clId="{AC32D76C-4396-499E-80B5-70C0BBDB700E}" dt="2023-04-24T04:28:01.181" v="1228"/>
          <ac:spMkLst>
            <pc:docMk/>
            <pc:sldMasterMk cId="27313813" sldId="2147483648"/>
            <ac:spMk id="43" creationId="{34C1AAA4-C662-278A-19C9-19C23646312D}"/>
          </ac:spMkLst>
        </pc:spChg>
        <pc:spChg chg="add del mod ord modVis">
          <ac:chgData name="Nguyen Huy" userId="03e08db4-59cf-4cb4-b2d1-70d2dd8489fe" providerId="ADAL" clId="{AC32D76C-4396-499E-80B5-70C0BBDB700E}" dt="2023-04-24T04:28:10.455" v="1258"/>
          <ac:spMkLst>
            <pc:docMk/>
            <pc:sldMasterMk cId="27313813" sldId="2147483648"/>
            <ac:spMk id="44" creationId="{F4E71B58-1479-D14C-BA1C-BCB11F4FF225}"/>
          </ac:spMkLst>
        </pc:spChg>
        <pc:spChg chg="add del mod ord modVis">
          <ac:chgData name="Nguyen Huy" userId="03e08db4-59cf-4cb4-b2d1-70d2dd8489fe" providerId="ADAL" clId="{AC32D76C-4396-499E-80B5-70C0BBDB700E}" dt="2023-04-24T04:28:19.727" v="1289"/>
          <ac:spMkLst>
            <pc:docMk/>
            <pc:sldMasterMk cId="27313813" sldId="2147483648"/>
            <ac:spMk id="45" creationId="{2D8C42E9-15FD-2338-2CDB-1971E45458C1}"/>
          </ac:spMkLst>
        </pc:spChg>
        <pc:spChg chg="add del mod ord modVis">
          <ac:chgData name="Nguyen Huy" userId="03e08db4-59cf-4cb4-b2d1-70d2dd8489fe" providerId="ADAL" clId="{AC32D76C-4396-499E-80B5-70C0BBDB700E}" dt="2023-04-24T04:28:29.689" v="1318"/>
          <ac:spMkLst>
            <pc:docMk/>
            <pc:sldMasterMk cId="27313813" sldId="2147483648"/>
            <ac:spMk id="46" creationId="{41A1B7EA-DC38-D115-7B75-2C298805C968}"/>
          </ac:spMkLst>
        </pc:spChg>
        <pc:spChg chg="add del mod ord modVis">
          <ac:chgData name="Nguyen Huy" userId="03e08db4-59cf-4cb4-b2d1-70d2dd8489fe" providerId="ADAL" clId="{AC32D76C-4396-499E-80B5-70C0BBDB700E}" dt="2023-04-24T04:28:40.684" v="1347"/>
          <ac:spMkLst>
            <pc:docMk/>
            <pc:sldMasterMk cId="27313813" sldId="2147483648"/>
            <ac:spMk id="47" creationId="{A1AD46E4-97B1-38A6-85FE-A9EA03FF73C6}"/>
          </ac:spMkLst>
        </pc:spChg>
        <pc:spChg chg="add del mod ord modVis">
          <ac:chgData name="Nguyen Huy" userId="03e08db4-59cf-4cb4-b2d1-70d2dd8489fe" providerId="ADAL" clId="{AC32D76C-4396-499E-80B5-70C0BBDB700E}" dt="2023-04-24T04:28:49.927" v="1377"/>
          <ac:spMkLst>
            <pc:docMk/>
            <pc:sldMasterMk cId="27313813" sldId="2147483648"/>
            <ac:spMk id="48" creationId="{039E4375-82BC-8FB2-E525-AFFF78F6462D}"/>
          </ac:spMkLst>
        </pc:spChg>
        <pc:spChg chg="add del mod ord modVis">
          <ac:chgData name="Nguyen Huy" userId="03e08db4-59cf-4cb4-b2d1-70d2dd8489fe" providerId="ADAL" clId="{AC32D76C-4396-499E-80B5-70C0BBDB700E}" dt="2023-04-24T04:28:59.218" v="1409"/>
          <ac:spMkLst>
            <pc:docMk/>
            <pc:sldMasterMk cId="27313813" sldId="2147483648"/>
            <ac:spMk id="49" creationId="{ADD69070-7B78-5B2C-FB8B-33374B4B96EA}"/>
          </ac:spMkLst>
        </pc:spChg>
        <pc:spChg chg="add del mod ord modVis">
          <ac:chgData name="Nguyen Huy" userId="03e08db4-59cf-4cb4-b2d1-70d2dd8489fe" providerId="ADAL" clId="{AC32D76C-4396-499E-80B5-70C0BBDB700E}" dt="2023-04-24T04:29:08.503" v="1437"/>
          <ac:spMkLst>
            <pc:docMk/>
            <pc:sldMasterMk cId="27313813" sldId="2147483648"/>
            <ac:spMk id="50" creationId="{46431E1D-681D-7844-3663-25AE3EDA761C}"/>
          </ac:spMkLst>
        </pc:spChg>
        <pc:spChg chg="add del mod ord modVis">
          <ac:chgData name="Nguyen Huy" userId="03e08db4-59cf-4cb4-b2d1-70d2dd8489fe" providerId="ADAL" clId="{AC32D76C-4396-499E-80B5-70C0BBDB700E}" dt="2023-04-24T04:29:18.351" v="1468"/>
          <ac:spMkLst>
            <pc:docMk/>
            <pc:sldMasterMk cId="27313813" sldId="2147483648"/>
            <ac:spMk id="51" creationId="{8725970C-B422-5F87-EF69-6245E1419D78}"/>
          </ac:spMkLst>
        </pc:spChg>
        <pc:spChg chg="add del mod ord modVis">
          <ac:chgData name="Nguyen Huy" userId="03e08db4-59cf-4cb4-b2d1-70d2dd8489fe" providerId="ADAL" clId="{AC32D76C-4396-499E-80B5-70C0BBDB700E}" dt="2023-04-24T04:29:27.662" v="1501"/>
          <ac:spMkLst>
            <pc:docMk/>
            <pc:sldMasterMk cId="27313813" sldId="2147483648"/>
            <ac:spMk id="52" creationId="{4882AB14-6CFF-601D-A38B-40D334A72355}"/>
          </ac:spMkLst>
        </pc:spChg>
        <pc:spChg chg="add del mod ord modVis">
          <ac:chgData name="Nguyen Huy" userId="03e08db4-59cf-4cb4-b2d1-70d2dd8489fe" providerId="ADAL" clId="{AC32D76C-4396-499E-80B5-70C0BBDB700E}" dt="2023-04-24T04:29:36.967" v="1539"/>
          <ac:spMkLst>
            <pc:docMk/>
            <pc:sldMasterMk cId="27313813" sldId="2147483648"/>
            <ac:spMk id="53" creationId="{9F169527-E991-A786-F618-27CE6837C5A7}"/>
          </ac:spMkLst>
        </pc:spChg>
        <pc:spChg chg="add del mod ord modVis">
          <ac:chgData name="Nguyen Huy" userId="03e08db4-59cf-4cb4-b2d1-70d2dd8489fe" providerId="ADAL" clId="{AC32D76C-4396-499E-80B5-70C0BBDB700E}" dt="2023-04-24T04:29:46.320" v="1567"/>
          <ac:spMkLst>
            <pc:docMk/>
            <pc:sldMasterMk cId="27313813" sldId="2147483648"/>
            <ac:spMk id="54" creationId="{C46C9104-9E89-9902-580A-3DC9182E2C6E}"/>
          </ac:spMkLst>
        </pc:spChg>
        <pc:spChg chg="add del mod ord modVis">
          <ac:chgData name="Nguyen Huy" userId="03e08db4-59cf-4cb4-b2d1-70d2dd8489fe" providerId="ADAL" clId="{AC32D76C-4396-499E-80B5-70C0BBDB700E}" dt="2023-04-24T04:30:07.350" v="1598"/>
          <ac:spMkLst>
            <pc:docMk/>
            <pc:sldMasterMk cId="27313813" sldId="2147483648"/>
            <ac:spMk id="55" creationId="{8BD97642-3244-103A-6D83-BD6A57AF45A4}"/>
          </ac:spMkLst>
        </pc:spChg>
        <pc:spChg chg="add del mod ord modVis">
          <ac:chgData name="Nguyen Huy" userId="03e08db4-59cf-4cb4-b2d1-70d2dd8489fe" providerId="ADAL" clId="{AC32D76C-4396-499E-80B5-70C0BBDB700E}" dt="2023-04-24T04:30:16.743" v="1629"/>
          <ac:spMkLst>
            <pc:docMk/>
            <pc:sldMasterMk cId="27313813" sldId="2147483648"/>
            <ac:spMk id="56" creationId="{62168D50-9F7A-1D49-AE4B-4933DD87A6D0}"/>
          </ac:spMkLst>
        </pc:spChg>
        <pc:spChg chg="add del mod ord modVis">
          <ac:chgData name="Nguyen Huy" userId="03e08db4-59cf-4cb4-b2d1-70d2dd8489fe" providerId="ADAL" clId="{AC32D76C-4396-499E-80B5-70C0BBDB700E}" dt="2023-04-24T04:30:25.998" v="1659"/>
          <ac:spMkLst>
            <pc:docMk/>
            <pc:sldMasterMk cId="27313813" sldId="2147483648"/>
            <ac:spMk id="57" creationId="{F14838F4-6F89-F0DA-5DE9-23B8C4960629}"/>
          </ac:spMkLst>
        </pc:spChg>
        <pc:spChg chg="add del mod ord modVis">
          <ac:chgData name="Nguyen Huy" userId="03e08db4-59cf-4cb4-b2d1-70d2dd8489fe" providerId="ADAL" clId="{AC32D76C-4396-499E-80B5-70C0BBDB700E}" dt="2023-04-24T04:30:35.277" v="1695"/>
          <ac:spMkLst>
            <pc:docMk/>
            <pc:sldMasterMk cId="27313813" sldId="2147483648"/>
            <ac:spMk id="58" creationId="{9FB6DA95-636E-7D79-B917-CF2748365721}"/>
          </ac:spMkLst>
        </pc:spChg>
        <pc:spChg chg="add del mod ord modVis">
          <ac:chgData name="Nguyen Huy" userId="03e08db4-59cf-4cb4-b2d1-70d2dd8489fe" providerId="ADAL" clId="{AC32D76C-4396-499E-80B5-70C0BBDB700E}" dt="2023-04-24T04:30:46.008" v="1723"/>
          <ac:spMkLst>
            <pc:docMk/>
            <pc:sldMasterMk cId="27313813" sldId="2147483648"/>
            <ac:spMk id="59" creationId="{5093C12F-E51D-0A5F-8817-892EA4672F3E}"/>
          </ac:spMkLst>
        </pc:spChg>
        <pc:spChg chg="add del mod ord modVis">
          <ac:chgData name="Nguyen Huy" userId="03e08db4-59cf-4cb4-b2d1-70d2dd8489fe" providerId="ADAL" clId="{AC32D76C-4396-499E-80B5-70C0BBDB700E}" dt="2023-04-24T04:30:56.270" v="1752"/>
          <ac:spMkLst>
            <pc:docMk/>
            <pc:sldMasterMk cId="27313813" sldId="2147483648"/>
            <ac:spMk id="60" creationId="{8BECF7A1-8B04-1064-6F4B-47CF1B63802D}"/>
          </ac:spMkLst>
        </pc:spChg>
        <pc:spChg chg="add del mod ord modVis">
          <ac:chgData name="Nguyen Huy" userId="03e08db4-59cf-4cb4-b2d1-70d2dd8489fe" providerId="ADAL" clId="{AC32D76C-4396-499E-80B5-70C0BBDB700E}" dt="2023-04-24T04:31:05.583" v="1783"/>
          <ac:spMkLst>
            <pc:docMk/>
            <pc:sldMasterMk cId="27313813" sldId="2147483648"/>
            <ac:spMk id="61" creationId="{29C49CA1-0E9F-317D-8049-4CB53894970F}"/>
          </ac:spMkLst>
        </pc:spChg>
        <pc:spChg chg="add del mod ord modVis">
          <ac:chgData name="Nguyen Huy" userId="03e08db4-59cf-4cb4-b2d1-70d2dd8489fe" providerId="ADAL" clId="{AC32D76C-4396-499E-80B5-70C0BBDB700E}" dt="2023-04-24T04:31:16.515" v="1816"/>
          <ac:spMkLst>
            <pc:docMk/>
            <pc:sldMasterMk cId="27313813" sldId="2147483648"/>
            <ac:spMk id="62" creationId="{A92D88DF-C0D8-EFF4-B113-D191D90A7D03}"/>
          </ac:spMkLst>
        </pc:spChg>
        <pc:spChg chg="add del mod ord modVis">
          <ac:chgData name="Nguyen Huy" userId="03e08db4-59cf-4cb4-b2d1-70d2dd8489fe" providerId="ADAL" clId="{AC32D76C-4396-499E-80B5-70C0BBDB700E}" dt="2023-04-24T04:31:25.858" v="1846"/>
          <ac:spMkLst>
            <pc:docMk/>
            <pc:sldMasterMk cId="27313813" sldId="2147483648"/>
            <ac:spMk id="63" creationId="{BDBB0D24-05E3-2C27-4FA7-01FAC95C941A}"/>
          </ac:spMkLst>
        </pc:spChg>
        <pc:spChg chg="add del mod ord modVis">
          <ac:chgData name="Nguyen Huy" userId="03e08db4-59cf-4cb4-b2d1-70d2dd8489fe" providerId="ADAL" clId="{AC32D76C-4396-499E-80B5-70C0BBDB700E}" dt="2023-04-24T04:31:35.223" v="1881"/>
          <ac:spMkLst>
            <pc:docMk/>
            <pc:sldMasterMk cId="27313813" sldId="2147483648"/>
            <ac:spMk id="64" creationId="{3C713302-D2C6-2043-ACB5-593DBA13877A}"/>
          </ac:spMkLst>
        </pc:spChg>
        <pc:spChg chg="add del mod ord modVis">
          <ac:chgData name="Nguyen Huy" userId="03e08db4-59cf-4cb4-b2d1-70d2dd8489fe" providerId="ADAL" clId="{AC32D76C-4396-499E-80B5-70C0BBDB700E}" dt="2023-04-24T04:31:44.527" v="1913"/>
          <ac:spMkLst>
            <pc:docMk/>
            <pc:sldMasterMk cId="27313813" sldId="2147483648"/>
            <ac:spMk id="65" creationId="{CCECBCD4-A65A-BC9D-AD53-10A81BF672EC}"/>
          </ac:spMkLst>
        </pc:spChg>
        <pc:spChg chg="add del mod ord modVis">
          <ac:chgData name="Nguyen Huy" userId="03e08db4-59cf-4cb4-b2d1-70d2dd8489fe" providerId="ADAL" clId="{AC32D76C-4396-499E-80B5-70C0BBDB700E}" dt="2023-04-24T04:31:55.285" v="1946"/>
          <ac:spMkLst>
            <pc:docMk/>
            <pc:sldMasterMk cId="27313813" sldId="2147483648"/>
            <ac:spMk id="66" creationId="{C5E18D8E-8A01-6FBD-F2F1-0524185E66A9}"/>
          </ac:spMkLst>
        </pc:spChg>
        <pc:spChg chg="add del mod ord modVis">
          <ac:chgData name="Nguyen Huy" userId="03e08db4-59cf-4cb4-b2d1-70d2dd8489fe" providerId="ADAL" clId="{AC32D76C-4396-499E-80B5-70C0BBDB700E}" dt="2023-04-24T04:32:04.805" v="1977"/>
          <ac:spMkLst>
            <pc:docMk/>
            <pc:sldMasterMk cId="27313813" sldId="2147483648"/>
            <ac:spMk id="67" creationId="{871538C3-8FFA-F717-8FC2-0C917ED86DB4}"/>
          </ac:spMkLst>
        </pc:spChg>
        <pc:spChg chg="add del mod ord modVis">
          <ac:chgData name="Nguyen Huy" userId="03e08db4-59cf-4cb4-b2d1-70d2dd8489fe" providerId="ADAL" clId="{AC32D76C-4396-499E-80B5-70C0BBDB700E}" dt="2023-04-24T04:32:16.824" v="2007"/>
          <ac:spMkLst>
            <pc:docMk/>
            <pc:sldMasterMk cId="27313813" sldId="2147483648"/>
            <ac:spMk id="68" creationId="{7FD542E7-D1A9-2954-A7F6-882F7FE9D385}"/>
          </ac:spMkLst>
        </pc:spChg>
        <pc:spChg chg="add del mod ord modVis">
          <ac:chgData name="Nguyen Huy" userId="03e08db4-59cf-4cb4-b2d1-70d2dd8489fe" providerId="ADAL" clId="{AC32D76C-4396-499E-80B5-70C0BBDB700E}" dt="2023-04-24T04:32:30.480" v="2036"/>
          <ac:spMkLst>
            <pc:docMk/>
            <pc:sldMasterMk cId="27313813" sldId="2147483648"/>
            <ac:spMk id="69" creationId="{22ECC304-EB4E-C67E-99FC-AF2C031BDC5B}"/>
          </ac:spMkLst>
        </pc:spChg>
        <pc:spChg chg="add del mod ord modVis">
          <ac:chgData name="Nguyen Huy" userId="03e08db4-59cf-4cb4-b2d1-70d2dd8489fe" providerId="ADAL" clId="{AC32D76C-4396-499E-80B5-70C0BBDB700E}" dt="2023-04-24T04:32:51.475" v="2110"/>
          <ac:spMkLst>
            <pc:docMk/>
            <pc:sldMasterMk cId="27313813" sldId="2147483648"/>
            <ac:spMk id="70" creationId="{3B436773-2526-CF42-1491-79CD9EE7E794}"/>
          </ac:spMkLst>
        </pc:spChg>
        <pc:spChg chg="add del mod ord">
          <ac:chgData name="Nguyen Huy" userId="03e08db4-59cf-4cb4-b2d1-70d2dd8489fe" providerId="ADAL" clId="{AC32D76C-4396-499E-80B5-70C0BBDB700E}" dt="2023-04-24T04:32:42.588" v="2103"/>
          <ac:spMkLst>
            <pc:docMk/>
            <pc:sldMasterMk cId="27313813" sldId="2147483648"/>
            <ac:spMk id="71" creationId="{61334127-AC7B-7ED7-A99C-2D67CBC5BB13}"/>
          </ac:spMkLst>
        </pc:spChg>
        <pc:spChg chg="add del mod ord modVis">
          <ac:chgData name="Nguyen Huy" userId="03e08db4-59cf-4cb4-b2d1-70d2dd8489fe" providerId="ADAL" clId="{AC32D76C-4396-499E-80B5-70C0BBDB700E}" dt="2023-04-24T04:33:00.833" v="2140"/>
          <ac:spMkLst>
            <pc:docMk/>
            <pc:sldMasterMk cId="27313813" sldId="2147483648"/>
            <ac:spMk id="72" creationId="{CB66F19F-FD73-78C7-24CA-9155295CB07C}"/>
          </ac:spMkLst>
        </pc:spChg>
        <pc:spChg chg="add del mod ord modVis">
          <ac:chgData name="Nguyen Huy" userId="03e08db4-59cf-4cb4-b2d1-70d2dd8489fe" providerId="ADAL" clId="{AC32D76C-4396-499E-80B5-70C0BBDB700E}" dt="2023-04-24T04:33:12.030" v="2170"/>
          <ac:spMkLst>
            <pc:docMk/>
            <pc:sldMasterMk cId="27313813" sldId="2147483648"/>
            <ac:spMk id="73" creationId="{7ADB5B35-E9DA-C1B8-A4E4-4F4DB62FB121}"/>
          </ac:spMkLst>
        </pc:spChg>
        <pc:spChg chg="add del mod ord modVis">
          <ac:chgData name="Nguyen Huy" userId="03e08db4-59cf-4cb4-b2d1-70d2dd8489fe" providerId="ADAL" clId="{AC32D76C-4396-499E-80B5-70C0BBDB700E}" dt="2023-04-24T04:33:21.383" v="2199"/>
          <ac:spMkLst>
            <pc:docMk/>
            <pc:sldMasterMk cId="27313813" sldId="2147483648"/>
            <ac:spMk id="74" creationId="{670F5569-5AE0-9C6E-CD5B-090B5D0CC15E}"/>
          </ac:spMkLst>
        </pc:spChg>
        <pc:spChg chg="add del mod ord modVis">
          <ac:chgData name="Nguyen Huy" userId="03e08db4-59cf-4cb4-b2d1-70d2dd8489fe" providerId="ADAL" clId="{AC32D76C-4396-499E-80B5-70C0BBDB700E}" dt="2023-04-24T04:33:46.558" v="2229"/>
          <ac:spMkLst>
            <pc:docMk/>
            <pc:sldMasterMk cId="27313813" sldId="2147483648"/>
            <ac:spMk id="75" creationId="{B697BF94-3E5D-DDF9-7A99-3304E736CE35}"/>
          </ac:spMkLst>
        </pc:spChg>
        <pc:spChg chg="add del mod ord modVis">
          <ac:chgData name="Nguyen Huy" userId="03e08db4-59cf-4cb4-b2d1-70d2dd8489fe" providerId="ADAL" clId="{AC32D76C-4396-499E-80B5-70C0BBDB700E}" dt="2023-04-24T04:33:56.111" v="2259"/>
          <ac:spMkLst>
            <pc:docMk/>
            <pc:sldMasterMk cId="27313813" sldId="2147483648"/>
            <ac:spMk id="76" creationId="{29EC5730-1024-0BF8-D082-93236C83DD4D}"/>
          </ac:spMkLst>
        </pc:spChg>
        <pc:spChg chg="add del mod ord modVis">
          <ac:chgData name="Nguyen Huy" userId="03e08db4-59cf-4cb4-b2d1-70d2dd8489fe" providerId="ADAL" clId="{AC32D76C-4396-499E-80B5-70C0BBDB700E}" dt="2023-04-24T04:34:07.165" v="2287"/>
          <ac:spMkLst>
            <pc:docMk/>
            <pc:sldMasterMk cId="27313813" sldId="2147483648"/>
            <ac:spMk id="77" creationId="{0B53C983-D10C-7D45-2557-9850CA5ABA0D}"/>
          </ac:spMkLst>
        </pc:spChg>
        <pc:spChg chg="add del mod ord modVis">
          <ac:chgData name="Nguyen Huy" userId="03e08db4-59cf-4cb4-b2d1-70d2dd8489fe" providerId="ADAL" clId="{AC32D76C-4396-499E-80B5-70C0BBDB700E}" dt="2023-04-24T04:34:30.085" v="2317"/>
          <ac:spMkLst>
            <pc:docMk/>
            <pc:sldMasterMk cId="27313813" sldId="2147483648"/>
            <ac:spMk id="78" creationId="{F9F598E4-DEC2-E255-6FF9-771B5AB55701}"/>
          </ac:spMkLst>
        </pc:spChg>
        <pc:spChg chg="add del mod ord modVis">
          <ac:chgData name="Nguyen Huy" userId="03e08db4-59cf-4cb4-b2d1-70d2dd8489fe" providerId="ADAL" clId="{AC32D76C-4396-499E-80B5-70C0BBDB700E}" dt="2023-04-24T04:34:41.307" v="2346"/>
          <ac:spMkLst>
            <pc:docMk/>
            <pc:sldMasterMk cId="27313813" sldId="2147483648"/>
            <ac:spMk id="79" creationId="{7ABBDAB0-6C79-5488-2090-7D2EDB1B59C4}"/>
          </ac:spMkLst>
        </pc:spChg>
        <pc:spChg chg="add del mod ord modVis">
          <ac:chgData name="Nguyen Huy" userId="03e08db4-59cf-4cb4-b2d1-70d2dd8489fe" providerId="ADAL" clId="{AC32D76C-4396-499E-80B5-70C0BBDB700E}" dt="2023-04-24T04:35:06.826" v="2376"/>
          <ac:spMkLst>
            <pc:docMk/>
            <pc:sldMasterMk cId="27313813" sldId="2147483648"/>
            <ac:spMk id="80" creationId="{2CA02797-0C36-1C85-E338-78E658552C00}"/>
          </ac:spMkLst>
        </pc:spChg>
        <pc:spChg chg="add del mod ord modVis">
          <ac:chgData name="Nguyen Huy" userId="03e08db4-59cf-4cb4-b2d1-70d2dd8489fe" providerId="ADAL" clId="{AC32D76C-4396-499E-80B5-70C0BBDB700E}" dt="2023-04-24T04:35:52.272" v="2404"/>
          <ac:spMkLst>
            <pc:docMk/>
            <pc:sldMasterMk cId="27313813" sldId="2147483648"/>
            <ac:spMk id="81" creationId="{276BDEBB-472B-96AF-417A-A74B7DD85AE4}"/>
          </ac:spMkLst>
        </pc:spChg>
        <pc:spChg chg="add del mod ord modVis">
          <ac:chgData name="Nguyen Huy" userId="03e08db4-59cf-4cb4-b2d1-70d2dd8489fe" providerId="ADAL" clId="{AC32D76C-4396-499E-80B5-70C0BBDB700E}" dt="2023-04-24T04:42:23.597" v="2483"/>
          <ac:spMkLst>
            <pc:docMk/>
            <pc:sldMasterMk cId="27313813" sldId="2147483648"/>
            <ac:spMk id="82" creationId="{52B1E853-8C76-2224-81FB-3EF8E5B93B94}"/>
          </ac:spMkLst>
        </pc:spChg>
        <pc:spChg chg="add del mod ord">
          <ac:chgData name="Nguyen Huy" userId="03e08db4-59cf-4cb4-b2d1-70d2dd8489fe" providerId="ADAL" clId="{AC32D76C-4396-499E-80B5-70C0BBDB700E}" dt="2023-04-24T04:42:13.448" v="2477"/>
          <ac:spMkLst>
            <pc:docMk/>
            <pc:sldMasterMk cId="27313813" sldId="2147483648"/>
            <ac:spMk id="83" creationId="{2D278230-E6A5-2461-96C7-ECD94C4B573B}"/>
          </ac:spMkLst>
        </pc:spChg>
        <pc:spChg chg="del mod modVis">
          <ac:chgData name="Nguyen Huy" userId="03e08db4-59cf-4cb4-b2d1-70d2dd8489fe" providerId="ADAL" clId="{AC32D76C-4396-499E-80B5-70C0BBDB700E}" dt="2023-04-24T04:11:23.121" v="6"/>
          <ac:spMkLst>
            <pc:docMk/>
            <pc:sldMasterMk cId="27313813" sldId="2147483648"/>
            <ac:spMk id="84" creationId="{1B429762-0211-FF60-B673-A17E4AEC1F0A}"/>
          </ac:spMkLst>
        </pc:spChg>
        <pc:spChg chg="add del mod ord modVis">
          <ac:chgData name="Nguyen Huy" userId="03e08db4-59cf-4cb4-b2d1-70d2dd8489fe" providerId="ADAL" clId="{AC32D76C-4396-499E-80B5-70C0BBDB700E}" dt="2023-04-24T04:43:11.353" v="2513"/>
          <ac:spMkLst>
            <pc:docMk/>
            <pc:sldMasterMk cId="27313813" sldId="2147483648"/>
            <ac:spMk id="85" creationId="{D515A2B1-C766-6CC8-DC34-1499B7E9C825}"/>
          </ac:spMkLst>
        </pc:spChg>
        <pc:spChg chg="add del mod ord modVis">
          <ac:chgData name="Nguyen Huy" userId="03e08db4-59cf-4cb4-b2d1-70d2dd8489fe" providerId="ADAL" clId="{AC32D76C-4396-499E-80B5-70C0BBDB700E}" dt="2023-04-24T04:44:06.255" v="2542"/>
          <ac:spMkLst>
            <pc:docMk/>
            <pc:sldMasterMk cId="27313813" sldId="2147483648"/>
            <ac:spMk id="86" creationId="{85EFE7B7-7522-2763-4264-EA6A255547BE}"/>
          </ac:spMkLst>
        </pc:spChg>
        <pc:spChg chg="add mod ord">
          <ac:chgData name="Nguyen Huy" userId="03e08db4-59cf-4cb4-b2d1-70d2dd8489fe" providerId="ADAL" clId="{AC32D76C-4396-499E-80B5-70C0BBDB700E}" dt="2023-04-24T04:44:06.273" v="2565"/>
          <ac:spMkLst>
            <pc:docMk/>
            <pc:sldMasterMk cId="27313813" sldId="2147483648"/>
            <ac:spMk id="87" creationId="{4906AC0C-DD54-A754-3122-AA4FA7C7F68B}"/>
          </ac:spMkLst>
        </pc:spChg>
      </pc:sldMasterChg>
    </pc:docChg>
  </pc:docChgLst>
  <pc:docChgLst>
    <pc:chgData name="Nguyen Huy" userId="03e08db4-59cf-4cb4-b2d1-70d2dd8489fe" providerId="ADAL" clId="{3A9F06DE-A3A2-4080-8338-23DA5D35972A}"/>
    <pc:docChg chg="undo custSel addSld delSld modSld sldOrd modMainMaster modSection">
      <pc:chgData name="Nguyen Huy" userId="03e08db4-59cf-4cb4-b2d1-70d2dd8489fe" providerId="ADAL" clId="{3A9F06DE-A3A2-4080-8338-23DA5D35972A}" dt="2023-04-24T02:50:13.790" v="2143"/>
      <pc:docMkLst>
        <pc:docMk/>
      </pc:docMkLst>
      <pc:sldChg chg="modSp mod">
        <pc:chgData name="Nguyen Huy" userId="03e08db4-59cf-4cb4-b2d1-70d2dd8489fe" providerId="ADAL" clId="{3A9F06DE-A3A2-4080-8338-23DA5D35972A}" dt="2023-04-24T02:38:07.667" v="135" actId="20577"/>
        <pc:sldMkLst>
          <pc:docMk/>
          <pc:sldMk cId="3011046548" sldId="257"/>
        </pc:sldMkLst>
        <pc:spChg chg="mod">
          <ac:chgData name="Nguyen Huy" userId="03e08db4-59cf-4cb4-b2d1-70d2dd8489fe" providerId="ADAL" clId="{3A9F06DE-A3A2-4080-8338-23DA5D35972A}" dt="2023-04-24T02:38:03.260" v="100" actId="20577"/>
          <ac:spMkLst>
            <pc:docMk/>
            <pc:sldMk cId="3011046548" sldId="257"/>
            <ac:spMk id="4" creationId="{1F39FD4B-1880-9DA8-DBD6-8CD7B5FC4EBF}"/>
          </ac:spMkLst>
        </pc:spChg>
        <pc:spChg chg="mod">
          <ac:chgData name="Nguyen Huy" userId="03e08db4-59cf-4cb4-b2d1-70d2dd8489fe" providerId="ADAL" clId="{3A9F06DE-A3A2-4080-8338-23DA5D35972A}" dt="2023-04-24T02:38:07.667" v="135" actId="20577"/>
          <ac:spMkLst>
            <pc:docMk/>
            <pc:sldMk cId="3011046548" sldId="257"/>
            <ac:spMk id="5" creationId="{C689EA9C-008D-F8C1-D93B-40215D6AA835}"/>
          </ac:spMkLst>
        </pc:spChg>
      </pc:sldChg>
      <pc:sldChg chg="modSp add mod ord setBg">
        <pc:chgData name="Nguyen Huy" userId="03e08db4-59cf-4cb4-b2d1-70d2dd8489fe" providerId="ADAL" clId="{3A9F06DE-A3A2-4080-8338-23DA5D35972A}" dt="2023-04-24T02:50:03.390" v="2112" actId="1076"/>
        <pc:sldMkLst>
          <pc:docMk/>
          <pc:sldMk cId="0" sldId="258"/>
        </pc:sldMkLst>
        <pc:grpChg chg="mod">
          <ac:chgData name="Nguyen Huy" userId="03e08db4-59cf-4cb4-b2d1-70d2dd8489fe" providerId="ADAL" clId="{3A9F06DE-A3A2-4080-8338-23DA5D35972A}" dt="2023-04-24T02:50:03.390" v="2112" actId="1076"/>
          <ac:grpSpMkLst>
            <pc:docMk/>
            <pc:sldMk cId="0" sldId="258"/>
            <ac:grpSpMk id="4" creationId="{00000000-0000-0000-0000-000000000000}"/>
          </ac:grpSpMkLst>
        </pc:grpChg>
        <pc:grpChg chg="mod">
          <ac:chgData name="Nguyen Huy" userId="03e08db4-59cf-4cb4-b2d1-70d2dd8489fe" providerId="ADAL" clId="{3A9F06DE-A3A2-4080-8338-23DA5D35972A}" dt="2023-04-24T02:50:03.390" v="2112" actId="1076"/>
          <ac:grpSpMkLst>
            <pc:docMk/>
            <pc:sldMk cId="0" sldId="258"/>
            <ac:grpSpMk id="5" creationId="{00000000-0000-0000-0000-000000000000}"/>
          </ac:grpSpMkLst>
        </pc:grpChg>
        <pc:picChg chg="mod">
          <ac:chgData name="Nguyen Huy" userId="03e08db4-59cf-4cb4-b2d1-70d2dd8489fe" providerId="ADAL" clId="{3A9F06DE-A3A2-4080-8338-23DA5D35972A}" dt="2023-04-24T02:50:03.390" v="2112" actId="1076"/>
          <ac:picMkLst>
            <pc:docMk/>
            <pc:sldMk cId="0" sldId="258"/>
            <ac:picMk id="27" creationId="{00000000-0000-0000-0000-000000000000}"/>
          </ac:picMkLst>
        </pc:picChg>
      </pc:sldChg>
      <pc:sldChg chg="add setBg">
        <pc:chgData name="Nguyen Huy" userId="03e08db4-59cf-4cb4-b2d1-70d2dd8489fe" providerId="ADAL" clId="{3A9F06DE-A3A2-4080-8338-23DA5D35972A}" dt="2023-04-24T02:38:48.566" v="136"/>
        <pc:sldMkLst>
          <pc:docMk/>
          <pc:sldMk cId="0" sldId="265"/>
        </pc:sldMkLst>
      </pc:sldChg>
      <pc:sldChg chg="add del setBg">
        <pc:chgData name="Nguyen Huy" userId="03e08db4-59cf-4cb4-b2d1-70d2dd8489fe" providerId="ADAL" clId="{3A9F06DE-A3A2-4080-8338-23DA5D35972A}" dt="2023-04-24T02:39:45.361" v="256" actId="47"/>
        <pc:sldMkLst>
          <pc:docMk/>
          <pc:sldMk cId="509423008" sldId="275"/>
        </pc:sldMkLst>
      </pc:sldChg>
      <pc:sldChg chg="add setBg">
        <pc:chgData name="Nguyen Huy" userId="03e08db4-59cf-4cb4-b2d1-70d2dd8489fe" providerId="ADAL" clId="{3A9F06DE-A3A2-4080-8338-23DA5D35972A}" dt="2023-04-24T02:38:48.566" v="136"/>
        <pc:sldMkLst>
          <pc:docMk/>
          <pc:sldMk cId="2208133633" sldId="290"/>
        </pc:sldMkLst>
      </pc:sldChg>
      <pc:sldChg chg="add setBg">
        <pc:chgData name="Nguyen Huy" userId="03e08db4-59cf-4cb4-b2d1-70d2dd8489fe" providerId="ADAL" clId="{3A9F06DE-A3A2-4080-8338-23DA5D35972A}" dt="2023-04-24T02:38:48.566" v="136"/>
        <pc:sldMkLst>
          <pc:docMk/>
          <pc:sldMk cId="249218073" sldId="297"/>
        </pc:sldMkLst>
      </pc:sldChg>
      <pc:sldChg chg="addSp modSp mod modAnim">
        <pc:chgData name="Nguyen Huy" userId="03e08db4-59cf-4cb4-b2d1-70d2dd8489fe" providerId="ADAL" clId="{3A9F06DE-A3A2-4080-8338-23DA5D35972A}" dt="2023-04-24T02:39:37.049" v="227" actId="403"/>
        <pc:sldMkLst>
          <pc:docMk/>
          <pc:sldMk cId="1309629433" sldId="364"/>
        </pc:sldMkLst>
        <pc:spChg chg="add mod">
          <ac:chgData name="Nguyen Huy" userId="03e08db4-59cf-4cb4-b2d1-70d2dd8489fe" providerId="ADAL" clId="{3A9F06DE-A3A2-4080-8338-23DA5D35972A}" dt="2023-04-24T02:39:37.049" v="227" actId="403"/>
          <ac:spMkLst>
            <pc:docMk/>
            <pc:sldMk cId="1309629433" sldId="364"/>
            <ac:spMk id="3" creationId="{D8F14185-B330-5F6D-CBE1-42FECFD43E1E}"/>
          </ac:spMkLst>
        </pc:spChg>
        <pc:spChg chg="mod">
          <ac:chgData name="Nguyen Huy" userId="03e08db4-59cf-4cb4-b2d1-70d2dd8489fe" providerId="ADAL" clId="{3A9F06DE-A3A2-4080-8338-23DA5D35972A}" dt="2023-04-24T02:39:23.253" v="195" actId="255"/>
          <ac:spMkLst>
            <pc:docMk/>
            <pc:sldMk cId="1309629433" sldId="364"/>
            <ac:spMk id="6" creationId="{AC1F98D8-A3A1-0D8D-D654-F8968B3B4B1A}"/>
          </ac:spMkLst>
        </pc:spChg>
        <pc:spChg chg="mod">
          <ac:chgData name="Nguyen Huy" userId="03e08db4-59cf-4cb4-b2d1-70d2dd8489fe" providerId="ADAL" clId="{3A9F06DE-A3A2-4080-8338-23DA5D35972A}" dt="2023-04-24T02:39:23.253" v="195" actId="255"/>
          <ac:spMkLst>
            <pc:docMk/>
            <pc:sldMk cId="1309629433" sldId="364"/>
            <ac:spMk id="7" creationId="{3D96BF1D-3416-8850-D44B-91A9986F38B4}"/>
          </ac:spMkLst>
        </pc:spChg>
        <pc:grpChg chg="add mod">
          <ac:chgData name="Nguyen Huy" userId="03e08db4-59cf-4cb4-b2d1-70d2dd8489fe" providerId="ADAL" clId="{3A9F06DE-A3A2-4080-8338-23DA5D35972A}" dt="2023-04-24T02:39:33.874" v="225" actId="1076"/>
          <ac:grpSpMkLst>
            <pc:docMk/>
            <pc:sldMk cId="1309629433" sldId="364"/>
            <ac:grpSpMk id="5" creationId="{D2E18DB3-A3D6-A614-252C-3F9FFBF3A4B1}"/>
          </ac:grpSpMkLst>
        </pc:grpChg>
        <pc:picChg chg="add mod">
          <ac:chgData name="Nguyen Huy" userId="03e08db4-59cf-4cb4-b2d1-70d2dd8489fe" providerId="ADAL" clId="{3A9F06DE-A3A2-4080-8338-23DA5D35972A}" dt="2023-04-24T02:39:32.049" v="224" actId="1076"/>
          <ac:picMkLst>
            <pc:docMk/>
            <pc:sldMk cId="1309629433" sldId="364"/>
            <ac:picMk id="4" creationId="{68D6F840-30D6-04A9-62B2-931E93FC0F01}"/>
          </ac:picMkLst>
        </pc:picChg>
        <pc:picChg chg="add mod">
          <ac:chgData name="Nguyen Huy" userId="03e08db4-59cf-4cb4-b2d1-70d2dd8489fe" providerId="ADAL" clId="{3A9F06DE-A3A2-4080-8338-23DA5D35972A}" dt="2023-04-24T02:38:57.552" v="165" actId="14100"/>
          <ac:picMkLst>
            <pc:docMk/>
            <pc:sldMk cId="1309629433" sldId="364"/>
            <ac:picMk id="8" creationId="{85F81FE5-FF8E-7530-05AA-28095ED845E3}"/>
          </ac:picMkLst>
        </pc:picChg>
      </pc:sldChg>
      <pc:sldChg chg="addSp modSp mod ord modAnim">
        <pc:chgData name="Nguyen Huy" userId="03e08db4-59cf-4cb4-b2d1-70d2dd8489fe" providerId="ADAL" clId="{3A9F06DE-A3A2-4080-8338-23DA5D35972A}" dt="2023-04-24T02:41:06.961" v="503" actId="1035"/>
        <pc:sldMkLst>
          <pc:docMk/>
          <pc:sldMk cId="1023419326" sldId="373"/>
        </pc:sldMkLst>
        <pc:spChg chg="add mod">
          <ac:chgData name="Nguyen Huy" userId="03e08db4-59cf-4cb4-b2d1-70d2dd8489fe" providerId="ADAL" clId="{3A9F06DE-A3A2-4080-8338-23DA5D35972A}" dt="2023-04-24T02:40:23.109" v="434" actId="1076"/>
          <ac:spMkLst>
            <pc:docMk/>
            <pc:sldMk cId="1023419326" sldId="373"/>
            <ac:spMk id="2" creationId="{6BDD91BF-E745-CF64-50C6-86B57CB1DF7D}"/>
          </ac:spMkLst>
        </pc:spChg>
        <pc:spChg chg="add mod">
          <ac:chgData name="Nguyen Huy" userId="03e08db4-59cf-4cb4-b2d1-70d2dd8489fe" providerId="ADAL" clId="{3A9F06DE-A3A2-4080-8338-23DA5D35972A}" dt="2023-04-24T02:41:06.961" v="503" actId="1035"/>
          <ac:spMkLst>
            <pc:docMk/>
            <pc:sldMk cId="1023419326" sldId="373"/>
            <ac:spMk id="3" creationId="{AF808AB8-0F41-00B2-5CED-652742A8213B}"/>
          </ac:spMkLst>
        </pc:spChg>
        <pc:spChg chg="mod">
          <ac:chgData name="Nguyen Huy" userId="03e08db4-59cf-4cb4-b2d1-70d2dd8489fe" providerId="ADAL" clId="{3A9F06DE-A3A2-4080-8338-23DA5D35972A}" dt="2023-04-24T02:40:00.600" v="317"/>
          <ac:spMkLst>
            <pc:docMk/>
            <pc:sldMk cId="1023419326" sldId="373"/>
            <ac:spMk id="5" creationId="{B7DBCDCD-2B4A-74F6-AC1E-345DE0F5EE61}"/>
          </ac:spMkLst>
        </pc:spChg>
        <pc:grpChg chg="add mod">
          <ac:chgData name="Nguyen Huy" userId="03e08db4-59cf-4cb4-b2d1-70d2dd8489fe" providerId="ADAL" clId="{3A9F06DE-A3A2-4080-8338-23DA5D35972A}" dt="2023-04-24T02:41:06.961" v="503" actId="1035"/>
          <ac:grpSpMkLst>
            <pc:docMk/>
            <pc:sldMk cId="1023419326" sldId="373"/>
            <ac:grpSpMk id="4" creationId="{2DC3BE17-082E-56F5-D6B9-0C0979B842AD}"/>
          </ac:grpSpMkLst>
        </pc:grpChg>
        <pc:picChg chg="mod">
          <ac:chgData name="Nguyen Huy" userId="03e08db4-59cf-4cb4-b2d1-70d2dd8489fe" providerId="ADAL" clId="{3A9F06DE-A3A2-4080-8338-23DA5D35972A}" dt="2023-04-24T02:40:00.600" v="317"/>
          <ac:picMkLst>
            <pc:docMk/>
            <pc:sldMk cId="1023419326" sldId="373"/>
            <ac:picMk id="6" creationId="{DCF45BEF-B3E9-B60F-EF3B-A52AE04DCCCC}"/>
          </ac:picMkLst>
        </pc:picChg>
        <pc:picChg chg="add mod">
          <ac:chgData name="Nguyen Huy" userId="03e08db4-59cf-4cb4-b2d1-70d2dd8489fe" providerId="ADAL" clId="{3A9F06DE-A3A2-4080-8338-23DA5D35972A}" dt="2023-04-24T02:41:04.184" v="497" actId="1035"/>
          <ac:picMkLst>
            <pc:docMk/>
            <pc:sldMk cId="1023419326" sldId="373"/>
            <ac:picMk id="7" creationId="{2A0DB0C2-23A5-9276-FE36-DD82A438E69C}"/>
          </ac:picMkLst>
        </pc:picChg>
      </pc:sldChg>
      <pc:sldChg chg="addSp modSp mod modAnim">
        <pc:chgData name="Nguyen Huy" userId="03e08db4-59cf-4cb4-b2d1-70d2dd8489fe" providerId="ADAL" clId="{3A9F06DE-A3A2-4080-8338-23DA5D35972A}" dt="2023-04-24T02:50:13.477" v="2116" actId="1076"/>
        <pc:sldMkLst>
          <pc:docMk/>
          <pc:sldMk cId="2554166935" sldId="374"/>
        </pc:sldMkLst>
        <pc:spChg chg="add mod">
          <ac:chgData name="Nguyen Huy" userId="03e08db4-59cf-4cb4-b2d1-70d2dd8489fe" providerId="ADAL" clId="{3A9F06DE-A3A2-4080-8338-23DA5D35972A}" dt="2023-04-24T02:50:13.477" v="2116" actId="1076"/>
          <ac:spMkLst>
            <pc:docMk/>
            <pc:sldMk cId="2554166935" sldId="374"/>
            <ac:spMk id="3" creationId="{673D3D00-64B9-CE6C-201F-A4526CF28F81}"/>
          </ac:spMkLst>
        </pc:spChg>
        <pc:spChg chg="mod">
          <ac:chgData name="Nguyen Huy" userId="03e08db4-59cf-4cb4-b2d1-70d2dd8489fe" providerId="ADAL" clId="{3A9F06DE-A3A2-4080-8338-23DA5D35972A}" dt="2023-04-24T02:50:10.926" v="2115" actId="2711"/>
          <ac:spMkLst>
            <pc:docMk/>
            <pc:sldMk cId="2554166935" sldId="374"/>
            <ac:spMk id="6" creationId="{6ADBB739-D207-72D7-841D-C34B356EF25C}"/>
          </ac:spMkLst>
        </pc:spChg>
        <pc:spChg chg="mod">
          <ac:chgData name="Nguyen Huy" userId="03e08db4-59cf-4cb4-b2d1-70d2dd8489fe" providerId="ADAL" clId="{3A9F06DE-A3A2-4080-8338-23DA5D35972A}" dt="2023-04-24T02:50:10.926" v="2115" actId="2711"/>
          <ac:spMkLst>
            <pc:docMk/>
            <pc:sldMk cId="2554166935" sldId="374"/>
            <ac:spMk id="9" creationId="{E94243B7-4B3A-2617-D029-6572D95B71CB}"/>
          </ac:spMkLst>
        </pc:spChg>
        <pc:grpChg chg="add mod">
          <ac:chgData name="Nguyen Huy" userId="03e08db4-59cf-4cb4-b2d1-70d2dd8489fe" providerId="ADAL" clId="{3A9F06DE-A3A2-4080-8338-23DA5D35972A}" dt="2023-04-24T02:50:04.755" v="2113"/>
          <ac:grpSpMkLst>
            <pc:docMk/>
            <pc:sldMk cId="2554166935" sldId="374"/>
            <ac:grpSpMk id="4" creationId="{0841C2A3-40D0-C7AE-CFF3-2210EEA29AFA}"/>
          </ac:grpSpMkLst>
        </pc:grpChg>
        <pc:grpChg chg="add mod">
          <ac:chgData name="Nguyen Huy" userId="03e08db4-59cf-4cb4-b2d1-70d2dd8489fe" providerId="ADAL" clId="{3A9F06DE-A3A2-4080-8338-23DA5D35972A}" dt="2023-04-24T02:50:04.755" v="2113"/>
          <ac:grpSpMkLst>
            <pc:docMk/>
            <pc:sldMk cId="2554166935" sldId="374"/>
            <ac:grpSpMk id="7" creationId="{A61FD091-317E-B7E0-CE24-AF993C9E3B73}"/>
          </ac:grpSpMkLst>
        </pc:grpChg>
        <pc:picChg chg="mod">
          <ac:chgData name="Nguyen Huy" userId="03e08db4-59cf-4cb4-b2d1-70d2dd8489fe" providerId="ADAL" clId="{3A9F06DE-A3A2-4080-8338-23DA5D35972A}" dt="2023-04-24T02:50:04.755" v="2113"/>
          <ac:picMkLst>
            <pc:docMk/>
            <pc:sldMk cId="2554166935" sldId="374"/>
            <ac:picMk id="5" creationId="{151991CE-0BF7-DE33-D387-380D6F469293}"/>
          </ac:picMkLst>
        </pc:picChg>
        <pc:picChg chg="mod">
          <ac:chgData name="Nguyen Huy" userId="03e08db4-59cf-4cb4-b2d1-70d2dd8489fe" providerId="ADAL" clId="{3A9F06DE-A3A2-4080-8338-23DA5D35972A}" dt="2023-04-24T02:50:04.755" v="2113"/>
          <ac:picMkLst>
            <pc:docMk/>
            <pc:sldMk cId="2554166935" sldId="374"/>
            <ac:picMk id="8" creationId="{8E50548B-A4C5-0347-B88D-7C1A1FCF4FFD}"/>
          </ac:picMkLst>
        </pc:picChg>
        <pc:picChg chg="add mod">
          <ac:chgData name="Nguyen Huy" userId="03e08db4-59cf-4cb4-b2d1-70d2dd8489fe" providerId="ADAL" clId="{3A9F06DE-A3A2-4080-8338-23DA5D35972A}" dt="2023-04-24T02:50:04.755" v="2113"/>
          <ac:picMkLst>
            <pc:docMk/>
            <pc:sldMk cId="2554166935" sldId="374"/>
            <ac:picMk id="10" creationId="{0B8F0731-1AB5-94AF-D7E0-18070972785F}"/>
          </ac:picMkLst>
        </pc:picChg>
      </pc:sldChg>
      <pc:sldChg chg="add del setBg">
        <pc:chgData name="Nguyen Huy" userId="03e08db4-59cf-4cb4-b2d1-70d2dd8489fe" providerId="ADAL" clId="{3A9F06DE-A3A2-4080-8338-23DA5D35972A}" dt="2023-04-24T02:39:42.294" v="255" actId="47"/>
        <pc:sldMkLst>
          <pc:docMk/>
          <pc:sldMk cId="0" sldId="375"/>
        </pc:sldMkLst>
      </pc:sldChg>
      <pc:sldChg chg="add setBg">
        <pc:chgData name="Nguyen Huy" userId="03e08db4-59cf-4cb4-b2d1-70d2dd8489fe" providerId="ADAL" clId="{3A9F06DE-A3A2-4080-8338-23DA5D35972A}" dt="2023-04-24T02:38:48.566" v="136"/>
        <pc:sldMkLst>
          <pc:docMk/>
          <pc:sldMk cId="0" sldId="376"/>
        </pc:sldMkLst>
      </pc:sldChg>
      <pc:sldChg chg="add setBg">
        <pc:chgData name="Nguyen Huy" userId="03e08db4-59cf-4cb4-b2d1-70d2dd8489fe" providerId="ADAL" clId="{3A9F06DE-A3A2-4080-8338-23DA5D35972A}" dt="2023-04-24T02:38:48.566" v="136"/>
        <pc:sldMkLst>
          <pc:docMk/>
          <pc:sldMk cId="0" sldId="377"/>
        </pc:sldMkLst>
      </pc:sldChg>
      <pc:sldChg chg="add setBg">
        <pc:chgData name="Nguyen Huy" userId="03e08db4-59cf-4cb4-b2d1-70d2dd8489fe" providerId="ADAL" clId="{3A9F06DE-A3A2-4080-8338-23DA5D35972A}" dt="2023-04-24T02:38:48.566" v="136"/>
        <pc:sldMkLst>
          <pc:docMk/>
          <pc:sldMk cId="0" sldId="378"/>
        </pc:sldMkLst>
      </pc:sldChg>
      <pc:sldChg chg="addSp delSp modSp add mod delAnim modAnim">
        <pc:chgData name="Nguyen Huy" userId="03e08db4-59cf-4cb4-b2d1-70d2dd8489fe" providerId="ADAL" clId="{3A9F06DE-A3A2-4080-8338-23DA5D35972A}" dt="2023-04-24T02:47:00.603" v="1518" actId="1076"/>
        <pc:sldMkLst>
          <pc:docMk/>
          <pc:sldMk cId="176275292" sldId="379"/>
        </pc:sldMkLst>
        <pc:spChg chg="mod">
          <ac:chgData name="Nguyen Huy" userId="03e08db4-59cf-4cb4-b2d1-70d2dd8489fe" providerId="ADAL" clId="{3A9F06DE-A3A2-4080-8338-23DA5D35972A}" dt="2023-04-24T02:46:58.494" v="1490" actId="255"/>
          <ac:spMkLst>
            <pc:docMk/>
            <pc:sldMk cId="176275292" sldId="379"/>
            <ac:spMk id="4" creationId="{8207C3F0-3BF8-B167-E7A2-DDDB14D5EDD1}"/>
          </ac:spMkLst>
        </pc:spChg>
        <pc:grpChg chg="add mod">
          <ac:chgData name="Nguyen Huy" userId="03e08db4-59cf-4cb4-b2d1-70d2dd8489fe" providerId="ADAL" clId="{3A9F06DE-A3A2-4080-8338-23DA5D35972A}" dt="2023-04-24T02:47:00.603" v="1518" actId="1076"/>
          <ac:grpSpMkLst>
            <pc:docMk/>
            <pc:sldMk cId="176275292" sldId="379"/>
            <ac:grpSpMk id="2" creationId="{C674AB3A-2A0B-87F2-0EBF-F5085DBB1406}"/>
          </ac:grpSpMkLst>
        </pc:grpChg>
        <pc:graphicFrameChg chg="add mod modGraphic">
          <ac:chgData name="Nguyen Huy" userId="03e08db4-59cf-4cb4-b2d1-70d2dd8489fe" providerId="ADAL" clId="{3A9F06DE-A3A2-4080-8338-23DA5D35972A}" dt="2023-04-24T02:46:50.538" v="1488" actId="1076"/>
          <ac:graphicFrameMkLst>
            <pc:docMk/>
            <pc:sldMk cId="176275292" sldId="379"/>
            <ac:graphicFrameMk id="6" creationId="{2E29D734-DC41-900A-5FD7-AAAAA78F2AFF}"/>
          </ac:graphicFrameMkLst>
        </pc:graphicFrameChg>
        <pc:picChg chg="mod">
          <ac:chgData name="Nguyen Huy" userId="03e08db4-59cf-4cb4-b2d1-70d2dd8489fe" providerId="ADAL" clId="{3A9F06DE-A3A2-4080-8338-23DA5D35972A}" dt="2023-04-24T02:41:17.318" v="531"/>
          <ac:picMkLst>
            <pc:docMk/>
            <pc:sldMk cId="176275292" sldId="379"/>
            <ac:picMk id="3" creationId="{D7371DB7-F432-FEC0-F68E-FF2A21B1DDF3}"/>
          </ac:picMkLst>
        </pc:picChg>
        <pc:picChg chg="add del mod">
          <ac:chgData name="Nguyen Huy" userId="03e08db4-59cf-4cb4-b2d1-70d2dd8489fe" providerId="ADAL" clId="{3A9F06DE-A3A2-4080-8338-23DA5D35972A}" dt="2023-04-24T02:45:54.591" v="1370" actId="478"/>
          <ac:picMkLst>
            <pc:docMk/>
            <pc:sldMk cId="176275292" sldId="379"/>
            <ac:picMk id="5" creationId="{D78D4016-BAE1-BBC3-6D01-2B9E27C901FA}"/>
          </ac:picMkLst>
        </pc:picChg>
      </pc:sldChg>
      <pc:sldChg chg="addSp modSp add mod modAnim">
        <pc:chgData name="Nguyen Huy" userId="03e08db4-59cf-4cb4-b2d1-70d2dd8489fe" providerId="ADAL" clId="{3A9F06DE-A3A2-4080-8338-23DA5D35972A}" dt="2023-04-24T02:47:38.220" v="1611" actId="1076"/>
        <pc:sldMkLst>
          <pc:docMk/>
          <pc:sldMk cId="3612247376" sldId="380"/>
        </pc:sldMkLst>
        <pc:spChg chg="add mod ord">
          <ac:chgData name="Nguyen Huy" userId="03e08db4-59cf-4cb4-b2d1-70d2dd8489fe" providerId="ADAL" clId="{3A9F06DE-A3A2-4080-8338-23DA5D35972A}" dt="2023-04-24T02:47:33.925" v="1609" actId="1076"/>
          <ac:spMkLst>
            <pc:docMk/>
            <pc:sldMk cId="3612247376" sldId="380"/>
            <ac:spMk id="2" creationId="{993BEFD6-991E-52F3-4A4D-2A9E7116A94F}"/>
          </ac:spMkLst>
        </pc:spChg>
        <pc:spChg chg="mod">
          <ac:chgData name="Nguyen Huy" userId="03e08db4-59cf-4cb4-b2d1-70d2dd8489fe" providerId="ADAL" clId="{3A9F06DE-A3A2-4080-8338-23DA5D35972A}" dt="2023-04-24T02:47:23.455" v="1575" actId="255"/>
          <ac:spMkLst>
            <pc:docMk/>
            <pc:sldMk cId="3612247376" sldId="380"/>
            <ac:spMk id="6" creationId="{C6F3E240-505B-375D-E8AE-7ABD5F530016}"/>
          </ac:spMkLst>
        </pc:spChg>
        <pc:grpChg chg="add mod">
          <ac:chgData name="Nguyen Huy" userId="03e08db4-59cf-4cb4-b2d1-70d2dd8489fe" providerId="ADAL" clId="{3A9F06DE-A3A2-4080-8338-23DA5D35972A}" dt="2023-04-24T02:47:17.563" v="1546"/>
          <ac:grpSpMkLst>
            <pc:docMk/>
            <pc:sldMk cId="3612247376" sldId="380"/>
            <ac:grpSpMk id="3" creationId="{28CFCBFF-E83C-2364-ADE1-FFE651CE6ED6}"/>
          </ac:grpSpMkLst>
        </pc:grpChg>
        <pc:picChg chg="mod">
          <ac:chgData name="Nguyen Huy" userId="03e08db4-59cf-4cb4-b2d1-70d2dd8489fe" providerId="ADAL" clId="{3A9F06DE-A3A2-4080-8338-23DA5D35972A}" dt="2023-04-24T02:47:17.563" v="1546"/>
          <ac:picMkLst>
            <pc:docMk/>
            <pc:sldMk cId="3612247376" sldId="380"/>
            <ac:picMk id="4" creationId="{E6F73868-7B32-652F-3D98-F6D55B9D3FFC}"/>
          </ac:picMkLst>
        </pc:picChg>
        <pc:picChg chg="mod">
          <ac:chgData name="Nguyen Huy" userId="03e08db4-59cf-4cb4-b2d1-70d2dd8489fe" providerId="ADAL" clId="{3A9F06DE-A3A2-4080-8338-23DA5D35972A}" dt="2023-04-24T02:47:38.220" v="1611" actId="1076"/>
          <ac:picMkLst>
            <pc:docMk/>
            <pc:sldMk cId="3612247376" sldId="380"/>
            <ac:picMk id="5" creationId="{C82303E7-C807-E232-5226-C48384A59860}"/>
          </ac:picMkLst>
        </pc:picChg>
      </pc:sldChg>
      <pc:sldChg chg="addSp modSp add mod modAnim">
        <pc:chgData name="Nguyen Huy" userId="03e08db4-59cf-4cb4-b2d1-70d2dd8489fe" providerId="ADAL" clId="{3A9F06DE-A3A2-4080-8338-23DA5D35972A}" dt="2023-04-24T02:48:30.824" v="1798" actId="1035"/>
        <pc:sldMkLst>
          <pc:docMk/>
          <pc:sldMk cId="763765337" sldId="381"/>
        </pc:sldMkLst>
        <pc:spChg chg="add mod">
          <ac:chgData name="Nguyen Huy" userId="03e08db4-59cf-4cb4-b2d1-70d2dd8489fe" providerId="ADAL" clId="{3A9F06DE-A3A2-4080-8338-23DA5D35972A}" dt="2023-04-24T02:48:25.585" v="1794" actId="14100"/>
          <ac:spMkLst>
            <pc:docMk/>
            <pc:sldMk cId="763765337" sldId="381"/>
            <ac:spMk id="2" creationId="{AE115AF5-0763-49DE-6A24-A011CAA1BA10}"/>
          </ac:spMkLst>
        </pc:spChg>
        <pc:spChg chg="mod">
          <ac:chgData name="Nguyen Huy" userId="03e08db4-59cf-4cb4-b2d1-70d2dd8489fe" providerId="ADAL" clId="{3A9F06DE-A3A2-4080-8338-23DA5D35972A}" dt="2023-04-24T02:47:50.694" v="1667" actId="255"/>
          <ac:spMkLst>
            <pc:docMk/>
            <pc:sldMk cId="763765337" sldId="381"/>
            <ac:spMk id="4" creationId="{CA4B85B2-BBA7-6934-A49C-DC931B7F4524}"/>
          </ac:spMkLst>
        </pc:spChg>
        <pc:spChg chg="add mod">
          <ac:chgData name="Nguyen Huy" userId="03e08db4-59cf-4cb4-b2d1-70d2dd8489fe" providerId="ADAL" clId="{3A9F06DE-A3A2-4080-8338-23DA5D35972A}" dt="2023-04-24T02:47:57.022" v="1669" actId="1076"/>
          <ac:spMkLst>
            <pc:docMk/>
            <pc:sldMk cId="763765337" sldId="381"/>
            <ac:spMk id="6" creationId="{0EEC0A24-B858-78A5-5E4F-CE5DE9A3B9C8}"/>
          </ac:spMkLst>
        </pc:spChg>
        <pc:grpChg chg="add mod">
          <ac:chgData name="Nguyen Huy" userId="03e08db4-59cf-4cb4-b2d1-70d2dd8489fe" providerId="ADAL" clId="{3A9F06DE-A3A2-4080-8338-23DA5D35972A}" dt="2023-04-24T02:48:30.824" v="1798" actId="1035"/>
          <ac:grpSpMkLst>
            <pc:docMk/>
            <pc:sldMk cId="763765337" sldId="381"/>
            <ac:grpSpMk id="3" creationId="{553C5237-93DD-4987-6BB8-F5506E489BB0}"/>
          </ac:grpSpMkLst>
        </pc:grpChg>
        <pc:picChg chg="mod">
          <ac:chgData name="Nguyen Huy" userId="03e08db4-59cf-4cb4-b2d1-70d2dd8489fe" providerId="ADAL" clId="{3A9F06DE-A3A2-4080-8338-23DA5D35972A}" dt="2023-04-24T02:47:50.694" v="1667" actId="255"/>
          <ac:picMkLst>
            <pc:docMk/>
            <pc:sldMk cId="763765337" sldId="381"/>
            <ac:picMk id="5" creationId="{93603276-CFE9-4EC3-3468-42ED923267E8}"/>
          </ac:picMkLst>
        </pc:picChg>
        <pc:picChg chg="add mod">
          <ac:chgData name="Nguyen Huy" userId="03e08db4-59cf-4cb4-b2d1-70d2dd8489fe" providerId="ADAL" clId="{3A9F06DE-A3A2-4080-8338-23DA5D35972A}" dt="2023-04-24T02:47:53.165" v="1668" actId="2711"/>
          <ac:picMkLst>
            <pc:docMk/>
            <pc:sldMk cId="763765337" sldId="381"/>
            <ac:picMk id="7" creationId="{E39F4DFF-7606-D957-99CD-74BFE213E788}"/>
          </ac:picMkLst>
        </pc:picChg>
      </pc:sldChg>
      <pc:sldChg chg="addSp modSp add mod modAnim">
        <pc:chgData name="Nguyen Huy" userId="03e08db4-59cf-4cb4-b2d1-70d2dd8489fe" providerId="ADAL" clId="{3A9F06DE-A3A2-4080-8338-23DA5D35972A}" dt="2023-04-24T02:49:12.619" v="1958" actId="1076"/>
        <pc:sldMkLst>
          <pc:docMk/>
          <pc:sldMk cId="2849901577" sldId="382"/>
        </pc:sldMkLst>
        <pc:spChg chg="mod">
          <ac:chgData name="Nguyen Huy" userId="03e08db4-59cf-4cb4-b2d1-70d2dd8489fe" providerId="ADAL" clId="{3A9F06DE-A3A2-4080-8338-23DA5D35972A}" dt="2023-04-24T02:49:07.654" v="1929" actId="255"/>
          <ac:spMkLst>
            <pc:docMk/>
            <pc:sldMk cId="2849901577" sldId="382"/>
            <ac:spMk id="3" creationId="{1AFEFDDA-EDEA-BD52-EC21-4043D83E17B5}"/>
          </ac:spMkLst>
        </pc:spChg>
        <pc:spChg chg="mod">
          <ac:chgData name="Nguyen Huy" userId="03e08db4-59cf-4cb4-b2d1-70d2dd8489fe" providerId="ADAL" clId="{3A9F06DE-A3A2-4080-8338-23DA5D35972A}" dt="2023-04-24T02:49:07.654" v="1929" actId="255"/>
          <ac:spMkLst>
            <pc:docMk/>
            <pc:sldMk cId="2849901577" sldId="382"/>
            <ac:spMk id="6" creationId="{F7895584-A5EC-53E8-E46A-F044965821E3}"/>
          </ac:spMkLst>
        </pc:spChg>
        <pc:spChg chg="mod">
          <ac:chgData name="Nguyen Huy" userId="03e08db4-59cf-4cb4-b2d1-70d2dd8489fe" providerId="ADAL" clId="{3A9F06DE-A3A2-4080-8338-23DA5D35972A}" dt="2023-04-24T02:49:12.619" v="1958" actId="1076"/>
          <ac:spMkLst>
            <pc:docMk/>
            <pc:sldMk cId="2849901577" sldId="382"/>
            <ac:spMk id="7" creationId="{DAEF365B-BE97-DDA1-651A-36C44C2A774A}"/>
          </ac:spMkLst>
        </pc:spChg>
        <pc:spChg chg="add mod">
          <ac:chgData name="Nguyen Huy" userId="03e08db4-59cf-4cb4-b2d1-70d2dd8489fe" providerId="ADAL" clId="{3A9F06DE-A3A2-4080-8338-23DA5D35972A}" dt="2023-04-24T02:48:58.759" v="1899"/>
          <ac:spMkLst>
            <pc:docMk/>
            <pc:sldMk cId="2849901577" sldId="382"/>
            <ac:spMk id="9" creationId="{369CD2EE-3522-4D2E-718C-754DFC19E629}"/>
          </ac:spMkLst>
        </pc:spChg>
        <pc:grpChg chg="add mod">
          <ac:chgData name="Nguyen Huy" userId="03e08db4-59cf-4cb4-b2d1-70d2dd8489fe" providerId="ADAL" clId="{3A9F06DE-A3A2-4080-8338-23DA5D35972A}" dt="2023-04-24T02:49:02.298" v="1927" actId="1076"/>
          <ac:grpSpMkLst>
            <pc:docMk/>
            <pc:sldMk cId="2849901577" sldId="382"/>
            <ac:grpSpMk id="2" creationId="{83BC96F9-D361-5DF9-BF4C-0B985AA82EF4}"/>
          </ac:grpSpMkLst>
        </pc:grpChg>
        <pc:grpChg chg="add mod">
          <ac:chgData name="Nguyen Huy" userId="03e08db4-59cf-4cb4-b2d1-70d2dd8489fe" providerId="ADAL" clId="{3A9F06DE-A3A2-4080-8338-23DA5D35972A}" dt="2023-04-24T02:48:50.861" v="1855"/>
          <ac:grpSpMkLst>
            <pc:docMk/>
            <pc:sldMk cId="2849901577" sldId="382"/>
            <ac:grpSpMk id="5" creationId="{CD34674A-AF84-6569-9110-7ACE5ED88792}"/>
          </ac:grpSpMkLst>
        </pc:grpChg>
        <pc:picChg chg="mod">
          <ac:chgData name="Nguyen Huy" userId="03e08db4-59cf-4cb4-b2d1-70d2dd8489fe" providerId="ADAL" clId="{3A9F06DE-A3A2-4080-8338-23DA5D35972A}" dt="2023-04-24T02:48:50.861" v="1855"/>
          <ac:picMkLst>
            <pc:docMk/>
            <pc:sldMk cId="2849901577" sldId="382"/>
            <ac:picMk id="4" creationId="{B708BAB5-C1B7-CF83-6B7D-9032A6B4D27B}"/>
          </ac:picMkLst>
        </pc:picChg>
        <pc:picChg chg="add mod">
          <ac:chgData name="Nguyen Huy" userId="03e08db4-59cf-4cb4-b2d1-70d2dd8489fe" providerId="ADAL" clId="{3A9F06DE-A3A2-4080-8338-23DA5D35972A}" dt="2023-04-24T02:48:50.861" v="1855"/>
          <ac:picMkLst>
            <pc:docMk/>
            <pc:sldMk cId="2849901577" sldId="382"/>
            <ac:picMk id="8" creationId="{D491AAB6-EDDE-AD9B-F783-F0D2F5D68A76}"/>
          </ac:picMkLst>
        </pc:picChg>
      </pc:sldChg>
      <pc:sldChg chg="addSp modSp add mod modAnim">
        <pc:chgData name="Nguyen Huy" userId="03e08db4-59cf-4cb4-b2d1-70d2dd8489fe" providerId="ADAL" clId="{3A9F06DE-A3A2-4080-8338-23DA5D35972A}" dt="2023-04-24T02:49:54.112" v="2082" actId="179"/>
        <pc:sldMkLst>
          <pc:docMk/>
          <pc:sldMk cId="3942878471" sldId="383"/>
        </pc:sldMkLst>
        <pc:spChg chg="add mod">
          <ac:chgData name="Nguyen Huy" userId="03e08db4-59cf-4cb4-b2d1-70d2dd8489fe" providerId="ADAL" clId="{3A9F06DE-A3A2-4080-8338-23DA5D35972A}" dt="2023-04-24T02:49:54.112" v="2082" actId="179"/>
          <ac:spMkLst>
            <pc:docMk/>
            <pc:sldMk cId="3942878471" sldId="383"/>
            <ac:spMk id="2" creationId="{00A47E5D-D77C-5CE8-06C5-860A4F47E6E3}"/>
          </ac:spMkLst>
        </pc:spChg>
        <pc:spChg chg="add mod">
          <ac:chgData name="Nguyen Huy" userId="03e08db4-59cf-4cb4-b2d1-70d2dd8489fe" providerId="ADAL" clId="{3A9F06DE-A3A2-4080-8338-23DA5D35972A}" dt="2023-04-24T02:49:41.885" v="2021" actId="403"/>
          <ac:spMkLst>
            <pc:docMk/>
            <pc:sldMk cId="3942878471" sldId="383"/>
            <ac:spMk id="3" creationId="{2F7657FF-80BE-D5AD-6859-B5A425970E8D}"/>
          </ac:spMkLst>
        </pc:spChg>
        <pc:picChg chg="add mod">
          <ac:chgData name="Nguyen Huy" userId="03e08db4-59cf-4cb4-b2d1-70d2dd8489fe" providerId="ADAL" clId="{3A9F06DE-A3A2-4080-8338-23DA5D35972A}" dt="2023-04-24T02:49:44.676" v="2049" actId="1076"/>
          <ac:picMkLst>
            <pc:docMk/>
            <pc:sldMk cId="3942878471" sldId="383"/>
            <ac:picMk id="4" creationId="{BF443E9E-7260-108D-AB95-BAF06A30509C}"/>
          </ac:picMkLst>
        </pc:picChg>
      </pc:sldChg>
      <pc:sldChg chg="add">
        <pc:chgData name="Nguyen Huy" userId="03e08db4-59cf-4cb4-b2d1-70d2dd8489fe" providerId="ADAL" clId="{3A9F06DE-A3A2-4080-8338-23DA5D35972A}" dt="2023-04-24T02:48:47.932" v="1854" actId="2890"/>
        <pc:sldMkLst>
          <pc:docMk/>
          <pc:sldMk cId="1885327682" sldId="384"/>
        </pc:sldMkLst>
      </pc:sldChg>
      <pc:sldMasterChg chg="addSp delSp modSp mod">
        <pc:chgData name="Nguyen Huy" userId="03e08db4-59cf-4cb4-b2d1-70d2dd8489fe" providerId="ADAL" clId="{3A9F06DE-A3A2-4080-8338-23DA5D35972A}" dt="2023-04-24T02:50:13.790" v="2143"/>
        <pc:sldMasterMkLst>
          <pc:docMk/>
          <pc:sldMasterMk cId="27313813" sldId="2147483648"/>
        </pc:sldMasterMkLst>
        <pc:spChg chg="mod modVis">
          <ac:chgData name="Nguyen Huy" userId="03e08db4-59cf-4cb4-b2d1-70d2dd8489fe" providerId="ADAL" clId="{3A9F06DE-A3A2-4080-8338-23DA5D35972A}" dt="2023-04-24T02:50:13.731" v="2122"/>
          <ac:spMkLst>
            <pc:docMk/>
            <pc:sldMasterMk cId="27313813" sldId="2147483648"/>
            <ac:spMk id="3" creationId="{00000000-0000-0000-0000-000000000000}"/>
          </ac:spMkLst>
        </pc:spChg>
        <pc:spChg chg="mod modVis">
          <ac:chgData name="Nguyen Huy" userId="03e08db4-59cf-4cb4-b2d1-70d2dd8489fe" providerId="ADAL" clId="{3A9F06DE-A3A2-4080-8338-23DA5D35972A}" dt="2023-04-24T02:50:13.736" v="2124"/>
          <ac:spMkLst>
            <pc:docMk/>
            <pc:sldMasterMk cId="27313813" sldId="2147483648"/>
            <ac:spMk id="4" creationId="{00000000-0000-0000-0000-000000000000}"/>
          </ac:spMkLst>
        </pc:spChg>
        <pc:spChg chg="mod modVis">
          <ac:chgData name="Nguyen Huy" userId="03e08db4-59cf-4cb4-b2d1-70d2dd8489fe" providerId="ADAL" clId="{3A9F06DE-A3A2-4080-8338-23DA5D35972A}" dt="2023-04-24T02:50:13.741" v="2126"/>
          <ac:spMkLst>
            <pc:docMk/>
            <pc:sldMasterMk cId="27313813" sldId="2147483648"/>
            <ac:spMk id="5" creationId="{00000000-0000-0000-0000-000000000000}"/>
          </ac:spMkLst>
        </pc:spChg>
        <pc:spChg chg="mod modVis">
          <ac:chgData name="Nguyen Huy" userId="03e08db4-59cf-4cb4-b2d1-70d2dd8489fe" providerId="ADAL" clId="{3A9F06DE-A3A2-4080-8338-23DA5D35972A}" dt="2023-04-24T02:50:13.745" v="2128"/>
          <ac:spMkLst>
            <pc:docMk/>
            <pc:sldMasterMk cId="27313813" sldId="2147483648"/>
            <ac:spMk id="6" creationId="{00000000-0000-0000-0000-000000000000}"/>
          </ac:spMkLst>
        </pc:spChg>
        <pc:spChg chg="add del mod ord modVis">
          <ac:chgData name="Nguyen Huy" userId="03e08db4-59cf-4cb4-b2d1-70d2dd8489fe" providerId="ADAL" clId="{3A9F06DE-A3A2-4080-8338-23DA5D35972A}" dt="2023-04-24T02:43:40.383" v="1058"/>
          <ac:spMkLst>
            <pc:docMk/>
            <pc:sldMasterMk cId="27313813" sldId="2147483648"/>
            <ac:spMk id="7" creationId="{2814D3F7-E90A-2766-DC5D-2569CF1C1075}"/>
          </ac:spMkLst>
        </pc:spChg>
        <pc:spChg chg="del mod modVis">
          <ac:chgData name="Nguyen Huy" userId="03e08db4-59cf-4cb4-b2d1-70d2dd8489fe" providerId="ADAL" clId="{3A9F06DE-A3A2-4080-8338-23DA5D35972A}" dt="2023-04-24T02:37:55.741" v="39"/>
          <ac:spMkLst>
            <pc:docMk/>
            <pc:sldMasterMk cId="27313813" sldId="2147483648"/>
            <ac:spMk id="7" creationId="{A2CBB9EE-51C8-2093-48AD-D15EC0A31080}"/>
          </ac:spMkLst>
        </pc:spChg>
        <pc:spChg chg="add del mod ord modVis">
          <ac:chgData name="Nguyen Huy" userId="03e08db4-59cf-4cb4-b2d1-70d2dd8489fe" providerId="ADAL" clId="{3A9F06DE-A3A2-4080-8338-23DA5D35972A}" dt="2023-04-24T02:43:51.280" v="1126"/>
          <ac:spMkLst>
            <pc:docMk/>
            <pc:sldMasterMk cId="27313813" sldId="2147483648"/>
            <ac:spMk id="8" creationId="{733E83BD-F6AF-D8F2-16D5-C6DDE212D7B7}"/>
          </ac:spMkLst>
        </pc:spChg>
        <pc:spChg chg="add del mod ord modVis">
          <ac:chgData name="Nguyen Huy" userId="03e08db4-59cf-4cb4-b2d1-70d2dd8489fe" providerId="ADAL" clId="{3A9F06DE-A3A2-4080-8338-23DA5D35972A}" dt="2023-04-24T02:44:40.764" v="1200"/>
          <ac:spMkLst>
            <pc:docMk/>
            <pc:sldMasterMk cId="27313813" sldId="2147483648"/>
            <ac:spMk id="9" creationId="{4995C850-17D8-22B7-4B7E-DC7AC56BE053}"/>
          </ac:spMkLst>
        </pc:spChg>
        <pc:spChg chg="add del mod ord modVis">
          <ac:chgData name="Nguyen Huy" userId="03e08db4-59cf-4cb4-b2d1-70d2dd8489fe" providerId="ADAL" clId="{3A9F06DE-A3A2-4080-8338-23DA5D35972A}" dt="2023-04-24T02:38:04.688" v="104"/>
          <ac:spMkLst>
            <pc:docMk/>
            <pc:sldMasterMk cId="27313813" sldId="2147483648"/>
            <ac:spMk id="9" creationId="{B12EF783-EC3C-E6D9-D391-5CE027DC20C2}"/>
          </ac:spMkLst>
        </pc:spChg>
        <pc:spChg chg="add del mod ord">
          <ac:chgData name="Nguyen Huy" userId="03e08db4-59cf-4cb4-b2d1-70d2dd8489fe" providerId="ADAL" clId="{3A9F06DE-A3A2-4080-8338-23DA5D35972A}" dt="2023-04-24T02:44:33.163" v="1195"/>
          <ac:spMkLst>
            <pc:docMk/>
            <pc:sldMasterMk cId="27313813" sldId="2147483648"/>
            <ac:spMk id="10" creationId="{6B3A0A60-E236-3F4D-944A-E03ECC590467}"/>
          </ac:spMkLst>
        </pc:spChg>
        <pc:spChg chg="add del mod ord modVis">
          <ac:chgData name="Nguyen Huy" userId="03e08db4-59cf-4cb4-b2d1-70d2dd8489fe" providerId="ADAL" clId="{3A9F06DE-A3A2-4080-8338-23DA5D35972A}" dt="2023-04-24T02:38:57.345" v="141"/>
          <ac:spMkLst>
            <pc:docMk/>
            <pc:sldMasterMk cId="27313813" sldId="2147483648"/>
            <ac:spMk id="10" creationId="{D731FDE0-333F-499E-000A-DC53E855509D}"/>
          </ac:spMkLst>
        </pc:spChg>
        <pc:spChg chg="add del mod ord modVis">
          <ac:chgData name="Nguyen Huy" userId="03e08db4-59cf-4cb4-b2d1-70d2dd8489fe" providerId="ADAL" clId="{3A9F06DE-A3A2-4080-8338-23DA5D35972A}" dt="2023-04-24T02:44:52.552" v="1228"/>
          <ac:spMkLst>
            <pc:docMk/>
            <pc:sldMasterMk cId="27313813" sldId="2147483648"/>
            <ac:spMk id="11" creationId="{28AA28D4-BDC8-A7CD-E6FC-AD627987F923}"/>
          </ac:spMkLst>
        </pc:spChg>
        <pc:spChg chg="add del mod ord modVis">
          <ac:chgData name="Nguyen Huy" userId="03e08db4-59cf-4cb4-b2d1-70d2dd8489fe" providerId="ADAL" clId="{3A9F06DE-A3A2-4080-8338-23DA5D35972A}" dt="2023-04-24T02:39:16.895" v="170"/>
          <ac:spMkLst>
            <pc:docMk/>
            <pc:sldMasterMk cId="27313813" sldId="2147483648"/>
            <ac:spMk id="11" creationId="{FC6BCDA1-2663-AAD3-0D19-728712B82433}"/>
          </ac:spMkLst>
        </pc:spChg>
        <pc:spChg chg="add del mod ord modVis">
          <ac:chgData name="Nguyen Huy" userId="03e08db4-59cf-4cb4-b2d1-70d2dd8489fe" providerId="ADAL" clId="{3A9F06DE-A3A2-4080-8338-23DA5D35972A}" dt="2023-04-24T02:39:26.632" v="199"/>
          <ac:spMkLst>
            <pc:docMk/>
            <pc:sldMasterMk cId="27313813" sldId="2147483648"/>
            <ac:spMk id="12" creationId="{6BBE65A5-F92F-20A3-3DF2-8F6BC273A2CF}"/>
          </ac:spMkLst>
        </pc:spChg>
        <pc:spChg chg="add del mod ord modVis">
          <ac:chgData name="Nguyen Huy" userId="03e08db4-59cf-4cb4-b2d1-70d2dd8489fe" providerId="ADAL" clId="{3A9F06DE-A3A2-4080-8338-23DA5D35972A}" dt="2023-04-24T02:45:17.838" v="1257"/>
          <ac:spMkLst>
            <pc:docMk/>
            <pc:sldMasterMk cId="27313813" sldId="2147483648"/>
            <ac:spMk id="12" creationId="{B836CED3-5769-17DE-9DD6-28A69011A11D}"/>
          </ac:spMkLst>
        </pc:spChg>
        <pc:spChg chg="add del mod ord modVis">
          <ac:chgData name="Nguyen Huy" userId="03e08db4-59cf-4cb4-b2d1-70d2dd8489fe" providerId="ADAL" clId="{3A9F06DE-A3A2-4080-8338-23DA5D35972A}" dt="2023-04-24T02:39:37.481" v="231"/>
          <ac:spMkLst>
            <pc:docMk/>
            <pc:sldMasterMk cId="27313813" sldId="2147483648"/>
            <ac:spMk id="13" creationId="{79430996-8012-DADB-30EB-1916E32C526C}"/>
          </ac:spMkLst>
        </pc:spChg>
        <pc:spChg chg="add del mod ord modVis">
          <ac:chgData name="Nguyen Huy" userId="03e08db4-59cf-4cb4-b2d1-70d2dd8489fe" providerId="ADAL" clId="{3A9F06DE-A3A2-4080-8338-23DA5D35972A}" dt="2023-04-24T02:45:27.810" v="1285"/>
          <ac:spMkLst>
            <pc:docMk/>
            <pc:sldMasterMk cId="27313813" sldId="2147483648"/>
            <ac:spMk id="13" creationId="{8E14E499-0A0B-0A08-6BC9-D49A42E77B6C}"/>
          </ac:spMkLst>
        </pc:spChg>
        <pc:spChg chg="add del mod ord modVis">
          <ac:chgData name="Nguyen Huy" userId="03e08db4-59cf-4cb4-b2d1-70d2dd8489fe" providerId="ADAL" clId="{3A9F06DE-A3A2-4080-8338-23DA5D35972A}" dt="2023-04-24T02:39:47.215" v="260"/>
          <ac:spMkLst>
            <pc:docMk/>
            <pc:sldMasterMk cId="27313813" sldId="2147483648"/>
            <ac:spMk id="14" creationId="{B664FE50-E4BD-9880-34B3-1512D3949C35}"/>
          </ac:spMkLst>
        </pc:spChg>
        <pc:spChg chg="add del mod ord modVis">
          <ac:chgData name="Nguyen Huy" userId="03e08db4-59cf-4cb4-b2d1-70d2dd8489fe" providerId="ADAL" clId="{3A9F06DE-A3A2-4080-8338-23DA5D35972A}" dt="2023-04-24T02:45:37.815" v="1314"/>
          <ac:spMkLst>
            <pc:docMk/>
            <pc:sldMasterMk cId="27313813" sldId="2147483648"/>
            <ac:spMk id="14" creationId="{D795C484-898A-6307-28D3-5C52772C539B}"/>
          </ac:spMkLst>
        </pc:spChg>
        <pc:spChg chg="add del mod ord modVis">
          <ac:chgData name="Nguyen Huy" userId="03e08db4-59cf-4cb4-b2d1-70d2dd8489fe" providerId="ADAL" clId="{3A9F06DE-A3A2-4080-8338-23DA5D35972A}" dt="2023-04-24T02:45:48.033" v="1345"/>
          <ac:spMkLst>
            <pc:docMk/>
            <pc:sldMasterMk cId="27313813" sldId="2147483648"/>
            <ac:spMk id="15" creationId="{A354AE4F-51D0-2051-EBCB-F844F4C25AA4}"/>
          </ac:spMkLst>
        </pc:spChg>
        <pc:spChg chg="add del mod ord modVis">
          <ac:chgData name="Nguyen Huy" userId="03e08db4-59cf-4cb4-b2d1-70d2dd8489fe" providerId="ADAL" clId="{3A9F06DE-A3A2-4080-8338-23DA5D35972A}" dt="2023-04-24T02:39:56.848" v="293"/>
          <ac:spMkLst>
            <pc:docMk/>
            <pc:sldMasterMk cId="27313813" sldId="2147483648"/>
            <ac:spMk id="15" creationId="{CE138CF6-7E37-E927-C72F-26C06DADB9EE}"/>
          </ac:spMkLst>
        </pc:spChg>
        <pc:spChg chg="add del mod ord modVis">
          <ac:chgData name="Nguyen Huy" userId="03e08db4-59cf-4cb4-b2d1-70d2dd8489fe" providerId="ADAL" clId="{3A9F06DE-A3A2-4080-8338-23DA5D35972A}" dt="2023-04-24T02:45:57.710" v="1376"/>
          <ac:spMkLst>
            <pc:docMk/>
            <pc:sldMasterMk cId="27313813" sldId="2147483648"/>
            <ac:spMk id="16" creationId="{2A7DFDB6-57D7-3562-F700-F70373AB6DFE}"/>
          </ac:spMkLst>
        </pc:spChg>
        <pc:spChg chg="add del mod ord modVis">
          <ac:chgData name="Nguyen Huy" userId="03e08db4-59cf-4cb4-b2d1-70d2dd8489fe" providerId="ADAL" clId="{3A9F06DE-A3A2-4080-8338-23DA5D35972A}" dt="2023-04-24T02:40:06.585" v="342"/>
          <ac:spMkLst>
            <pc:docMk/>
            <pc:sldMasterMk cId="27313813" sldId="2147483648"/>
            <ac:spMk id="16" creationId="{5540F763-F1A1-A75B-7479-B1DFF3D36A17}"/>
          </ac:spMkLst>
        </pc:spChg>
        <pc:spChg chg="add del mod ord modVis">
          <ac:chgData name="Nguyen Huy" userId="03e08db4-59cf-4cb4-b2d1-70d2dd8489fe" providerId="ADAL" clId="{3A9F06DE-A3A2-4080-8338-23DA5D35972A}" dt="2023-04-24T02:46:07.272" v="1406"/>
          <ac:spMkLst>
            <pc:docMk/>
            <pc:sldMasterMk cId="27313813" sldId="2147483648"/>
            <ac:spMk id="17" creationId="{3358DFAE-D360-473B-76D4-4F848D775F5D}"/>
          </ac:spMkLst>
        </pc:spChg>
        <pc:spChg chg="add del mod ord modVis">
          <ac:chgData name="Nguyen Huy" userId="03e08db4-59cf-4cb4-b2d1-70d2dd8489fe" providerId="ADAL" clId="{3A9F06DE-A3A2-4080-8338-23DA5D35972A}" dt="2023-04-24T02:40:16.181" v="407"/>
          <ac:spMkLst>
            <pc:docMk/>
            <pc:sldMasterMk cId="27313813" sldId="2147483648"/>
            <ac:spMk id="17" creationId="{F71890C3-1341-12B0-3298-E19A201E9D4E}"/>
          </ac:spMkLst>
        </pc:spChg>
        <pc:spChg chg="add del mod ord modVis">
          <ac:chgData name="Nguyen Huy" userId="03e08db4-59cf-4cb4-b2d1-70d2dd8489fe" providerId="ADAL" clId="{3A9F06DE-A3A2-4080-8338-23DA5D35972A}" dt="2023-04-24T02:46:18.488" v="1436"/>
          <ac:spMkLst>
            <pc:docMk/>
            <pc:sldMasterMk cId="27313813" sldId="2147483648"/>
            <ac:spMk id="18" creationId="{275A7CC2-C080-A196-F5B9-CA6D5342A846}"/>
          </ac:spMkLst>
        </pc:spChg>
        <pc:spChg chg="add del mod ord modVis">
          <ac:chgData name="Nguyen Huy" userId="03e08db4-59cf-4cb4-b2d1-70d2dd8489fe" providerId="ADAL" clId="{3A9F06DE-A3A2-4080-8338-23DA5D35972A}" dt="2023-04-24T02:40:25.792" v="438"/>
          <ac:spMkLst>
            <pc:docMk/>
            <pc:sldMasterMk cId="27313813" sldId="2147483648"/>
            <ac:spMk id="18" creationId="{DE392344-9ECF-F2C5-F301-E23693E3B59F}"/>
          </ac:spMkLst>
        </pc:spChg>
        <pc:spChg chg="add del mod ord modVis">
          <ac:chgData name="Nguyen Huy" userId="03e08db4-59cf-4cb4-b2d1-70d2dd8489fe" providerId="ADAL" clId="{3A9F06DE-A3A2-4080-8338-23DA5D35972A}" dt="2023-04-24T02:46:29.501" v="1464"/>
          <ac:spMkLst>
            <pc:docMk/>
            <pc:sldMasterMk cId="27313813" sldId="2147483648"/>
            <ac:spMk id="19" creationId="{1ABAD3D6-5695-0D4E-C8F5-A94F549995CD}"/>
          </ac:spMkLst>
        </pc:spChg>
        <pc:spChg chg="add del mod ord modVis">
          <ac:chgData name="Nguyen Huy" userId="03e08db4-59cf-4cb4-b2d1-70d2dd8489fe" providerId="ADAL" clId="{3A9F06DE-A3A2-4080-8338-23DA5D35972A}" dt="2023-04-24T02:40:59.271" v="467"/>
          <ac:spMkLst>
            <pc:docMk/>
            <pc:sldMasterMk cId="27313813" sldId="2147483648"/>
            <ac:spMk id="19" creationId="{443CB718-46D7-D9F5-D897-7CD6C6ACCD7A}"/>
          </ac:spMkLst>
        </pc:spChg>
        <pc:spChg chg="add del mod ord modVis">
          <ac:chgData name="Nguyen Huy" userId="03e08db4-59cf-4cb4-b2d1-70d2dd8489fe" providerId="ADAL" clId="{3A9F06DE-A3A2-4080-8338-23DA5D35972A}" dt="2023-04-24T02:46:59.380" v="1494"/>
          <ac:spMkLst>
            <pc:docMk/>
            <pc:sldMasterMk cId="27313813" sldId="2147483648"/>
            <ac:spMk id="20" creationId="{0E1D40E5-8CF8-3CFA-AD77-6A3EACA4CD8B}"/>
          </ac:spMkLst>
        </pc:spChg>
        <pc:spChg chg="add del mod ord modVis">
          <ac:chgData name="Nguyen Huy" userId="03e08db4-59cf-4cb4-b2d1-70d2dd8489fe" providerId="ADAL" clId="{3A9F06DE-A3A2-4080-8338-23DA5D35972A}" dt="2023-04-24T02:41:08.856" v="507"/>
          <ac:spMkLst>
            <pc:docMk/>
            <pc:sldMasterMk cId="27313813" sldId="2147483648"/>
            <ac:spMk id="20" creationId="{AA479B14-D14E-B486-D2C2-65C4C798CF0C}"/>
          </ac:spMkLst>
        </pc:spChg>
        <pc:spChg chg="add del mod ord modVis">
          <ac:chgData name="Nguyen Huy" userId="03e08db4-59cf-4cb4-b2d1-70d2dd8489fe" providerId="ADAL" clId="{3A9F06DE-A3A2-4080-8338-23DA5D35972A}" dt="2023-04-24T02:47:10.236" v="1522"/>
          <ac:spMkLst>
            <pc:docMk/>
            <pc:sldMasterMk cId="27313813" sldId="2147483648"/>
            <ac:spMk id="21" creationId="{E52FB826-9A93-2398-C617-056C23C2E36D}"/>
          </ac:spMkLst>
        </pc:spChg>
        <pc:spChg chg="add del mod ord modVis">
          <ac:chgData name="Nguyen Huy" userId="03e08db4-59cf-4cb4-b2d1-70d2dd8489fe" providerId="ADAL" clId="{3A9F06DE-A3A2-4080-8338-23DA5D35972A}" dt="2023-04-24T02:41:18.466" v="535"/>
          <ac:spMkLst>
            <pc:docMk/>
            <pc:sldMasterMk cId="27313813" sldId="2147483648"/>
            <ac:spMk id="21" creationId="{E8FE26E4-CCC8-6FC4-ED49-00A4703D19EB}"/>
          </ac:spMkLst>
        </pc:spChg>
        <pc:spChg chg="add del mod ord modVis">
          <ac:chgData name="Nguyen Huy" userId="03e08db4-59cf-4cb4-b2d1-70d2dd8489fe" providerId="ADAL" clId="{3A9F06DE-A3A2-4080-8338-23DA5D35972A}" dt="2023-04-24T02:41:29.520" v="564"/>
          <ac:spMkLst>
            <pc:docMk/>
            <pc:sldMasterMk cId="27313813" sldId="2147483648"/>
            <ac:spMk id="22" creationId="{A945E86F-3665-1F19-F506-DC2DABB2D119}"/>
          </ac:spMkLst>
        </pc:spChg>
        <pc:spChg chg="add del mod ord modVis">
          <ac:chgData name="Nguyen Huy" userId="03e08db4-59cf-4cb4-b2d1-70d2dd8489fe" providerId="ADAL" clId="{3A9F06DE-A3A2-4080-8338-23DA5D35972A}" dt="2023-04-24T02:47:19.829" v="1550"/>
          <ac:spMkLst>
            <pc:docMk/>
            <pc:sldMasterMk cId="27313813" sldId="2147483648"/>
            <ac:spMk id="22" creationId="{E7A1B9E3-22D5-ECA8-8615-1ECB45429253}"/>
          </ac:spMkLst>
        </pc:spChg>
        <pc:spChg chg="add del mod ord modVis">
          <ac:chgData name="Nguyen Huy" userId="03e08db4-59cf-4cb4-b2d1-70d2dd8489fe" providerId="ADAL" clId="{3A9F06DE-A3A2-4080-8338-23DA5D35972A}" dt="2023-04-24T02:47:29.832" v="1583"/>
          <ac:spMkLst>
            <pc:docMk/>
            <pc:sldMasterMk cId="27313813" sldId="2147483648"/>
            <ac:spMk id="23" creationId="{0956C75D-FAE4-4243-7F98-0B28F6F85026}"/>
          </ac:spMkLst>
        </pc:spChg>
        <pc:spChg chg="add del mod ord modVis">
          <ac:chgData name="Nguyen Huy" userId="03e08db4-59cf-4cb4-b2d1-70d2dd8489fe" providerId="ADAL" clId="{3A9F06DE-A3A2-4080-8338-23DA5D35972A}" dt="2023-04-24T02:41:39.114" v="592"/>
          <ac:spMkLst>
            <pc:docMk/>
            <pc:sldMasterMk cId="27313813" sldId="2147483648"/>
            <ac:spMk id="23" creationId="{223DA57F-CDFE-7D1F-EB3C-104B06669A3C}"/>
          </ac:spMkLst>
        </pc:spChg>
        <pc:spChg chg="add del mod ord modVis">
          <ac:chgData name="Nguyen Huy" userId="03e08db4-59cf-4cb4-b2d1-70d2dd8489fe" providerId="ADAL" clId="{3A9F06DE-A3A2-4080-8338-23DA5D35972A}" dt="2023-04-24T02:47:40.091" v="1615"/>
          <ac:spMkLst>
            <pc:docMk/>
            <pc:sldMasterMk cId="27313813" sldId="2147483648"/>
            <ac:spMk id="24" creationId="{513818B9-55FF-7511-DDED-DD474853DE61}"/>
          </ac:spMkLst>
        </pc:spChg>
        <pc:spChg chg="add del mod ord modVis">
          <ac:chgData name="Nguyen Huy" userId="03e08db4-59cf-4cb4-b2d1-70d2dd8489fe" providerId="ADAL" clId="{3A9F06DE-A3A2-4080-8338-23DA5D35972A}" dt="2023-04-24T02:41:48.707" v="621"/>
          <ac:spMkLst>
            <pc:docMk/>
            <pc:sldMasterMk cId="27313813" sldId="2147483648"/>
            <ac:spMk id="24" creationId="{FF8A091A-DCD8-2D1B-96C9-359D27617099}"/>
          </ac:spMkLst>
        </pc:spChg>
        <pc:spChg chg="add del mod ord modVis">
          <ac:chgData name="Nguyen Huy" userId="03e08db4-59cf-4cb4-b2d1-70d2dd8489fe" providerId="ADAL" clId="{3A9F06DE-A3A2-4080-8338-23DA5D35972A}" dt="2023-04-24T02:41:58.353" v="653"/>
          <ac:spMkLst>
            <pc:docMk/>
            <pc:sldMasterMk cId="27313813" sldId="2147483648"/>
            <ac:spMk id="25" creationId="{1C143625-B497-6D85-4AA7-EC53F532C7FD}"/>
          </ac:spMkLst>
        </pc:spChg>
        <pc:spChg chg="add del mod ord modVis">
          <ac:chgData name="Nguyen Huy" userId="03e08db4-59cf-4cb4-b2d1-70d2dd8489fe" providerId="ADAL" clId="{3A9F06DE-A3A2-4080-8338-23DA5D35972A}" dt="2023-04-24T02:47:50.007" v="1643"/>
          <ac:spMkLst>
            <pc:docMk/>
            <pc:sldMasterMk cId="27313813" sldId="2147483648"/>
            <ac:spMk id="25" creationId="{EDF986B7-169E-5DD7-3713-1E859FC2C3C6}"/>
          </ac:spMkLst>
        </pc:spChg>
        <pc:spChg chg="add del mod ord modVis">
          <ac:chgData name="Nguyen Huy" userId="03e08db4-59cf-4cb4-b2d1-70d2dd8489fe" providerId="ADAL" clId="{3A9F06DE-A3A2-4080-8338-23DA5D35972A}" dt="2023-04-24T02:47:59.634" v="1674"/>
          <ac:spMkLst>
            <pc:docMk/>
            <pc:sldMasterMk cId="27313813" sldId="2147483648"/>
            <ac:spMk id="26" creationId="{55B96FBA-4EFA-BCCC-749C-B828A61394D8}"/>
          </ac:spMkLst>
        </pc:spChg>
        <pc:spChg chg="add del mod ord modVis">
          <ac:chgData name="Nguyen Huy" userId="03e08db4-59cf-4cb4-b2d1-70d2dd8489fe" providerId="ADAL" clId="{3A9F06DE-A3A2-4080-8338-23DA5D35972A}" dt="2023-04-24T02:42:26.269" v="682"/>
          <ac:spMkLst>
            <pc:docMk/>
            <pc:sldMasterMk cId="27313813" sldId="2147483648"/>
            <ac:spMk id="26" creationId="{D19E249F-7F2E-8106-4888-FD6FB9EC8385}"/>
          </ac:spMkLst>
        </pc:spChg>
        <pc:spChg chg="add del mod ord modVis">
          <ac:chgData name="Nguyen Huy" userId="03e08db4-59cf-4cb4-b2d1-70d2dd8489fe" providerId="ADAL" clId="{3A9F06DE-A3A2-4080-8338-23DA5D35972A}" dt="2023-04-24T02:48:09.853" v="1740"/>
          <ac:spMkLst>
            <pc:docMk/>
            <pc:sldMasterMk cId="27313813" sldId="2147483648"/>
            <ac:spMk id="27" creationId="{8C6DB8CD-BB7B-134F-5F01-F5AA2CC72F4D}"/>
          </ac:spMkLst>
        </pc:spChg>
        <pc:spChg chg="add del mod ord modVis">
          <ac:chgData name="Nguyen Huy" userId="03e08db4-59cf-4cb4-b2d1-70d2dd8489fe" providerId="ADAL" clId="{3A9F06DE-A3A2-4080-8338-23DA5D35972A}" dt="2023-04-24T02:42:35.896" v="712"/>
          <ac:spMkLst>
            <pc:docMk/>
            <pc:sldMasterMk cId="27313813" sldId="2147483648"/>
            <ac:spMk id="27" creationId="{CEA29D6A-E97F-B7CA-E605-23934F343CB6}"/>
          </ac:spMkLst>
        </pc:spChg>
        <pc:spChg chg="add del mod ord modVis">
          <ac:chgData name="Nguyen Huy" userId="03e08db4-59cf-4cb4-b2d1-70d2dd8489fe" providerId="ADAL" clId="{3A9F06DE-A3A2-4080-8338-23DA5D35972A}" dt="2023-04-24T02:42:55.734" v="740"/>
          <ac:spMkLst>
            <pc:docMk/>
            <pc:sldMasterMk cId="27313813" sldId="2147483648"/>
            <ac:spMk id="28" creationId="{12A9D8AB-2E37-95AA-781D-9D60268E7453}"/>
          </ac:spMkLst>
        </pc:spChg>
        <pc:spChg chg="add del mod ord modVis">
          <ac:chgData name="Nguyen Huy" userId="03e08db4-59cf-4cb4-b2d1-70d2dd8489fe" providerId="ADAL" clId="{3A9F06DE-A3A2-4080-8338-23DA5D35972A}" dt="2023-04-24T02:48:21.678" v="1770"/>
          <ac:spMkLst>
            <pc:docMk/>
            <pc:sldMasterMk cId="27313813" sldId="2147483648"/>
            <ac:spMk id="28" creationId="{53F61FB9-C854-1822-5459-560D6F5527BE}"/>
          </ac:spMkLst>
        </pc:spChg>
        <pc:spChg chg="add del mod ord modVis">
          <ac:chgData name="Nguyen Huy" userId="03e08db4-59cf-4cb4-b2d1-70d2dd8489fe" providerId="ADAL" clId="{3A9F06DE-A3A2-4080-8338-23DA5D35972A}" dt="2023-04-24T02:43:05.347" v="831"/>
          <ac:spMkLst>
            <pc:docMk/>
            <pc:sldMasterMk cId="27313813" sldId="2147483648"/>
            <ac:spMk id="29" creationId="{49E879A5-F46C-3F90-97EC-32443F58F421}"/>
          </ac:spMkLst>
        </pc:spChg>
        <pc:spChg chg="add del mod ord modVis">
          <ac:chgData name="Nguyen Huy" userId="03e08db4-59cf-4cb4-b2d1-70d2dd8489fe" providerId="ADAL" clId="{3A9F06DE-A3A2-4080-8338-23DA5D35972A}" dt="2023-04-24T02:48:31.352" v="1802"/>
          <ac:spMkLst>
            <pc:docMk/>
            <pc:sldMasterMk cId="27313813" sldId="2147483648"/>
            <ac:spMk id="29" creationId="{7E1C0C8E-7870-B941-BB6A-8878128574CE}"/>
          </ac:spMkLst>
        </pc:spChg>
        <pc:spChg chg="add del mod ord modVis">
          <ac:chgData name="Nguyen Huy" userId="03e08db4-59cf-4cb4-b2d1-70d2dd8489fe" providerId="ADAL" clId="{3A9F06DE-A3A2-4080-8338-23DA5D35972A}" dt="2023-04-24T02:48:41.043" v="1830"/>
          <ac:spMkLst>
            <pc:docMk/>
            <pc:sldMasterMk cId="27313813" sldId="2147483648"/>
            <ac:spMk id="30" creationId="{1C23E5A7-3EB5-5CF9-767E-B098C7ADEEAF}"/>
          </ac:spMkLst>
        </pc:spChg>
        <pc:spChg chg="add del mod ord modVis">
          <ac:chgData name="Nguyen Huy" userId="03e08db4-59cf-4cb4-b2d1-70d2dd8489fe" providerId="ADAL" clId="{3A9F06DE-A3A2-4080-8338-23DA5D35972A}" dt="2023-04-24T02:43:11.247" v="907"/>
          <ac:spMkLst>
            <pc:docMk/>
            <pc:sldMasterMk cId="27313813" sldId="2147483648"/>
            <ac:spMk id="30" creationId="{5EA81F31-AE8E-660A-FBEC-DB5563E431DC}"/>
          </ac:spMkLst>
        </pc:spChg>
        <pc:spChg chg="add del mod ord modVis">
          <ac:chgData name="Nguyen Huy" userId="03e08db4-59cf-4cb4-b2d1-70d2dd8489fe" providerId="ADAL" clId="{3A9F06DE-A3A2-4080-8338-23DA5D35972A}" dt="2023-04-24T02:43:12.080" v="935"/>
          <ac:spMkLst>
            <pc:docMk/>
            <pc:sldMasterMk cId="27313813" sldId="2147483648"/>
            <ac:spMk id="31" creationId="{3F0620FD-A3A9-B8DC-F782-7487C0F716BF}"/>
          </ac:spMkLst>
        </pc:spChg>
        <pc:spChg chg="add del mod ord modVis">
          <ac:chgData name="Nguyen Huy" userId="03e08db4-59cf-4cb4-b2d1-70d2dd8489fe" providerId="ADAL" clId="{3A9F06DE-A3A2-4080-8338-23DA5D35972A}" dt="2023-04-24T02:49:00.861" v="1903"/>
          <ac:spMkLst>
            <pc:docMk/>
            <pc:sldMasterMk cId="27313813" sldId="2147483648"/>
            <ac:spMk id="31" creationId="{825C01DF-3A3C-3BA4-1E32-7A6AA5DEBBED}"/>
          </ac:spMkLst>
        </pc:spChg>
        <pc:spChg chg="add del mod ord modVis">
          <ac:chgData name="Nguyen Huy" userId="03e08db4-59cf-4cb4-b2d1-70d2dd8489fe" providerId="ADAL" clId="{3A9F06DE-A3A2-4080-8338-23DA5D35972A}" dt="2023-04-24T02:43:30.439" v="992"/>
          <ac:spMkLst>
            <pc:docMk/>
            <pc:sldMasterMk cId="27313813" sldId="2147483648"/>
            <ac:spMk id="32" creationId="{DDCC79D1-3A83-BC46-502A-CAD6BF77AB67}"/>
          </ac:spMkLst>
        </pc:spChg>
        <pc:spChg chg="add del mod ord">
          <ac:chgData name="Nguyen Huy" userId="03e08db4-59cf-4cb4-b2d1-70d2dd8489fe" providerId="ADAL" clId="{3A9F06DE-A3A2-4080-8338-23DA5D35972A}" dt="2023-04-24T02:48:51.789" v="1898"/>
          <ac:spMkLst>
            <pc:docMk/>
            <pc:sldMasterMk cId="27313813" sldId="2147483648"/>
            <ac:spMk id="33" creationId="{11EB2E0B-E70E-69D9-23AC-1834BDB37E2F}"/>
          </ac:spMkLst>
        </pc:spChg>
        <pc:spChg chg="add del mod ord modVis">
          <ac:chgData name="Nguyen Huy" userId="03e08db4-59cf-4cb4-b2d1-70d2dd8489fe" providerId="ADAL" clId="{3A9F06DE-A3A2-4080-8338-23DA5D35972A}" dt="2023-04-24T02:49:11.077" v="1933"/>
          <ac:spMkLst>
            <pc:docMk/>
            <pc:sldMasterMk cId="27313813" sldId="2147483648"/>
            <ac:spMk id="34" creationId="{1E8F7DAE-8C60-6CB4-1F80-0BFB7803A6A9}"/>
          </ac:spMkLst>
        </pc:spChg>
        <pc:spChg chg="add del mod ord modVis">
          <ac:chgData name="Nguyen Huy" userId="03e08db4-59cf-4cb4-b2d1-70d2dd8489fe" providerId="ADAL" clId="{3A9F06DE-A3A2-4080-8338-23DA5D35972A}" dt="2023-04-24T02:49:23.359" v="1962"/>
          <ac:spMkLst>
            <pc:docMk/>
            <pc:sldMasterMk cId="27313813" sldId="2147483648"/>
            <ac:spMk id="35" creationId="{CC603296-4AF3-CFE6-E14D-D11FEFCC7F32}"/>
          </ac:spMkLst>
        </pc:spChg>
        <pc:spChg chg="add del mod ord modVis">
          <ac:chgData name="Nguyen Huy" userId="03e08db4-59cf-4cb4-b2d1-70d2dd8489fe" providerId="ADAL" clId="{3A9F06DE-A3A2-4080-8338-23DA5D35972A}" dt="2023-04-24T02:49:33.008" v="1994"/>
          <ac:spMkLst>
            <pc:docMk/>
            <pc:sldMasterMk cId="27313813" sldId="2147483648"/>
            <ac:spMk id="36" creationId="{D9D8B332-C9BE-2A05-C776-3C4886E8C932}"/>
          </ac:spMkLst>
        </pc:spChg>
        <pc:spChg chg="add del mod ord modVis">
          <ac:chgData name="Nguyen Huy" userId="03e08db4-59cf-4cb4-b2d1-70d2dd8489fe" providerId="ADAL" clId="{3A9F06DE-A3A2-4080-8338-23DA5D35972A}" dt="2023-04-24T02:49:42.663" v="2025"/>
          <ac:spMkLst>
            <pc:docMk/>
            <pc:sldMasterMk cId="27313813" sldId="2147483648"/>
            <ac:spMk id="37" creationId="{C88CAF2E-85EF-9574-E134-823935466DEC}"/>
          </ac:spMkLst>
        </pc:spChg>
        <pc:spChg chg="add del mod ord modVis">
          <ac:chgData name="Nguyen Huy" userId="03e08db4-59cf-4cb4-b2d1-70d2dd8489fe" providerId="ADAL" clId="{3A9F06DE-A3A2-4080-8338-23DA5D35972A}" dt="2023-04-24T02:49:53.505" v="2058"/>
          <ac:spMkLst>
            <pc:docMk/>
            <pc:sldMasterMk cId="27313813" sldId="2147483648"/>
            <ac:spMk id="38" creationId="{E81DCED8-2992-2993-8A05-A64F40D4C15D}"/>
          </ac:spMkLst>
        </pc:spChg>
        <pc:spChg chg="add del mod ord modVis">
          <ac:chgData name="Nguyen Huy" userId="03e08db4-59cf-4cb4-b2d1-70d2dd8489fe" providerId="ADAL" clId="{3A9F06DE-A3A2-4080-8338-23DA5D35972A}" dt="2023-04-24T02:50:03.289" v="2088"/>
          <ac:spMkLst>
            <pc:docMk/>
            <pc:sldMasterMk cId="27313813" sldId="2147483648"/>
            <ac:spMk id="39" creationId="{70C7F3A9-CB5B-2FB9-1A44-AD56055B79C5}"/>
          </ac:spMkLst>
        </pc:spChg>
        <pc:spChg chg="add del mod ord modVis">
          <ac:chgData name="Nguyen Huy" userId="03e08db4-59cf-4cb4-b2d1-70d2dd8489fe" providerId="ADAL" clId="{3A9F06DE-A3A2-4080-8338-23DA5D35972A}" dt="2023-04-24T02:50:13.726" v="2120"/>
          <ac:spMkLst>
            <pc:docMk/>
            <pc:sldMasterMk cId="27313813" sldId="2147483648"/>
            <ac:spMk id="40" creationId="{83DCC770-79FD-DF31-9D95-B7DB144FF790}"/>
          </ac:spMkLst>
        </pc:spChg>
        <pc:spChg chg="add mod ord">
          <ac:chgData name="Nguyen Huy" userId="03e08db4-59cf-4cb4-b2d1-70d2dd8489fe" providerId="ADAL" clId="{3A9F06DE-A3A2-4080-8338-23DA5D35972A}" dt="2023-04-24T02:50:13.790" v="2143"/>
          <ac:spMkLst>
            <pc:docMk/>
            <pc:sldMasterMk cId="27313813" sldId="2147483648"/>
            <ac:spMk id="41" creationId="{D488728C-4218-AF38-8F91-CED9050CC8EE}"/>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ACD68-144E-495F-BE94-12B1BE6FFAC4}"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02CF38-6AEB-4702-8835-0408EE27974A}" type="slidenum">
              <a:rPr lang="en-US" smtClean="0"/>
              <a:t>‹#›</a:t>
            </a:fld>
            <a:endParaRPr lang="en-US"/>
          </a:p>
        </p:txBody>
      </p:sp>
    </p:spTree>
    <p:extLst>
      <p:ext uri="{BB962C8B-B14F-4D97-AF65-F5344CB8AC3E}">
        <p14:creationId xmlns:p14="http://schemas.microsoft.com/office/powerpoint/2010/main" val="2409027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hình</a:t>
            </a:r>
            <a:r>
              <a:rPr lang="en-US" baseline="0" dirty="0"/>
              <a:t> </a:t>
            </a:r>
            <a:r>
              <a:rPr lang="en-US" baseline="0" dirty="0" err="1"/>
              <a:t>đầu</a:t>
            </a:r>
            <a:r>
              <a:rPr lang="en-US" baseline="0" dirty="0"/>
              <a:t> </a:t>
            </a:r>
            <a:r>
              <a:rPr lang="en-US" baseline="0" dirty="0" err="1"/>
              <a:t>bếp</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đã</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bàn</a:t>
            </a:r>
            <a:r>
              <a:rPr lang="en-US" baseline="0" dirty="0"/>
              <a:t> </a:t>
            </a:r>
            <a:r>
              <a:rPr lang="en-US" baseline="0" dirty="0" err="1"/>
              <a:t>ăn</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món</a:t>
            </a:r>
            <a:r>
              <a:rPr lang="en-US" baseline="0" dirty="0"/>
              <a:t> </a:t>
            </a:r>
            <a:r>
              <a:rPr lang="en-US" baseline="0" dirty="0" err="1"/>
              <a:t>ăn</a:t>
            </a:r>
            <a:r>
              <a:rPr lang="en-US" baseline="0" dirty="0"/>
              <a:t>.</a:t>
            </a:r>
          </a:p>
        </p:txBody>
      </p:sp>
      <p:sp>
        <p:nvSpPr>
          <p:cNvPr id="4" name="Slide Number Placeholder 3"/>
          <p:cNvSpPr>
            <a:spLocks noGrp="1"/>
          </p:cNvSpPr>
          <p:nvPr>
            <p:ph type="sldNum" sz="quarter" idx="10"/>
          </p:nvPr>
        </p:nvSpPr>
        <p:spPr/>
        <p:txBody>
          <a:bodyPr/>
          <a:lstStyle/>
          <a:p>
            <a:fld id="{C303CB6F-B7B2-458C-B6AC-4EE062B57ED1}" type="slidenum">
              <a:rPr lang="en-US" smtClean="0"/>
              <a:t>17</a:t>
            </a:fld>
            <a:endParaRPr lang="en-US"/>
          </a:p>
        </p:txBody>
      </p:sp>
    </p:spTree>
    <p:extLst>
      <p:ext uri="{BB962C8B-B14F-4D97-AF65-F5344CB8AC3E}">
        <p14:creationId xmlns:p14="http://schemas.microsoft.com/office/powerpoint/2010/main" val="204246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fld id="{C303CB6F-B7B2-458C-B6AC-4EE062B57ED1}" type="slidenum">
              <a:rPr lang="en-US" smtClean="0"/>
              <a:t>18</a:t>
            </a:fld>
            <a:endParaRPr lang="en-US"/>
          </a:p>
        </p:txBody>
      </p:sp>
    </p:spTree>
    <p:extLst>
      <p:ext uri="{BB962C8B-B14F-4D97-AF65-F5344CB8AC3E}">
        <p14:creationId xmlns:p14="http://schemas.microsoft.com/office/powerpoint/2010/main" val="2199934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fld id="{C303CB6F-B7B2-458C-B6AC-4EE062B57ED1}" type="slidenum">
              <a:rPr lang="en-US" smtClean="0"/>
              <a:t>19</a:t>
            </a:fld>
            <a:endParaRPr lang="en-US"/>
          </a:p>
        </p:txBody>
      </p:sp>
    </p:spTree>
    <p:extLst>
      <p:ext uri="{BB962C8B-B14F-4D97-AF65-F5344CB8AC3E}">
        <p14:creationId xmlns:p14="http://schemas.microsoft.com/office/powerpoint/2010/main" val="2014057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fld id="{C303CB6F-B7B2-458C-B6AC-4EE062B57ED1}" type="slidenum">
              <a:rPr lang="en-US" smtClean="0"/>
              <a:t>20</a:t>
            </a:fld>
            <a:endParaRPr lang="en-US"/>
          </a:p>
        </p:txBody>
      </p:sp>
    </p:spTree>
    <p:extLst>
      <p:ext uri="{BB962C8B-B14F-4D97-AF65-F5344CB8AC3E}">
        <p14:creationId xmlns:p14="http://schemas.microsoft.com/office/powerpoint/2010/main" val="633765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fld id="{C303CB6F-B7B2-458C-B6AC-4EE062B57ED1}" type="slidenum">
              <a:rPr lang="en-US" smtClean="0"/>
              <a:t>21</a:t>
            </a:fld>
            <a:endParaRPr lang="en-US"/>
          </a:p>
        </p:txBody>
      </p:sp>
    </p:spTree>
    <p:extLst>
      <p:ext uri="{BB962C8B-B14F-4D97-AF65-F5344CB8AC3E}">
        <p14:creationId xmlns:p14="http://schemas.microsoft.com/office/powerpoint/2010/main" val="1909242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13720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248009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04586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953771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786117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946718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20501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701629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730043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38300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4961436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878898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07131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038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30538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95781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681882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285528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900754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554996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389204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31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7" name="9Slide.vn - 2019">
            <a:extLst>
              <a:ext uri="{FF2B5EF4-FFF2-40B4-BE49-F238E27FC236}">
                <a16:creationId xmlns:a16="http://schemas.microsoft.com/office/drawing/2014/main" id="{4906AC0C-DD54-A754-3122-AA4FA7C7F68B}"/>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61651852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03478854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96/" TargetMode="External"/><Relationship Id="rId2" Type="http://schemas.openxmlformats.org/officeDocument/2006/relationships/image" Target="../media/image7.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96/" TargetMode="External"/><Relationship Id="rId2" Type="http://schemas.openxmlformats.org/officeDocument/2006/relationships/image" Target="../media/image1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g"/><Relationship Id="rId1" Type="http://schemas.openxmlformats.org/officeDocument/2006/relationships/slideLayout" Target="../slideLayouts/slideLayout7.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hoat-dong-trai-nghiem-3/1/136/97/" TargetMode="External"/><Relationship Id="rId2" Type="http://schemas.openxmlformats.org/officeDocument/2006/relationships/image" Target="../media/image2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hoat-dong-trai-nghiem-3/1/136/98/" TargetMode="External"/><Relationship Id="rId2" Type="http://schemas.openxmlformats.org/officeDocument/2006/relationships/image" Target="../media/image2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slide" Target="slide20.xml"/><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slide" Target="slide19.xml"/><Relationship Id="rId2" Type="http://schemas.openxmlformats.org/officeDocument/2006/relationships/notesSlide" Target="../notesSlides/notesSlide1.xml"/><Relationship Id="rId16" Type="http://schemas.openxmlformats.org/officeDocument/2006/relationships/slide" Target="slide22.xml"/><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png"/><Relationship Id="rId5" Type="http://schemas.openxmlformats.org/officeDocument/2006/relationships/image" Target="../media/image34.png"/><Relationship Id="rId15" Type="http://schemas.openxmlformats.org/officeDocument/2006/relationships/image" Target="../media/image31.jpeg"/><Relationship Id="rId10" Type="http://schemas.openxmlformats.org/officeDocument/2006/relationships/slide" Target="slide18.xml"/><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slide" Target="slide21.xml"/></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1.png"/><Relationship Id="rId12" Type="http://schemas.openxmlformats.org/officeDocument/2006/relationships/slide" Target="slide17.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audio" Target="../media/audio3.wav"/><Relationship Id="rId10" Type="http://schemas.openxmlformats.org/officeDocument/2006/relationships/image" Target="../media/image44.png"/><Relationship Id="rId4" Type="http://schemas.openxmlformats.org/officeDocument/2006/relationships/audio" Target="../media/audio2.wav"/><Relationship Id="rId9" Type="http://schemas.openxmlformats.org/officeDocument/2006/relationships/image" Target="../media/image43.png"/><Relationship Id="rId14" Type="http://schemas.openxmlformats.org/officeDocument/2006/relationships/image" Target="../media/image31.jpe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0.png"/><Relationship Id="rId12" Type="http://schemas.openxmlformats.org/officeDocument/2006/relationships/slide" Target="slide17.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3.png"/><Relationship Id="rId5" Type="http://schemas.openxmlformats.org/officeDocument/2006/relationships/audio" Target="../media/audio3.wav"/><Relationship Id="rId10" Type="http://schemas.openxmlformats.org/officeDocument/2006/relationships/image" Target="../media/image45.png"/><Relationship Id="rId4" Type="http://schemas.openxmlformats.org/officeDocument/2006/relationships/audio" Target="../media/audio4.wav"/><Relationship Id="rId9" Type="http://schemas.openxmlformats.org/officeDocument/2006/relationships/image" Target="../media/image44.png"/><Relationship Id="rId14" Type="http://schemas.openxmlformats.org/officeDocument/2006/relationships/image" Target="../media/image31.jpe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0.png"/><Relationship Id="rId12" Type="http://schemas.openxmlformats.org/officeDocument/2006/relationships/slide" Target="slide17.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5.png"/><Relationship Id="rId5" Type="http://schemas.openxmlformats.org/officeDocument/2006/relationships/audio" Target="../media/audio3.wav"/><Relationship Id="rId10" Type="http://schemas.openxmlformats.org/officeDocument/2006/relationships/image" Target="../media/image44.png"/><Relationship Id="rId4" Type="http://schemas.openxmlformats.org/officeDocument/2006/relationships/audio" Target="../media/audio4.wav"/><Relationship Id="rId9" Type="http://schemas.openxmlformats.org/officeDocument/2006/relationships/image" Target="../media/image43.png"/><Relationship Id="rId14" Type="http://schemas.openxmlformats.org/officeDocument/2006/relationships/image" Target="../media/image31.jpeg"/></Relationships>
</file>

<file path=ppt/slides/_rels/slide2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0.png"/><Relationship Id="rId12" Type="http://schemas.openxmlformats.org/officeDocument/2006/relationships/slide" Target="slide17.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5.png"/><Relationship Id="rId5" Type="http://schemas.openxmlformats.org/officeDocument/2006/relationships/audio" Target="../media/audio3.wav"/><Relationship Id="rId10" Type="http://schemas.openxmlformats.org/officeDocument/2006/relationships/image" Target="../media/image44.png"/><Relationship Id="rId4" Type="http://schemas.openxmlformats.org/officeDocument/2006/relationships/audio" Target="../media/audio2.wav"/><Relationship Id="rId9" Type="http://schemas.openxmlformats.org/officeDocument/2006/relationships/image" Target="../media/image43.png"/><Relationship Id="rId14" Type="http://schemas.openxmlformats.org/officeDocument/2006/relationships/image" Target="../media/image31.jpe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png"/><Relationship Id="rId7" Type="http://schemas.openxmlformats.org/officeDocument/2006/relationships/image" Target="../media/image17.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48.sv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24.xml"/><Relationship Id="rId6" Type="http://schemas.microsoft.com/office/2007/relationships/hdphoto" Target="../media/hdphoto4.wdp"/><Relationship Id="rId5" Type="http://schemas.openxmlformats.org/officeDocument/2006/relationships/image" Target="../media/image5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9:</a:t>
            </a:r>
            <a:endParaRPr lang="en-US" sz="5200" b="1" dirty="0">
              <a:solidFill>
                <a:srgbClr val="002060"/>
              </a:solidFill>
              <a:latin typeface="UTM Avo" panose="02040603050506020204" pitchFamily="18" charset="0"/>
            </a:endParaRPr>
          </a:p>
          <a:p>
            <a:pPr>
              <a:lnSpc>
                <a:spcPct val="150000"/>
              </a:lnSpc>
            </a:pPr>
            <a:r>
              <a:rPr lang="en-US" sz="5200" b="1">
                <a:solidFill>
                  <a:srgbClr val="002060"/>
                </a:solidFill>
                <a:latin typeface="UTM Avo" panose="02040603050506020204" pitchFamily="18" charset="0"/>
              </a:rPr>
              <a:t>An toàn trong cuộc sống </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35</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3" name="TextBox 4">
            <a:extLst>
              <a:ext uri="{FF2B5EF4-FFF2-40B4-BE49-F238E27FC236}">
                <a16:creationId xmlns:a16="http://schemas.microsoft.com/office/drawing/2014/main" id="{D8F14185-B330-5F6D-CBE1-42FECFD43E1E}"/>
              </a:ext>
            </a:extLst>
          </p:cNvPr>
          <p:cNvSpPr txBox="1"/>
          <p:nvPr/>
        </p:nvSpPr>
        <p:spPr>
          <a:xfrm>
            <a:off x="3689456" y="988031"/>
            <a:ext cx="4964351" cy="598562"/>
          </a:xfrm>
          <a:prstGeom prst="rect">
            <a:avLst/>
          </a:prstGeom>
        </p:spPr>
        <p:txBody>
          <a:bodyPr wrap="square" lIns="0" tIns="0" rIns="0" bIns="0" rtlCol="0" anchor="t">
            <a:spAutoFit/>
          </a:bodyPr>
          <a:lstStyle/>
          <a:p>
            <a:pPr algn="ctr">
              <a:lnSpc>
                <a:spcPts val="5334"/>
              </a:lnSpc>
            </a:pPr>
            <a:r>
              <a:rPr lang="vi-VN" sz="3200" b="1" dirty="0">
                <a:solidFill>
                  <a:srgbClr val="FF0000"/>
                </a:solidFill>
              </a:rPr>
              <a:t>KHỞI ĐỘNG</a:t>
            </a:r>
            <a:endParaRPr lang="en-US" sz="3200" b="1" dirty="0">
              <a:solidFill>
                <a:srgbClr val="FF0000"/>
              </a:solidFill>
            </a:endParaRPr>
          </a:p>
        </p:txBody>
      </p:sp>
      <p:pic>
        <p:nvPicPr>
          <p:cNvPr id="4" name="Picture 5">
            <a:extLst>
              <a:ext uri="{FF2B5EF4-FFF2-40B4-BE49-F238E27FC236}">
                <a16:creationId xmlns:a16="http://schemas.microsoft.com/office/drawing/2014/main" id="{68D6F840-30D6-04A9-62B2-931E93FC0F01}"/>
              </a:ext>
            </a:extLst>
          </p:cNvPr>
          <p:cNvPicPr>
            <a:picLocks noChangeAspect="1"/>
          </p:cNvPicPr>
          <p:nvPr/>
        </p:nvPicPr>
        <p:blipFill rotWithShape="1">
          <a:blip r:embed="rId4"/>
          <a:srcRect l="31156" r="28102" b="22486"/>
          <a:stretch/>
        </p:blipFill>
        <p:spPr>
          <a:xfrm>
            <a:off x="7801007" y="2032547"/>
            <a:ext cx="4529324" cy="3657600"/>
          </a:xfrm>
          <a:prstGeom prst="rect">
            <a:avLst/>
          </a:prstGeom>
        </p:spPr>
      </p:pic>
      <p:grpSp>
        <p:nvGrpSpPr>
          <p:cNvPr id="5" name="Group 4">
            <a:extLst>
              <a:ext uri="{FF2B5EF4-FFF2-40B4-BE49-F238E27FC236}">
                <a16:creationId xmlns:a16="http://schemas.microsoft.com/office/drawing/2014/main" id="{D2E18DB3-A3D6-A614-252C-3F9FFBF3A4B1}"/>
              </a:ext>
            </a:extLst>
          </p:cNvPr>
          <p:cNvGrpSpPr/>
          <p:nvPr/>
        </p:nvGrpSpPr>
        <p:grpSpPr>
          <a:xfrm>
            <a:off x="705369" y="1802536"/>
            <a:ext cx="6226404" cy="1785919"/>
            <a:chOff x="2743199" y="3836223"/>
            <a:chExt cx="9018037" cy="2678878"/>
          </a:xfrm>
        </p:grpSpPr>
        <p:sp>
          <p:nvSpPr>
            <p:cNvPr id="6" name="Rounded Rectangular Callout 6">
              <a:extLst>
                <a:ext uri="{FF2B5EF4-FFF2-40B4-BE49-F238E27FC236}">
                  <a16:creationId xmlns:a16="http://schemas.microsoft.com/office/drawing/2014/main" id="{AC1F98D8-A3A1-0D8D-D654-F8968B3B4B1A}"/>
                </a:ext>
              </a:extLst>
            </p:cNvPr>
            <p:cNvSpPr/>
            <p:nvPr/>
          </p:nvSpPr>
          <p:spPr>
            <a:xfrm flipH="1">
              <a:off x="2743199" y="3836223"/>
              <a:ext cx="9018037" cy="2678878"/>
            </a:xfrm>
            <a:prstGeom prst="wedgeRoundRectCallout">
              <a:avLst>
                <a:gd name="adj1" fmla="val -60501"/>
                <a:gd name="adj2" fmla="val 37446"/>
                <a:gd name="adj3" fmla="val 16667"/>
              </a:avLst>
            </a:prstGeom>
            <a:solidFill>
              <a:schemeClr val="bg1"/>
            </a:solidFill>
            <a:ln w="57150">
              <a:solidFill>
                <a:schemeClr val="accent5"/>
              </a:solid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2400"/>
            </a:p>
          </p:txBody>
        </p:sp>
        <p:sp>
          <p:nvSpPr>
            <p:cNvPr id="7" name="Rectangle 6">
              <a:extLst>
                <a:ext uri="{FF2B5EF4-FFF2-40B4-BE49-F238E27FC236}">
                  <a16:creationId xmlns:a16="http://schemas.microsoft.com/office/drawing/2014/main" id="{3D96BF1D-3416-8850-D44B-91A9986F38B4}"/>
                </a:ext>
              </a:extLst>
            </p:cNvPr>
            <p:cNvSpPr/>
            <p:nvPr/>
          </p:nvSpPr>
          <p:spPr>
            <a:xfrm>
              <a:off x="3251718" y="4152900"/>
              <a:ext cx="8001000" cy="1682769"/>
            </a:xfrm>
            <a:prstGeom prst="rect">
              <a:avLst/>
            </a:prstGeom>
          </p:spPr>
          <p:txBody>
            <a:bodyPr wrap="square">
              <a:spAutoFit/>
            </a:bodyPr>
            <a:lstStyle/>
            <a:p>
              <a:pPr lvl="0" algn="just">
                <a:lnSpc>
                  <a:spcPct val="150000"/>
                </a:lnSpc>
              </a:pPr>
              <a:r>
                <a:rPr lang="vi-VN" sz="2400" dirty="0">
                  <a:solidFill>
                    <a:prstClr val="black"/>
                  </a:solidFill>
                  <a:cs typeface="Arial" panose="020B0604020202020204" pitchFamily="34" charset="0"/>
                </a:rPr>
                <a:t>Theo em, việc đảm bảo an toàn trong lao động có vai trò gì?</a:t>
              </a:r>
            </a:p>
          </p:txBody>
        </p:sp>
      </p:grpSp>
      <p:pic>
        <p:nvPicPr>
          <p:cNvPr id="8" name="Picture 3">
            <a:extLst>
              <a:ext uri="{FF2B5EF4-FFF2-40B4-BE49-F238E27FC236}">
                <a16:creationId xmlns:a16="http://schemas.microsoft.com/office/drawing/2014/main" id="{85F81FE5-FF8E-7530-05AA-28095ED845E3}"/>
              </a:ext>
            </a:extLst>
          </p:cNvPr>
          <p:cNvPicPr>
            <a:picLocks noChangeAspect="1"/>
          </p:cNvPicPr>
          <p:nvPr/>
        </p:nvPicPr>
        <p:blipFill>
          <a:blip r:embed="rId5"/>
          <a:srcRect/>
          <a:stretch>
            <a:fillRect/>
          </a:stretch>
        </p:blipFill>
        <p:spPr>
          <a:xfrm>
            <a:off x="3048000" y="4782817"/>
            <a:ext cx="3014539" cy="2073847"/>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6" presetClass="entr" presetSubtype="2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25178" y="299096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F26CDF-22C6-4CCB-B2B8-C6068310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38" y="1658764"/>
            <a:ext cx="9485996" cy="5092952"/>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25178" y="299096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DD91BF-E745-CF64-50C6-86B57CB1DF7D}"/>
              </a:ext>
            </a:extLst>
          </p:cNvPr>
          <p:cNvSpPr txBox="1"/>
          <p:nvPr/>
        </p:nvSpPr>
        <p:spPr>
          <a:xfrm>
            <a:off x="611171" y="1514925"/>
            <a:ext cx="9804400" cy="613373"/>
          </a:xfrm>
          <a:prstGeom prst="rect">
            <a:avLst/>
          </a:prstGeom>
          <a:noFill/>
        </p:spPr>
        <p:txBody>
          <a:bodyPr wrap="square" rtlCol="0">
            <a:spAutoFit/>
          </a:bodyPr>
          <a:lstStyle/>
          <a:p>
            <a:pPr lvl="0">
              <a:lnSpc>
                <a:spcPct val="150000"/>
              </a:lnSpc>
              <a:defRPr/>
            </a:pPr>
            <a:r>
              <a:rPr lang="en-US" sz="2600" b="1">
                <a:solidFill>
                  <a:srgbClr val="FF0000"/>
                </a:solidFill>
                <a:cs typeface="Arial" panose="020B0604020202020204" pitchFamily="34" charset="0"/>
              </a:rPr>
              <a:t>Hoạt động 1:</a:t>
            </a:r>
            <a:r>
              <a:rPr lang="en-US" sz="2600">
                <a:solidFill>
                  <a:srgbClr val="FF0000"/>
                </a:solidFill>
                <a:cs typeface="Arial" panose="020B0604020202020204" pitchFamily="34" charset="0"/>
              </a:rPr>
              <a:t> </a:t>
            </a:r>
            <a:r>
              <a:rPr lang="vi-VN" sz="2600">
                <a:solidFill>
                  <a:srgbClr val="FF0000"/>
                </a:solidFill>
                <a:cs typeface="Arial" panose="020B0604020202020204" pitchFamily="34" charset="0"/>
              </a:rPr>
              <a:t>Nhận </a:t>
            </a:r>
            <a:r>
              <a:rPr lang="vi-VN" sz="2600" dirty="0">
                <a:solidFill>
                  <a:srgbClr val="FF0000"/>
                </a:solidFill>
                <a:cs typeface="Arial" panose="020B0604020202020204" pitchFamily="34" charset="0"/>
              </a:rPr>
              <a:t>diện về an toàn trong</a:t>
            </a:r>
            <a:r>
              <a:rPr lang="en-US" sz="2600" dirty="0">
                <a:solidFill>
                  <a:srgbClr val="FF0000"/>
                </a:solidFill>
                <a:cs typeface="Arial" panose="020B0604020202020204" pitchFamily="34" charset="0"/>
              </a:rPr>
              <a:t> </a:t>
            </a:r>
            <a:r>
              <a:rPr lang="vi-VN" sz="2600" dirty="0">
                <a:solidFill>
                  <a:srgbClr val="FF0000"/>
                </a:solidFill>
                <a:cs typeface="Arial" panose="020B0604020202020204" pitchFamily="34" charset="0"/>
              </a:rPr>
              <a:t>lao động </a:t>
            </a:r>
          </a:p>
        </p:txBody>
      </p:sp>
      <p:sp>
        <p:nvSpPr>
          <p:cNvPr id="3" name="Rectangle 2">
            <a:extLst>
              <a:ext uri="{FF2B5EF4-FFF2-40B4-BE49-F238E27FC236}">
                <a16:creationId xmlns:a16="http://schemas.microsoft.com/office/drawing/2014/main" id="{AF808AB8-0F41-00B2-5CED-652742A8213B}"/>
              </a:ext>
            </a:extLst>
          </p:cNvPr>
          <p:cNvSpPr/>
          <p:nvPr/>
        </p:nvSpPr>
        <p:spPr>
          <a:xfrm>
            <a:off x="1677971" y="2266575"/>
            <a:ext cx="9614521" cy="1121846"/>
          </a:xfrm>
          <a:prstGeom prst="rect">
            <a:avLst/>
          </a:prstGeom>
        </p:spPr>
        <p:txBody>
          <a:bodyPr wrap="square">
            <a:spAutoFit/>
          </a:bodyPr>
          <a:lstStyle/>
          <a:p>
            <a:pPr algn="just">
              <a:lnSpc>
                <a:spcPct val="150000"/>
              </a:lnSpc>
            </a:pPr>
            <a:r>
              <a:rPr lang="fr-FR" sz="2400" dirty="0" err="1">
                <a:latin typeface="UTM Avo" panose="02040603050506020204" pitchFamily="18" charset="0"/>
                <a:ea typeface="Calibri" panose="020F0502020204030204" pitchFamily="34" charset="0"/>
                <a:cs typeface="Arial" panose="020B0604020202020204" pitchFamily="34" charset="0"/>
              </a:rPr>
              <a:t>Các</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em</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hãy</a:t>
            </a:r>
            <a:r>
              <a:rPr lang="fr-FR" sz="2400" dirty="0">
                <a:latin typeface="UTM Avo" panose="02040603050506020204" pitchFamily="18" charset="0"/>
                <a:ea typeface="Calibri" panose="020F0502020204030204" pitchFamily="34" charset="0"/>
                <a:cs typeface="Arial" panose="020B0604020202020204" pitchFamily="34" charset="0"/>
              </a:rPr>
              <a:t> chia </a:t>
            </a:r>
            <a:r>
              <a:rPr lang="fr-FR" sz="2400" dirty="0" err="1">
                <a:latin typeface="UTM Avo" panose="02040603050506020204" pitchFamily="18" charset="0"/>
                <a:ea typeface="Calibri" panose="020F0502020204030204" pitchFamily="34" charset="0"/>
                <a:cs typeface="Arial" panose="020B0604020202020204" pitchFamily="34" charset="0"/>
              </a:rPr>
              <a:t>sẻ</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về</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các</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hoạt</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động</a:t>
            </a:r>
            <a:r>
              <a:rPr lang="fr-FR" sz="2400" dirty="0">
                <a:latin typeface="UTM Avo" panose="02040603050506020204" pitchFamily="18" charset="0"/>
                <a:ea typeface="Calibri" panose="020F0502020204030204" pitchFamily="34" charset="0"/>
                <a:cs typeface="Arial" panose="020B0604020202020204" pitchFamily="34" charset="0"/>
              </a:rPr>
              <a:t> lao </a:t>
            </a:r>
            <a:r>
              <a:rPr lang="fr-FR" sz="2400" dirty="0" err="1">
                <a:latin typeface="UTM Avo" panose="02040603050506020204" pitchFamily="18" charset="0"/>
                <a:ea typeface="Calibri" panose="020F0502020204030204" pitchFamily="34" charset="0"/>
                <a:cs typeface="Arial" panose="020B0604020202020204" pitchFamily="34" charset="0"/>
              </a:rPr>
              <a:t>động</a:t>
            </a:r>
            <a:r>
              <a:rPr lang="fr-FR" sz="2400" dirty="0">
                <a:latin typeface="UTM Avo" panose="02040603050506020204" pitchFamily="18" charset="0"/>
                <a:ea typeface="Calibri" panose="020F0502020204030204" pitchFamily="34" charset="0"/>
                <a:cs typeface="Arial" panose="020B0604020202020204" pitchFamily="34" charset="0"/>
              </a:rPr>
              <a:t> do </a:t>
            </a:r>
            <a:r>
              <a:rPr lang="fr-FR" sz="2400" dirty="0" err="1">
                <a:latin typeface="UTM Avo" panose="02040603050506020204" pitchFamily="18" charset="0"/>
                <a:ea typeface="Calibri" panose="020F0502020204030204" pitchFamily="34" charset="0"/>
                <a:cs typeface="Arial" panose="020B0604020202020204" pitchFamily="34" charset="0"/>
              </a:rPr>
              <a:t>nhà</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trường</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hoặc</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địa</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phương</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tổ</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chức</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mà</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mình</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đã</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tham</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gia</a:t>
            </a:r>
            <a:r>
              <a:rPr lang="fr-FR" sz="2400" dirty="0">
                <a:latin typeface="UTM Avo" panose="02040603050506020204" pitchFamily="18" charset="0"/>
                <a:ea typeface="Calibri" panose="020F0502020204030204" pitchFamily="34"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nvGrpSpPr>
          <p:cNvPr id="4" name="Group 3">
            <a:extLst>
              <a:ext uri="{FF2B5EF4-FFF2-40B4-BE49-F238E27FC236}">
                <a16:creationId xmlns:a16="http://schemas.microsoft.com/office/drawing/2014/main" id="{2DC3BE17-082E-56F5-D6B9-0C0979B842AD}"/>
              </a:ext>
            </a:extLst>
          </p:cNvPr>
          <p:cNvGrpSpPr/>
          <p:nvPr/>
        </p:nvGrpSpPr>
        <p:grpSpPr>
          <a:xfrm>
            <a:off x="611171" y="2442850"/>
            <a:ext cx="914400" cy="870535"/>
            <a:chOff x="1219200" y="6275381"/>
            <a:chExt cx="1504043" cy="1445999"/>
          </a:xfrm>
        </p:grpSpPr>
        <p:sp>
          <p:nvSpPr>
            <p:cNvPr id="5" name="Oval 4">
              <a:extLst>
                <a:ext uri="{FF2B5EF4-FFF2-40B4-BE49-F238E27FC236}">
                  <a16:creationId xmlns:a16="http://schemas.microsoft.com/office/drawing/2014/main" id="{B7DBCDCD-2B4A-74F6-AC1E-345DE0F5EE61}"/>
                </a:ext>
              </a:extLst>
            </p:cNvPr>
            <p:cNvSpPr/>
            <p:nvPr/>
          </p:nvSpPr>
          <p:spPr>
            <a:xfrm>
              <a:off x="1219200" y="6275381"/>
              <a:ext cx="1504043" cy="14459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6" name="Picture 6">
              <a:extLst>
                <a:ext uri="{FF2B5EF4-FFF2-40B4-BE49-F238E27FC236}">
                  <a16:creationId xmlns:a16="http://schemas.microsoft.com/office/drawing/2014/main" id="{DCF45BEF-B3E9-B60F-EF3B-A52AE04DCCCC}"/>
                </a:ext>
              </a:extLst>
            </p:cNvPr>
            <p:cNvPicPr>
              <a:picLocks noChangeAspect="1"/>
            </p:cNvPicPr>
            <p:nvPr/>
          </p:nvPicPr>
          <p:blipFill rotWithShape="1">
            <a:blip r:embed="rId3"/>
            <a:srcRect t="30236"/>
            <a:stretch/>
          </p:blipFill>
          <p:spPr>
            <a:xfrm>
              <a:off x="1475873" y="6468593"/>
              <a:ext cx="954314" cy="1059574"/>
            </a:xfrm>
            <a:prstGeom prst="rect">
              <a:avLst/>
            </a:prstGeom>
          </p:spPr>
        </p:pic>
      </p:grpSp>
      <p:pic>
        <p:nvPicPr>
          <p:cNvPr id="7" name="Picture 6">
            <a:extLst>
              <a:ext uri="{FF2B5EF4-FFF2-40B4-BE49-F238E27FC236}">
                <a16:creationId xmlns:a16="http://schemas.microsoft.com/office/drawing/2014/main" id="{2A0DB0C2-23A5-9276-FE36-DD82A438E69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045490" y="3577908"/>
            <a:ext cx="7347797" cy="3214103"/>
          </a:xfrm>
          <a:prstGeom prst="rect">
            <a:avLst/>
          </a:prstGeom>
        </p:spPr>
      </p:pic>
    </p:spTree>
    <p:extLst>
      <p:ext uri="{BB962C8B-B14F-4D97-AF65-F5344CB8AC3E}">
        <p14:creationId xmlns:p14="http://schemas.microsoft.com/office/powerpoint/2010/main" val="1023419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anim calcmode="lin" valueType="num">
                                      <p:cBhvr>
                                        <p:cTn id="17" dur="500" fill="hold"/>
                                        <p:tgtEl>
                                          <p:spTgt spid="3"/>
                                        </p:tgtEl>
                                        <p:attrNameLst>
                                          <p:attrName>ppt_x</p:attrName>
                                        </p:attrNameLst>
                                      </p:cBhvr>
                                      <p:tavLst>
                                        <p:tav tm="0">
                                          <p:val>
                                            <p:strVal val="#ppt_x"/>
                                          </p:val>
                                        </p:tav>
                                        <p:tav tm="100000">
                                          <p:val>
                                            <p:strVal val="#ppt_x"/>
                                          </p:val>
                                        </p:tav>
                                      </p:tavLst>
                                    </p:anim>
                                    <p:anim calcmode="lin" valueType="num">
                                      <p:cBhvr>
                                        <p:cTn id="18" dur="50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674AB3A-2A0B-87F2-0EBF-F5085DBB1406}"/>
              </a:ext>
            </a:extLst>
          </p:cNvPr>
          <p:cNvGrpSpPr/>
          <p:nvPr/>
        </p:nvGrpSpPr>
        <p:grpSpPr>
          <a:xfrm>
            <a:off x="584199" y="1692897"/>
            <a:ext cx="11023601" cy="1121846"/>
            <a:chOff x="685800" y="225015"/>
            <a:chExt cx="16535401" cy="1682769"/>
          </a:xfrm>
        </p:grpSpPr>
        <p:pic>
          <p:nvPicPr>
            <p:cNvPr id="3" name="Picture 35">
              <a:extLst>
                <a:ext uri="{FF2B5EF4-FFF2-40B4-BE49-F238E27FC236}">
                  <a16:creationId xmlns:a16="http://schemas.microsoft.com/office/drawing/2014/main" id="{D7371DB7-F432-FEC0-F68E-FF2A21B1DDF3}"/>
                </a:ext>
              </a:extLst>
            </p:cNvPr>
            <p:cNvPicPr>
              <a:picLocks noChangeAspect="1"/>
            </p:cNvPicPr>
            <p:nvPr/>
          </p:nvPicPr>
          <p:blipFill>
            <a:blip r:embed="rId3" cstate="print">
              <a:duotone>
                <a:prstClr val="black"/>
                <a:schemeClr val="accent5">
                  <a:tint val="45000"/>
                  <a:satMod val="400000"/>
                </a:schemeClr>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a:xfrm>
              <a:off x="685800" y="586642"/>
              <a:ext cx="685800" cy="1162373"/>
            </a:xfrm>
            <a:prstGeom prst="rect">
              <a:avLst/>
            </a:prstGeom>
          </p:spPr>
        </p:pic>
        <p:sp>
          <p:nvSpPr>
            <p:cNvPr id="4" name="Rectangle 3">
              <a:extLst>
                <a:ext uri="{FF2B5EF4-FFF2-40B4-BE49-F238E27FC236}">
                  <a16:creationId xmlns:a16="http://schemas.microsoft.com/office/drawing/2014/main" id="{8207C3F0-3BF8-B167-E7A2-DDDB14D5EDD1}"/>
                </a:ext>
              </a:extLst>
            </p:cNvPr>
            <p:cNvSpPr/>
            <p:nvPr/>
          </p:nvSpPr>
          <p:spPr>
            <a:xfrm>
              <a:off x="1524001" y="225015"/>
              <a:ext cx="15697200" cy="1682769"/>
            </a:xfrm>
            <a:prstGeom prst="rect">
              <a:avLst/>
            </a:prstGeom>
          </p:spPr>
          <p:txBody>
            <a:bodyPr wrap="square">
              <a:spAutoFit/>
            </a:bodyPr>
            <a:lstStyle/>
            <a:p>
              <a:pPr algn="just">
                <a:lnSpc>
                  <a:spcPct val="150000"/>
                </a:lnSpc>
                <a:spcBef>
                  <a:spcPts val="400"/>
                </a:spcBef>
                <a:spcAft>
                  <a:spcPts val="800"/>
                </a:spcAft>
              </a:pPr>
              <a:r>
                <a:rPr lang="fr-FR" sz="2400" dirty="0" err="1">
                  <a:latin typeface="UTM Avo" panose="02040603050506020204" pitchFamily="18" charset="0"/>
                  <a:ea typeface="Calibri" panose="020F0502020204030204" pitchFamily="34" charset="0"/>
                  <a:cs typeface="Arial" panose="020B0604020202020204" pitchFamily="34" charset="0"/>
                </a:rPr>
                <a:t>Các</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nhóm</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thảo</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luận</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về</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những</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lưu</a:t>
              </a:r>
              <a:r>
                <a:rPr lang="fr-FR" sz="2400" dirty="0">
                  <a:latin typeface="UTM Avo" panose="02040603050506020204" pitchFamily="18" charset="0"/>
                  <a:ea typeface="Calibri" panose="020F0502020204030204" pitchFamily="34" charset="0"/>
                  <a:cs typeface="Arial" panose="020B0604020202020204" pitchFamily="34" charset="0"/>
                </a:rPr>
                <a:t> ý </a:t>
              </a:r>
              <a:r>
                <a:rPr lang="fr-FR" sz="2400" dirty="0" err="1">
                  <a:latin typeface="UTM Avo" panose="02040603050506020204" pitchFamily="18" charset="0"/>
                  <a:ea typeface="Calibri" panose="020F0502020204030204" pitchFamily="34" charset="0"/>
                  <a:cs typeface="Arial" panose="020B0604020202020204" pitchFamily="34" charset="0"/>
                </a:rPr>
                <a:t>đảm</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bảo</a:t>
              </a:r>
              <a:r>
                <a:rPr lang="fr-FR" sz="2400" dirty="0">
                  <a:latin typeface="UTM Avo" panose="02040603050506020204" pitchFamily="18" charset="0"/>
                  <a:ea typeface="Calibri" panose="020F0502020204030204" pitchFamily="34" charset="0"/>
                  <a:cs typeface="Arial" panose="020B0604020202020204" pitchFamily="34" charset="0"/>
                </a:rPr>
                <a:t> an </a:t>
              </a:r>
              <a:r>
                <a:rPr lang="fr-FR" sz="2400" dirty="0" err="1">
                  <a:latin typeface="UTM Avo" panose="02040603050506020204" pitchFamily="18" charset="0"/>
                  <a:ea typeface="Calibri" panose="020F0502020204030204" pitchFamily="34" charset="0"/>
                  <a:cs typeface="Arial" panose="020B0604020202020204" pitchFamily="34" charset="0"/>
                </a:rPr>
                <a:t>toàn</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trong</a:t>
              </a:r>
              <a:r>
                <a:rPr lang="fr-FR" sz="2400" dirty="0">
                  <a:latin typeface="UTM Avo" panose="02040603050506020204" pitchFamily="18" charset="0"/>
                  <a:ea typeface="Calibri" panose="020F0502020204030204" pitchFamily="34" charset="0"/>
                  <a:cs typeface="Arial" panose="020B0604020202020204" pitchFamily="34" charset="0"/>
                </a:rPr>
                <a:t> lao </a:t>
              </a:r>
              <a:r>
                <a:rPr lang="fr-FR" sz="2400" dirty="0" err="1">
                  <a:latin typeface="UTM Avo" panose="02040603050506020204" pitchFamily="18" charset="0"/>
                  <a:ea typeface="Calibri" panose="020F0502020204030204" pitchFamily="34" charset="0"/>
                  <a:cs typeface="Arial" panose="020B0604020202020204" pitchFamily="34" charset="0"/>
                </a:rPr>
                <a:t>động</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và</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ghi</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lại</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vào</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phiếu</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thảo</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luận</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theo</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mẫu</a:t>
              </a:r>
              <a:r>
                <a:rPr lang="fr-FR" sz="2400" dirty="0">
                  <a:latin typeface="UTM Avo" panose="02040603050506020204" pitchFamily="18" charset="0"/>
                  <a:ea typeface="Calibri" panose="020F0502020204030204" pitchFamily="34" charset="0"/>
                  <a:cs typeface="Arial" panose="020B0604020202020204" pitchFamily="34" charset="0"/>
                </a:rPr>
                <a:t> </a:t>
              </a:r>
              <a:r>
                <a:rPr lang="fr-FR" sz="2400" dirty="0" err="1">
                  <a:latin typeface="UTM Avo" panose="02040603050506020204" pitchFamily="18" charset="0"/>
                  <a:ea typeface="Calibri" panose="020F0502020204030204" pitchFamily="34" charset="0"/>
                  <a:cs typeface="Arial" panose="020B0604020202020204" pitchFamily="34" charset="0"/>
                </a:rPr>
                <a:t>sau</a:t>
              </a:r>
              <a:r>
                <a:rPr lang="fr-FR" sz="2400" dirty="0">
                  <a:latin typeface="UTM Avo" panose="02040603050506020204" pitchFamily="18" charset="0"/>
                  <a:ea typeface="Calibri" panose="020F0502020204030204" pitchFamily="34" charset="0"/>
                  <a:cs typeface="Arial" panose="020B0604020202020204" pitchFamily="34" charset="0"/>
                </a:rPr>
                <a:t>:</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grpSp>
      <p:graphicFrame>
        <p:nvGraphicFramePr>
          <p:cNvPr id="6" name="Table 6">
            <a:extLst>
              <a:ext uri="{FF2B5EF4-FFF2-40B4-BE49-F238E27FC236}">
                <a16:creationId xmlns:a16="http://schemas.microsoft.com/office/drawing/2014/main" id="{2E29D734-DC41-900A-5FD7-AAAAA78F2AFF}"/>
              </a:ext>
            </a:extLst>
          </p:cNvPr>
          <p:cNvGraphicFramePr>
            <a:graphicFrameLocks noGrp="1"/>
          </p:cNvGraphicFramePr>
          <p:nvPr>
            <p:extLst>
              <p:ext uri="{D42A27DB-BD31-4B8C-83A1-F6EECF244321}">
                <p14:modId xmlns:p14="http://schemas.microsoft.com/office/powerpoint/2010/main" val="1320544150"/>
              </p:ext>
            </p:extLst>
          </p:nvPr>
        </p:nvGraphicFramePr>
        <p:xfrm>
          <a:off x="1847130" y="3004794"/>
          <a:ext cx="8497740" cy="2394408"/>
        </p:xfrm>
        <a:graphic>
          <a:graphicData uri="http://schemas.openxmlformats.org/drawingml/2006/table">
            <a:tbl>
              <a:tblPr firstRow="1" bandRow="1">
                <a:tableStyleId>{5C22544A-7EE6-4342-B048-85BDC9FD1C3A}</a:tableStyleId>
              </a:tblPr>
              <a:tblGrid>
                <a:gridCol w="4248870">
                  <a:extLst>
                    <a:ext uri="{9D8B030D-6E8A-4147-A177-3AD203B41FA5}">
                      <a16:colId xmlns:a16="http://schemas.microsoft.com/office/drawing/2014/main" val="3791323787"/>
                    </a:ext>
                  </a:extLst>
                </a:gridCol>
                <a:gridCol w="4248870">
                  <a:extLst>
                    <a:ext uri="{9D8B030D-6E8A-4147-A177-3AD203B41FA5}">
                      <a16:colId xmlns:a16="http://schemas.microsoft.com/office/drawing/2014/main" val="3286047253"/>
                    </a:ext>
                  </a:extLst>
                </a:gridCol>
              </a:tblGrid>
              <a:tr h="615250">
                <a:tc gridSpan="2">
                  <a:txBody>
                    <a:bodyPr/>
                    <a:lstStyle/>
                    <a:p>
                      <a:pPr algn="ctr"/>
                      <a:r>
                        <a:rPr lang="en-US">
                          <a:solidFill>
                            <a:sysClr val="windowText" lastClr="000000"/>
                          </a:solidFill>
                        </a:rPr>
                        <a:t>AN TOÀN TRONG LAO ĐỘNG</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CDF92"/>
                    </a:solidFill>
                  </a:tcPr>
                </a:tc>
                <a:tc hMerge="1">
                  <a:txBody>
                    <a:bodyPr/>
                    <a:lstStyle/>
                    <a:p>
                      <a:endParaRPr lang="en-US"/>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36133864"/>
                  </a:ext>
                </a:extLst>
              </a:tr>
              <a:tr h="447857">
                <a:tc>
                  <a:txBody>
                    <a:bodyPr/>
                    <a:lstStyle/>
                    <a:p>
                      <a:pPr algn="ctr"/>
                      <a:r>
                        <a:rPr lang="en-US" b="1"/>
                        <a:t>Hoạt động</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FEEBBD"/>
                    </a:solidFill>
                  </a:tcPr>
                </a:tc>
                <a:tc>
                  <a:txBody>
                    <a:bodyPr/>
                    <a:lstStyle/>
                    <a:p>
                      <a:pPr algn="ctr"/>
                      <a:r>
                        <a:rPr lang="en-US" b="1"/>
                        <a:t>Lưu ý an toàn</a:t>
                      </a:r>
                    </a:p>
                  </a:txBody>
                  <a:tcPr anchor="ctr">
                    <a:lnL w="12700" cap="flat" cmpd="sng" algn="ctr">
                      <a:solidFill>
                        <a:schemeClr val="tx1"/>
                      </a:solidFill>
                      <a:prstDash val="sysDot"/>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FEEBBD"/>
                    </a:solidFill>
                  </a:tcPr>
                </a:tc>
                <a:extLst>
                  <a:ext uri="{0D108BD9-81ED-4DB2-BD59-A6C34878D82A}">
                    <a16:rowId xmlns:a16="http://schemas.microsoft.com/office/drawing/2014/main" val="4261910417"/>
                  </a:ext>
                </a:extLst>
              </a:tr>
              <a:tr h="447857">
                <a:tc>
                  <a:txBody>
                    <a:bodyPr/>
                    <a:lstStyle/>
                    <a:p>
                      <a:pPr algn="ctr"/>
                      <a:r>
                        <a:rPr lang="en-US"/>
                        <a:t>Quét dọn vệ sinh</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FFFAD8"/>
                    </a:solidFill>
                  </a:tcPr>
                </a:tc>
                <a:tc>
                  <a:txBody>
                    <a:bodyPr/>
                    <a:lstStyle/>
                    <a:p>
                      <a:pPr algn="ctr"/>
                      <a:r>
                        <a:rPr lang="en-US"/>
                        <a:t>Đeo khẩu trang và găng tay</a:t>
                      </a:r>
                    </a:p>
                  </a:txBody>
                  <a:tcPr anchor="ctr">
                    <a:lnL w="12700" cap="flat" cmpd="sng" algn="ctr">
                      <a:solidFill>
                        <a:schemeClr val="tx1"/>
                      </a:solidFill>
                      <a:prstDash val="sysDot"/>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FFFAD8"/>
                    </a:solidFill>
                  </a:tcPr>
                </a:tc>
                <a:extLst>
                  <a:ext uri="{0D108BD9-81ED-4DB2-BD59-A6C34878D82A}">
                    <a16:rowId xmlns:a16="http://schemas.microsoft.com/office/drawing/2014/main" val="3054684107"/>
                  </a:ext>
                </a:extLst>
              </a:tr>
              <a:tr h="441722">
                <a:tc>
                  <a:txBody>
                    <a:bodyPr/>
                    <a:lstStyle/>
                    <a:p>
                      <a:pPr algn="ctr"/>
                      <a:r>
                        <a:rPr lang="en-US"/>
                        <a:t>?</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FFFAD8"/>
                    </a:solidFill>
                  </a:tcPr>
                </a:tc>
                <a:tc>
                  <a:txBody>
                    <a:bodyPr/>
                    <a:lstStyle/>
                    <a:p>
                      <a:pPr algn="ctr"/>
                      <a:r>
                        <a:rPr lang="en-US"/>
                        <a:t>?</a:t>
                      </a:r>
                    </a:p>
                  </a:txBody>
                  <a:tcPr anchor="ctr">
                    <a:lnL w="12700" cap="flat" cmpd="sng" algn="ctr">
                      <a:solidFill>
                        <a:schemeClr val="tx1"/>
                      </a:solidFill>
                      <a:prstDash val="sysDot"/>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rgbClr val="FFFAD8"/>
                    </a:solidFill>
                  </a:tcPr>
                </a:tc>
                <a:extLst>
                  <a:ext uri="{0D108BD9-81ED-4DB2-BD59-A6C34878D82A}">
                    <a16:rowId xmlns:a16="http://schemas.microsoft.com/office/drawing/2014/main" val="430367038"/>
                  </a:ext>
                </a:extLst>
              </a:tr>
              <a:tr h="441722">
                <a:tc>
                  <a:txBody>
                    <a:bodyPr/>
                    <a:lstStyle/>
                    <a:p>
                      <a:pPr algn="ctr"/>
                      <a:r>
                        <a:rPr lang="en-US"/>
                        <a:t>?</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AD8"/>
                    </a:solidFill>
                  </a:tcPr>
                </a:tc>
                <a:tc>
                  <a:txBody>
                    <a:bodyPr/>
                    <a:lstStyle/>
                    <a:p>
                      <a:pPr algn="ctr"/>
                      <a:r>
                        <a:rPr lang="en-US"/>
                        <a:t>?</a:t>
                      </a:r>
                    </a:p>
                  </a:txBody>
                  <a:tcPr anchor="ctr">
                    <a:lnL w="12700" cap="flat" cmpd="sng" algn="ctr">
                      <a:solidFill>
                        <a:schemeClr val="tx1"/>
                      </a:solidFill>
                      <a:prstDash val="sysDot"/>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AD8"/>
                    </a:solidFill>
                  </a:tcPr>
                </a:tc>
                <a:extLst>
                  <a:ext uri="{0D108BD9-81ED-4DB2-BD59-A6C34878D82A}">
                    <a16:rowId xmlns:a16="http://schemas.microsoft.com/office/drawing/2014/main" val="1037260960"/>
                  </a:ext>
                </a:extLst>
              </a:tr>
            </a:tbl>
          </a:graphicData>
        </a:graphic>
      </p:graphicFrame>
    </p:spTree>
    <p:extLst>
      <p:ext uri="{BB962C8B-B14F-4D97-AF65-F5344CB8AC3E}">
        <p14:creationId xmlns:p14="http://schemas.microsoft.com/office/powerpoint/2010/main" val="1762752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8CFCBFF-E83C-2364-ADE1-FFE651CE6ED6}"/>
              </a:ext>
            </a:extLst>
          </p:cNvPr>
          <p:cNvGrpSpPr/>
          <p:nvPr/>
        </p:nvGrpSpPr>
        <p:grpSpPr>
          <a:xfrm>
            <a:off x="637487" y="2141972"/>
            <a:ext cx="10443369" cy="4356867"/>
            <a:chOff x="956231" y="3269518"/>
            <a:chExt cx="15665053" cy="6535300"/>
          </a:xfrm>
        </p:grpSpPr>
        <p:pic>
          <p:nvPicPr>
            <p:cNvPr id="4" name="Picture 3">
              <a:extLst>
                <a:ext uri="{FF2B5EF4-FFF2-40B4-BE49-F238E27FC236}">
                  <a16:creationId xmlns:a16="http://schemas.microsoft.com/office/drawing/2014/main" id="{E6F73868-7B32-652F-3D98-F6D55B9D3F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1395478">
              <a:off x="2606910" y="3269518"/>
              <a:ext cx="14014374" cy="5217554"/>
            </a:xfrm>
            <a:prstGeom prst="rect">
              <a:avLst/>
            </a:prstGeom>
            <a:effectLst>
              <a:glow rad="139700">
                <a:schemeClr val="accent4">
                  <a:satMod val="175000"/>
                  <a:alpha val="40000"/>
                </a:schemeClr>
              </a:glow>
            </a:effectLst>
          </p:spPr>
        </p:pic>
        <p:pic>
          <p:nvPicPr>
            <p:cNvPr id="5" name="Picture 4">
              <a:extLst>
                <a:ext uri="{FF2B5EF4-FFF2-40B4-BE49-F238E27FC236}">
                  <a16:creationId xmlns:a16="http://schemas.microsoft.com/office/drawing/2014/main" id="{C82303E7-C807-E232-5226-C48384A59860}"/>
                </a:ext>
              </a:extLst>
            </p:cNvPr>
            <p:cNvPicPr>
              <a:picLocks noChangeAspect="1"/>
            </p:cNvPicPr>
            <p:nvPr/>
          </p:nvPicPr>
          <p:blipFill rotWithShape="1">
            <a:blip r:embed="rId5">
              <a:extLst>
                <a:ext uri="{28A0092B-C50C-407E-A947-70E740481C1C}">
                  <a14:useLocalDpi xmlns:a14="http://schemas.microsoft.com/office/drawing/2010/main" val="0"/>
                </a:ext>
              </a:extLst>
            </a:blip>
            <a:srcRect l="31223" r="30547"/>
            <a:stretch/>
          </p:blipFill>
          <p:spPr>
            <a:xfrm>
              <a:off x="956231" y="4598756"/>
              <a:ext cx="2239456" cy="5206062"/>
            </a:xfrm>
            <a:prstGeom prst="rect">
              <a:avLst/>
            </a:prstGeom>
          </p:spPr>
        </p:pic>
        <p:sp>
          <p:nvSpPr>
            <p:cNvPr id="6" name="Rectangle 5">
              <a:extLst>
                <a:ext uri="{FF2B5EF4-FFF2-40B4-BE49-F238E27FC236}">
                  <a16:creationId xmlns:a16="http://schemas.microsoft.com/office/drawing/2014/main" id="{C6F3E240-505B-375D-E8AE-7ABD5F530016}"/>
                </a:ext>
              </a:extLst>
            </p:cNvPr>
            <p:cNvSpPr/>
            <p:nvPr/>
          </p:nvSpPr>
          <p:spPr>
            <a:xfrm>
              <a:off x="4038600" y="4531076"/>
              <a:ext cx="11524566" cy="2513765"/>
            </a:xfrm>
            <a:prstGeom prst="rect">
              <a:avLst/>
            </a:prstGeom>
          </p:spPr>
          <p:txBody>
            <a:bodyPr wrap="square">
              <a:spAutoFit/>
            </a:bodyPr>
            <a:lstStyle/>
            <a:p>
              <a:pPr algn="ctr">
                <a:lnSpc>
                  <a:spcPct val="150000"/>
                </a:lnSpc>
              </a:pPr>
              <a:r>
                <a:rPr lang="vi-VN" sz="2400" dirty="0">
                  <a:solidFill>
                    <a:srgbClr val="000000"/>
                  </a:solidFill>
                  <a:latin typeface="+mj-lt"/>
                  <a:ea typeface="Times New Roman" panose="02020603050405020304" pitchFamily="18" charset="0"/>
                  <a:cs typeface="Arial" panose="020B0604020202020204" pitchFamily="34" charset="0"/>
                </a:rPr>
                <a:t>Khi tham gia hoạt động, các em hãy nhớ lưu ý đảm bảo an toàn cho bản thân và mọi người xung quanh. </a:t>
              </a:r>
              <a:endParaRPr lang="en-US" sz="2400" dirty="0">
                <a:latin typeface="+mj-lt"/>
                <a:cs typeface="Arial" panose="020B0604020202020204" pitchFamily="34" charset="0"/>
              </a:endParaRPr>
            </a:p>
          </p:txBody>
        </p:sp>
      </p:grpSp>
      <p:sp>
        <p:nvSpPr>
          <p:cNvPr id="2" name="TextBox 3">
            <a:extLst>
              <a:ext uri="{FF2B5EF4-FFF2-40B4-BE49-F238E27FC236}">
                <a16:creationId xmlns:a16="http://schemas.microsoft.com/office/drawing/2014/main" id="{993BEFD6-991E-52F3-4A4D-2A9E7116A94F}"/>
              </a:ext>
            </a:extLst>
          </p:cNvPr>
          <p:cNvSpPr txBox="1"/>
          <p:nvPr/>
        </p:nvSpPr>
        <p:spPr>
          <a:xfrm>
            <a:off x="2877842" y="2384449"/>
            <a:ext cx="7550773" cy="598562"/>
          </a:xfrm>
          <a:prstGeom prst="rect">
            <a:avLst/>
          </a:prstGeom>
        </p:spPr>
        <p:txBody>
          <a:bodyPr lIns="0" tIns="0" rIns="0" bIns="0" rtlCol="0" anchor="t">
            <a:spAutoFit/>
          </a:bodyPr>
          <a:lstStyle/>
          <a:p>
            <a:pPr algn="ctr">
              <a:lnSpc>
                <a:spcPts val="5334"/>
              </a:lnSpc>
            </a:pPr>
            <a:r>
              <a:rPr lang="en-US" sz="3200" b="1" dirty="0">
                <a:latin typeface="+mj-lt"/>
                <a:cs typeface="Arial" panose="020B0604020202020204" pitchFamily="34" charset="0"/>
              </a:rPr>
              <a:t>KẾT LUẬN</a:t>
            </a:r>
          </a:p>
        </p:txBody>
      </p:sp>
    </p:spTree>
    <p:extLst>
      <p:ext uri="{BB962C8B-B14F-4D97-AF65-F5344CB8AC3E}">
        <p14:creationId xmlns:p14="http://schemas.microsoft.com/office/powerpoint/2010/main" val="36122473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115AF5-0763-49DE-6A24-A011CAA1BA10}"/>
              </a:ext>
            </a:extLst>
          </p:cNvPr>
          <p:cNvSpPr txBox="1"/>
          <p:nvPr/>
        </p:nvSpPr>
        <p:spPr>
          <a:xfrm>
            <a:off x="631072" y="1449227"/>
            <a:ext cx="11416384" cy="1207703"/>
          </a:xfrm>
          <a:prstGeom prst="rect">
            <a:avLst/>
          </a:prstGeom>
          <a:noFill/>
        </p:spPr>
        <p:txBody>
          <a:bodyPr wrap="square" rtlCol="0">
            <a:spAutoFit/>
          </a:bodyPr>
          <a:lstStyle/>
          <a:p>
            <a:pPr lvl="0" algn="just">
              <a:lnSpc>
                <a:spcPct val="150000"/>
              </a:lnSpc>
              <a:defRPr/>
            </a:pPr>
            <a:r>
              <a:rPr lang="en-US" sz="2600" b="1">
                <a:solidFill>
                  <a:srgbClr val="FF0000"/>
                </a:solidFill>
                <a:latin typeface="+mj-lt"/>
                <a:cs typeface="Arial" panose="020B0604020202020204" pitchFamily="34" charset="0"/>
              </a:rPr>
              <a:t>Hoạt động 2:</a:t>
            </a:r>
            <a:r>
              <a:rPr lang="en-US" sz="2600">
                <a:solidFill>
                  <a:srgbClr val="FF0000"/>
                </a:solidFill>
                <a:latin typeface="+mj-lt"/>
                <a:cs typeface="Arial" panose="020B0604020202020204" pitchFamily="34" charset="0"/>
              </a:rPr>
              <a:t> </a:t>
            </a:r>
            <a:r>
              <a:rPr lang="vi-VN" sz="2600">
                <a:solidFill>
                  <a:srgbClr val="FF0000"/>
                </a:solidFill>
                <a:latin typeface="+mj-lt"/>
                <a:cs typeface="Arial" panose="020B0604020202020204" pitchFamily="34" charset="0"/>
              </a:rPr>
              <a:t>Thực </a:t>
            </a:r>
            <a:r>
              <a:rPr lang="vi-VN" sz="2600" dirty="0">
                <a:solidFill>
                  <a:srgbClr val="FF0000"/>
                </a:solidFill>
                <a:latin typeface="+mj-lt"/>
                <a:cs typeface="Arial" panose="020B0604020202020204" pitchFamily="34" charset="0"/>
              </a:rPr>
              <a:t>hành xây dựng kế hoạch tham gia lao động đảm bảo an toàn tại gia đình và địa phương</a:t>
            </a:r>
          </a:p>
        </p:txBody>
      </p:sp>
      <p:grpSp>
        <p:nvGrpSpPr>
          <p:cNvPr id="3" name="Group 2">
            <a:extLst>
              <a:ext uri="{FF2B5EF4-FFF2-40B4-BE49-F238E27FC236}">
                <a16:creationId xmlns:a16="http://schemas.microsoft.com/office/drawing/2014/main" id="{553C5237-93DD-4987-6BB8-F5506E489BB0}"/>
              </a:ext>
            </a:extLst>
          </p:cNvPr>
          <p:cNvGrpSpPr/>
          <p:nvPr/>
        </p:nvGrpSpPr>
        <p:grpSpPr>
          <a:xfrm>
            <a:off x="3287031" y="2599876"/>
            <a:ext cx="5617937" cy="800843"/>
            <a:chOff x="183695" y="1976604"/>
            <a:chExt cx="8426905" cy="1201264"/>
          </a:xfrm>
        </p:grpSpPr>
        <p:sp>
          <p:nvSpPr>
            <p:cNvPr id="4" name="Rectangle 3">
              <a:extLst>
                <a:ext uri="{FF2B5EF4-FFF2-40B4-BE49-F238E27FC236}">
                  <a16:creationId xmlns:a16="http://schemas.microsoft.com/office/drawing/2014/main" id="{CA4B85B2-BBA7-6934-A49C-DC931B7F4524}"/>
                </a:ext>
              </a:extLst>
            </p:cNvPr>
            <p:cNvSpPr/>
            <p:nvPr/>
          </p:nvSpPr>
          <p:spPr>
            <a:xfrm>
              <a:off x="666615" y="2316286"/>
              <a:ext cx="7943985" cy="861582"/>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a:lnSpc>
                  <a:spcPct val="150000"/>
                </a:lnSpc>
              </a:pPr>
              <a:r>
                <a:rPr lang="en-US" sz="2400" b="1" dirty="0" err="1">
                  <a:solidFill>
                    <a:schemeClr val="bg1"/>
                  </a:solidFill>
                  <a:latin typeface="+mj-lt"/>
                  <a:ea typeface="Arial" panose="020B0604020202020204" pitchFamily="34" charset="0"/>
                  <a:cs typeface="Arial" panose="020B0604020202020204" pitchFamily="34" charset="0"/>
                </a:rPr>
                <a:t>Nhiệm</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vụ</a:t>
              </a:r>
              <a:r>
                <a:rPr lang="en-US" sz="2400" b="1" dirty="0">
                  <a:solidFill>
                    <a:schemeClr val="bg1"/>
                  </a:solidFill>
                  <a:latin typeface="+mj-lt"/>
                  <a:ea typeface="Arial" panose="020B0604020202020204" pitchFamily="34" charset="0"/>
                  <a:cs typeface="Arial" panose="020B0604020202020204" pitchFamily="34" charset="0"/>
                </a:rPr>
                <a:t> 1: LÀM VIỆC NHÓM</a:t>
              </a:r>
            </a:p>
          </p:txBody>
        </p:sp>
        <p:pic>
          <p:nvPicPr>
            <p:cNvPr id="5" name="Picture 29">
              <a:extLst>
                <a:ext uri="{FF2B5EF4-FFF2-40B4-BE49-F238E27FC236}">
                  <a16:creationId xmlns:a16="http://schemas.microsoft.com/office/drawing/2014/main" id="{93603276-CFE9-4EC3-3468-42ED923267E8}"/>
                </a:ext>
              </a:extLst>
            </p:cNvPr>
            <p:cNvPicPr>
              <a:picLocks noChangeAspect="1"/>
            </p:cNvPicPr>
            <p:nvPr/>
          </p:nvPicPr>
          <p:blipFill>
            <a:blip r:embed="rId3"/>
            <a:srcRect/>
            <a:stretch>
              <a:fillRect/>
            </a:stretch>
          </p:blipFill>
          <p:spPr>
            <a:xfrm rot="-64891">
              <a:off x="183695" y="1976604"/>
              <a:ext cx="824996" cy="784639"/>
            </a:xfrm>
            <a:prstGeom prst="rect">
              <a:avLst/>
            </a:prstGeom>
          </p:spPr>
        </p:pic>
      </p:grpSp>
      <p:sp>
        <p:nvSpPr>
          <p:cNvPr id="6" name="Rectangle 5">
            <a:extLst>
              <a:ext uri="{FF2B5EF4-FFF2-40B4-BE49-F238E27FC236}">
                <a16:creationId xmlns:a16="http://schemas.microsoft.com/office/drawing/2014/main" id="{0EEC0A24-B858-78A5-5E4F-CE5DE9A3B9C8}"/>
              </a:ext>
            </a:extLst>
          </p:cNvPr>
          <p:cNvSpPr/>
          <p:nvPr/>
        </p:nvSpPr>
        <p:spPr>
          <a:xfrm>
            <a:off x="337271" y="3457282"/>
            <a:ext cx="7009290" cy="2796984"/>
          </a:xfrm>
          <a:prstGeom prst="rect">
            <a:avLst/>
          </a:prstGeom>
        </p:spPr>
        <p:txBody>
          <a:bodyPr wrap="square">
            <a:spAutoFit/>
          </a:bodyPr>
          <a:lstStyle/>
          <a:p>
            <a:pPr algn="just">
              <a:lnSpc>
                <a:spcPct val="150000"/>
              </a:lnSpc>
            </a:pPr>
            <a:r>
              <a:rPr lang="nl-NL" sz="2000" dirty="0">
                <a:solidFill>
                  <a:srgbClr val="000000"/>
                </a:solidFill>
                <a:latin typeface="+mj-lt"/>
                <a:ea typeface="Calibri" panose="020F0502020204030204" pitchFamily="34" charset="0"/>
                <a:cs typeface="Arial" panose="020B0604020202020204" pitchFamily="34" charset="0"/>
              </a:rPr>
              <a:t>Các nhóm thảo luận để xây dựng kế hoạch tham gia lao động tại gia đình và địa phương theo gợi ý:</a:t>
            </a:r>
            <a:endParaRPr lang="en-US" sz="20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000" dirty="0">
                <a:solidFill>
                  <a:srgbClr val="000000"/>
                </a:solidFill>
                <a:latin typeface="+mj-lt"/>
                <a:ea typeface="Calibri" panose="020F0502020204030204" pitchFamily="34" charset="0"/>
                <a:cs typeface="Arial" panose="020B0604020202020204" pitchFamily="34" charset="0"/>
              </a:rPr>
              <a:t>Những công việc cần thực hiện;</a:t>
            </a:r>
          </a:p>
          <a:p>
            <a:pPr marL="381019" indent="-381019" algn="just">
              <a:lnSpc>
                <a:spcPct val="150000"/>
              </a:lnSpc>
              <a:buFontTx/>
              <a:buChar char="-"/>
            </a:pPr>
            <a:r>
              <a:rPr lang="nl-NL" sz="2000" dirty="0">
                <a:solidFill>
                  <a:srgbClr val="000000"/>
                </a:solidFill>
                <a:latin typeface="+mj-lt"/>
                <a:ea typeface="Calibri" panose="020F0502020204030204" pitchFamily="34" charset="0"/>
                <a:cs typeface="Arial" panose="020B0604020202020204" pitchFamily="34" charset="0"/>
              </a:rPr>
              <a:t>Dụng cụ lao động cần chuẩn bị;</a:t>
            </a:r>
            <a:endParaRPr lang="en-US" sz="20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000" dirty="0">
                <a:solidFill>
                  <a:srgbClr val="000000"/>
                </a:solidFill>
                <a:latin typeface="+mj-lt"/>
                <a:ea typeface="Calibri" panose="020F0502020204030204" pitchFamily="34" charset="0"/>
                <a:cs typeface="Arial" panose="020B0604020202020204" pitchFamily="34" charset="0"/>
              </a:rPr>
              <a:t>Những lưu ý đảm bảo an toàn;</a:t>
            </a:r>
            <a:endParaRPr lang="en-US" sz="20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nl-NL" sz="2000" dirty="0">
                <a:solidFill>
                  <a:srgbClr val="000000"/>
                </a:solidFill>
                <a:latin typeface="+mj-lt"/>
                <a:ea typeface="Calibri" panose="020F0502020204030204" pitchFamily="34" charset="0"/>
                <a:cs typeface="Arial" panose="020B0604020202020204" pitchFamily="34" charset="0"/>
              </a:rPr>
              <a:t>Thời gian thực hiện. </a:t>
            </a:r>
            <a:endParaRPr lang="en-US" sz="2000" dirty="0">
              <a:latin typeface="+mj-lt"/>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306BB1C6-4BF4-E436-742C-55381BADECD6}"/>
              </a:ext>
            </a:extLst>
          </p:cNvPr>
          <p:cNvPicPr>
            <a:picLocks noChangeAspect="1"/>
          </p:cNvPicPr>
          <p:nvPr/>
        </p:nvPicPr>
        <p:blipFill rotWithShape="1">
          <a:blip r:embed="rId4">
            <a:extLst>
              <a:ext uri="{28A0092B-C50C-407E-A947-70E740481C1C}">
                <a14:useLocalDpi xmlns:a14="http://schemas.microsoft.com/office/drawing/2010/main" val="0"/>
              </a:ext>
            </a:extLst>
          </a:blip>
          <a:srcRect l="25718" t="49383" r="31873" b="8804"/>
          <a:stretch/>
        </p:blipFill>
        <p:spPr>
          <a:xfrm>
            <a:off x="7479574" y="3746951"/>
            <a:ext cx="4712426" cy="3111049"/>
          </a:xfrm>
          <a:prstGeom prst="rect">
            <a:avLst/>
          </a:prstGeom>
        </p:spPr>
      </p:pic>
    </p:spTree>
    <p:extLst>
      <p:ext uri="{BB962C8B-B14F-4D97-AF65-F5344CB8AC3E}">
        <p14:creationId xmlns:p14="http://schemas.microsoft.com/office/powerpoint/2010/main" val="7637653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BC96F9-D361-5DF9-BF4C-0B985AA82EF4}"/>
              </a:ext>
            </a:extLst>
          </p:cNvPr>
          <p:cNvGrpSpPr/>
          <p:nvPr/>
        </p:nvGrpSpPr>
        <p:grpSpPr>
          <a:xfrm>
            <a:off x="3318621" y="2592559"/>
            <a:ext cx="6041285" cy="778861"/>
            <a:chOff x="412295" y="2025832"/>
            <a:chExt cx="9061928" cy="1168292"/>
          </a:xfrm>
        </p:grpSpPr>
        <p:sp>
          <p:nvSpPr>
            <p:cNvPr id="3" name="Rectangle 2">
              <a:extLst>
                <a:ext uri="{FF2B5EF4-FFF2-40B4-BE49-F238E27FC236}">
                  <a16:creationId xmlns:a16="http://schemas.microsoft.com/office/drawing/2014/main" id="{1AFEFDDA-EDEA-BD52-EC21-4043D83E17B5}"/>
                </a:ext>
              </a:extLst>
            </p:cNvPr>
            <p:cNvSpPr/>
            <p:nvPr/>
          </p:nvSpPr>
          <p:spPr>
            <a:xfrm>
              <a:off x="412295" y="2332542"/>
              <a:ext cx="8508680" cy="861582"/>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lnSpc>
                  <a:spcPct val="150000"/>
                </a:lnSpc>
                <a:defRPr/>
              </a:pPr>
              <a:r>
                <a:rPr lang="en-US" sz="2400" b="1" dirty="0" err="1">
                  <a:solidFill>
                    <a:prstClr val="white"/>
                  </a:solidFill>
                  <a:latin typeface="+mj-lt"/>
                  <a:ea typeface="Arial" panose="020B0604020202020204" pitchFamily="34" charset="0"/>
                  <a:cs typeface="Arial" panose="020B0604020202020204" pitchFamily="34" charset="0"/>
                </a:rPr>
                <a:t>Nhiệm</a:t>
              </a:r>
              <a:r>
                <a:rPr lang="en-US" sz="2400" b="1" dirty="0">
                  <a:solidFill>
                    <a:prstClr val="white"/>
                  </a:solidFill>
                  <a:latin typeface="+mj-lt"/>
                  <a:ea typeface="Arial" panose="020B0604020202020204" pitchFamily="34" charset="0"/>
                  <a:cs typeface="Arial" panose="020B0604020202020204" pitchFamily="34" charset="0"/>
                </a:rPr>
                <a:t> </a:t>
              </a:r>
              <a:r>
                <a:rPr lang="en-US" sz="2400" b="1" dirty="0" err="1">
                  <a:solidFill>
                    <a:prstClr val="white"/>
                  </a:solidFill>
                  <a:latin typeface="+mj-lt"/>
                  <a:ea typeface="Arial" panose="020B0604020202020204" pitchFamily="34" charset="0"/>
                  <a:cs typeface="Arial" panose="020B0604020202020204" pitchFamily="34" charset="0"/>
                </a:rPr>
                <a:t>vụ</a:t>
              </a:r>
              <a:r>
                <a:rPr lang="en-US" sz="2400" b="1" dirty="0">
                  <a:solidFill>
                    <a:prstClr val="white"/>
                  </a:solidFill>
                  <a:latin typeface="+mj-lt"/>
                  <a:ea typeface="Arial" panose="020B0604020202020204" pitchFamily="34" charset="0"/>
                  <a:cs typeface="Arial" panose="020B0604020202020204" pitchFamily="34" charset="0"/>
                </a:rPr>
                <a:t> 2: LÀM VIỆC CẢ LỚP</a:t>
              </a:r>
            </a:p>
          </p:txBody>
        </p:sp>
        <p:pic>
          <p:nvPicPr>
            <p:cNvPr id="4" name="Picture 29">
              <a:extLst>
                <a:ext uri="{FF2B5EF4-FFF2-40B4-BE49-F238E27FC236}">
                  <a16:creationId xmlns:a16="http://schemas.microsoft.com/office/drawing/2014/main" id="{B708BAB5-C1B7-CF83-6B7D-9032A6B4D27B}"/>
                </a:ext>
              </a:extLst>
            </p:cNvPr>
            <p:cNvPicPr>
              <a:picLocks noChangeAspect="1"/>
            </p:cNvPicPr>
            <p:nvPr/>
          </p:nvPicPr>
          <p:blipFill>
            <a:blip r:embed="rId3"/>
            <a:srcRect/>
            <a:stretch>
              <a:fillRect/>
            </a:stretch>
          </p:blipFill>
          <p:spPr>
            <a:xfrm rot="21535109">
              <a:off x="8649227" y="2025832"/>
              <a:ext cx="824996" cy="784639"/>
            </a:xfrm>
            <a:prstGeom prst="rect">
              <a:avLst/>
            </a:prstGeom>
          </p:spPr>
        </p:pic>
      </p:grpSp>
      <p:grpSp>
        <p:nvGrpSpPr>
          <p:cNvPr id="5" name="Group 4">
            <a:extLst>
              <a:ext uri="{FF2B5EF4-FFF2-40B4-BE49-F238E27FC236}">
                <a16:creationId xmlns:a16="http://schemas.microsoft.com/office/drawing/2014/main" id="{CD34674A-AF84-6569-9110-7ACE5ED88792}"/>
              </a:ext>
            </a:extLst>
          </p:cNvPr>
          <p:cNvGrpSpPr/>
          <p:nvPr/>
        </p:nvGrpSpPr>
        <p:grpSpPr>
          <a:xfrm>
            <a:off x="1219200" y="3821839"/>
            <a:ext cx="6069165" cy="2131420"/>
            <a:chOff x="2057400" y="5908770"/>
            <a:chExt cx="9103748" cy="3197130"/>
          </a:xfrm>
        </p:grpSpPr>
        <p:sp>
          <p:nvSpPr>
            <p:cNvPr id="6" name="Rounded Rectangular Callout 38">
              <a:extLst>
                <a:ext uri="{FF2B5EF4-FFF2-40B4-BE49-F238E27FC236}">
                  <a16:creationId xmlns:a16="http://schemas.microsoft.com/office/drawing/2014/main" id="{F7895584-A5EC-53E8-E46A-F044965821E3}"/>
                </a:ext>
              </a:extLst>
            </p:cNvPr>
            <p:cNvSpPr/>
            <p:nvPr/>
          </p:nvSpPr>
          <p:spPr>
            <a:xfrm flipH="1">
              <a:off x="2057400" y="5908770"/>
              <a:ext cx="9103748" cy="3197130"/>
            </a:xfrm>
            <a:prstGeom prst="wedgeRoundRectCallout">
              <a:avLst>
                <a:gd name="adj1" fmla="val -56437"/>
                <a:gd name="adj2" fmla="val -24529"/>
                <a:gd name="adj3" fmla="val 16667"/>
              </a:avLst>
            </a:prstGeom>
            <a:ln w="38100">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400">
                <a:solidFill>
                  <a:prstClr val="white"/>
                </a:solidFill>
                <a:latin typeface="+mj-lt"/>
              </a:endParaRPr>
            </a:p>
          </p:txBody>
        </p:sp>
        <p:sp>
          <p:nvSpPr>
            <p:cNvPr id="7" name="Rectangle 6">
              <a:extLst>
                <a:ext uri="{FF2B5EF4-FFF2-40B4-BE49-F238E27FC236}">
                  <a16:creationId xmlns:a16="http://schemas.microsoft.com/office/drawing/2014/main" id="{DAEF365B-BE97-DDA1-651A-36C44C2A774A}"/>
                </a:ext>
              </a:extLst>
            </p:cNvPr>
            <p:cNvSpPr/>
            <p:nvPr/>
          </p:nvSpPr>
          <p:spPr>
            <a:xfrm>
              <a:off x="2923934" y="6085692"/>
              <a:ext cx="7711859" cy="2513765"/>
            </a:xfrm>
            <a:prstGeom prst="rect">
              <a:avLst/>
            </a:prstGeom>
          </p:spPr>
          <p:txBody>
            <a:bodyPr wrap="square">
              <a:spAutoFit/>
            </a:bodyPr>
            <a:lstStyle/>
            <a:p>
              <a:pPr algn="just">
                <a:lnSpc>
                  <a:spcPct val="150000"/>
                </a:lnSpc>
                <a:spcBef>
                  <a:spcPts val="400"/>
                </a:spcBef>
                <a:spcAft>
                  <a:spcPts val="400"/>
                </a:spcAft>
              </a:pPr>
              <a:r>
                <a:rPr lang="nl-NL" sz="2400" dirty="0">
                  <a:solidFill>
                    <a:srgbClr val="000000"/>
                  </a:solidFill>
                  <a:latin typeface="+mj-lt"/>
                  <a:ea typeface="Calibri" panose="020F0502020204030204" pitchFamily="34" charset="0"/>
                  <a:cs typeface="Arial" panose="020B0604020202020204" pitchFamily="34" charset="0"/>
                </a:rPr>
                <a:t>* Đại diện một số nhóm lên chia sẻ trước lớp kế hoạch nhóm mình đã xây dựng. </a:t>
              </a:r>
              <a:endParaRPr lang="en-US" sz="2400" dirty="0">
                <a:latin typeface="+mj-lt"/>
                <a:ea typeface="Calibri" panose="020F0502020204030204" pitchFamily="34" charset="0"/>
                <a:cs typeface="Arial" panose="020B0604020202020204" pitchFamily="34" charset="0"/>
              </a:endParaRPr>
            </a:p>
          </p:txBody>
        </p:sp>
      </p:grpSp>
      <p:pic>
        <p:nvPicPr>
          <p:cNvPr id="8" name="Picture 7">
            <a:extLst>
              <a:ext uri="{FF2B5EF4-FFF2-40B4-BE49-F238E27FC236}">
                <a16:creationId xmlns:a16="http://schemas.microsoft.com/office/drawing/2014/main" id="{D491AAB6-EDDE-AD9B-F783-F0D2F5D68A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0990" y="3776211"/>
            <a:ext cx="3107545" cy="2229663"/>
          </a:xfrm>
          <a:prstGeom prst="rect">
            <a:avLst/>
          </a:prstGeom>
        </p:spPr>
      </p:pic>
      <p:sp>
        <p:nvSpPr>
          <p:cNvPr id="9" name="TextBox 8">
            <a:extLst>
              <a:ext uri="{FF2B5EF4-FFF2-40B4-BE49-F238E27FC236}">
                <a16:creationId xmlns:a16="http://schemas.microsoft.com/office/drawing/2014/main" id="{369CD2EE-3522-4D2E-718C-754DFC19E629}"/>
              </a:ext>
            </a:extLst>
          </p:cNvPr>
          <p:cNvSpPr txBox="1"/>
          <p:nvPr/>
        </p:nvSpPr>
        <p:spPr>
          <a:xfrm>
            <a:off x="631072" y="1449227"/>
            <a:ext cx="11416384" cy="1207703"/>
          </a:xfrm>
          <a:prstGeom prst="rect">
            <a:avLst/>
          </a:prstGeom>
          <a:noFill/>
        </p:spPr>
        <p:txBody>
          <a:bodyPr wrap="square" rtlCol="0">
            <a:spAutoFit/>
          </a:bodyPr>
          <a:lstStyle/>
          <a:p>
            <a:pPr lvl="0" algn="just">
              <a:lnSpc>
                <a:spcPct val="150000"/>
              </a:lnSpc>
              <a:defRPr/>
            </a:pPr>
            <a:r>
              <a:rPr lang="en-US" sz="2600" b="1">
                <a:solidFill>
                  <a:srgbClr val="FF0000"/>
                </a:solidFill>
                <a:latin typeface="+mj-lt"/>
                <a:cs typeface="Arial" panose="020B0604020202020204" pitchFamily="34" charset="0"/>
              </a:rPr>
              <a:t>Hoạt động 2:</a:t>
            </a:r>
            <a:r>
              <a:rPr lang="en-US" sz="2600">
                <a:solidFill>
                  <a:srgbClr val="FF0000"/>
                </a:solidFill>
                <a:latin typeface="+mj-lt"/>
                <a:cs typeface="Arial" panose="020B0604020202020204" pitchFamily="34" charset="0"/>
              </a:rPr>
              <a:t> </a:t>
            </a:r>
            <a:r>
              <a:rPr lang="vi-VN" sz="2600">
                <a:solidFill>
                  <a:srgbClr val="FF0000"/>
                </a:solidFill>
                <a:latin typeface="+mj-lt"/>
                <a:cs typeface="Arial" panose="020B0604020202020204" pitchFamily="34" charset="0"/>
              </a:rPr>
              <a:t>Thực </a:t>
            </a:r>
            <a:r>
              <a:rPr lang="vi-VN" sz="2600" dirty="0">
                <a:solidFill>
                  <a:srgbClr val="FF0000"/>
                </a:solidFill>
                <a:latin typeface="+mj-lt"/>
                <a:cs typeface="Arial" panose="020B0604020202020204" pitchFamily="34" charset="0"/>
              </a:rPr>
              <a:t>hành xây dựng kế hoạch tham gia lao động đảm bảo an toàn tại gia đình và địa phương</a:t>
            </a:r>
          </a:p>
        </p:txBody>
      </p:sp>
    </p:spTree>
    <p:extLst>
      <p:ext uri="{BB962C8B-B14F-4D97-AF65-F5344CB8AC3E}">
        <p14:creationId xmlns:p14="http://schemas.microsoft.com/office/powerpoint/2010/main" val="2849901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A47E5D-D77C-5CE8-06C5-860A4F47E6E3}"/>
              </a:ext>
            </a:extLst>
          </p:cNvPr>
          <p:cNvSpPr/>
          <p:nvPr/>
        </p:nvSpPr>
        <p:spPr>
          <a:xfrm>
            <a:off x="1196749" y="2463800"/>
            <a:ext cx="9798503" cy="2229841"/>
          </a:xfrm>
          <a:prstGeom prst="rect">
            <a:avLst/>
          </a:prstGeom>
        </p:spPr>
        <p:txBody>
          <a:bodyPr wrap="square">
            <a:spAutoFit/>
          </a:bodyPr>
          <a:lstStyle/>
          <a:p>
            <a:pPr algn="just" defTabSz="358775">
              <a:lnSpc>
                <a:spcPct val="150000"/>
              </a:lnSpc>
            </a:pPr>
            <a:r>
              <a:rPr lang="en-US" sz="2400">
                <a:solidFill>
                  <a:srgbClr val="000000"/>
                </a:solidFill>
                <a:latin typeface="+mj-lt"/>
                <a:ea typeface="Times New Roman" panose="02020603050405020304" pitchFamily="18" charset="0"/>
                <a:cs typeface="Arial" panose="020B0604020202020204" pitchFamily="34" charset="0"/>
              </a:rPr>
              <a:t>	</a:t>
            </a:r>
            <a:r>
              <a:rPr lang="vi-VN" sz="2400">
                <a:solidFill>
                  <a:srgbClr val="000000"/>
                </a:solidFill>
                <a:latin typeface="+mj-lt"/>
                <a:ea typeface="Times New Roman" panose="02020603050405020304" pitchFamily="18" charset="0"/>
                <a:cs typeface="Arial" panose="020B0604020202020204" pitchFamily="34" charset="0"/>
              </a:rPr>
              <a:t>Khi </a:t>
            </a:r>
            <a:r>
              <a:rPr lang="vi-VN" sz="2400" dirty="0">
                <a:solidFill>
                  <a:srgbClr val="000000"/>
                </a:solidFill>
                <a:latin typeface="+mj-lt"/>
                <a:ea typeface="Times New Roman" panose="02020603050405020304" pitchFamily="18" charset="0"/>
                <a:cs typeface="Arial" panose="020B0604020202020204" pitchFamily="34" charset="0"/>
              </a:rPr>
              <a:t>tham gia lao động, các em hãy nhớ những công việc cần thực hiện và chú ý đảm bảo an toàn cho bản thân và mọi người xung quanh. Ngoài ra, các em có thể tìm thêm sự hỗ trợ từ người thân để việc thực hiện đạt được kết quả tốt hơn.</a:t>
            </a:r>
            <a:endParaRPr lang="en-US" sz="2400" dirty="0">
              <a:solidFill>
                <a:prstClr val="black"/>
              </a:solidFill>
              <a:latin typeface="+mj-lt"/>
              <a:ea typeface="Times New Roman" panose="02020603050405020304" pitchFamily="18" charset="0"/>
              <a:cs typeface="Arial" panose="020B0604020202020204" pitchFamily="34" charset="0"/>
            </a:endParaRPr>
          </a:p>
        </p:txBody>
      </p:sp>
      <p:sp>
        <p:nvSpPr>
          <p:cNvPr id="3" name="TextBox 2">
            <a:extLst>
              <a:ext uri="{FF2B5EF4-FFF2-40B4-BE49-F238E27FC236}">
                <a16:creationId xmlns:a16="http://schemas.microsoft.com/office/drawing/2014/main" id="{2F7657FF-80BE-D5AD-6859-B5A425970E8D}"/>
              </a:ext>
            </a:extLst>
          </p:cNvPr>
          <p:cNvSpPr txBox="1"/>
          <p:nvPr/>
        </p:nvSpPr>
        <p:spPr>
          <a:xfrm>
            <a:off x="1250397" y="1397234"/>
            <a:ext cx="9691205" cy="704360"/>
          </a:xfrm>
          <a:prstGeom prst="rect">
            <a:avLst/>
          </a:prstGeom>
        </p:spPr>
        <p:txBody>
          <a:bodyPr lIns="0" tIns="0" rIns="0" bIns="0" rtlCol="0" anchor="t">
            <a:spAutoFit/>
          </a:bodyPr>
          <a:lstStyle/>
          <a:p>
            <a:pPr algn="ctr">
              <a:lnSpc>
                <a:spcPts val="6400"/>
              </a:lnSpc>
              <a:spcBef>
                <a:spcPct val="0"/>
              </a:spcBef>
            </a:pPr>
            <a:r>
              <a:rPr lang="vi-VN" sz="3200" b="1" spc="133" dirty="0">
                <a:solidFill>
                  <a:srgbClr val="FF0000"/>
                </a:solidFill>
                <a:latin typeface="+mj-lt"/>
                <a:cs typeface="Arial" panose="020B0604020202020204" pitchFamily="34" charset="0"/>
              </a:rPr>
              <a:t>KẾT LUẬN</a:t>
            </a:r>
            <a:endParaRPr lang="en-US" sz="3200" b="1" spc="133" dirty="0">
              <a:solidFill>
                <a:srgbClr val="FF0000"/>
              </a:solidFill>
              <a:latin typeface="+mj-lt"/>
              <a:cs typeface="Arial" panose="020B0604020202020204" pitchFamily="34" charset="0"/>
            </a:endParaRPr>
          </a:p>
        </p:txBody>
      </p:sp>
      <p:pic>
        <p:nvPicPr>
          <p:cNvPr id="4" name="Picture 3">
            <a:extLst>
              <a:ext uri="{FF2B5EF4-FFF2-40B4-BE49-F238E27FC236}">
                <a16:creationId xmlns:a16="http://schemas.microsoft.com/office/drawing/2014/main" id="{BF443E9E-7260-108D-AB95-BAF06A3050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0017" y="4561393"/>
            <a:ext cx="2079390" cy="1386260"/>
          </a:xfrm>
          <a:prstGeom prst="rect">
            <a:avLst/>
          </a:prstGeom>
        </p:spPr>
      </p:pic>
    </p:spTree>
    <p:extLst>
      <p:ext uri="{BB962C8B-B14F-4D97-AF65-F5344CB8AC3E}">
        <p14:creationId xmlns:p14="http://schemas.microsoft.com/office/powerpoint/2010/main" val="3942878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25178" y="299096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FDA620-FEDA-D675-981C-A8A50F96226F}"/>
              </a:ext>
            </a:extLst>
          </p:cNvPr>
          <p:cNvPicPr>
            <a:picLocks noChangeAspect="1"/>
          </p:cNvPicPr>
          <p:nvPr/>
        </p:nvPicPr>
        <p:blipFill rotWithShape="1">
          <a:blip r:embed="rId3">
            <a:extLst>
              <a:ext uri="{28A0092B-C50C-407E-A947-70E740481C1C}">
                <a14:useLocalDpi xmlns:a14="http://schemas.microsoft.com/office/drawing/2010/main" val="0"/>
              </a:ext>
            </a:extLst>
          </a:blip>
          <a:srcRect l="10682" t="25027" r="8977" b="26575"/>
          <a:stretch/>
        </p:blipFill>
        <p:spPr>
          <a:xfrm>
            <a:off x="1302326" y="2535382"/>
            <a:ext cx="9795165" cy="1731818"/>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25178" y="299096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95DF21-77EE-CA5E-D1F5-1BDB0A8CB2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24" t="13975" r="1024" b="-3991"/>
          <a:stretch/>
        </p:blipFill>
        <p:spPr>
          <a:xfrm>
            <a:off x="2306308" y="2255859"/>
            <a:ext cx="6441766" cy="4677557"/>
          </a:xfrm>
          <a:prstGeom prst="rect">
            <a:avLst/>
          </a:prstGeom>
        </p:spPr>
      </p:pic>
      <p:sp>
        <p:nvSpPr>
          <p:cNvPr id="4" name="TextBox 3">
            <a:extLst>
              <a:ext uri="{FF2B5EF4-FFF2-40B4-BE49-F238E27FC236}">
                <a16:creationId xmlns:a16="http://schemas.microsoft.com/office/drawing/2014/main" id="{8FF25F1D-2DB0-63E9-D22D-AAA700627C5F}"/>
              </a:ext>
            </a:extLst>
          </p:cNvPr>
          <p:cNvSpPr txBox="1"/>
          <p:nvPr/>
        </p:nvSpPr>
        <p:spPr>
          <a:xfrm>
            <a:off x="575035" y="1492228"/>
            <a:ext cx="8861196" cy="86453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t>Phân công nhiệm vụ và chuẩn bị dụng cụ vệ sinh.</a:t>
            </a:r>
          </a:p>
          <a:p>
            <a:pPr marL="285750" indent="-285750">
              <a:lnSpc>
                <a:spcPct val="150000"/>
              </a:lnSpc>
              <a:buFont typeface="Arial" panose="020B0604020202020204" pitchFamily="34" charset="0"/>
              <a:buChar char="•"/>
            </a:pPr>
            <a:r>
              <a:rPr lang="en-US"/>
              <a:t>Thực hiện vệ sinh trường lớp và lưu ý đảm bảo an toàn.</a:t>
            </a:r>
          </a:p>
        </p:txBody>
      </p:sp>
    </p:spTree>
    <p:extLst>
      <p:ext uri="{BB962C8B-B14F-4D97-AF65-F5344CB8AC3E}">
        <p14:creationId xmlns:p14="http://schemas.microsoft.com/office/powerpoint/2010/main" val="522577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5de90e1154b99c9c5351bef2fda6586.png"/>
          <p:cNvPicPr>
            <a:picLocks noChangeAspect="1"/>
          </p:cNvPicPr>
          <p:nvPr/>
        </p:nvPicPr>
        <p:blipFill>
          <a:blip r:embed="rId2" cstate="print"/>
          <a:stretch>
            <a:fillRect/>
          </a:stretch>
        </p:blipFill>
        <p:spPr>
          <a:xfrm>
            <a:off x="3352800" y="838200"/>
            <a:ext cx="6110703" cy="6019800"/>
          </a:xfrm>
          <a:prstGeom prst="rect">
            <a:avLst/>
          </a:prstGeom>
        </p:spPr>
      </p:pic>
      <p:sp>
        <p:nvSpPr>
          <p:cNvPr id="5" name="Cloud 4"/>
          <p:cNvSpPr/>
          <p:nvPr/>
        </p:nvSpPr>
        <p:spPr>
          <a:xfrm>
            <a:off x="8824496" y="0"/>
            <a:ext cx="3062704" cy="23622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err="1">
                <a:latin typeface="+mj-lt"/>
                <a:cs typeface="Times New Roman" pitchFamily="18" charset="0"/>
              </a:rPr>
              <a:t>Cùng</a:t>
            </a:r>
            <a:r>
              <a:rPr lang="en-US" sz="2400" dirty="0">
                <a:latin typeface="+mj-lt"/>
                <a:cs typeface="Times New Roman" pitchFamily="18" charset="0"/>
              </a:rPr>
              <a:t>  </a:t>
            </a:r>
            <a:r>
              <a:rPr lang="en-US" sz="2400" dirty="0" err="1">
                <a:latin typeface="+mj-lt"/>
                <a:cs typeface="Times New Roman" pitchFamily="18" charset="0"/>
              </a:rPr>
              <a:t>giúp</a:t>
            </a:r>
            <a:r>
              <a:rPr lang="en-US" sz="2400" dirty="0">
                <a:latin typeface="+mj-lt"/>
                <a:cs typeface="Times New Roman" pitchFamily="18" charset="0"/>
              </a:rPr>
              <a:t> </a:t>
            </a:r>
            <a:r>
              <a:rPr lang="en-US" sz="2400" dirty="0" err="1">
                <a:latin typeface="+mj-lt"/>
                <a:cs typeface="Times New Roman" pitchFamily="18" charset="0"/>
              </a:rPr>
              <a:t>ông</a:t>
            </a:r>
            <a:r>
              <a:rPr lang="en-US" sz="2400" dirty="0">
                <a:latin typeface="+mj-lt"/>
                <a:cs typeface="Times New Roman" pitchFamily="18" charset="0"/>
              </a:rPr>
              <a:t> </a:t>
            </a:r>
            <a:r>
              <a:rPr lang="en-US" sz="2400" dirty="0" err="1">
                <a:latin typeface="+mj-lt"/>
                <a:cs typeface="Times New Roman" pitchFamily="18" charset="0"/>
              </a:rPr>
              <a:t>chuẩn</a:t>
            </a:r>
            <a:r>
              <a:rPr lang="en-US" sz="2400" dirty="0">
                <a:latin typeface="+mj-lt"/>
                <a:cs typeface="Times New Roman" pitchFamily="18" charset="0"/>
              </a:rPr>
              <a:t> </a:t>
            </a:r>
            <a:r>
              <a:rPr lang="en-US" sz="2400" dirty="0" err="1">
                <a:latin typeface="+mj-lt"/>
                <a:cs typeface="Times New Roman" pitchFamily="18" charset="0"/>
              </a:rPr>
              <a:t>bị</a:t>
            </a:r>
            <a:r>
              <a:rPr lang="en-US" sz="2400" dirty="0">
                <a:latin typeface="+mj-lt"/>
                <a:cs typeface="Times New Roman" pitchFamily="18" charset="0"/>
              </a:rPr>
              <a:t> </a:t>
            </a:r>
            <a:r>
              <a:rPr lang="en-US" sz="2400" dirty="0" err="1">
                <a:latin typeface="+mj-lt"/>
                <a:cs typeface="Times New Roman" pitchFamily="18" charset="0"/>
              </a:rPr>
              <a:t>bữa</a:t>
            </a:r>
            <a:r>
              <a:rPr lang="en-US" sz="2400" dirty="0">
                <a:latin typeface="+mj-lt"/>
                <a:cs typeface="Times New Roman" pitchFamily="18" charset="0"/>
              </a:rPr>
              <a:t> </a:t>
            </a:r>
            <a:r>
              <a:rPr lang="en-US" sz="2400" dirty="0" err="1">
                <a:latin typeface="+mj-lt"/>
                <a:cs typeface="Times New Roman" pitchFamily="18" charset="0"/>
              </a:rPr>
              <a:t>tối</a:t>
            </a:r>
            <a:r>
              <a:rPr lang="en-US" sz="2400" dirty="0">
                <a:latin typeface="+mj-lt"/>
                <a:cs typeface="Times New Roman" pitchFamily="18" charset="0"/>
              </a:rPr>
              <a:t> </a:t>
            </a:r>
            <a:r>
              <a:rPr lang="en-US" sz="2400" dirty="0" err="1">
                <a:latin typeface="+mj-lt"/>
                <a:cs typeface="Times New Roman" pitchFamily="18" charset="0"/>
              </a:rPr>
              <a:t>nhé</a:t>
            </a:r>
            <a:r>
              <a:rPr lang="en-US" sz="2400" dirty="0">
                <a:latin typeface="+mj-lt"/>
                <a:cs typeface="Times New Roman" pitchFamily="18" charset="0"/>
              </a:rPr>
              <a:t> ^^</a:t>
            </a:r>
          </a:p>
        </p:txBody>
      </p:sp>
      <p:sp>
        <p:nvSpPr>
          <p:cNvPr id="6" name="Flowchart: Connector 5"/>
          <p:cNvSpPr/>
          <p:nvPr/>
        </p:nvSpPr>
        <p:spPr>
          <a:xfrm>
            <a:off x="7543800" y="1371600"/>
            <a:ext cx="152400" cy="1524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8" name="Picture 7" descr="Text&#10;&#10;Description automatically generated">
            <a:extLst>
              <a:ext uri="{FF2B5EF4-FFF2-40B4-BE49-F238E27FC236}">
                <a16:creationId xmlns:a16="http://schemas.microsoft.com/office/drawing/2014/main" id="{385D85FB-1F8C-3AB5-F4E9-BA5D96833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33600"/>
            <a:ext cx="9618133" cy="5410200"/>
          </a:xfrm>
          <a:prstGeom prst="rect">
            <a:avLst/>
          </a:prstGeom>
        </p:spPr>
      </p:pic>
      <p:pic>
        <p:nvPicPr>
          <p:cNvPr id="10" name="Picture 9" descr="Logo, company name&#10;&#10;Description automatically generated">
            <a:extLst>
              <a:ext uri="{FF2B5EF4-FFF2-40B4-BE49-F238E27FC236}">
                <a16:creationId xmlns:a16="http://schemas.microsoft.com/office/drawing/2014/main" id="{4DA569CD-A427-1220-18A6-5777FB1F57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2b2181ee0ddf3198d036ec9f3094f086.png"/>
          <p:cNvPicPr>
            <a:picLocks noChangeAspect="1"/>
          </p:cNvPicPr>
          <p:nvPr/>
        </p:nvPicPr>
        <p:blipFill>
          <a:blip r:embed="rId3" cstate="print"/>
          <a:stretch>
            <a:fillRect/>
          </a:stretch>
        </p:blipFill>
        <p:spPr>
          <a:xfrm flipH="1">
            <a:off x="8382000" y="3048000"/>
            <a:ext cx="2286000" cy="3810000"/>
          </a:xfrm>
          <a:prstGeom prst="rect">
            <a:avLst/>
          </a:prstGeom>
        </p:spPr>
      </p:pic>
      <p:pic>
        <p:nvPicPr>
          <p:cNvPr id="18" name="Picture 17" descr="2b2181ee0ddf3198d036ec9f3094f086.png"/>
          <p:cNvPicPr>
            <a:picLocks noChangeAspect="1"/>
          </p:cNvPicPr>
          <p:nvPr/>
        </p:nvPicPr>
        <p:blipFill>
          <a:blip r:embed="rId4" cstate="print"/>
          <a:stretch>
            <a:fillRect/>
          </a:stretch>
        </p:blipFill>
        <p:spPr>
          <a:xfrm>
            <a:off x="1524000" y="3048000"/>
            <a:ext cx="2239192" cy="3810000"/>
          </a:xfrm>
          <a:prstGeom prst="rect">
            <a:avLst/>
          </a:prstGeom>
        </p:spPr>
      </p:pic>
      <p:pic>
        <p:nvPicPr>
          <p:cNvPr id="6" name="Picture 5" descr="ae22ebc57a38542b1b8a66c597ea7458.png"/>
          <p:cNvPicPr>
            <a:picLocks noChangeAspect="1"/>
          </p:cNvPicPr>
          <p:nvPr/>
        </p:nvPicPr>
        <p:blipFill>
          <a:blip r:embed="rId5" cstate="print"/>
          <a:stretch>
            <a:fillRect/>
          </a:stretch>
        </p:blipFill>
        <p:spPr>
          <a:xfrm>
            <a:off x="2667000" y="1219200"/>
            <a:ext cx="6858000" cy="6858000"/>
          </a:xfrm>
          <a:prstGeom prst="rect">
            <a:avLst/>
          </a:prstGeom>
        </p:spPr>
      </p:pic>
      <p:pic>
        <p:nvPicPr>
          <p:cNvPr id="10" name="Picture 9" descr="fe1747c4d7e277ba1ee4105e3bc7af1c.png"/>
          <p:cNvPicPr>
            <a:picLocks noChangeAspect="1"/>
          </p:cNvPicPr>
          <p:nvPr/>
        </p:nvPicPr>
        <p:blipFill>
          <a:blip r:embed="rId6" cstate="print"/>
          <a:stretch>
            <a:fillRect/>
          </a:stretch>
        </p:blipFill>
        <p:spPr>
          <a:xfrm>
            <a:off x="4267200" y="1905000"/>
            <a:ext cx="1828800" cy="1981200"/>
          </a:xfrm>
          <a:prstGeom prst="rect">
            <a:avLst/>
          </a:prstGeom>
        </p:spPr>
      </p:pic>
      <p:pic>
        <p:nvPicPr>
          <p:cNvPr id="11" name="Picture 10" descr="f5c2a31645fd10a7bfb7180ae764b33e.png"/>
          <p:cNvPicPr>
            <a:picLocks noChangeAspect="1"/>
          </p:cNvPicPr>
          <p:nvPr/>
        </p:nvPicPr>
        <p:blipFill>
          <a:blip r:embed="rId7" cstate="print"/>
          <a:stretch>
            <a:fillRect/>
          </a:stretch>
        </p:blipFill>
        <p:spPr>
          <a:xfrm>
            <a:off x="6172200" y="2286001"/>
            <a:ext cx="1447800" cy="1120153"/>
          </a:xfrm>
          <a:prstGeom prst="rect">
            <a:avLst/>
          </a:prstGeom>
        </p:spPr>
      </p:pic>
      <p:pic>
        <p:nvPicPr>
          <p:cNvPr id="12" name="Picture 11" descr="a0f932e5084a2d27268758dfe1be070a.png"/>
          <p:cNvPicPr>
            <a:picLocks noChangeAspect="1"/>
          </p:cNvPicPr>
          <p:nvPr/>
        </p:nvPicPr>
        <p:blipFill>
          <a:blip r:embed="rId8" cstate="print"/>
          <a:stretch>
            <a:fillRect/>
          </a:stretch>
        </p:blipFill>
        <p:spPr>
          <a:xfrm>
            <a:off x="4267200" y="3600521"/>
            <a:ext cx="1447800" cy="1295781"/>
          </a:xfrm>
          <a:prstGeom prst="rect">
            <a:avLst/>
          </a:prstGeom>
        </p:spPr>
      </p:pic>
      <p:pic>
        <p:nvPicPr>
          <p:cNvPr id="14" name="Picture 13" descr="bf30f7e2896d1260827521fda40d5ad6.png"/>
          <p:cNvPicPr>
            <a:picLocks noChangeAspect="1"/>
          </p:cNvPicPr>
          <p:nvPr/>
        </p:nvPicPr>
        <p:blipFill>
          <a:blip r:embed="rId9" cstate="print"/>
          <a:stretch>
            <a:fillRect/>
          </a:stretch>
        </p:blipFill>
        <p:spPr>
          <a:xfrm>
            <a:off x="6096000" y="3276600"/>
            <a:ext cx="1600200" cy="1619702"/>
          </a:xfrm>
          <a:prstGeom prst="rect">
            <a:avLst/>
          </a:prstGeom>
        </p:spPr>
      </p:pic>
      <p:pic>
        <p:nvPicPr>
          <p:cNvPr id="24" name="Picture 23" descr="43b282e5574b9381f3f2c3655d492a4e.png">
            <a:hlinkClick r:id="rId10" action="ppaction://hlinksldjump"/>
          </p:cNvPr>
          <p:cNvPicPr>
            <a:picLocks noChangeAspect="1"/>
          </p:cNvPicPr>
          <p:nvPr/>
        </p:nvPicPr>
        <p:blipFill>
          <a:blip r:embed="rId11" cstate="print"/>
          <a:stretch>
            <a:fillRect/>
          </a:stretch>
        </p:blipFill>
        <p:spPr>
          <a:xfrm>
            <a:off x="1524000" y="0"/>
            <a:ext cx="990600" cy="990600"/>
          </a:xfrm>
          <a:prstGeom prst="rect">
            <a:avLst/>
          </a:prstGeom>
        </p:spPr>
      </p:pic>
      <p:pic>
        <p:nvPicPr>
          <p:cNvPr id="25" name="Picture 24" descr="43b282e5574b9381f3f2c3655d492a4e.png">
            <a:hlinkClick r:id="rId12" action="ppaction://hlinksldjump"/>
          </p:cNvPr>
          <p:cNvPicPr>
            <a:picLocks noChangeAspect="1"/>
          </p:cNvPicPr>
          <p:nvPr/>
        </p:nvPicPr>
        <p:blipFill>
          <a:blip r:embed="rId11" cstate="print"/>
          <a:stretch>
            <a:fillRect/>
          </a:stretch>
        </p:blipFill>
        <p:spPr>
          <a:xfrm>
            <a:off x="2514600" y="0"/>
            <a:ext cx="990600" cy="990600"/>
          </a:xfrm>
          <a:prstGeom prst="rect">
            <a:avLst/>
          </a:prstGeom>
        </p:spPr>
      </p:pic>
      <p:pic>
        <p:nvPicPr>
          <p:cNvPr id="26" name="Picture 25" descr="43b282e5574b9381f3f2c3655d492a4e.png">
            <a:hlinkClick r:id="rId13" action="ppaction://hlinksldjump"/>
          </p:cNvPr>
          <p:cNvPicPr>
            <a:picLocks noChangeAspect="1"/>
          </p:cNvPicPr>
          <p:nvPr/>
        </p:nvPicPr>
        <p:blipFill>
          <a:blip r:embed="rId11" cstate="print"/>
          <a:stretch>
            <a:fillRect/>
          </a:stretch>
        </p:blipFill>
        <p:spPr>
          <a:xfrm>
            <a:off x="8724900" y="0"/>
            <a:ext cx="990600" cy="990600"/>
          </a:xfrm>
          <a:prstGeom prst="rect">
            <a:avLst/>
          </a:prstGeom>
        </p:spPr>
      </p:pic>
      <p:pic>
        <p:nvPicPr>
          <p:cNvPr id="27" name="Picture 26" descr="43b282e5574b9381f3f2c3655d492a4e.png">
            <a:hlinkClick r:id="rId14" action="ppaction://hlinksldjump"/>
          </p:cNvPr>
          <p:cNvPicPr>
            <a:picLocks noChangeAspect="1"/>
          </p:cNvPicPr>
          <p:nvPr/>
        </p:nvPicPr>
        <p:blipFill>
          <a:blip r:embed="rId11" cstate="print"/>
          <a:stretch>
            <a:fillRect/>
          </a:stretch>
        </p:blipFill>
        <p:spPr>
          <a:xfrm>
            <a:off x="9715500" y="0"/>
            <a:ext cx="990600" cy="990600"/>
          </a:xfrm>
          <a:prstGeom prst="rect">
            <a:avLst/>
          </a:prstGeom>
        </p:spPr>
      </p:pic>
      <p:pic>
        <p:nvPicPr>
          <p:cNvPr id="2" name="Picture 1" descr="Logo, company name&#10;&#10;Description automatically generated">
            <a:extLst>
              <a:ext uri="{FF2B5EF4-FFF2-40B4-BE49-F238E27FC236}">
                <a16:creationId xmlns:a16="http://schemas.microsoft.com/office/drawing/2014/main" id="{0E340A80-DF64-BA29-6929-633CC9CF110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Action Button: Go to End 2">
            <a:hlinkClick r:id="rId16" action="ppaction://hlinksldjump" highlightClick="1"/>
            <a:extLst>
              <a:ext uri="{FF2B5EF4-FFF2-40B4-BE49-F238E27FC236}">
                <a16:creationId xmlns:a16="http://schemas.microsoft.com/office/drawing/2014/main" id="{36169B59-9795-472B-4EAC-405CC6A27FD7}"/>
              </a:ext>
            </a:extLst>
          </p:cNvPr>
          <p:cNvSpPr/>
          <p:nvPr/>
        </p:nvSpPr>
        <p:spPr>
          <a:xfrm>
            <a:off x="11163300" y="209549"/>
            <a:ext cx="787400" cy="571501"/>
          </a:xfrm>
          <a:prstGeom prst="actionButtonE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4"/>
                                        </p:tgtEl>
                                      </p:cBhvr>
                                    </p:animEffect>
                                    <p:set>
                                      <p:cBhvr>
                                        <p:cTn id="7" dur="1" fill="hold">
                                          <p:stCondLst>
                                            <p:cond delay="499"/>
                                          </p:stCondLst>
                                        </p:cTn>
                                        <p:tgtEl>
                                          <p:spTgt spid="2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nextCondLst>
                <p:cond evt="onClick" delay="0">
                  <p:tgtEl>
                    <p:spTgt spid="24"/>
                  </p:tgtEl>
                </p:cond>
              </p:nextCondLst>
            </p:seq>
            <p:seq concurrent="1" nextAc="seek">
              <p:cTn id="11" restart="whenNotActive" fill="hold" evtFilter="cancelBubble" nodeType="interactiveSeq">
                <p:stCondLst>
                  <p:cond evt="onClick" delay="0">
                    <p:tgtEl>
                      <p:spTgt spid="25"/>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25"/>
                  </p:tgtEl>
                </p:cond>
              </p:nextCondLst>
            </p:seq>
            <p:seq concurrent="1" nextAc="seek">
              <p:cTn id="20" restart="whenNotActive" fill="hold" evtFilter="cancelBubble" nodeType="interactiveSeq">
                <p:stCondLst>
                  <p:cond evt="onClick" delay="0">
                    <p:tgtEl>
                      <p:spTgt spid="26"/>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26"/>
                                        </p:tgtEl>
                                      </p:cBhvr>
                                    </p:animEffect>
                                    <p:set>
                                      <p:cBhvr>
                                        <p:cTn id="25" dur="1" fill="hold">
                                          <p:stCondLst>
                                            <p:cond delay="499"/>
                                          </p:stCondLst>
                                        </p:cTn>
                                        <p:tgtEl>
                                          <p:spTgt spid="26"/>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nextCondLst>
                <p:cond evt="onClick" delay="0">
                  <p:tgtEl>
                    <p:spTgt spid="26"/>
                  </p:tgtEl>
                </p:cond>
              </p:nextCondLst>
            </p:seq>
            <p:seq concurrent="1" nextAc="seek">
              <p:cTn id="29" restart="whenNotActive" fill="hold" evtFilter="cancelBubble" nodeType="interactiveSeq">
                <p:stCondLst>
                  <p:cond evt="onClick" delay="0">
                    <p:tgtEl>
                      <p:spTgt spid="27"/>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27"/>
                                        </p:tgtEl>
                                      </p:cBhvr>
                                    </p:animEffect>
                                    <p:set>
                                      <p:cBhvr>
                                        <p:cTn id="34" dur="1" fill="hold">
                                          <p:stCondLst>
                                            <p:cond delay="499"/>
                                          </p:stCondLst>
                                        </p:cTn>
                                        <p:tgtEl>
                                          <p:spTgt spid="27"/>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27"/>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8000" y="3276600"/>
            <a:ext cx="4114800" cy="575440"/>
          </a:xfrm>
          <a:prstGeom prst="rect">
            <a:avLst/>
          </a:prstGeom>
        </p:spPr>
      </p:pic>
      <p:sp>
        <p:nvSpPr>
          <p:cNvPr id="7" name="Oval 6"/>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descr="1456.png"/>
          <p:cNvPicPr>
            <a:picLocks noChangeAspect="1"/>
          </p:cNvPicPr>
          <p:nvPr/>
        </p:nvPicPr>
        <p:blipFill>
          <a:blip r:embed="rId6" cstate="print"/>
          <a:stretch>
            <a:fillRect/>
          </a:stretch>
        </p:blipFill>
        <p:spPr>
          <a:xfrm>
            <a:off x="3048000" y="4114800"/>
            <a:ext cx="4114800" cy="575440"/>
          </a:xfrm>
          <a:prstGeom prst="rect">
            <a:avLst/>
          </a:prstGeom>
        </p:spPr>
      </p:pic>
      <p:pic>
        <p:nvPicPr>
          <p:cNvPr id="9" name="Picture 8" descr="1456.png"/>
          <p:cNvPicPr>
            <a:picLocks noChangeAspect="1"/>
          </p:cNvPicPr>
          <p:nvPr/>
        </p:nvPicPr>
        <p:blipFill>
          <a:blip r:embed="rId6" cstate="print"/>
          <a:stretch>
            <a:fillRect/>
          </a:stretch>
        </p:blipFill>
        <p:spPr>
          <a:xfrm>
            <a:off x="3048000" y="5105400"/>
            <a:ext cx="4114800" cy="575440"/>
          </a:xfrm>
          <a:prstGeom prst="rect">
            <a:avLst/>
          </a:prstGeom>
        </p:spPr>
      </p:pic>
      <p:pic>
        <p:nvPicPr>
          <p:cNvPr id="10" name="Picture 9" descr="1456.png"/>
          <p:cNvPicPr>
            <a:picLocks noChangeAspect="1"/>
          </p:cNvPicPr>
          <p:nvPr/>
        </p:nvPicPr>
        <p:blipFill>
          <a:blip r:embed="rId6" cstate="print"/>
          <a:stretch>
            <a:fillRect/>
          </a:stretch>
        </p:blipFill>
        <p:spPr>
          <a:xfrm>
            <a:off x="3048000" y="6019800"/>
            <a:ext cx="4114800"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p:cNvSpPr txBox="1"/>
          <p:nvPr/>
        </p:nvSpPr>
        <p:spPr>
          <a:xfrm>
            <a:off x="2209800" y="32766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A</a:t>
            </a:r>
          </a:p>
        </p:txBody>
      </p:sp>
      <p:sp>
        <p:nvSpPr>
          <p:cNvPr id="15" name="TextBox 14"/>
          <p:cNvSpPr txBox="1"/>
          <p:nvPr/>
        </p:nvSpPr>
        <p:spPr>
          <a:xfrm>
            <a:off x="2209800" y="60198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B</a:t>
            </a:r>
          </a:p>
        </p:txBody>
      </p:sp>
      <p:sp>
        <p:nvSpPr>
          <p:cNvPr id="18" name="TextBox 17"/>
          <p:cNvSpPr txBox="1"/>
          <p:nvPr/>
        </p:nvSpPr>
        <p:spPr>
          <a:xfrm>
            <a:off x="3124201" y="3352800"/>
            <a:ext cx="4114800" cy="400110"/>
          </a:xfrm>
          <a:prstGeom prst="rect">
            <a:avLst/>
          </a:prstGeom>
          <a:noFill/>
        </p:spPr>
        <p:txBody>
          <a:bodyPr wrap="square" rtlCol="0">
            <a:spAutoFit/>
          </a:bodyPr>
          <a:lstStyle/>
          <a:p>
            <a:pPr algn="just"/>
            <a:r>
              <a:rPr lang="vi-VN" sz="2000"/>
              <a:t>Chăm sóc cây ở vườn trường</a:t>
            </a:r>
            <a:r>
              <a:rPr lang="en-US" sz="2000"/>
              <a:t>.</a:t>
            </a:r>
            <a:endParaRPr lang="en-US" sz="2000" dirty="0">
              <a:latin typeface="UTM Avo" panose="02040603050506020204" pitchFamily="18" charset="0"/>
              <a:cs typeface="Times New Roman" pitchFamily="18" charset="0"/>
            </a:endParaRPr>
          </a:p>
        </p:txBody>
      </p:sp>
      <p:sp>
        <p:nvSpPr>
          <p:cNvPr id="19" name="TextBox 18"/>
          <p:cNvSpPr txBox="1"/>
          <p:nvPr/>
        </p:nvSpPr>
        <p:spPr>
          <a:xfrm>
            <a:off x="3124199" y="4191000"/>
            <a:ext cx="4233111" cy="400110"/>
          </a:xfrm>
          <a:prstGeom prst="rect">
            <a:avLst/>
          </a:prstGeom>
          <a:noFill/>
        </p:spPr>
        <p:txBody>
          <a:bodyPr wrap="square" rtlCol="0">
            <a:spAutoFit/>
          </a:bodyPr>
          <a:lstStyle/>
          <a:p>
            <a:r>
              <a:rPr lang="en-US" sz="2000"/>
              <a:t>Dọn dẹp nhà văn hóa.</a:t>
            </a:r>
            <a:endParaRPr lang="en-US" sz="2000" dirty="0">
              <a:solidFill>
                <a:srgbClr val="002060"/>
              </a:solidFill>
              <a:latin typeface="UTM Avo" panose="02040603050506020204" pitchFamily="18" charset="0"/>
              <a:cs typeface="Times New Roman" pitchFamily="18" charset="0"/>
            </a:endParaRPr>
          </a:p>
        </p:txBody>
      </p:sp>
      <p:sp>
        <p:nvSpPr>
          <p:cNvPr id="20" name="TextBox 19"/>
          <p:cNvSpPr txBox="1"/>
          <p:nvPr/>
        </p:nvSpPr>
        <p:spPr>
          <a:xfrm>
            <a:off x="3124199" y="5169176"/>
            <a:ext cx="3276600" cy="400110"/>
          </a:xfrm>
          <a:prstGeom prst="rect">
            <a:avLst/>
          </a:prstGeom>
          <a:noFill/>
        </p:spPr>
        <p:txBody>
          <a:bodyPr wrap="square" rtlCol="0">
            <a:spAutoFit/>
          </a:bodyPr>
          <a:lstStyle/>
          <a:p>
            <a:r>
              <a:rPr lang="en-US" sz="2000"/>
              <a:t>Vệ sinh ngõ xóm.</a:t>
            </a:r>
            <a:endParaRPr lang="en-US" sz="2000" dirty="0">
              <a:solidFill>
                <a:srgbClr val="002060"/>
              </a:solidFill>
              <a:latin typeface="UTM Avo" panose="02040603050506020204" pitchFamily="18" charset="0"/>
              <a:cs typeface="Times New Roman" pitchFamily="18" charset="0"/>
            </a:endParaRPr>
          </a:p>
        </p:txBody>
      </p:sp>
      <p:sp>
        <p:nvSpPr>
          <p:cNvPr id="21" name="TextBox 20"/>
          <p:cNvSpPr txBox="1"/>
          <p:nvPr/>
        </p:nvSpPr>
        <p:spPr>
          <a:xfrm>
            <a:off x="3124201" y="6081355"/>
            <a:ext cx="3657600" cy="400110"/>
          </a:xfrm>
          <a:prstGeom prst="rect">
            <a:avLst/>
          </a:prstGeom>
          <a:noFill/>
        </p:spPr>
        <p:txBody>
          <a:bodyPr wrap="square" rtlCol="0">
            <a:spAutoFit/>
          </a:bodyPr>
          <a:lstStyle/>
          <a:p>
            <a:r>
              <a:rPr lang="vi-VN" sz="2000"/>
              <a:t>Dọn rác ở kênh, mương</a:t>
            </a:r>
            <a:r>
              <a:rPr lang="en-US" sz="2000"/>
              <a:t>.</a:t>
            </a:r>
            <a:endParaRPr lang="en-US" sz="2000" dirty="0">
              <a:solidFill>
                <a:srgbClr val="002060"/>
              </a:solidFill>
              <a:latin typeface="UTM Avo" panose="02040603050506020204" pitchFamily="18" charset="0"/>
              <a:cs typeface="Times New Roman" pitchFamily="18" charset="0"/>
            </a:endParaRPr>
          </a:p>
        </p:txBody>
      </p:sp>
      <p:pic>
        <p:nvPicPr>
          <p:cNvPr id="25" name="Picture 14" descr="kim phut"/>
          <p:cNvPicPr>
            <a:picLocks noChangeAspect="1" noChangeArrowheads="1"/>
          </p:cNvPicPr>
          <p:nvPr/>
        </p:nvPicPr>
        <p:blipFill>
          <a:blip r:embed="rId7" cstate="print"/>
          <a:srcRect/>
          <a:stretch>
            <a:fillRect/>
          </a:stretch>
        </p:blipFill>
        <p:spPr bwMode="auto">
          <a:xfrm>
            <a:off x="9182100" y="4287133"/>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8877300" y="3829933"/>
            <a:ext cx="1752600" cy="1768573"/>
          </a:xfrm>
          <a:prstGeom prst="rect">
            <a:avLst/>
          </a:prstGeom>
          <a:noFill/>
        </p:spPr>
      </p:pic>
      <p:sp>
        <p:nvSpPr>
          <p:cNvPr id="26" name="Cloud 25"/>
          <p:cNvSpPr/>
          <p:nvPr/>
        </p:nvSpPr>
        <p:spPr>
          <a:xfrm>
            <a:off x="10020300" y="2991732"/>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rgbClr val="FF0000"/>
                </a:solidFill>
                <a:latin typeface="Times New Roman" pitchFamily="18" charset="0"/>
                <a:cs typeface="Times New Roman" pitchFamily="18" charset="0"/>
              </a:rPr>
              <a:t>HẾT GIỜ</a:t>
            </a:r>
          </a:p>
        </p:txBody>
      </p:sp>
      <p:pic>
        <p:nvPicPr>
          <p:cNvPr id="28" name="Picture 27" descr="112.png"/>
          <p:cNvPicPr>
            <a:picLocks noChangeAspect="1"/>
          </p:cNvPicPr>
          <p:nvPr/>
        </p:nvPicPr>
        <p:blipFill>
          <a:blip r:embed="rId9" cstate="print"/>
          <a:stretch>
            <a:fillRect/>
          </a:stretch>
        </p:blipFill>
        <p:spPr>
          <a:xfrm>
            <a:off x="1295400" y="-304800"/>
            <a:ext cx="9144000" cy="3581400"/>
          </a:xfrm>
          <a:prstGeom prst="rect">
            <a:avLst/>
          </a:prstGeom>
        </p:spPr>
      </p:pic>
      <p:sp>
        <p:nvSpPr>
          <p:cNvPr id="29" name="TextBox 28"/>
          <p:cNvSpPr txBox="1"/>
          <p:nvPr/>
        </p:nvSpPr>
        <p:spPr>
          <a:xfrm>
            <a:off x="3767222" y="784895"/>
            <a:ext cx="4830678" cy="1446550"/>
          </a:xfrm>
          <a:prstGeom prst="rect">
            <a:avLst/>
          </a:prstGeom>
          <a:noFill/>
        </p:spPr>
        <p:txBody>
          <a:bodyPr wrap="square" rtlCol="0">
            <a:spAutoFit/>
          </a:bodyPr>
          <a:lstStyle/>
          <a:p>
            <a:pPr algn="just"/>
            <a:r>
              <a:rPr lang="vi-VN" sz="2200"/>
              <a:t>Câu hỏi 1: Đâu là những hoạt động lao động do nhà trường hoặc địa phương tổ chức mà lứa tuổi của em có thể tham gia?</a:t>
            </a:r>
            <a:endParaRPr lang="en-US" sz="2200" dirty="0">
              <a:latin typeface="UTM Avo" panose="02040603050506020204" pitchFamily="18" charset="0"/>
              <a:cs typeface="Times New Roman" pitchFamily="18" charset="0"/>
            </a:endParaRPr>
          </a:p>
        </p:txBody>
      </p:sp>
      <p:pic>
        <p:nvPicPr>
          <p:cNvPr id="35" name="Picture 34" descr="tich.png"/>
          <p:cNvPicPr>
            <a:picLocks noChangeAspect="1"/>
          </p:cNvPicPr>
          <p:nvPr/>
        </p:nvPicPr>
        <p:blipFill>
          <a:blip r:embed="rId10" cstate="print"/>
          <a:stretch>
            <a:fillRect/>
          </a:stretch>
        </p:blipFill>
        <p:spPr>
          <a:xfrm>
            <a:off x="7446211" y="3177505"/>
            <a:ext cx="723900" cy="723900"/>
          </a:xfrm>
          <a:prstGeom prst="rect">
            <a:avLst/>
          </a:prstGeom>
        </p:spPr>
      </p:pic>
      <p:pic>
        <p:nvPicPr>
          <p:cNvPr id="38" name="Picture 37" descr="sai.png"/>
          <p:cNvPicPr>
            <a:picLocks noChangeAspect="1"/>
          </p:cNvPicPr>
          <p:nvPr/>
        </p:nvPicPr>
        <p:blipFill>
          <a:blip r:embed="rId11" cstate="print"/>
          <a:stretch>
            <a:fillRect/>
          </a:stretch>
        </p:blipFill>
        <p:spPr>
          <a:xfrm>
            <a:off x="7446211" y="6073105"/>
            <a:ext cx="533400" cy="533400"/>
          </a:xfrm>
          <a:prstGeom prst="rect">
            <a:avLst/>
          </a:prstGeom>
        </p:spPr>
      </p:pic>
      <p:sp>
        <p:nvSpPr>
          <p:cNvPr id="39" name="5-Point Star 38">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pic>
        <p:nvPicPr>
          <p:cNvPr id="40" name="Picture 39"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pic>
        <p:nvPicPr>
          <p:cNvPr id="3" name="Picture 2" descr="tich.png">
            <a:extLst>
              <a:ext uri="{FF2B5EF4-FFF2-40B4-BE49-F238E27FC236}">
                <a16:creationId xmlns:a16="http://schemas.microsoft.com/office/drawing/2014/main" id="{3950E8FF-17E3-2A75-E21E-09382E3BA036}"/>
              </a:ext>
            </a:extLst>
          </p:cNvPr>
          <p:cNvPicPr>
            <a:picLocks noChangeAspect="1"/>
          </p:cNvPicPr>
          <p:nvPr/>
        </p:nvPicPr>
        <p:blipFill>
          <a:blip r:embed="rId10" cstate="print"/>
          <a:stretch>
            <a:fillRect/>
          </a:stretch>
        </p:blipFill>
        <p:spPr>
          <a:xfrm>
            <a:off x="7456572" y="3990319"/>
            <a:ext cx="723900" cy="723900"/>
          </a:xfrm>
          <a:prstGeom prst="rect">
            <a:avLst/>
          </a:prstGeom>
        </p:spPr>
      </p:pic>
      <p:pic>
        <p:nvPicPr>
          <p:cNvPr id="4" name="Picture 3" descr="tich.png">
            <a:extLst>
              <a:ext uri="{FF2B5EF4-FFF2-40B4-BE49-F238E27FC236}">
                <a16:creationId xmlns:a16="http://schemas.microsoft.com/office/drawing/2014/main" id="{FC49ABB4-7065-4F54-9511-9197CD80BB80}"/>
              </a:ext>
            </a:extLst>
          </p:cNvPr>
          <p:cNvPicPr>
            <a:picLocks noChangeAspect="1"/>
          </p:cNvPicPr>
          <p:nvPr/>
        </p:nvPicPr>
        <p:blipFill>
          <a:blip r:embed="rId10" cstate="print"/>
          <a:stretch>
            <a:fillRect/>
          </a:stretch>
        </p:blipFill>
        <p:spPr>
          <a:xfrm>
            <a:off x="7408111" y="4989850"/>
            <a:ext cx="723900" cy="7239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26" presetClass="entr" presetSubtype="0" fill="hold" grpId="1"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wipe(down)">
                                      <p:cBhvr>
                                        <p:cTn id="9" dur="580">
                                          <p:stCondLst>
                                            <p:cond delay="0"/>
                                          </p:stCondLst>
                                        </p:cTn>
                                        <p:tgtEl>
                                          <p:spTgt spid="29"/>
                                        </p:tgtEl>
                                      </p:cBhvr>
                                    </p:animEffect>
                                    <p:anim calcmode="lin" valueType="num">
                                      <p:cBhvr>
                                        <p:cTn id="10"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5" dur="26">
                                          <p:stCondLst>
                                            <p:cond delay="650"/>
                                          </p:stCondLst>
                                        </p:cTn>
                                        <p:tgtEl>
                                          <p:spTgt spid="29"/>
                                        </p:tgtEl>
                                      </p:cBhvr>
                                      <p:to x="100000" y="60000"/>
                                    </p:animScale>
                                    <p:animScale>
                                      <p:cBhvr>
                                        <p:cTn id="16" dur="166" decel="50000">
                                          <p:stCondLst>
                                            <p:cond delay="676"/>
                                          </p:stCondLst>
                                        </p:cTn>
                                        <p:tgtEl>
                                          <p:spTgt spid="29"/>
                                        </p:tgtEl>
                                      </p:cBhvr>
                                      <p:to x="100000" y="100000"/>
                                    </p:animScale>
                                    <p:animScale>
                                      <p:cBhvr>
                                        <p:cTn id="17" dur="26">
                                          <p:stCondLst>
                                            <p:cond delay="1312"/>
                                          </p:stCondLst>
                                        </p:cTn>
                                        <p:tgtEl>
                                          <p:spTgt spid="29"/>
                                        </p:tgtEl>
                                      </p:cBhvr>
                                      <p:to x="100000" y="80000"/>
                                    </p:animScale>
                                    <p:animScale>
                                      <p:cBhvr>
                                        <p:cTn id="18" dur="166" decel="50000">
                                          <p:stCondLst>
                                            <p:cond delay="1338"/>
                                          </p:stCondLst>
                                        </p:cTn>
                                        <p:tgtEl>
                                          <p:spTgt spid="29"/>
                                        </p:tgtEl>
                                      </p:cBhvr>
                                      <p:to x="100000" y="100000"/>
                                    </p:animScale>
                                    <p:animScale>
                                      <p:cBhvr>
                                        <p:cTn id="19" dur="26">
                                          <p:stCondLst>
                                            <p:cond delay="1642"/>
                                          </p:stCondLst>
                                        </p:cTn>
                                        <p:tgtEl>
                                          <p:spTgt spid="29"/>
                                        </p:tgtEl>
                                      </p:cBhvr>
                                      <p:to x="100000" y="90000"/>
                                    </p:animScale>
                                    <p:animScale>
                                      <p:cBhvr>
                                        <p:cTn id="20" dur="166" decel="50000">
                                          <p:stCondLst>
                                            <p:cond delay="1668"/>
                                          </p:stCondLst>
                                        </p:cTn>
                                        <p:tgtEl>
                                          <p:spTgt spid="29"/>
                                        </p:tgtEl>
                                      </p:cBhvr>
                                      <p:to x="100000" y="100000"/>
                                    </p:animScale>
                                    <p:animScale>
                                      <p:cBhvr>
                                        <p:cTn id="21" dur="26">
                                          <p:stCondLst>
                                            <p:cond delay="1808"/>
                                          </p:stCondLst>
                                        </p:cTn>
                                        <p:tgtEl>
                                          <p:spTgt spid="29"/>
                                        </p:tgtEl>
                                      </p:cBhvr>
                                      <p:to x="100000" y="95000"/>
                                    </p:animScale>
                                    <p:animScale>
                                      <p:cBhvr>
                                        <p:cTn id="22" dur="166" decel="50000">
                                          <p:stCondLst>
                                            <p:cond delay="1834"/>
                                          </p:stCondLst>
                                        </p:cTn>
                                        <p:tgtEl>
                                          <p:spTgt spid="29"/>
                                        </p:tgtEl>
                                      </p:cBhvr>
                                      <p:to x="100000" y="100000"/>
                                    </p:animScale>
                                  </p:childTnLst>
                                </p:cTn>
                              </p:par>
                              <p:par>
                                <p:cTn id="23" presetID="16" presetClass="entr" presetSubtype="26"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barn(inHorizontal)">
                                      <p:cBhvr>
                                        <p:cTn id="25" dur="500"/>
                                        <p:tgtEl>
                                          <p:spTgt spid="29"/>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arn(inVertical)">
                                      <p:cBhvr>
                                        <p:cTn id="29" dur="500"/>
                                        <p:tgtEl>
                                          <p:spTgt spid="18"/>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arn(inVertical)">
                                      <p:cBhvr>
                                        <p:cTn id="35" dur="500"/>
                                        <p:tgtEl>
                                          <p:spTgt spid="20"/>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arn(inVertical)">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mph" presetSubtype="0" fill="hold" nodeType="clickEffect">
                                  <p:stCondLst>
                                    <p:cond delay="0"/>
                                  </p:stCondLst>
                                  <p:childTnLst>
                                    <p:animRot by="-21600000">
                                      <p:cBhvr>
                                        <p:cTn id="42" dur="15000" fill="hold"/>
                                        <p:tgtEl>
                                          <p:spTgt spid="25"/>
                                        </p:tgtEl>
                                        <p:attrNameLst>
                                          <p:attrName>r</p:attrName>
                                        </p:attrNameLst>
                                      </p:cBhvr>
                                    </p:animRot>
                                  </p:childTnLst>
                                </p:cTn>
                              </p:par>
                            </p:childTnLst>
                          </p:cTn>
                        </p:par>
                        <p:par>
                          <p:cTn id="43" fill="hold">
                            <p:stCondLst>
                              <p:cond delay="15000"/>
                            </p:stCondLst>
                            <p:childTnLst>
                              <p:par>
                                <p:cTn id="44" presetID="1" presetClass="entr" presetSubtype="0"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3" name="Tieng-reng-reng-www_tiengdong_com (mp3cut.net).wav"/>
                                        </p:tgtEl>
                                      </p:cMediaNode>
                                    </p:audio>
                                  </p:subTnLst>
                                </p:cTn>
                              </p:par>
                              <p:par>
                                <p:cTn id="46" presetID="1" presetClass="entr" presetSubtype="0"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7"/>
                                        </p:tgtEl>
                                        <p:attrNameLst>
                                          <p:attrName>fillcolor</p:attrName>
                                        </p:attrNameLst>
                                      </p:cBhvr>
                                      <p:to>
                                        <a:srgbClr val="00B050"/>
                                      </p:to>
                                    </p:animClr>
                                    <p:set>
                                      <p:cBhvr>
                                        <p:cTn id="53" dur="2000" fill="hold"/>
                                        <p:tgtEl>
                                          <p:spTgt spid="7"/>
                                        </p:tgtEl>
                                        <p:attrNameLst>
                                          <p:attrName>fill.type</p:attrName>
                                        </p:attrNameLst>
                                      </p:cBhvr>
                                      <p:to>
                                        <p:strVal val="solid"/>
                                      </p:to>
                                    </p:set>
                                    <p:set>
                                      <p:cBhvr>
                                        <p:cTn id="54" dur="2000" fill="hold"/>
                                        <p:tgtEl>
                                          <p:spTgt spid="7"/>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par>
                                <p:cTn id="55" presetID="1" presetClass="entr" presetSubtype="0"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57" restart="whenNotActive" fill="hold" evtFilter="cancelBubble" nodeType="interactiveSeq">
                <p:stCondLst>
                  <p:cond evt="onClick" delay="0">
                    <p:tgtEl>
                      <p:spTgt spid="17"/>
                    </p:tgtEl>
                  </p:cond>
                </p:stCondLst>
                <p:endSync evt="end" delay="0">
                  <p:rtn val="all"/>
                </p:endSync>
                <p:childTnLst>
                  <p:par>
                    <p:cTn id="58" fill="hold">
                      <p:stCondLst>
                        <p:cond delay="0"/>
                      </p:stCondLst>
                      <p:childTnLst>
                        <p:par>
                          <p:cTn id="59" fill="hold">
                            <p:stCondLst>
                              <p:cond delay="0"/>
                            </p:stCondLst>
                            <p:childTnLst>
                              <p:par>
                                <p:cTn id="60" presetID="1" presetClass="emph" presetSubtype="2" fill="hold" nodeType="clickEffect">
                                  <p:stCondLst>
                                    <p:cond delay="0"/>
                                  </p:stCondLst>
                                  <p:childTnLst>
                                    <p:animClr clrSpc="rgb" dir="cw">
                                      <p:cBhvr>
                                        <p:cTn id="61" dur="2000" fill="hold"/>
                                        <p:tgtEl>
                                          <p:spTgt spid="12"/>
                                        </p:tgtEl>
                                        <p:attrNameLst>
                                          <p:attrName>fillcolor</p:attrName>
                                        </p:attrNameLst>
                                      </p:cBhvr>
                                      <p:to>
                                        <a:srgbClr val="00B050"/>
                                      </p:to>
                                    </p:animClr>
                                    <p:set>
                                      <p:cBhvr>
                                        <p:cTn id="62" dur="2000" fill="hold"/>
                                        <p:tgtEl>
                                          <p:spTgt spid="12"/>
                                        </p:tgtEl>
                                        <p:attrNameLst>
                                          <p:attrName>fill.type</p:attrName>
                                        </p:attrNameLst>
                                      </p:cBhvr>
                                      <p:to>
                                        <p:strVal val="solid"/>
                                      </p:to>
                                    </p:set>
                                    <p:set>
                                      <p:cBhvr>
                                        <p:cTn id="63" dur="2000" fill="hold"/>
                                        <p:tgtEl>
                                          <p:spTgt spid="12"/>
                                        </p:tgtEl>
                                        <p:attrNameLst>
                                          <p:attrName>fill.on</p:attrName>
                                        </p:attrNameLst>
                                      </p:cBhvr>
                                      <p:to>
                                        <p:strVal val="true"/>
                                      </p:to>
                                    </p:set>
                                  </p:childTnLst>
                                  <p:subTnLst>
                                    <p:audio>
                                      <p:cMediaNode>
                                        <p:cTn display="0" masterRel="sameClick">
                                          <p:stCondLst>
                                            <p:cond evt="begin" delay="0">
                                              <p:tn val="60"/>
                                            </p:cond>
                                          </p:stCondLst>
                                          <p:endCondLst>
                                            <p:cond evt="onStopAudio" delay="0">
                                              <p:tgtEl>
                                                <p:sldTgt/>
                                              </p:tgtEl>
                                            </p:cond>
                                          </p:endCondLst>
                                        </p:cTn>
                                        <p:tgtEl>
                                          <p:sndTgt r:embed="rId4" name="applause.wav"/>
                                        </p:tgtEl>
                                      </p:cMediaNode>
                                    </p:audio>
                                  </p:subTnLst>
                                </p:cTn>
                              </p:par>
                              <p:par>
                                <p:cTn id="64" presetID="1" presetClass="entr" presetSubtype="0" fill="hold" nodeType="withEffect">
                                  <p:stCondLst>
                                    <p:cond delay="0"/>
                                  </p:stCondLst>
                                  <p:childTnLst>
                                    <p:set>
                                      <p:cBhvr>
                                        <p:cTn id="65"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66" restart="whenNotActive" fill="hold" evtFilter="cancelBubble" nodeType="interactiveSeq">
                <p:stCondLst>
                  <p:cond evt="onClick" delay="0">
                    <p:tgtEl>
                      <p:spTgt spid="16"/>
                    </p:tgtEl>
                  </p:cond>
                </p:stCondLst>
                <p:endSync evt="end" delay="0">
                  <p:rtn val="all"/>
                </p:endSync>
                <p:childTnLst>
                  <p:par>
                    <p:cTn id="67" fill="hold">
                      <p:stCondLst>
                        <p:cond delay="0"/>
                      </p:stCondLst>
                      <p:childTnLst>
                        <p:par>
                          <p:cTn id="68" fill="hold">
                            <p:stCondLst>
                              <p:cond delay="0"/>
                            </p:stCondLst>
                            <p:childTnLst>
                              <p:par>
                                <p:cTn id="69" presetID="1" presetClass="emph" presetSubtype="2" fill="hold" nodeType="clickEffect">
                                  <p:stCondLst>
                                    <p:cond delay="0"/>
                                  </p:stCondLst>
                                  <p:childTnLst>
                                    <p:animClr clrSpc="rgb" dir="cw">
                                      <p:cBhvr>
                                        <p:cTn id="70" dur="2000" fill="hold"/>
                                        <p:tgtEl>
                                          <p:spTgt spid="11"/>
                                        </p:tgtEl>
                                        <p:attrNameLst>
                                          <p:attrName>fillcolor</p:attrName>
                                        </p:attrNameLst>
                                      </p:cBhvr>
                                      <p:to>
                                        <a:srgbClr val="00B050"/>
                                      </p:to>
                                    </p:animClr>
                                    <p:set>
                                      <p:cBhvr>
                                        <p:cTn id="71" dur="2000" fill="hold"/>
                                        <p:tgtEl>
                                          <p:spTgt spid="11"/>
                                        </p:tgtEl>
                                        <p:attrNameLst>
                                          <p:attrName>fill.type</p:attrName>
                                        </p:attrNameLst>
                                      </p:cBhvr>
                                      <p:to>
                                        <p:strVal val="solid"/>
                                      </p:to>
                                    </p:set>
                                    <p:set>
                                      <p:cBhvr>
                                        <p:cTn id="72" dur="2000" fill="hold"/>
                                        <p:tgtEl>
                                          <p:spTgt spid="11"/>
                                        </p:tgtEl>
                                        <p:attrNameLst>
                                          <p:attrName>fill.on</p:attrName>
                                        </p:attrNameLst>
                                      </p:cBhvr>
                                      <p:to>
                                        <p:strVal val="true"/>
                                      </p:to>
                                    </p:set>
                                  </p:childTnLst>
                                  <p:subTnLst>
                                    <p:audio>
                                      <p:cMediaNode>
                                        <p:cTn display="0" masterRel="sameClick">
                                          <p:stCondLst>
                                            <p:cond evt="begin" delay="0">
                                              <p:tn val="69"/>
                                            </p:cond>
                                          </p:stCondLst>
                                          <p:endCondLst>
                                            <p:cond evt="onStopAudio" delay="0">
                                              <p:tgtEl>
                                                <p:sldTgt/>
                                              </p:tgtEl>
                                            </p:cond>
                                          </p:endCondLst>
                                        </p:cTn>
                                        <p:tgtEl>
                                          <p:sndTgt r:embed="rId4" name="applause.wav"/>
                                        </p:tgtEl>
                                      </p:cMediaNode>
                                    </p:audio>
                                  </p:subTnLst>
                                </p:cTn>
                              </p:par>
                              <p:par>
                                <p:cTn id="73" presetID="1" presetClass="entr" presetSubtype="0" fill="hold" nodeType="withEffect">
                                  <p:stCondLst>
                                    <p:cond delay="0"/>
                                  </p:stCondLst>
                                  <p:childTnLst>
                                    <p:set>
                                      <p:cBhvr>
                                        <p:cTn id="74"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75" restart="whenNotActive" fill="hold" evtFilter="cancelBubble" nodeType="interactiveSeq">
                <p:stCondLst>
                  <p:cond evt="onClick" delay="0">
                    <p:tgtEl>
                      <p:spTgt spid="1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clickEffect">
                                  <p:stCondLst>
                                    <p:cond delay="0"/>
                                  </p:stCondLst>
                                  <p:childTnLst>
                                    <p:animClr clrSpc="rgb" dir="cw">
                                      <p:cBhvr>
                                        <p:cTn id="79" dur="2000" fill="hold"/>
                                        <p:tgtEl>
                                          <p:spTgt spid="13"/>
                                        </p:tgtEl>
                                        <p:attrNameLst>
                                          <p:attrName>fillcolor</p:attrName>
                                        </p:attrNameLst>
                                      </p:cBhvr>
                                      <p:to>
                                        <a:srgbClr val="FF0000"/>
                                      </p:to>
                                    </p:animClr>
                                    <p:set>
                                      <p:cBhvr>
                                        <p:cTn id="80" dur="2000" fill="hold"/>
                                        <p:tgtEl>
                                          <p:spTgt spid="13"/>
                                        </p:tgtEl>
                                        <p:attrNameLst>
                                          <p:attrName>fill.type</p:attrName>
                                        </p:attrNameLst>
                                      </p:cBhvr>
                                      <p:to>
                                        <p:strVal val="solid"/>
                                      </p:to>
                                    </p:set>
                                    <p:set>
                                      <p:cBhvr>
                                        <p:cTn id="81" dur="2000" fill="hold"/>
                                        <p:tgtEl>
                                          <p:spTgt spid="13"/>
                                        </p:tgtEl>
                                        <p:attrNameLst>
                                          <p:attrName>fill.on</p:attrName>
                                        </p:attrNameLst>
                                      </p:cBhvr>
                                      <p:to>
                                        <p:strVal val="true"/>
                                      </p:to>
                                    </p:set>
                                  </p:childTnLst>
                                  <p:subTnLst>
                                    <p:audio>
                                      <p:cMediaNode>
                                        <p:cTn display="0" masterRel="sameClick">
                                          <p:stCondLst>
                                            <p:cond evt="begin" delay="0">
                                              <p:tn val="78"/>
                                            </p:cond>
                                          </p:stCondLst>
                                          <p:endCondLst>
                                            <p:cond evt="onStopAudio" delay="0">
                                              <p:tgtEl>
                                                <p:sldTgt/>
                                              </p:tgtEl>
                                            </p:cond>
                                          </p:endCondLst>
                                        </p:cTn>
                                        <p:tgtEl>
                                          <p:sndTgt r:embed="rId5" name="sai-1.wav"/>
                                        </p:tgtEl>
                                      </p:cMediaNode>
                                    </p:audio>
                                  </p:subTnLst>
                                </p:cTn>
                              </p:par>
                              <p:par>
                                <p:cTn id="82" presetID="1" presetClass="entr" presetSubtype="0" fill="hold" nodeType="with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18" grpId="0"/>
      <p:bldP spid="19" grpId="0"/>
      <p:bldP spid="20" grpId="0"/>
      <p:bldP spid="21" grpId="0"/>
      <p:bldP spid="26" grpId="0" animBg="1"/>
      <p:bldP spid="29" grpId="0"/>
      <p:bldP spid="29"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9943112" y="3687712"/>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4813300" cy="575440"/>
          </a:xfrm>
          <a:prstGeom prst="rect">
            <a:avLst/>
          </a:prstGeom>
        </p:spPr>
      </p:pic>
      <p:sp>
        <p:nvSpPr>
          <p:cNvPr id="7" name="Oval 6"/>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descr="1456.png"/>
          <p:cNvPicPr>
            <a:picLocks noChangeAspect="1"/>
          </p:cNvPicPr>
          <p:nvPr/>
        </p:nvPicPr>
        <p:blipFill>
          <a:blip r:embed="rId7" cstate="print"/>
          <a:stretch>
            <a:fillRect/>
          </a:stretch>
        </p:blipFill>
        <p:spPr>
          <a:xfrm>
            <a:off x="3048000" y="4114800"/>
            <a:ext cx="4813300"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4813300" cy="575440"/>
          </a:xfrm>
          <a:prstGeom prst="rect">
            <a:avLst/>
          </a:prstGeom>
        </p:spPr>
      </p:pic>
      <p:pic>
        <p:nvPicPr>
          <p:cNvPr id="10" name="Picture 9" descr="1456.png"/>
          <p:cNvPicPr>
            <a:picLocks noChangeAspect="1"/>
          </p:cNvPicPr>
          <p:nvPr/>
        </p:nvPicPr>
        <p:blipFill>
          <a:blip r:embed="rId7" cstate="print"/>
          <a:stretch>
            <a:fillRect/>
          </a:stretch>
        </p:blipFill>
        <p:spPr>
          <a:xfrm>
            <a:off x="3047999" y="5968999"/>
            <a:ext cx="4813301" cy="788383"/>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p:cNvSpPr/>
          <p:nvPr/>
        </p:nvSpPr>
        <p:spPr>
          <a:xfrm>
            <a:off x="2133600" y="3124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p:cNvSpPr txBox="1"/>
          <p:nvPr/>
        </p:nvSpPr>
        <p:spPr>
          <a:xfrm>
            <a:off x="2209800" y="60198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D</a:t>
            </a:r>
          </a:p>
        </p:txBody>
      </p:sp>
      <p:sp>
        <p:nvSpPr>
          <p:cNvPr id="15" name="TextBox 14"/>
          <p:cNvSpPr txBox="1"/>
          <p:nvPr/>
        </p:nvSpPr>
        <p:spPr>
          <a:xfrm>
            <a:off x="2209800" y="32004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A</a:t>
            </a:r>
          </a:p>
        </p:txBody>
      </p:sp>
      <p:sp>
        <p:nvSpPr>
          <p:cNvPr id="16" name="TextBox 15"/>
          <p:cNvSpPr txBox="1"/>
          <p:nvPr/>
        </p:nvSpPr>
        <p:spPr>
          <a:xfrm>
            <a:off x="2209800" y="51054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B</a:t>
            </a:r>
          </a:p>
        </p:txBody>
      </p:sp>
      <p:pic>
        <p:nvPicPr>
          <p:cNvPr id="23" name="Picture 22" descr="dongho1"/>
          <p:cNvPicPr>
            <a:picLocks noChangeAspect="1" noChangeArrowheads="1"/>
          </p:cNvPicPr>
          <p:nvPr/>
        </p:nvPicPr>
        <p:blipFill>
          <a:blip r:embed="rId8" cstate="print"/>
          <a:srcRect/>
          <a:stretch>
            <a:fillRect/>
          </a:stretch>
        </p:blipFill>
        <p:spPr bwMode="auto">
          <a:xfrm>
            <a:off x="9638312" y="3230512"/>
            <a:ext cx="1752600" cy="1768573"/>
          </a:xfrm>
          <a:prstGeom prst="rect">
            <a:avLst/>
          </a:prstGeom>
          <a:noFill/>
        </p:spPr>
      </p:pic>
      <p:sp>
        <p:nvSpPr>
          <p:cNvPr id="24" name="Cloud 23"/>
          <p:cNvSpPr/>
          <p:nvPr/>
        </p:nvSpPr>
        <p:spPr>
          <a:xfrm>
            <a:off x="9906000" y="2118545"/>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rgbClr val="FF0000"/>
                </a:solidFill>
                <a:latin typeface="Times New Roman" pitchFamily="18" charset="0"/>
                <a:cs typeface="Times New Roman" pitchFamily="18" charset="0"/>
              </a:rPr>
              <a:t>HẾT GIỜ</a:t>
            </a:r>
          </a:p>
        </p:txBody>
      </p:sp>
      <p:pic>
        <p:nvPicPr>
          <p:cNvPr id="34" name="Picture 33" descr="tich.png"/>
          <p:cNvPicPr>
            <a:picLocks noChangeAspect="1"/>
          </p:cNvPicPr>
          <p:nvPr/>
        </p:nvPicPr>
        <p:blipFill>
          <a:blip r:embed="rId9" cstate="print"/>
          <a:stretch>
            <a:fillRect/>
          </a:stretch>
        </p:blipFill>
        <p:spPr>
          <a:xfrm>
            <a:off x="8192488" y="5905500"/>
            <a:ext cx="723900" cy="723900"/>
          </a:xfrm>
          <a:prstGeom prst="rect">
            <a:avLst/>
          </a:prstGeom>
        </p:spPr>
      </p:pic>
      <p:pic>
        <p:nvPicPr>
          <p:cNvPr id="35" name="Picture 34" descr="sai.png"/>
          <p:cNvPicPr>
            <a:picLocks noChangeAspect="1"/>
          </p:cNvPicPr>
          <p:nvPr/>
        </p:nvPicPr>
        <p:blipFill>
          <a:blip r:embed="rId10" cstate="print"/>
          <a:stretch>
            <a:fillRect/>
          </a:stretch>
        </p:blipFill>
        <p:spPr>
          <a:xfrm>
            <a:off x="8229600" y="3374925"/>
            <a:ext cx="533400" cy="533400"/>
          </a:xfrm>
          <a:prstGeom prst="rect">
            <a:avLst/>
          </a:prstGeom>
        </p:spPr>
      </p:pic>
      <p:pic>
        <p:nvPicPr>
          <p:cNvPr id="36" name="Picture 35" descr="sai.png"/>
          <p:cNvPicPr>
            <a:picLocks noChangeAspect="1"/>
          </p:cNvPicPr>
          <p:nvPr/>
        </p:nvPicPr>
        <p:blipFill>
          <a:blip r:embed="rId10" cstate="print"/>
          <a:stretch>
            <a:fillRect/>
          </a:stretch>
        </p:blipFill>
        <p:spPr>
          <a:xfrm>
            <a:off x="8229600" y="4213125"/>
            <a:ext cx="533400" cy="533400"/>
          </a:xfrm>
          <a:prstGeom prst="rect">
            <a:avLst/>
          </a:prstGeom>
        </p:spPr>
      </p:pic>
      <p:pic>
        <p:nvPicPr>
          <p:cNvPr id="37" name="Picture 36" descr="sai.png"/>
          <p:cNvPicPr>
            <a:picLocks noChangeAspect="1"/>
          </p:cNvPicPr>
          <p:nvPr/>
        </p:nvPicPr>
        <p:blipFill>
          <a:blip r:embed="rId10" cstate="print"/>
          <a:stretch>
            <a:fillRect/>
          </a:stretch>
        </p:blipFill>
        <p:spPr>
          <a:xfrm>
            <a:off x="8229600" y="5203725"/>
            <a:ext cx="533400" cy="533400"/>
          </a:xfrm>
          <a:prstGeom prst="rect">
            <a:avLst/>
          </a:prstGeom>
        </p:spPr>
      </p:pic>
      <p:pic>
        <p:nvPicPr>
          <p:cNvPr id="38" name="Picture 37" descr="112.png"/>
          <p:cNvPicPr>
            <a:picLocks noChangeAspect="1"/>
          </p:cNvPicPr>
          <p:nvPr/>
        </p:nvPicPr>
        <p:blipFill>
          <a:blip r:embed="rId11" cstate="print"/>
          <a:stretch>
            <a:fillRect/>
          </a:stretch>
        </p:blipFill>
        <p:spPr>
          <a:xfrm>
            <a:off x="1295400" y="-304800"/>
            <a:ext cx="9144000" cy="3352800"/>
          </a:xfrm>
          <a:prstGeom prst="rect">
            <a:avLst/>
          </a:prstGeom>
        </p:spPr>
      </p:pic>
      <p:sp>
        <p:nvSpPr>
          <p:cNvPr id="40" name="5-Point Star 39">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pic>
        <p:nvPicPr>
          <p:cNvPr id="41" name="Picture 4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43" name="Picture 42" descr="43b282e5574b9381f3f2c3655d492a4e.png"/>
          <p:cNvPicPr>
            <a:picLocks noChangeAspect="1"/>
          </p:cNvPicPr>
          <p:nvPr/>
        </p:nvPicPr>
        <p:blipFill>
          <a:blip r:embed="rId13" cstate="print"/>
          <a:stretch>
            <a:fillRect/>
          </a:stretch>
        </p:blipFill>
        <p:spPr>
          <a:xfrm>
            <a:off x="1524000" y="3048000"/>
            <a:ext cx="685800" cy="685800"/>
          </a:xfrm>
          <a:prstGeom prst="rect">
            <a:avLst/>
          </a:prstGeom>
        </p:spPr>
      </p:pic>
      <p:pic>
        <p:nvPicPr>
          <p:cNvPr id="44" name="Picture 43"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A572EE5E-58BB-C0FE-3CAA-DE05573D850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TextBox 2">
            <a:extLst>
              <a:ext uri="{FF2B5EF4-FFF2-40B4-BE49-F238E27FC236}">
                <a16:creationId xmlns:a16="http://schemas.microsoft.com/office/drawing/2014/main" id="{0B4B237D-6806-12A2-F391-A70E65B9B3AC}"/>
              </a:ext>
            </a:extLst>
          </p:cNvPr>
          <p:cNvSpPr txBox="1"/>
          <p:nvPr/>
        </p:nvSpPr>
        <p:spPr>
          <a:xfrm>
            <a:off x="3162299" y="6057900"/>
            <a:ext cx="4584700" cy="646331"/>
          </a:xfrm>
          <a:prstGeom prst="rect">
            <a:avLst/>
          </a:prstGeom>
          <a:noFill/>
        </p:spPr>
        <p:txBody>
          <a:bodyPr wrap="square" rtlCol="0">
            <a:spAutoFit/>
          </a:bodyPr>
          <a:lstStyle/>
          <a:p>
            <a:r>
              <a:rPr lang="en-US"/>
              <a:t>Cầm đúng cách, không di chuyển lung tung khi đang sử dụng</a:t>
            </a:r>
            <a:endParaRPr lang="en-US" sz="2800" dirty="0">
              <a:solidFill>
                <a:srgbClr val="002060"/>
              </a:solidFill>
              <a:latin typeface="UTM Avo" panose="02040603050506020204" pitchFamily="18" charset="0"/>
              <a:cs typeface="Times New Roman" pitchFamily="18" charset="0"/>
            </a:endParaRPr>
          </a:p>
        </p:txBody>
      </p:sp>
      <p:sp>
        <p:nvSpPr>
          <p:cNvPr id="4" name="TextBox 3">
            <a:extLst>
              <a:ext uri="{FF2B5EF4-FFF2-40B4-BE49-F238E27FC236}">
                <a16:creationId xmlns:a16="http://schemas.microsoft.com/office/drawing/2014/main" id="{E2C5DB27-A922-08DC-380A-AE8DAECA788A}"/>
              </a:ext>
            </a:extLst>
          </p:cNvPr>
          <p:cNvSpPr txBox="1"/>
          <p:nvPr/>
        </p:nvSpPr>
        <p:spPr>
          <a:xfrm>
            <a:off x="3124200" y="4191000"/>
            <a:ext cx="3276600" cy="400110"/>
          </a:xfrm>
          <a:prstGeom prst="rect">
            <a:avLst/>
          </a:prstGeom>
          <a:noFill/>
        </p:spPr>
        <p:txBody>
          <a:bodyPr wrap="square" rtlCol="0">
            <a:spAutoFit/>
          </a:bodyPr>
          <a:lstStyle/>
          <a:p>
            <a:r>
              <a:rPr lang="en-US" sz="2000"/>
              <a:t>Cầm và chạy nhảy </a:t>
            </a:r>
            <a:endParaRPr lang="en-US" sz="3200" dirty="0">
              <a:solidFill>
                <a:srgbClr val="002060"/>
              </a:solidFill>
              <a:latin typeface="UTM Avo" panose="02040603050506020204" pitchFamily="18" charset="0"/>
              <a:cs typeface="Times New Roman" pitchFamily="18" charset="0"/>
            </a:endParaRPr>
          </a:p>
        </p:txBody>
      </p:sp>
      <p:sp>
        <p:nvSpPr>
          <p:cNvPr id="5" name="TextBox 4">
            <a:extLst>
              <a:ext uri="{FF2B5EF4-FFF2-40B4-BE49-F238E27FC236}">
                <a16:creationId xmlns:a16="http://schemas.microsoft.com/office/drawing/2014/main" id="{1A542ED0-1AC8-0331-2DF8-97C9FE796EFD}"/>
              </a:ext>
            </a:extLst>
          </p:cNvPr>
          <p:cNvSpPr txBox="1"/>
          <p:nvPr/>
        </p:nvSpPr>
        <p:spPr>
          <a:xfrm>
            <a:off x="3124200" y="5170354"/>
            <a:ext cx="3276600" cy="400110"/>
          </a:xfrm>
          <a:prstGeom prst="rect">
            <a:avLst/>
          </a:prstGeom>
          <a:noFill/>
        </p:spPr>
        <p:txBody>
          <a:bodyPr wrap="square" rtlCol="0">
            <a:spAutoFit/>
          </a:bodyPr>
          <a:lstStyle/>
          <a:p>
            <a:r>
              <a:rPr lang="en-US" sz="2000"/>
              <a:t>Cầm trêu bạn</a:t>
            </a:r>
            <a:endParaRPr lang="en-US" sz="3200" dirty="0">
              <a:solidFill>
                <a:srgbClr val="002060"/>
              </a:solidFill>
              <a:latin typeface="UTM Avo" panose="02040603050506020204" pitchFamily="18" charset="0"/>
              <a:cs typeface="Times New Roman" pitchFamily="18" charset="0"/>
            </a:endParaRPr>
          </a:p>
        </p:txBody>
      </p:sp>
      <p:sp>
        <p:nvSpPr>
          <p:cNvPr id="26" name="TextBox 25">
            <a:extLst>
              <a:ext uri="{FF2B5EF4-FFF2-40B4-BE49-F238E27FC236}">
                <a16:creationId xmlns:a16="http://schemas.microsoft.com/office/drawing/2014/main" id="{FDF32FB3-A65E-B4BB-23C0-4962DA716630}"/>
              </a:ext>
            </a:extLst>
          </p:cNvPr>
          <p:cNvSpPr txBox="1"/>
          <p:nvPr/>
        </p:nvSpPr>
        <p:spPr>
          <a:xfrm>
            <a:off x="3454400" y="678375"/>
            <a:ext cx="5638800" cy="1384995"/>
          </a:xfrm>
          <a:prstGeom prst="rect">
            <a:avLst/>
          </a:prstGeom>
          <a:noFill/>
        </p:spPr>
        <p:txBody>
          <a:bodyPr wrap="square" rtlCol="0">
            <a:spAutoFit/>
          </a:bodyPr>
          <a:lstStyle/>
          <a:p>
            <a:pPr algn="ctr"/>
            <a:r>
              <a:rPr lang="en-US" sz="2800"/>
              <a:t>Câu hỏi 2: Khi sử dụng các dụng cụ có đầu nhọn thì em cần làm gì? </a:t>
            </a:r>
            <a:endParaRPr lang="en-US" sz="4000" dirty="0">
              <a:latin typeface="UTM Avo" panose="02040603050506020204" pitchFamily="18" charset="0"/>
              <a:cs typeface="Times New Roman" pitchFamily="18" charset="0"/>
            </a:endParaRPr>
          </a:p>
        </p:txBody>
      </p:sp>
      <p:sp>
        <p:nvSpPr>
          <p:cNvPr id="27" name="TextBox 26">
            <a:extLst>
              <a:ext uri="{FF2B5EF4-FFF2-40B4-BE49-F238E27FC236}">
                <a16:creationId xmlns:a16="http://schemas.microsoft.com/office/drawing/2014/main" id="{0DEA522C-ABA5-E6CF-C282-BF707AD261AB}"/>
              </a:ext>
            </a:extLst>
          </p:cNvPr>
          <p:cNvSpPr txBox="1"/>
          <p:nvPr/>
        </p:nvSpPr>
        <p:spPr>
          <a:xfrm>
            <a:off x="3125188" y="3345395"/>
            <a:ext cx="3999512" cy="400110"/>
          </a:xfrm>
          <a:prstGeom prst="rect">
            <a:avLst/>
          </a:prstGeom>
          <a:noFill/>
        </p:spPr>
        <p:txBody>
          <a:bodyPr wrap="square" rtlCol="0">
            <a:spAutoFit/>
          </a:bodyPr>
          <a:lstStyle/>
          <a:p>
            <a:r>
              <a:rPr lang="en-US" sz="2000"/>
              <a:t>Cầm vào phần đầu nhọn</a:t>
            </a:r>
            <a:endParaRPr lang="en-US" sz="3200" dirty="0">
              <a:solidFill>
                <a:srgbClr val="002060"/>
              </a:solidFill>
              <a:latin typeface="UTM Avo" panose="02040603050506020204" pitchFamily="18"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26" presetClass="entr" presetSubtype="0" fill="hold" grpId="1" nodeType="with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80">
                                          <p:stCondLst>
                                            <p:cond delay="0"/>
                                          </p:stCondLst>
                                        </p:cTn>
                                        <p:tgtEl>
                                          <p:spTgt spid="26"/>
                                        </p:tgtEl>
                                      </p:cBhvr>
                                    </p:animEffect>
                                    <p:anim calcmode="lin" valueType="num">
                                      <p:cBhvr>
                                        <p:cTn id="1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7" dur="26">
                                          <p:stCondLst>
                                            <p:cond delay="650"/>
                                          </p:stCondLst>
                                        </p:cTn>
                                        <p:tgtEl>
                                          <p:spTgt spid="26"/>
                                        </p:tgtEl>
                                      </p:cBhvr>
                                      <p:to x="100000" y="60000"/>
                                    </p:animScale>
                                    <p:animScale>
                                      <p:cBhvr>
                                        <p:cTn id="18" dur="166" decel="50000">
                                          <p:stCondLst>
                                            <p:cond delay="676"/>
                                          </p:stCondLst>
                                        </p:cTn>
                                        <p:tgtEl>
                                          <p:spTgt spid="26"/>
                                        </p:tgtEl>
                                      </p:cBhvr>
                                      <p:to x="100000" y="100000"/>
                                    </p:animScale>
                                    <p:animScale>
                                      <p:cBhvr>
                                        <p:cTn id="19" dur="26">
                                          <p:stCondLst>
                                            <p:cond delay="1312"/>
                                          </p:stCondLst>
                                        </p:cTn>
                                        <p:tgtEl>
                                          <p:spTgt spid="26"/>
                                        </p:tgtEl>
                                      </p:cBhvr>
                                      <p:to x="100000" y="80000"/>
                                    </p:animScale>
                                    <p:animScale>
                                      <p:cBhvr>
                                        <p:cTn id="20" dur="166" decel="50000">
                                          <p:stCondLst>
                                            <p:cond delay="1338"/>
                                          </p:stCondLst>
                                        </p:cTn>
                                        <p:tgtEl>
                                          <p:spTgt spid="26"/>
                                        </p:tgtEl>
                                      </p:cBhvr>
                                      <p:to x="100000" y="100000"/>
                                    </p:animScale>
                                    <p:animScale>
                                      <p:cBhvr>
                                        <p:cTn id="21" dur="26">
                                          <p:stCondLst>
                                            <p:cond delay="1642"/>
                                          </p:stCondLst>
                                        </p:cTn>
                                        <p:tgtEl>
                                          <p:spTgt spid="26"/>
                                        </p:tgtEl>
                                      </p:cBhvr>
                                      <p:to x="100000" y="90000"/>
                                    </p:animScale>
                                    <p:animScale>
                                      <p:cBhvr>
                                        <p:cTn id="22" dur="166" decel="50000">
                                          <p:stCondLst>
                                            <p:cond delay="1668"/>
                                          </p:stCondLst>
                                        </p:cTn>
                                        <p:tgtEl>
                                          <p:spTgt spid="26"/>
                                        </p:tgtEl>
                                      </p:cBhvr>
                                      <p:to x="100000" y="100000"/>
                                    </p:animScale>
                                    <p:animScale>
                                      <p:cBhvr>
                                        <p:cTn id="23" dur="26">
                                          <p:stCondLst>
                                            <p:cond delay="1808"/>
                                          </p:stCondLst>
                                        </p:cTn>
                                        <p:tgtEl>
                                          <p:spTgt spid="26"/>
                                        </p:tgtEl>
                                      </p:cBhvr>
                                      <p:to x="100000" y="95000"/>
                                    </p:animScale>
                                    <p:animScale>
                                      <p:cBhvr>
                                        <p:cTn id="24" dur="166" decel="50000">
                                          <p:stCondLst>
                                            <p:cond delay="1834"/>
                                          </p:stCondLst>
                                        </p:cTn>
                                        <p:tgtEl>
                                          <p:spTgt spid="26"/>
                                        </p:tgtEl>
                                      </p:cBhvr>
                                      <p:to x="100000" y="100000"/>
                                    </p:animScale>
                                  </p:childTnLst>
                                </p:cTn>
                              </p:par>
                              <p:par>
                                <p:cTn id="25" presetID="16" presetClass="entr" presetSubtype="26"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arn(inHorizontal)">
                                      <p:cBhvr>
                                        <p:cTn id="27" dur="500"/>
                                        <p:tgtEl>
                                          <p:spTgt spid="26"/>
                                        </p:tgtEl>
                                      </p:cBhvr>
                                    </p:animEffect>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barn(inVertical)">
                                      <p:cBhvr>
                                        <p:cTn id="31" dur="500"/>
                                        <p:tgtEl>
                                          <p:spTgt spid="27"/>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arn(inVertical)">
                                      <p:cBhvr>
                                        <p:cTn id="34" dur="500"/>
                                        <p:tgtEl>
                                          <p:spTgt spid="4"/>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arn(inVertical)">
                                      <p:cBhvr>
                                        <p:cTn id="37" dur="500"/>
                                        <p:tgtEl>
                                          <p:spTgt spid="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arn(inVertical)">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mph" presetSubtype="0" fill="hold" nodeType="clickEffect">
                                  <p:stCondLst>
                                    <p:cond delay="0"/>
                                  </p:stCondLst>
                                  <p:childTnLst>
                                    <p:animRot by="-21600000">
                                      <p:cBhvr>
                                        <p:cTn id="44" dur="15000" fill="hold"/>
                                        <p:tgtEl>
                                          <p:spTgt spid="25"/>
                                        </p:tgtEl>
                                        <p:attrNameLst>
                                          <p:attrName>r</p:attrName>
                                        </p:attrNameLst>
                                      </p:cBhvr>
                                    </p:animRot>
                                  </p:childTnLst>
                                </p:cTn>
                              </p:par>
                            </p:childTnLst>
                          </p:cTn>
                        </p:par>
                        <p:par>
                          <p:cTn id="45" fill="hold">
                            <p:stCondLst>
                              <p:cond delay="15000"/>
                            </p:stCondLst>
                            <p:childTnLst>
                              <p:par>
                                <p:cTn id="46" presetID="1" presetClass="entr" presetSubtype="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Tieng-reng-reng-www_tiengdong_com (mp3cut.net).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7"/>
                                        </p:tgtEl>
                                        <p:attrNameLst>
                                          <p:attrName>fillcolor</p:attrName>
                                        </p:attrNameLst>
                                      </p:cBhvr>
                                      <p:to>
                                        <a:srgbClr val="00B050"/>
                                      </p:to>
                                    </p:animClr>
                                    <p:set>
                                      <p:cBhvr>
                                        <p:cTn id="53" dur="2000" fill="hold"/>
                                        <p:tgtEl>
                                          <p:spTgt spid="7"/>
                                        </p:tgtEl>
                                        <p:attrNameLst>
                                          <p:attrName>fill.type</p:attrName>
                                        </p:attrNameLst>
                                      </p:cBhvr>
                                      <p:to>
                                        <p:strVal val="solid"/>
                                      </p:to>
                                    </p:set>
                                    <p:set>
                                      <p:cBhvr>
                                        <p:cTn id="54" dur="2000" fill="hold"/>
                                        <p:tgtEl>
                                          <p:spTgt spid="7"/>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voltage.wav"/>
                                        </p:tgtEl>
                                      </p:cMediaNode>
                                    </p:audio>
                                  </p:subTnLst>
                                </p:cTn>
                              </p:par>
                              <p:par>
                                <p:cTn id="55" presetID="1" presetClass="entr" presetSubtype="0" fill="hold"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57" restart="whenNotActive" fill="hold" evtFilter="cancelBubble" nodeType="interactiveSeq">
                <p:stCondLst>
                  <p:cond evt="onClick" delay="0">
                    <p:tgtEl>
                      <p:spTgt spid="17"/>
                    </p:tgtEl>
                  </p:cond>
                </p:stCondLst>
                <p:endSync evt="end" delay="0">
                  <p:rtn val="all"/>
                </p:endSync>
                <p:childTnLst>
                  <p:par>
                    <p:cTn id="58" fill="hold">
                      <p:stCondLst>
                        <p:cond delay="0"/>
                      </p:stCondLst>
                      <p:childTnLst>
                        <p:par>
                          <p:cTn id="59" fill="hold">
                            <p:stCondLst>
                              <p:cond delay="0"/>
                            </p:stCondLst>
                            <p:childTnLst>
                              <p:par>
                                <p:cTn id="60" presetID="1" presetClass="emph" presetSubtype="2" fill="hold" nodeType="clickEffect">
                                  <p:stCondLst>
                                    <p:cond delay="0"/>
                                  </p:stCondLst>
                                  <p:childTnLst>
                                    <p:animClr clrSpc="rgb" dir="cw">
                                      <p:cBhvr>
                                        <p:cTn id="61" dur="2000" fill="hold"/>
                                        <p:tgtEl>
                                          <p:spTgt spid="12"/>
                                        </p:tgtEl>
                                        <p:attrNameLst>
                                          <p:attrName>fillcolor</p:attrName>
                                        </p:attrNameLst>
                                      </p:cBhvr>
                                      <p:to>
                                        <a:schemeClr val="accent2"/>
                                      </p:to>
                                    </p:animClr>
                                    <p:set>
                                      <p:cBhvr>
                                        <p:cTn id="62" dur="2000" fill="hold"/>
                                        <p:tgtEl>
                                          <p:spTgt spid="12"/>
                                        </p:tgtEl>
                                        <p:attrNameLst>
                                          <p:attrName>fill.type</p:attrName>
                                        </p:attrNameLst>
                                      </p:cBhvr>
                                      <p:to>
                                        <p:strVal val="solid"/>
                                      </p:to>
                                    </p:set>
                                    <p:set>
                                      <p:cBhvr>
                                        <p:cTn id="63" dur="2000" fill="hold"/>
                                        <p:tgtEl>
                                          <p:spTgt spid="12"/>
                                        </p:tgtEl>
                                        <p:attrNameLst>
                                          <p:attrName>fill.on</p:attrName>
                                        </p:attrNameLst>
                                      </p:cBhvr>
                                      <p:to>
                                        <p:strVal val="true"/>
                                      </p:to>
                                    </p:set>
                                  </p:childTnLst>
                                  <p:subTnLst>
                                    <p:audio>
                                      <p:cMediaNode>
                                        <p:cTn display="0" masterRel="sameClick">
                                          <p:stCondLst>
                                            <p:cond evt="begin" delay="0">
                                              <p:tn val="60"/>
                                            </p:cond>
                                          </p:stCondLst>
                                          <p:endCondLst>
                                            <p:cond evt="onStopAudio" delay="0">
                                              <p:tgtEl>
                                                <p:sldTgt/>
                                              </p:tgtEl>
                                            </p:cond>
                                          </p:endCondLst>
                                        </p:cTn>
                                        <p:tgtEl>
                                          <p:sndTgt r:embed="rId5" name="sai-1.wav"/>
                                        </p:tgtEl>
                                      </p:cMediaNode>
                                    </p:audio>
                                  </p:subTnLst>
                                </p:cTn>
                              </p:par>
                              <p:par>
                                <p:cTn id="64" presetID="1" presetClass="entr" presetSubtype="0" fill="hold" nodeType="withEffect">
                                  <p:stCondLst>
                                    <p:cond delay="0"/>
                                  </p:stCondLst>
                                  <p:childTnLst>
                                    <p:set>
                                      <p:cBhvr>
                                        <p:cTn id="65"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66" restart="whenNotActive" fill="hold" evtFilter="cancelBubble" nodeType="interactiveSeq">
                <p:stCondLst>
                  <p:cond evt="onClick" delay="0">
                    <p:tgtEl>
                      <p:spTgt spid="16"/>
                    </p:tgtEl>
                  </p:cond>
                </p:stCondLst>
                <p:endSync evt="end" delay="0">
                  <p:rtn val="all"/>
                </p:endSync>
                <p:childTnLst>
                  <p:par>
                    <p:cTn id="67" fill="hold">
                      <p:stCondLst>
                        <p:cond delay="0"/>
                      </p:stCondLst>
                      <p:childTnLst>
                        <p:par>
                          <p:cTn id="68" fill="hold">
                            <p:stCondLst>
                              <p:cond delay="0"/>
                            </p:stCondLst>
                            <p:childTnLst>
                              <p:par>
                                <p:cTn id="69" presetID="1" presetClass="emph" presetSubtype="2" fill="hold" nodeType="clickEffect">
                                  <p:stCondLst>
                                    <p:cond delay="0"/>
                                  </p:stCondLst>
                                  <p:childTnLst>
                                    <p:animClr clrSpc="rgb" dir="cw">
                                      <p:cBhvr>
                                        <p:cTn id="70" dur="2000" fill="hold"/>
                                        <p:tgtEl>
                                          <p:spTgt spid="11"/>
                                        </p:tgtEl>
                                        <p:attrNameLst>
                                          <p:attrName>fillcolor</p:attrName>
                                        </p:attrNameLst>
                                      </p:cBhvr>
                                      <p:to>
                                        <a:schemeClr val="accent2"/>
                                      </p:to>
                                    </p:animClr>
                                    <p:set>
                                      <p:cBhvr>
                                        <p:cTn id="71" dur="2000" fill="hold"/>
                                        <p:tgtEl>
                                          <p:spTgt spid="11"/>
                                        </p:tgtEl>
                                        <p:attrNameLst>
                                          <p:attrName>fill.type</p:attrName>
                                        </p:attrNameLst>
                                      </p:cBhvr>
                                      <p:to>
                                        <p:strVal val="solid"/>
                                      </p:to>
                                    </p:set>
                                    <p:set>
                                      <p:cBhvr>
                                        <p:cTn id="72" dur="2000" fill="hold"/>
                                        <p:tgtEl>
                                          <p:spTgt spid="11"/>
                                        </p:tgtEl>
                                        <p:attrNameLst>
                                          <p:attrName>fill.on</p:attrName>
                                        </p:attrNameLst>
                                      </p:cBhvr>
                                      <p:to>
                                        <p:strVal val="true"/>
                                      </p:to>
                                    </p:set>
                                  </p:childTnLst>
                                  <p:subTnLst>
                                    <p:audio>
                                      <p:cMediaNode>
                                        <p:cTn display="0" masterRel="sameClick">
                                          <p:stCondLst>
                                            <p:cond evt="begin" delay="0">
                                              <p:tn val="69"/>
                                            </p:cond>
                                          </p:stCondLst>
                                          <p:endCondLst>
                                            <p:cond evt="onStopAudio" delay="0">
                                              <p:tgtEl>
                                                <p:sldTgt/>
                                              </p:tgtEl>
                                            </p:cond>
                                          </p:endCondLst>
                                        </p:cTn>
                                        <p:tgtEl>
                                          <p:sndTgt r:embed="rId5" name="sai-1.wav"/>
                                        </p:tgtEl>
                                      </p:cMediaNode>
                                    </p:audio>
                                  </p:subTnLst>
                                </p:cTn>
                              </p:par>
                              <p:par>
                                <p:cTn id="73" presetID="1" presetClass="entr" presetSubtype="0" fill="hold" nodeType="withEffect">
                                  <p:stCondLst>
                                    <p:cond delay="0"/>
                                  </p:stCondLst>
                                  <p:childTnLst>
                                    <p:set>
                                      <p:cBhvr>
                                        <p:cTn id="74"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75" restart="whenNotActive" fill="hold" evtFilter="cancelBubble" nodeType="interactiveSeq">
                <p:stCondLst>
                  <p:cond evt="onClick" delay="0">
                    <p:tgtEl>
                      <p:spTgt spid="15"/>
                    </p:tgtEl>
                  </p:cond>
                </p:stCondLst>
                <p:endSync evt="end" delay="0">
                  <p:rtn val="all"/>
                </p:endSync>
                <p:childTnLst>
                  <p:par>
                    <p:cTn id="76" fill="hold">
                      <p:stCondLst>
                        <p:cond delay="0"/>
                      </p:stCondLst>
                      <p:childTnLst>
                        <p:par>
                          <p:cTn id="77" fill="hold">
                            <p:stCondLst>
                              <p:cond delay="0"/>
                            </p:stCondLst>
                            <p:childTnLst>
                              <p:par>
                                <p:cTn id="78" presetID="1" presetClass="emph" presetSubtype="2" fill="hold" nodeType="clickEffect">
                                  <p:stCondLst>
                                    <p:cond delay="0"/>
                                  </p:stCondLst>
                                  <p:childTnLst>
                                    <p:animClr clrSpc="rgb" dir="cw">
                                      <p:cBhvr>
                                        <p:cTn id="79" dur="2000" fill="hold"/>
                                        <p:tgtEl>
                                          <p:spTgt spid="13"/>
                                        </p:tgtEl>
                                        <p:attrNameLst>
                                          <p:attrName>fillcolor</p:attrName>
                                        </p:attrNameLst>
                                      </p:cBhvr>
                                      <p:to>
                                        <a:schemeClr val="accent2"/>
                                      </p:to>
                                    </p:animClr>
                                    <p:set>
                                      <p:cBhvr>
                                        <p:cTn id="80" dur="2000" fill="hold"/>
                                        <p:tgtEl>
                                          <p:spTgt spid="13"/>
                                        </p:tgtEl>
                                        <p:attrNameLst>
                                          <p:attrName>fill.type</p:attrName>
                                        </p:attrNameLst>
                                      </p:cBhvr>
                                      <p:to>
                                        <p:strVal val="solid"/>
                                      </p:to>
                                    </p:set>
                                    <p:set>
                                      <p:cBhvr>
                                        <p:cTn id="81" dur="2000" fill="hold"/>
                                        <p:tgtEl>
                                          <p:spTgt spid="13"/>
                                        </p:tgtEl>
                                        <p:attrNameLst>
                                          <p:attrName>fill.on</p:attrName>
                                        </p:attrNameLst>
                                      </p:cBhvr>
                                      <p:to>
                                        <p:strVal val="true"/>
                                      </p:to>
                                    </p:set>
                                  </p:childTnLst>
                                  <p:subTnLst>
                                    <p:audio>
                                      <p:cMediaNode>
                                        <p:cTn display="0" masterRel="sameClick">
                                          <p:stCondLst>
                                            <p:cond evt="begin" delay="0">
                                              <p:tn val="78"/>
                                            </p:cond>
                                          </p:stCondLst>
                                          <p:endCondLst>
                                            <p:cond evt="onStopAudio" delay="0">
                                              <p:tgtEl>
                                                <p:sldTgt/>
                                              </p:tgtEl>
                                            </p:cond>
                                          </p:endCondLst>
                                        </p:cTn>
                                        <p:tgtEl>
                                          <p:sndTgt r:embed="rId5" name="sai-1.wav"/>
                                        </p:tgtEl>
                                      </p:cMediaNode>
                                    </p:audio>
                                  </p:subTnLst>
                                </p:cTn>
                              </p:par>
                              <p:par>
                                <p:cTn id="82" presetID="1" presetClass="entr" presetSubtype="0" fill="hold" nodeType="withEffect">
                                  <p:stCondLst>
                                    <p:cond delay="0"/>
                                  </p:stCondLst>
                                  <p:childTnLst>
                                    <p:set>
                                      <p:cBhvr>
                                        <p:cTn id="83"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3" grpId="0"/>
      <p:bldP spid="4" grpId="0"/>
      <p:bldP spid="5" grpId="0"/>
      <p:bldP spid="26" grpId="0"/>
      <p:bldP spid="26" grpId="1"/>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p:cNvSpPr txBox="1"/>
          <p:nvPr/>
        </p:nvSpPr>
        <p:spPr>
          <a:xfrm>
            <a:off x="2209800" y="41910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B</a:t>
            </a:r>
          </a:p>
        </p:txBody>
      </p:sp>
      <p:sp>
        <p:nvSpPr>
          <p:cNvPr id="15" name="TextBox 14"/>
          <p:cNvSpPr txBox="1"/>
          <p:nvPr/>
        </p:nvSpPr>
        <p:spPr>
          <a:xfrm>
            <a:off x="2209800" y="60198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C</a:t>
            </a:r>
          </a:p>
        </p:txBody>
      </p:sp>
      <p:sp>
        <p:nvSpPr>
          <p:cNvPr id="17" name="TextBox 16"/>
          <p:cNvSpPr txBox="1"/>
          <p:nvPr/>
        </p:nvSpPr>
        <p:spPr>
          <a:xfrm>
            <a:off x="2209800" y="32766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rgbClr val="FF0000"/>
                </a:solidFill>
                <a:latin typeface="Times New Roman" pitchFamily="18" charset="0"/>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228600"/>
            <a:ext cx="9144000" cy="3276600"/>
          </a:xfrm>
          <a:prstGeom prst="rect">
            <a:avLst/>
          </a:prstGeom>
        </p:spPr>
      </p:pic>
      <p:pic>
        <p:nvPicPr>
          <p:cNvPr id="33" name="Picture 32" descr="tich.png"/>
          <p:cNvPicPr>
            <a:picLocks noChangeAspect="1"/>
          </p:cNvPicPr>
          <p:nvPr/>
        </p:nvPicPr>
        <p:blipFill>
          <a:blip r:embed="rId10" cstate="print"/>
          <a:stretch>
            <a:fillRect/>
          </a:stretch>
        </p:blipFill>
        <p:spPr>
          <a:xfrm>
            <a:off x="6629400" y="3962400"/>
            <a:ext cx="723900" cy="723900"/>
          </a:xfrm>
          <a:prstGeom prst="rect">
            <a:avLst/>
          </a:prstGeom>
        </p:spPr>
      </p:pic>
      <p:pic>
        <p:nvPicPr>
          <p:cNvPr id="34" name="Picture 33" descr="sai.png"/>
          <p:cNvPicPr>
            <a:picLocks noChangeAspect="1"/>
          </p:cNvPicPr>
          <p:nvPr/>
        </p:nvPicPr>
        <p:blipFill>
          <a:blip r:embed="rId11" cstate="print"/>
          <a:stretch>
            <a:fillRect/>
          </a:stretch>
        </p:blipFill>
        <p:spPr>
          <a:xfrm>
            <a:off x="6629400" y="327660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6629400" y="5105400"/>
            <a:ext cx="533400" cy="533400"/>
          </a:xfrm>
          <a:prstGeom prst="rect">
            <a:avLst/>
          </a:prstGeom>
        </p:spPr>
      </p:pic>
      <p:pic>
        <p:nvPicPr>
          <p:cNvPr id="36" name="Picture 35" descr="sai.png"/>
          <p:cNvPicPr>
            <a:picLocks noChangeAspect="1"/>
          </p:cNvPicPr>
          <p:nvPr/>
        </p:nvPicPr>
        <p:blipFill>
          <a:blip r:embed="rId11" cstate="print"/>
          <a:stretch>
            <a:fillRect/>
          </a:stretch>
        </p:blipFill>
        <p:spPr>
          <a:xfrm>
            <a:off x="6629400" y="5943600"/>
            <a:ext cx="533400" cy="533400"/>
          </a:xfrm>
          <a:prstGeom prst="rect">
            <a:avLst/>
          </a:prstGeom>
        </p:spPr>
      </p:pic>
      <p:sp>
        <p:nvSpPr>
          <p:cNvPr id="32" name="5-Point Star 31">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pic>
        <p:nvPicPr>
          <p:cNvPr id="38" name="Picture 37"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49530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7BDEBCC-C994-44BF-1767-CC0D36EE5D8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436B8B28-6A59-0D1B-CD0E-08C1949DA0AA}"/>
              </a:ext>
            </a:extLst>
          </p:cNvPr>
          <p:cNvSpPr txBox="1"/>
          <p:nvPr/>
        </p:nvSpPr>
        <p:spPr>
          <a:xfrm>
            <a:off x="3200400" y="4229810"/>
            <a:ext cx="3276600" cy="400110"/>
          </a:xfrm>
          <a:prstGeom prst="rect">
            <a:avLst/>
          </a:prstGeom>
          <a:noFill/>
        </p:spPr>
        <p:txBody>
          <a:bodyPr wrap="square" rtlCol="0">
            <a:spAutoFit/>
          </a:bodyPr>
          <a:lstStyle/>
          <a:p>
            <a:r>
              <a:rPr lang="en-US" sz="2000"/>
              <a:t>Vừa ngủ vừa làm việc. </a:t>
            </a:r>
            <a:endParaRPr lang="en-US" sz="3200" dirty="0">
              <a:solidFill>
                <a:srgbClr val="002060"/>
              </a:solidFill>
              <a:latin typeface="UTM Avo" panose="02040603050506020204" pitchFamily="18" charset="0"/>
              <a:cs typeface="Times New Roman" pitchFamily="18" charset="0"/>
            </a:endParaRPr>
          </a:p>
        </p:txBody>
      </p:sp>
      <p:sp>
        <p:nvSpPr>
          <p:cNvPr id="30" name="TextBox 29">
            <a:extLst>
              <a:ext uri="{FF2B5EF4-FFF2-40B4-BE49-F238E27FC236}">
                <a16:creationId xmlns:a16="http://schemas.microsoft.com/office/drawing/2014/main" id="{576E59B6-C363-951C-A2AE-0AEB3756921F}"/>
              </a:ext>
            </a:extLst>
          </p:cNvPr>
          <p:cNvSpPr txBox="1"/>
          <p:nvPr/>
        </p:nvSpPr>
        <p:spPr>
          <a:xfrm>
            <a:off x="3267037" y="3384977"/>
            <a:ext cx="3276600" cy="400110"/>
          </a:xfrm>
          <a:prstGeom prst="rect">
            <a:avLst/>
          </a:prstGeom>
          <a:noFill/>
        </p:spPr>
        <p:txBody>
          <a:bodyPr wrap="square" rtlCol="0">
            <a:spAutoFit/>
          </a:bodyPr>
          <a:lstStyle/>
          <a:p>
            <a:r>
              <a:rPr lang="en-US" sz="2000"/>
              <a:t>Giữ bản thân tỉnh táo.</a:t>
            </a:r>
            <a:endParaRPr lang="en-US" sz="3200" dirty="0">
              <a:solidFill>
                <a:srgbClr val="002060"/>
              </a:solidFill>
              <a:latin typeface="UTM Avo" panose="02040603050506020204" pitchFamily="18" charset="0"/>
              <a:cs typeface="Times New Roman" pitchFamily="18" charset="0"/>
            </a:endParaRPr>
          </a:p>
        </p:txBody>
      </p:sp>
      <p:sp>
        <p:nvSpPr>
          <p:cNvPr id="31" name="TextBox 30">
            <a:extLst>
              <a:ext uri="{FF2B5EF4-FFF2-40B4-BE49-F238E27FC236}">
                <a16:creationId xmlns:a16="http://schemas.microsoft.com/office/drawing/2014/main" id="{AFE524A7-A40C-1BC0-D517-AC467F84DF45}"/>
              </a:ext>
            </a:extLst>
          </p:cNvPr>
          <p:cNvSpPr txBox="1"/>
          <p:nvPr/>
        </p:nvSpPr>
        <p:spPr>
          <a:xfrm>
            <a:off x="3124200" y="5194300"/>
            <a:ext cx="3276600" cy="400110"/>
          </a:xfrm>
          <a:prstGeom prst="rect">
            <a:avLst/>
          </a:prstGeom>
          <a:noFill/>
        </p:spPr>
        <p:txBody>
          <a:bodyPr wrap="square" rtlCol="0">
            <a:spAutoFit/>
          </a:bodyPr>
          <a:lstStyle/>
          <a:p>
            <a:r>
              <a:rPr lang="en-US" sz="2000"/>
              <a:t>Thái độ nghiêm túc. </a:t>
            </a:r>
            <a:endParaRPr lang="en-US" sz="3200" dirty="0">
              <a:solidFill>
                <a:srgbClr val="002060"/>
              </a:solidFill>
              <a:latin typeface="UTM Avo" panose="02040603050506020204" pitchFamily="18" charset="0"/>
              <a:cs typeface="Times New Roman" pitchFamily="18" charset="0"/>
            </a:endParaRPr>
          </a:p>
        </p:txBody>
      </p:sp>
      <p:sp>
        <p:nvSpPr>
          <p:cNvPr id="37" name="TextBox 36">
            <a:extLst>
              <a:ext uri="{FF2B5EF4-FFF2-40B4-BE49-F238E27FC236}">
                <a16:creationId xmlns:a16="http://schemas.microsoft.com/office/drawing/2014/main" id="{CFB8F60B-6D2D-C16F-1014-E4BCF113EAB3}"/>
              </a:ext>
            </a:extLst>
          </p:cNvPr>
          <p:cNvSpPr txBox="1"/>
          <p:nvPr/>
        </p:nvSpPr>
        <p:spPr>
          <a:xfrm>
            <a:off x="3124200" y="6108700"/>
            <a:ext cx="3276600" cy="400110"/>
          </a:xfrm>
          <a:prstGeom prst="rect">
            <a:avLst/>
          </a:prstGeom>
          <a:noFill/>
        </p:spPr>
        <p:txBody>
          <a:bodyPr wrap="square" rtlCol="0">
            <a:spAutoFit/>
          </a:bodyPr>
          <a:lstStyle/>
          <a:p>
            <a:r>
              <a:rPr lang="en-US" sz="2000"/>
              <a:t>Làm việc cẩn thận.</a:t>
            </a:r>
            <a:endParaRPr lang="en-US" sz="3200" dirty="0">
              <a:solidFill>
                <a:srgbClr val="002060"/>
              </a:solidFill>
              <a:latin typeface="UTM Avo" panose="02040603050506020204" pitchFamily="18" charset="0"/>
              <a:cs typeface="Times New Roman" pitchFamily="18" charset="0"/>
            </a:endParaRPr>
          </a:p>
        </p:txBody>
      </p:sp>
      <p:sp>
        <p:nvSpPr>
          <p:cNvPr id="42" name="TextBox 41">
            <a:extLst>
              <a:ext uri="{FF2B5EF4-FFF2-40B4-BE49-F238E27FC236}">
                <a16:creationId xmlns:a16="http://schemas.microsoft.com/office/drawing/2014/main" id="{CE4442BB-7895-3810-67A2-32FD1853A925}"/>
              </a:ext>
            </a:extLst>
          </p:cNvPr>
          <p:cNvSpPr txBox="1"/>
          <p:nvPr/>
        </p:nvSpPr>
        <p:spPr>
          <a:xfrm>
            <a:off x="3492500" y="932646"/>
            <a:ext cx="4838700" cy="954107"/>
          </a:xfrm>
          <a:prstGeom prst="rect">
            <a:avLst/>
          </a:prstGeom>
          <a:noFill/>
        </p:spPr>
        <p:txBody>
          <a:bodyPr wrap="square" rtlCol="0">
            <a:spAutoFit/>
          </a:bodyPr>
          <a:lstStyle/>
          <a:p>
            <a:pPr algn="ctr"/>
            <a:r>
              <a:rPr lang="en-US" sz="2800"/>
              <a:t>Câu hỏi 3: Việc nào không nên làm khi lao động? </a:t>
            </a:r>
            <a:endParaRPr lang="en-US" sz="4000" dirty="0">
              <a:latin typeface="UTM Avo" panose="02040603050506020204" pitchFamily="18"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26" presetClass="entr" presetSubtype="0" fill="hold" grpId="1" nodeType="withEffect">
                                  <p:stCondLst>
                                    <p:cond delay="0"/>
                                  </p:stCondLst>
                                  <p:childTnLst>
                                    <p:set>
                                      <p:cBhvr>
                                        <p:cTn id="8" dur="1" fill="hold">
                                          <p:stCondLst>
                                            <p:cond delay="0"/>
                                          </p:stCondLst>
                                        </p:cTn>
                                        <p:tgtEl>
                                          <p:spTgt spid="42"/>
                                        </p:tgtEl>
                                        <p:attrNameLst>
                                          <p:attrName>style.visibility</p:attrName>
                                        </p:attrNameLst>
                                      </p:cBhvr>
                                      <p:to>
                                        <p:strVal val="visible"/>
                                      </p:to>
                                    </p:set>
                                    <p:animEffect transition="in" filter="wipe(down)">
                                      <p:cBhvr>
                                        <p:cTn id="9" dur="580">
                                          <p:stCondLst>
                                            <p:cond delay="0"/>
                                          </p:stCondLst>
                                        </p:cTn>
                                        <p:tgtEl>
                                          <p:spTgt spid="42"/>
                                        </p:tgtEl>
                                      </p:cBhvr>
                                    </p:animEffect>
                                    <p:anim calcmode="lin" valueType="num">
                                      <p:cBhvr>
                                        <p:cTn id="10"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15" dur="26">
                                          <p:stCondLst>
                                            <p:cond delay="650"/>
                                          </p:stCondLst>
                                        </p:cTn>
                                        <p:tgtEl>
                                          <p:spTgt spid="42"/>
                                        </p:tgtEl>
                                      </p:cBhvr>
                                      <p:to x="100000" y="60000"/>
                                    </p:animScale>
                                    <p:animScale>
                                      <p:cBhvr>
                                        <p:cTn id="16" dur="166" decel="50000">
                                          <p:stCondLst>
                                            <p:cond delay="676"/>
                                          </p:stCondLst>
                                        </p:cTn>
                                        <p:tgtEl>
                                          <p:spTgt spid="42"/>
                                        </p:tgtEl>
                                      </p:cBhvr>
                                      <p:to x="100000" y="100000"/>
                                    </p:animScale>
                                    <p:animScale>
                                      <p:cBhvr>
                                        <p:cTn id="17" dur="26">
                                          <p:stCondLst>
                                            <p:cond delay="1312"/>
                                          </p:stCondLst>
                                        </p:cTn>
                                        <p:tgtEl>
                                          <p:spTgt spid="42"/>
                                        </p:tgtEl>
                                      </p:cBhvr>
                                      <p:to x="100000" y="80000"/>
                                    </p:animScale>
                                    <p:animScale>
                                      <p:cBhvr>
                                        <p:cTn id="18" dur="166" decel="50000">
                                          <p:stCondLst>
                                            <p:cond delay="1338"/>
                                          </p:stCondLst>
                                        </p:cTn>
                                        <p:tgtEl>
                                          <p:spTgt spid="42"/>
                                        </p:tgtEl>
                                      </p:cBhvr>
                                      <p:to x="100000" y="100000"/>
                                    </p:animScale>
                                    <p:animScale>
                                      <p:cBhvr>
                                        <p:cTn id="19" dur="26">
                                          <p:stCondLst>
                                            <p:cond delay="1642"/>
                                          </p:stCondLst>
                                        </p:cTn>
                                        <p:tgtEl>
                                          <p:spTgt spid="42"/>
                                        </p:tgtEl>
                                      </p:cBhvr>
                                      <p:to x="100000" y="90000"/>
                                    </p:animScale>
                                    <p:animScale>
                                      <p:cBhvr>
                                        <p:cTn id="20" dur="166" decel="50000">
                                          <p:stCondLst>
                                            <p:cond delay="1668"/>
                                          </p:stCondLst>
                                        </p:cTn>
                                        <p:tgtEl>
                                          <p:spTgt spid="42"/>
                                        </p:tgtEl>
                                      </p:cBhvr>
                                      <p:to x="100000" y="100000"/>
                                    </p:animScale>
                                    <p:animScale>
                                      <p:cBhvr>
                                        <p:cTn id="21" dur="26">
                                          <p:stCondLst>
                                            <p:cond delay="1808"/>
                                          </p:stCondLst>
                                        </p:cTn>
                                        <p:tgtEl>
                                          <p:spTgt spid="42"/>
                                        </p:tgtEl>
                                      </p:cBhvr>
                                      <p:to x="100000" y="95000"/>
                                    </p:animScale>
                                    <p:animScale>
                                      <p:cBhvr>
                                        <p:cTn id="22" dur="166" decel="50000">
                                          <p:stCondLst>
                                            <p:cond delay="1834"/>
                                          </p:stCondLst>
                                        </p:cTn>
                                        <p:tgtEl>
                                          <p:spTgt spid="42"/>
                                        </p:tgtEl>
                                      </p:cBhvr>
                                      <p:to x="100000" y="100000"/>
                                    </p:animScale>
                                  </p:childTnLst>
                                </p:cTn>
                              </p:par>
                              <p:par>
                                <p:cTn id="23" presetID="16" presetClass="entr" presetSubtype="26"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barn(inHorizontal)">
                                      <p:cBhvr>
                                        <p:cTn id="25" dur="500"/>
                                        <p:tgtEl>
                                          <p:spTgt spid="42"/>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barn(inVertical)">
                                      <p:cBhvr>
                                        <p:cTn id="29" dur="500"/>
                                        <p:tgtEl>
                                          <p:spTgt spid="37"/>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arn(inVertical)">
                                      <p:cBhvr>
                                        <p:cTn id="32" dur="500"/>
                                        <p:tgtEl>
                                          <p:spTgt spid="31"/>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barn(inVertical)">
                                      <p:cBhvr>
                                        <p:cTn id="35" dur="500"/>
                                        <p:tgtEl>
                                          <p:spTgt spid="29"/>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barn(inVertical)">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mph" presetSubtype="0" fill="hold" nodeType="clickEffect">
                                  <p:stCondLst>
                                    <p:cond delay="0"/>
                                  </p:stCondLst>
                                  <p:childTnLst>
                                    <p:animRot by="-21600000">
                                      <p:cBhvr>
                                        <p:cTn id="42" dur="15000" fill="hold"/>
                                        <p:tgtEl>
                                          <p:spTgt spid="25"/>
                                        </p:tgtEl>
                                        <p:attrNameLst>
                                          <p:attrName>r</p:attrName>
                                        </p:attrNameLst>
                                      </p:cBhvr>
                                    </p:animRot>
                                  </p:childTnLst>
                                </p:cTn>
                              </p:par>
                            </p:childTnLst>
                          </p:cTn>
                        </p:par>
                        <p:par>
                          <p:cTn id="43" fill="hold">
                            <p:stCondLst>
                              <p:cond delay="15000"/>
                            </p:stCondLst>
                            <p:childTnLst>
                              <p:par>
                                <p:cTn id="44" presetID="1"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3" name="Tieng-reng-reng-www_tiengdong_com (mp3cut.net).wav"/>
                                        </p:tgtEl>
                                      </p:cMediaNode>
                                    </p:audio>
                                  </p:subTnLst>
                                </p:cTn>
                              </p:par>
                              <p:par>
                                <p:cTn id="46" presetID="1"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2000" fill="hold"/>
                                        <p:tgtEl>
                                          <p:spTgt spid="7"/>
                                        </p:tgtEl>
                                        <p:attrNameLst>
                                          <p:attrName>fillcolor</p:attrName>
                                        </p:attrNameLst>
                                      </p:cBhvr>
                                      <p:to>
                                        <a:srgbClr val="00B050"/>
                                      </p:to>
                                    </p:animClr>
                                    <p:set>
                                      <p:cBhvr>
                                        <p:cTn id="55" dur="2000" fill="hold"/>
                                        <p:tgtEl>
                                          <p:spTgt spid="7"/>
                                        </p:tgtEl>
                                        <p:attrNameLst>
                                          <p:attrName>fill.type</p:attrName>
                                        </p:attrNameLst>
                                      </p:cBhvr>
                                      <p:to>
                                        <p:strVal val="solid"/>
                                      </p:to>
                                    </p:set>
                                    <p:set>
                                      <p:cBhvr>
                                        <p:cTn id="56" dur="2000" fill="hold"/>
                                        <p:tgtEl>
                                          <p:spTgt spid="7"/>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4" name="voltage.wav"/>
                                        </p:tgtEl>
                                      </p:cMediaNode>
                                    </p:audio>
                                  </p:sub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61" restart="whenNotActive" fill="hold" evtFilter="cancelBubble" nodeType="interactiveSeq">
                <p:stCondLst>
                  <p:cond evt="onClick" delay="0">
                    <p:tgtEl>
                      <p:spTgt spid="17"/>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clickEffect">
                                  <p:stCondLst>
                                    <p:cond delay="0"/>
                                  </p:stCondLst>
                                  <p:childTnLst>
                                    <p:animClr clrSpc="rgb" dir="cw">
                                      <p:cBhvr>
                                        <p:cTn id="65" dur="2000" fill="hold"/>
                                        <p:tgtEl>
                                          <p:spTgt spid="12"/>
                                        </p:tgtEl>
                                        <p:attrNameLst>
                                          <p:attrName>fillcolor</p:attrName>
                                        </p:attrNameLst>
                                      </p:cBhvr>
                                      <p:to>
                                        <a:schemeClr val="accent2"/>
                                      </p:to>
                                    </p:animClr>
                                    <p:set>
                                      <p:cBhvr>
                                        <p:cTn id="66" dur="2000" fill="hold"/>
                                        <p:tgtEl>
                                          <p:spTgt spid="12"/>
                                        </p:tgtEl>
                                        <p:attrNameLst>
                                          <p:attrName>fill.type</p:attrName>
                                        </p:attrNameLst>
                                      </p:cBhvr>
                                      <p:to>
                                        <p:strVal val="solid"/>
                                      </p:to>
                                    </p:set>
                                    <p:set>
                                      <p:cBhvr>
                                        <p:cTn id="67" dur="2000" fill="hold"/>
                                        <p:tgtEl>
                                          <p:spTgt spid="12"/>
                                        </p:tgtEl>
                                        <p:attrNameLst>
                                          <p:attrName>fill.on</p:attrName>
                                        </p:attrNameLst>
                                      </p:cBhvr>
                                      <p:to>
                                        <p:strVal val="true"/>
                                      </p:to>
                                    </p:set>
                                  </p:childTnLst>
                                  <p:subTnLst>
                                    <p:audio>
                                      <p:cMediaNode>
                                        <p:cTn display="0" masterRel="sameClick">
                                          <p:stCondLst>
                                            <p:cond evt="begin" delay="0">
                                              <p:tn val="64"/>
                                            </p:cond>
                                          </p:stCondLst>
                                          <p:endCondLst>
                                            <p:cond evt="onStopAudio" delay="0">
                                              <p:tgtEl>
                                                <p:sldTgt/>
                                              </p:tgtEl>
                                            </p:cond>
                                          </p:endCondLst>
                                        </p:cTn>
                                        <p:tgtEl>
                                          <p:sndTgt r:embed="rId5" name="sai-1.wav"/>
                                        </p:tgtEl>
                                      </p:cMediaNode>
                                    </p:audio>
                                  </p:subTnLst>
                                </p:cTn>
                              </p:par>
                              <p:par>
                                <p:cTn id="68" presetID="1" presetClass="entr" presetSubtype="0" fill="hold" nodeType="withEffect">
                                  <p:stCondLst>
                                    <p:cond delay="0"/>
                                  </p:stCondLst>
                                  <p:childTnLst>
                                    <p:set>
                                      <p:cBhvr>
                                        <p:cTn id="69"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70" restart="whenNotActive" fill="hold" evtFilter="cancelBubble" nodeType="interactiveSeq">
                <p:stCondLst>
                  <p:cond evt="onClick" delay="0">
                    <p:tgtEl>
                      <p:spTgt spid="16"/>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000" fill="hold"/>
                                        <p:tgtEl>
                                          <p:spTgt spid="11"/>
                                        </p:tgtEl>
                                        <p:attrNameLst>
                                          <p:attrName>fillcolor</p:attrName>
                                        </p:attrNameLst>
                                      </p:cBhvr>
                                      <p:to>
                                        <a:schemeClr val="accent2"/>
                                      </p:to>
                                    </p:animClr>
                                    <p:set>
                                      <p:cBhvr>
                                        <p:cTn id="75" dur="2000" fill="hold"/>
                                        <p:tgtEl>
                                          <p:spTgt spid="11"/>
                                        </p:tgtEl>
                                        <p:attrNameLst>
                                          <p:attrName>fill.type</p:attrName>
                                        </p:attrNameLst>
                                      </p:cBhvr>
                                      <p:to>
                                        <p:strVal val="solid"/>
                                      </p:to>
                                    </p:set>
                                    <p:set>
                                      <p:cBhvr>
                                        <p:cTn id="76" dur="2000" fill="hold"/>
                                        <p:tgtEl>
                                          <p:spTgt spid="11"/>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5" name="sai-1.wav"/>
                                        </p:tgtEl>
                                      </p:cMediaNode>
                                    </p:audio>
                                  </p:subTnLst>
                                </p:cTn>
                              </p:par>
                              <p:par>
                                <p:cTn id="77" presetID="1" presetClass="entr" presetSubtype="0" fill="hold" nodeType="withEffect">
                                  <p:stCondLst>
                                    <p:cond delay="0"/>
                                  </p:stCondLst>
                                  <p:childTnLst>
                                    <p:set>
                                      <p:cBhvr>
                                        <p:cTn id="7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79" restart="whenNotActive" fill="hold" evtFilter="cancelBubble" nodeType="interactiveSeq">
                <p:stCondLst>
                  <p:cond evt="onClick" delay="0">
                    <p:tgtEl>
                      <p:spTgt spid="15"/>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000" fill="hold"/>
                                        <p:tgtEl>
                                          <p:spTgt spid="13"/>
                                        </p:tgtEl>
                                        <p:attrNameLst>
                                          <p:attrName>fillcolor</p:attrName>
                                        </p:attrNameLst>
                                      </p:cBhvr>
                                      <p:to>
                                        <a:schemeClr val="accent2"/>
                                      </p:to>
                                    </p:animClr>
                                    <p:set>
                                      <p:cBhvr>
                                        <p:cTn id="84" dur="2000" fill="hold"/>
                                        <p:tgtEl>
                                          <p:spTgt spid="13"/>
                                        </p:tgtEl>
                                        <p:attrNameLst>
                                          <p:attrName>fill.type</p:attrName>
                                        </p:attrNameLst>
                                      </p:cBhvr>
                                      <p:to>
                                        <p:strVal val="solid"/>
                                      </p:to>
                                    </p:set>
                                    <p:set>
                                      <p:cBhvr>
                                        <p:cTn id="85" dur="2000" fill="hold"/>
                                        <p:tgtEl>
                                          <p:spTgt spid="13"/>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5" name="sai-1.wav"/>
                                        </p:tgtEl>
                                      </p:cMediaNode>
                                    </p:audio>
                                  </p:subTnLst>
                                </p:cTn>
                              </p:par>
                              <p:par>
                                <p:cTn id="86" presetID="1" presetClass="entr" presetSubtype="0" fill="hold" nodeType="withEffect">
                                  <p:stCondLst>
                                    <p:cond delay="0"/>
                                  </p:stCondLst>
                                  <p:childTnLst>
                                    <p:set>
                                      <p:cBhvr>
                                        <p:cTn id="8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29" grpId="0"/>
      <p:bldP spid="30" grpId="0"/>
      <p:bldP spid="31" grpId="0"/>
      <p:bldP spid="37" grpId="0"/>
      <p:bldP spid="42" grpId="0"/>
      <p:bldP spid="42"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9448800" y="4022449"/>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4743448" cy="575440"/>
          </a:xfrm>
          <a:prstGeom prst="rect">
            <a:avLst/>
          </a:prstGeom>
        </p:spPr>
      </p:pic>
      <p:sp>
        <p:nvSpPr>
          <p:cNvPr id="7" name="Oval 6"/>
          <p:cNvSpPr/>
          <p:nvPr/>
        </p:nvSpPr>
        <p:spPr>
          <a:xfrm>
            <a:off x="2133600" y="5105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descr="1456.png"/>
          <p:cNvPicPr>
            <a:picLocks noChangeAspect="1"/>
          </p:cNvPicPr>
          <p:nvPr/>
        </p:nvPicPr>
        <p:blipFill>
          <a:blip r:embed="rId7" cstate="print"/>
          <a:stretch>
            <a:fillRect/>
          </a:stretch>
        </p:blipFill>
        <p:spPr>
          <a:xfrm>
            <a:off x="3048000" y="4114800"/>
            <a:ext cx="4743448" cy="575440"/>
          </a:xfrm>
          <a:prstGeom prst="rect">
            <a:avLst/>
          </a:prstGeom>
        </p:spPr>
      </p:pic>
      <p:pic>
        <p:nvPicPr>
          <p:cNvPr id="9" name="Picture 8" descr="1456.png"/>
          <p:cNvPicPr>
            <a:picLocks noChangeAspect="1"/>
          </p:cNvPicPr>
          <p:nvPr/>
        </p:nvPicPr>
        <p:blipFill>
          <a:blip r:embed="rId7" cstate="print"/>
          <a:stretch>
            <a:fillRect/>
          </a:stretch>
        </p:blipFill>
        <p:spPr>
          <a:xfrm>
            <a:off x="3047999" y="5105400"/>
            <a:ext cx="4743449"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4743450" cy="575440"/>
          </a:xfrm>
          <a:prstGeom prst="rect">
            <a:avLst/>
          </a:prstGeom>
        </p:spPr>
      </p:pic>
      <p:sp>
        <p:nvSpPr>
          <p:cNvPr id="11" name="Oval 10"/>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p:cNvSpPr txBox="1"/>
          <p:nvPr/>
        </p:nvSpPr>
        <p:spPr>
          <a:xfrm>
            <a:off x="2209800" y="51816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C</a:t>
            </a:r>
          </a:p>
        </p:txBody>
      </p:sp>
      <p:sp>
        <p:nvSpPr>
          <p:cNvPr id="15" name="TextBox 14"/>
          <p:cNvSpPr txBox="1"/>
          <p:nvPr/>
        </p:nvSpPr>
        <p:spPr>
          <a:xfrm>
            <a:off x="2209800" y="60198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D</a:t>
            </a:r>
          </a:p>
        </p:txBody>
      </p:sp>
      <p:sp>
        <p:nvSpPr>
          <p:cNvPr id="16" name="TextBox 15"/>
          <p:cNvSpPr txBox="1"/>
          <p:nvPr/>
        </p:nvSpPr>
        <p:spPr>
          <a:xfrm>
            <a:off x="2209800" y="41910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B</a:t>
            </a:r>
          </a:p>
        </p:txBody>
      </p:sp>
      <p:sp>
        <p:nvSpPr>
          <p:cNvPr id="17" name="TextBox 16"/>
          <p:cNvSpPr txBox="1"/>
          <p:nvPr/>
        </p:nvSpPr>
        <p:spPr>
          <a:xfrm>
            <a:off x="2209800" y="3276600"/>
            <a:ext cx="457200" cy="523220"/>
          </a:xfrm>
          <a:prstGeom prst="rect">
            <a:avLst/>
          </a:prstGeom>
          <a:noFill/>
        </p:spPr>
        <p:txBody>
          <a:bodyPr wrap="square" rtlCol="0">
            <a:spAutoFit/>
          </a:bodyPr>
          <a:lstStyle/>
          <a:p>
            <a:r>
              <a:rPr lang="en-US" sz="2800" b="1" dirty="0">
                <a:latin typeface="Times New Roman" pitchFamily="18" charset="0"/>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9144000" y="3565249"/>
            <a:ext cx="1752600" cy="1768573"/>
          </a:xfrm>
          <a:prstGeom prst="rect">
            <a:avLst/>
          </a:prstGeom>
          <a:noFill/>
        </p:spPr>
      </p:pic>
      <p:sp>
        <p:nvSpPr>
          <p:cNvPr id="24" name="Cloud 23"/>
          <p:cNvSpPr/>
          <p:nvPr/>
        </p:nvSpPr>
        <p:spPr>
          <a:xfrm>
            <a:off x="10287000" y="2727048"/>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solidFill>
                  <a:srgbClr val="FF0000"/>
                </a:solidFill>
                <a:latin typeface="Times New Roman" pitchFamily="18" charset="0"/>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0"/>
            <a:ext cx="9296400" cy="3200400"/>
          </a:xfrm>
          <a:prstGeom prst="rect">
            <a:avLst/>
          </a:prstGeom>
        </p:spPr>
      </p:pic>
      <p:pic>
        <p:nvPicPr>
          <p:cNvPr id="32" name="Picture 31" descr="tich.png"/>
          <p:cNvPicPr>
            <a:picLocks noChangeAspect="1"/>
          </p:cNvPicPr>
          <p:nvPr/>
        </p:nvPicPr>
        <p:blipFill>
          <a:blip r:embed="rId10" cstate="print"/>
          <a:stretch>
            <a:fillRect/>
          </a:stretch>
        </p:blipFill>
        <p:spPr>
          <a:xfrm>
            <a:off x="7848600" y="3159008"/>
            <a:ext cx="723900" cy="723900"/>
          </a:xfrm>
          <a:prstGeom prst="rect">
            <a:avLst/>
          </a:prstGeom>
        </p:spPr>
      </p:pic>
      <p:pic>
        <p:nvPicPr>
          <p:cNvPr id="34" name="Picture 33" descr="sai.png"/>
          <p:cNvPicPr>
            <a:picLocks noChangeAspect="1"/>
          </p:cNvPicPr>
          <p:nvPr/>
        </p:nvPicPr>
        <p:blipFill>
          <a:blip r:embed="rId11" cstate="print"/>
          <a:stretch>
            <a:fillRect/>
          </a:stretch>
        </p:blipFill>
        <p:spPr>
          <a:xfrm>
            <a:off x="7943850" y="4156840"/>
            <a:ext cx="533400" cy="533400"/>
          </a:xfrm>
          <a:prstGeom prst="rect">
            <a:avLst/>
          </a:prstGeom>
        </p:spPr>
      </p:pic>
      <p:sp>
        <p:nvSpPr>
          <p:cNvPr id="37" name="5-Point Star 36">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pic>
        <p:nvPicPr>
          <p:cNvPr id="38" name="Picture 37" descr="43b282e5574b9381f3f2c3655d492a4e.png"/>
          <p:cNvPicPr>
            <a:picLocks noChangeAspect="1"/>
          </p:cNvPicPr>
          <p:nvPr/>
        </p:nvPicPr>
        <p:blipFill>
          <a:blip r:embed="rId13" cstate="print"/>
          <a:stretch>
            <a:fillRect/>
          </a:stretch>
        </p:blipFill>
        <p:spPr>
          <a:xfrm>
            <a:off x="1524000" y="41148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1054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1B7755AC-8434-0FDF-0A8A-D52CAACF43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0224590B-2CA5-39D7-41ED-AA7362436CFF}"/>
              </a:ext>
            </a:extLst>
          </p:cNvPr>
          <p:cNvSpPr txBox="1"/>
          <p:nvPr/>
        </p:nvSpPr>
        <p:spPr>
          <a:xfrm>
            <a:off x="3166310" y="5181600"/>
            <a:ext cx="4625139" cy="369332"/>
          </a:xfrm>
          <a:prstGeom prst="rect">
            <a:avLst/>
          </a:prstGeom>
          <a:noFill/>
        </p:spPr>
        <p:txBody>
          <a:bodyPr wrap="square" rtlCol="0">
            <a:spAutoFit/>
          </a:bodyPr>
          <a:lstStyle/>
          <a:p>
            <a:r>
              <a:rPr lang="vi-VN"/>
              <a:t>Bấm nút tắt nguồn trước khi rút ổ điện</a:t>
            </a:r>
            <a:r>
              <a:rPr lang="en-US"/>
              <a:t>.</a:t>
            </a:r>
            <a:endParaRPr lang="en-US" sz="2800" dirty="0">
              <a:solidFill>
                <a:srgbClr val="002060"/>
              </a:solidFill>
              <a:latin typeface="UTM Avo" panose="02040603050506020204" pitchFamily="18" charset="0"/>
              <a:cs typeface="Times New Roman" pitchFamily="18" charset="0"/>
            </a:endParaRPr>
          </a:p>
        </p:txBody>
      </p:sp>
      <p:sp>
        <p:nvSpPr>
          <p:cNvPr id="30" name="TextBox 29">
            <a:extLst>
              <a:ext uri="{FF2B5EF4-FFF2-40B4-BE49-F238E27FC236}">
                <a16:creationId xmlns:a16="http://schemas.microsoft.com/office/drawing/2014/main" id="{6C5A6DD7-E627-7065-FDE0-4A1583D95583}"/>
              </a:ext>
            </a:extLst>
          </p:cNvPr>
          <p:cNvSpPr txBox="1"/>
          <p:nvPr/>
        </p:nvSpPr>
        <p:spPr>
          <a:xfrm>
            <a:off x="3124200" y="4191000"/>
            <a:ext cx="3276600" cy="400110"/>
          </a:xfrm>
          <a:prstGeom prst="rect">
            <a:avLst/>
          </a:prstGeom>
          <a:noFill/>
        </p:spPr>
        <p:txBody>
          <a:bodyPr wrap="square" rtlCol="0">
            <a:spAutoFit/>
          </a:bodyPr>
          <a:lstStyle/>
          <a:p>
            <a:r>
              <a:rPr lang="vi-VN" sz="2000"/>
              <a:t>Để tay ướt khi sử dụng</a:t>
            </a:r>
            <a:r>
              <a:rPr lang="en-US" sz="2000"/>
              <a:t>.</a:t>
            </a:r>
            <a:endParaRPr lang="en-US" sz="3200" dirty="0">
              <a:solidFill>
                <a:srgbClr val="002060"/>
              </a:solidFill>
              <a:latin typeface="UTM Avo" panose="02040603050506020204" pitchFamily="18" charset="0"/>
              <a:cs typeface="Times New Roman" pitchFamily="18" charset="0"/>
            </a:endParaRPr>
          </a:p>
        </p:txBody>
      </p:sp>
      <p:sp>
        <p:nvSpPr>
          <p:cNvPr id="36" name="TextBox 35">
            <a:extLst>
              <a:ext uri="{FF2B5EF4-FFF2-40B4-BE49-F238E27FC236}">
                <a16:creationId xmlns:a16="http://schemas.microsoft.com/office/drawing/2014/main" id="{3F221996-A739-4693-6ED2-CA47249504E6}"/>
              </a:ext>
            </a:extLst>
          </p:cNvPr>
          <p:cNvSpPr txBox="1"/>
          <p:nvPr/>
        </p:nvSpPr>
        <p:spPr>
          <a:xfrm>
            <a:off x="3124200" y="6019800"/>
            <a:ext cx="4819650" cy="369332"/>
          </a:xfrm>
          <a:prstGeom prst="rect">
            <a:avLst/>
          </a:prstGeom>
          <a:noFill/>
        </p:spPr>
        <p:txBody>
          <a:bodyPr wrap="square" rtlCol="0">
            <a:spAutoFit/>
          </a:bodyPr>
          <a:lstStyle/>
          <a:p>
            <a:r>
              <a:rPr lang="en-US"/>
              <a:t>Chú ý phần dây hở để tránh bị hở điện.</a:t>
            </a:r>
            <a:endParaRPr lang="en-US" sz="2800" dirty="0">
              <a:solidFill>
                <a:srgbClr val="002060"/>
              </a:solidFill>
              <a:latin typeface="UTM Avo" panose="02040603050506020204" pitchFamily="18" charset="0"/>
              <a:cs typeface="Times New Roman" pitchFamily="18" charset="0"/>
            </a:endParaRPr>
          </a:p>
        </p:txBody>
      </p:sp>
      <p:sp>
        <p:nvSpPr>
          <p:cNvPr id="42" name="TextBox 41">
            <a:extLst>
              <a:ext uri="{FF2B5EF4-FFF2-40B4-BE49-F238E27FC236}">
                <a16:creationId xmlns:a16="http://schemas.microsoft.com/office/drawing/2014/main" id="{BDED95D4-3958-F60F-9DDA-9ECABE839499}"/>
              </a:ext>
            </a:extLst>
          </p:cNvPr>
          <p:cNvSpPr txBox="1"/>
          <p:nvPr/>
        </p:nvSpPr>
        <p:spPr>
          <a:xfrm>
            <a:off x="3556000" y="991069"/>
            <a:ext cx="4787900" cy="1200329"/>
          </a:xfrm>
          <a:prstGeom prst="rect">
            <a:avLst/>
          </a:prstGeom>
          <a:noFill/>
        </p:spPr>
        <p:txBody>
          <a:bodyPr wrap="square" rtlCol="0">
            <a:spAutoFit/>
          </a:bodyPr>
          <a:lstStyle/>
          <a:p>
            <a:pPr algn="just"/>
            <a:r>
              <a:rPr lang="en-US" sz="2400"/>
              <a:t>Câu hỏi 4: Chọn những đáp án đúng. Khi sử dụng đồ điện thì em cần làm gì? </a:t>
            </a:r>
            <a:endParaRPr lang="en-US" sz="2400" dirty="0">
              <a:cs typeface="Times New Roman" pitchFamily="18" charset="0"/>
            </a:endParaRPr>
          </a:p>
        </p:txBody>
      </p:sp>
      <p:sp>
        <p:nvSpPr>
          <p:cNvPr id="43" name="TextBox 42">
            <a:extLst>
              <a:ext uri="{FF2B5EF4-FFF2-40B4-BE49-F238E27FC236}">
                <a16:creationId xmlns:a16="http://schemas.microsoft.com/office/drawing/2014/main" id="{D64C8E7F-50F7-8999-45CD-9230D4F1937A}"/>
              </a:ext>
            </a:extLst>
          </p:cNvPr>
          <p:cNvSpPr txBox="1"/>
          <p:nvPr/>
        </p:nvSpPr>
        <p:spPr>
          <a:xfrm>
            <a:off x="3206750" y="3373464"/>
            <a:ext cx="4197350" cy="400110"/>
          </a:xfrm>
          <a:prstGeom prst="rect">
            <a:avLst/>
          </a:prstGeom>
          <a:noFill/>
        </p:spPr>
        <p:txBody>
          <a:bodyPr wrap="square" rtlCol="0">
            <a:spAutoFit/>
          </a:bodyPr>
          <a:lstStyle/>
          <a:p>
            <a:r>
              <a:rPr lang="en-US" sz="2000"/>
              <a:t>Cầm vào phần cách điện.</a:t>
            </a:r>
            <a:endParaRPr lang="en-US" sz="3200" dirty="0">
              <a:solidFill>
                <a:srgbClr val="002060"/>
              </a:solidFill>
              <a:latin typeface="UTM Avo" panose="02040603050506020204" pitchFamily="18" charset="0"/>
              <a:cs typeface="Times New Roman" pitchFamily="18" charset="0"/>
            </a:endParaRPr>
          </a:p>
        </p:txBody>
      </p:sp>
      <p:pic>
        <p:nvPicPr>
          <p:cNvPr id="3" name="Picture 2" descr="tich.png">
            <a:extLst>
              <a:ext uri="{FF2B5EF4-FFF2-40B4-BE49-F238E27FC236}">
                <a16:creationId xmlns:a16="http://schemas.microsoft.com/office/drawing/2014/main" id="{F896CF52-1FED-B4CF-2678-1AA93C7CA99D}"/>
              </a:ext>
            </a:extLst>
          </p:cNvPr>
          <p:cNvPicPr>
            <a:picLocks noChangeAspect="1"/>
          </p:cNvPicPr>
          <p:nvPr/>
        </p:nvPicPr>
        <p:blipFill>
          <a:blip r:embed="rId10" cstate="print"/>
          <a:stretch>
            <a:fillRect/>
          </a:stretch>
        </p:blipFill>
        <p:spPr>
          <a:xfrm>
            <a:off x="7954209" y="4956940"/>
            <a:ext cx="723900" cy="723900"/>
          </a:xfrm>
          <a:prstGeom prst="rect">
            <a:avLst/>
          </a:prstGeom>
        </p:spPr>
      </p:pic>
      <p:pic>
        <p:nvPicPr>
          <p:cNvPr id="4" name="Picture 3" descr="tich.png">
            <a:extLst>
              <a:ext uri="{FF2B5EF4-FFF2-40B4-BE49-F238E27FC236}">
                <a16:creationId xmlns:a16="http://schemas.microsoft.com/office/drawing/2014/main" id="{BCD3437C-82EA-9D9A-7738-1BABDBD3C39D}"/>
              </a:ext>
            </a:extLst>
          </p:cNvPr>
          <p:cNvPicPr>
            <a:picLocks noChangeAspect="1"/>
          </p:cNvPicPr>
          <p:nvPr/>
        </p:nvPicPr>
        <p:blipFill>
          <a:blip r:embed="rId10" cstate="print"/>
          <a:stretch>
            <a:fillRect/>
          </a:stretch>
        </p:blipFill>
        <p:spPr>
          <a:xfrm>
            <a:off x="7943850" y="5742920"/>
            <a:ext cx="723900" cy="7239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26" presetClass="entr" presetSubtype="0" fill="hold" grpId="1" nodeType="withEffect">
                                  <p:stCondLst>
                                    <p:cond delay="0"/>
                                  </p:stCondLst>
                                  <p:childTnLst>
                                    <p:set>
                                      <p:cBhvr>
                                        <p:cTn id="8" dur="1" fill="hold">
                                          <p:stCondLst>
                                            <p:cond delay="0"/>
                                          </p:stCondLst>
                                        </p:cTn>
                                        <p:tgtEl>
                                          <p:spTgt spid="42"/>
                                        </p:tgtEl>
                                        <p:attrNameLst>
                                          <p:attrName>style.visibility</p:attrName>
                                        </p:attrNameLst>
                                      </p:cBhvr>
                                      <p:to>
                                        <p:strVal val="visible"/>
                                      </p:to>
                                    </p:set>
                                    <p:animEffect transition="in" filter="wipe(down)">
                                      <p:cBhvr>
                                        <p:cTn id="9" dur="580">
                                          <p:stCondLst>
                                            <p:cond delay="0"/>
                                          </p:stCondLst>
                                        </p:cTn>
                                        <p:tgtEl>
                                          <p:spTgt spid="42"/>
                                        </p:tgtEl>
                                      </p:cBhvr>
                                    </p:animEffect>
                                    <p:anim calcmode="lin" valueType="num">
                                      <p:cBhvr>
                                        <p:cTn id="10"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15" dur="26">
                                          <p:stCondLst>
                                            <p:cond delay="650"/>
                                          </p:stCondLst>
                                        </p:cTn>
                                        <p:tgtEl>
                                          <p:spTgt spid="42"/>
                                        </p:tgtEl>
                                      </p:cBhvr>
                                      <p:to x="100000" y="60000"/>
                                    </p:animScale>
                                    <p:animScale>
                                      <p:cBhvr>
                                        <p:cTn id="16" dur="166" decel="50000">
                                          <p:stCondLst>
                                            <p:cond delay="676"/>
                                          </p:stCondLst>
                                        </p:cTn>
                                        <p:tgtEl>
                                          <p:spTgt spid="42"/>
                                        </p:tgtEl>
                                      </p:cBhvr>
                                      <p:to x="100000" y="100000"/>
                                    </p:animScale>
                                    <p:animScale>
                                      <p:cBhvr>
                                        <p:cTn id="17" dur="26">
                                          <p:stCondLst>
                                            <p:cond delay="1312"/>
                                          </p:stCondLst>
                                        </p:cTn>
                                        <p:tgtEl>
                                          <p:spTgt spid="42"/>
                                        </p:tgtEl>
                                      </p:cBhvr>
                                      <p:to x="100000" y="80000"/>
                                    </p:animScale>
                                    <p:animScale>
                                      <p:cBhvr>
                                        <p:cTn id="18" dur="166" decel="50000">
                                          <p:stCondLst>
                                            <p:cond delay="1338"/>
                                          </p:stCondLst>
                                        </p:cTn>
                                        <p:tgtEl>
                                          <p:spTgt spid="42"/>
                                        </p:tgtEl>
                                      </p:cBhvr>
                                      <p:to x="100000" y="100000"/>
                                    </p:animScale>
                                    <p:animScale>
                                      <p:cBhvr>
                                        <p:cTn id="19" dur="26">
                                          <p:stCondLst>
                                            <p:cond delay="1642"/>
                                          </p:stCondLst>
                                        </p:cTn>
                                        <p:tgtEl>
                                          <p:spTgt spid="42"/>
                                        </p:tgtEl>
                                      </p:cBhvr>
                                      <p:to x="100000" y="90000"/>
                                    </p:animScale>
                                    <p:animScale>
                                      <p:cBhvr>
                                        <p:cTn id="20" dur="166" decel="50000">
                                          <p:stCondLst>
                                            <p:cond delay="1668"/>
                                          </p:stCondLst>
                                        </p:cTn>
                                        <p:tgtEl>
                                          <p:spTgt spid="42"/>
                                        </p:tgtEl>
                                      </p:cBhvr>
                                      <p:to x="100000" y="100000"/>
                                    </p:animScale>
                                    <p:animScale>
                                      <p:cBhvr>
                                        <p:cTn id="21" dur="26">
                                          <p:stCondLst>
                                            <p:cond delay="1808"/>
                                          </p:stCondLst>
                                        </p:cTn>
                                        <p:tgtEl>
                                          <p:spTgt spid="42"/>
                                        </p:tgtEl>
                                      </p:cBhvr>
                                      <p:to x="100000" y="95000"/>
                                    </p:animScale>
                                    <p:animScale>
                                      <p:cBhvr>
                                        <p:cTn id="22" dur="166" decel="50000">
                                          <p:stCondLst>
                                            <p:cond delay="1834"/>
                                          </p:stCondLst>
                                        </p:cTn>
                                        <p:tgtEl>
                                          <p:spTgt spid="42"/>
                                        </p:tgtEl>
                                      </p:cBhvr>
                                      <p:to x="100000" y="100000"/>
                                    </p:animScale>
                                  </p:childTnLst>
                                </p:cTn>
                              </p:par>
                              <p:par>
                                <p:cTn id="23" presetID="16" presetClass="entr" presetSubtype="26"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barn(inHorizontal)">
                                      <p:cBhvr>
                                        <p:cTn id="25" dur="500"/>
                                        <p:tgtEl>
                                          <p:spTgt spid="42"/>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arn(inVertical)">
                                      <p:cBhvr>
                                        <p:cTn id="29" dur="500"/>
                                        <p:tgtEl>
                                          <p:spTgt spid="3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arn(inVertical)">
                                      <p:cBhvr>
                                        <p:cTn id="32" dur="500"/>
                                        <p:tgtEl>
                                          <p:spTgt spid="29"/>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barn(inVertical)">
                                      <p:cBhvr>
                                        <p:cTn id="35" dur="500"/>
                                        <p:tgtEl>
                                          <p:spTgt spid="30"/>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barn(inVertical)">
                                      <p:cBhvr>
                                        <p:cTn id="38" dur="500"/>
                                        <p:tgtEl>
                                          <p:spTgt spid="43"/>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mph" presetSubtype="0" fill="hold" nodeType="clickEffect">
                                  <p:stCondLst>
                                    <p:cond delay="0"/>
                                  </p:stCondLst>
                                  <p:childTnLst>
                                    <p:animRot by="-21600000">
                                      <p:cBhvr>
                                        <p:cTn id="42" dur="15000" fill="hold"/>
                                        <p:tgtEl>
                                          <p:spTgt spid="25"/>
                                        </p:tgtEl>
                                        <p:attrNameLst>
                                          <p:attrName>r</p:attrName>
                                        </p:attrNameLst>
                                      </p:cBhvr>
                                    </p:animRot>
                                  </p:childTnLst>
                                </p:cTn>
                              </p:par>
                            </p:childTnLst>
                          </p:cTn>
                        </p:par>
                        <p:par>
                          <p:cTn id="43" fill="hold">
                            <p:stCondLst>
                              <p:cond delay="15000"/>
                            </p:stCondLst>
                            <p:childTnLst>
                              <p:par>
                                <p:cTn id="44" presetID="1"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3" name="Tieng-reng-reng-www_tiengdong_com (mp3cut.net).wav"/>
                                        </p:tgtEl>
                                      </p:cMediaNode>
                                    </p:audio>
                                  </p:subTnLst>
                                </p:cTn>
                              </p:par>
                              <p:par>
                                <p:cTn id="46" presetID="1"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1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2000" fill="hold"/>
                                        <p:tgtEl>
                                          <p:spTgt spid="7"/>
                                        </p:tgtEl>
                                        <p:attrNameLst>
                                          <p:attrName>fillcolor</p:attrName>
                                        </p:attrNameLst>
                                      </p:cBhvr>
                                      <p:to>
                                        <a:srgbClr val="00B050"/>
                                      </p:to>
                                    </p:animClr>
                                    <p:set>
                                      <p:cBhvr>
                                        <p:cTn id="57" dur="2000" fill="hold"/>
                                        <p:tgtEl>
                                          <p:spTgt spid="7"/>
                                        </p:tgtEl>
                                        <p:attrNameLst>
                                          <p:attrName>fill.type</p:attrName>
                                        </p:attrNameLst>
                                      </p:cBhvr>
                                      <p:to>
                                        <p:strVal val="solid"/>
                                      </p:to>
                                    </p:set>
                                    <p:set>
                                      <p:cBhvr>
                                        <p:cTn id="58" dur="2000" fill="hold"/>
                                        <p:tgtEl>
                                          <p:spTgt spid="7"/>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4" name="applause.wav"/>
                                        </p:tgtEl>
                                      </p:cMediaNode>
                                    </p:audio>
                                  </p:subTnLst>
                                </p:cTn>
                              </p:par>
                              <p:par>
                                <p:cTn id="59" presetID="1" presetClass="entr" presetSubtype="0" fill="hold" nodeType="withEffect">
                                  <p:stCondLst>
                                    <p:cond delay="0"/>
                                  </p:stCondLst>
                                  <p:childTnLst>
                                    <p:set>
                                      <p:cBhvr>
                                        <p:cTn id="60"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61" restart="whenNotActive" fill="hold" evtFilter="cancelBubble" nodeType="interactiveSeq">
                <p:stCondLst>
                  <p:cond evt="onClick" delay="0">
                    <p:tgtEl>
                      <p:spTgt spid="17"/>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clickEffect">
                                  <p:stCondLst>
                                    <p:cond delay="0"/>
                                  </p:stCondLst>
                                  <p:childTnLst>
                                    <p:animClr clrSpc="rgb" dir="cw">
                                      <p:cBhvr>
                                        <p:cTn id="65" dur="2000" fill="hold"/>
                                        <p:tgtEl>
                                          <p:spTgt spid="12"/>
                                        </p:tgtEl>
                                        <p:attrNameLst>
                                          <p:attrName>fillcolor</p:attrName>
                                        </p:attrNameLst>
                                      </p:cBhvr>
                                      <p:to>
                                        <a:srgbClr val="00B050"/>
                                      </p:to>
                                    </p:animClr>
                                    <p:set>
                                      <p:cBhvr>
                                        <p:cTn id="66" dur="2000" fill="hold"/>
                                        <p:tgtEl>
                                          <p:spTgt spid="12"/>
                                        </p:tgtEl>
                                        <p:attrNameLst>
                                          <p:attrName>fill.type</p:attrName>
                                        </p:attrNameLst>
                                      </p:cBhvr>
                                      <p:to>
                                        <p:strVal val="solid"/>
                                      </p:to>
                                    </p:set>
                                    <p:set>
                                      <p:cBhvr>
                                        <p:cTn id="67" dur="2000" fill="hold"/>
                                        <p:tgtEl>
                                          <p:spTgt spid="12"/>
                                        </p:tgtEl>
                                        <p:attrNameLst>
                                          <p:attrName>fill.on</p:attrName>
                                        </p:attrNameLst>
                                      </p:cBhvr>
                                      <p:to>
                                        <p:strVal val="true"/>
                                      </p:to>
                                    </p:set>
                                  </p:childTnLst>
                                  <p:subTnLst>
                                    <p:audio>
                                      <p:cMediaNode>
                                        <p:cTn display="0" masterRel="sameClick">
                                          <p:stCondLst>
                                            <p:cond evt="begin" delay="0">
                                              <p:tn val="64"/>
                                            </p:cond>
                                          </p:stCondLst>
                                          <p:endCondLst>
                                            <p:cond evt="onStopAudio" delay="0">
                                              <p:tgtEl>
                                                <p:sldTgt/>
                                              </p:tgtEl>
                                            </p:cond>
                                          </p:endCondLst>
                                        </p:cTn>
                                        <p:tgtEl>
                                          <p:sndTgt r:embed="rId4" name="applause.wav"/>
                                        </p:tgtEl>
                                      </p:cMediaNode>
                                    </p:audio>
                                  </p:subTnLst>
                                </p:cTn>
                              </p:par>
                              <p:par>
                                <p:cTn id="68" presetID="14" presetClass="entr" presetSubtype="10" fill="hold"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randombar(horizontal)">
                                      <p:cBhvr>
                                        <p:cTn id="70" dur="500"/>
                                        <p:tgtEl>
                                          <p:spTgt spid="32"/>
                                        </p:tgtEl>
                                      </p:cBhvr>
                                    </p:animEffect>
                                  </p:childTnLst>
                                </p:cTn>
                              </p:par>
                            </p:childTnLst>
                          </p:cTn>
                        </p:par>
                      </p:childTnLst>
                    </p:cTn>
                  </p:par>
                </p:childTnLst>
              </p:cTn>
              <p:nextCondLst>
                <p:cond evt="onClick" delay="0">
                  <p:tgtEl>
                    <p:spTgt spid="17"/>
                  </p:tgtEl>
                </p:cond>
              </p:nextCondLst>
            </p:seq>
            <p:seq concurrent="1" nextAc="seek">
              <p:cTn id="71" restart="whenNotActive" fill="hold" evtFilter="cancelBubble" nodeType="interactiveSeq">
                <p:stCondLst>
                  <p:cond evt="onClick" delay="0">
                    <p:tgtEl>
                      <p:spTgt spid="16"/>
                    </p:tgtEl>
                  </p:cond>
                </p:stCondLst>
                <p:endSync evt="end" delay="0">
                  <p:rtn val="all"/>
                </p:endSync>
                <p:childTnLst>
                  <p:par>
                    <p:cTn id="72" fill="hold">
                      <p:stCondLst>
                        <p:cond delay="0"/>
                      </p:stCondLst>
                      <p:childTnLst>
                        <p:par>
                          <p:cTn id="73" fill="hold">
                            <p:stCondLst>
                              <p:cond delay="0"/>
                            </p:stCondLst>
                            <p:childTnLst>
                              <p:par>
                                <p:cTn id="74" presetID="1" presetClass="emph" presetSubtype="2" fill="hold" nodeType="clickEffect">
                                  <p:stCondLst>
                                    <p:cond delay="0"/>
                                  </p:stCondLst>
                                  <p:childTnLst>
                                    <p:animClr clrSpc="rgb" dir="cw">
                                      <p:cBhvr>
                                        <p:cTn id="75" dur="2000" fill="hold"/>
                                        <p:tgtEl>
                                          <p:spTgt spid="11"/>
                                        </p:tgtEl>
                                        <p:attrNameLst>
                                          <p:attrName>fillcolor</p:attrName>
                                        </p:attrNameLst>
                                      </p:cBhvr>
                                      <p:to>
                                        <a:srgbClr val="FF0000"/>
                                      </p:to>
                                    </p:animClr>
                                    <p:set>
                                      <p:cBhvr>
                                        <p:cTn id="76" dur="2000" fill="hold"/>
                                        <p:tgtEl>
                                          <p:spTgt spid="11"/>
                                        </p:tgtEl>
                                        <p:attrNameLst>
                                          <p:attrName>fill.type</p:attrName>
                                        </p:attrNameLst>
                                      </p:cBhvr>
                                      <p:to>
                                        <p:strVal val="solid"/>
                                      </p:to>
                                    </p:set>
                                    <p:set>
                                      <p:cBhvr>
                                        <p:cTn id="77" dur="2000" fill="hold"/>
                                        <p:tgtEl>
                                          <p:spTgt spid="11"/>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5" name="sai-1.wav"/>
                                        </p:tgtEl>
                                      </p:cMediaNode>
                                    </p:audio>
                                  </p:subTnLst>
                                </p:cTn>
                              </p:par>
                              <p:par>
                                <p:cTn id="78" presetID="1" presetClass="entr" presetSubtype="0" fill="hold" nodeType="withEffect">
                                  <p:stCondLst>
                                    <p:cond delay="0"/>
                                  </p:stCondLst>
                                  <p:childTnLst>
                                    <p:set>
                                      <p:cBhvr>
                                        <p:cTn id="79"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80" restart="whenNotActive" fill="hold" evtFilter="cancelBubble" nodeType="interactiveSeq">
                <p:stCondLst>
                  <p:cond evt="onClick" delay="0">
                    <p:tgtEl>
                      <p:spTgt spid="15"/>
                    </p:tgtEl>
                  </p:cond>
                </p:stCondLst>
                <p:endSync evt="end" delay="0">
                  <p:rtn val="all"/>
                </p:endSync>
                <p:childTnLst>
                  <p:par>
                    <p:cTn id="81" fill="hold">
                      <p:stCondLst>
                        <p:cond delay="0"/>
                      </p:stCondLst>
                      <p:childTnLst>
                        <p:par>
                          <p:cTn id="82" fill="hold">
                            <p:stCondLst>
                              <p:cond delay="0"/>
                            </p:stCondLst>
                            <p:childTnLst>
                              <p:par>
                                <p:cTn id="83" presetID="1" presetClass="emph" presetSubtype="2" fill="hold" nodeType="clickEffect">
                                  <p:stCondLst>
                                    <p:cond delay="0"/>
                                  </p:stCondLst>
                                  <p:childTnLst>
                                    <p:animClr clrSpc="rgb" dir="cw">
                                      <p:cBhvr>
                                        <p:cTn id="84" dur="2000" fill="hold"/>
                                        <p:tgtEl>
                                          <p:spTgt spid="13"/>
                                        </p:tgtEl>
                                        <p:attrNameLst>
                                          <p:attrName>fillcolor</p:attrName>
                                        </p:attrNameLst>
                                      </p:cBhvr>
                                      <p:to>
                                        <a:srgbClr val="00B050"/>
                                      </p:to>
                                    </p:animClr>
                                    <p:set>
                                      <p:cBhvr>
                                        <p:cTn id="85" dur="2000" fill="hold"/>
                                        <p:tgtEl>
                                          <p:spTgt spid="13"/>
                                        </p:tgtEl>
                                        <p:attrNameLst>
                                          <p:attrName>fill.type</p:attrName>
                                        </p:attrNameLst>
                                      </p:cBhvr>
                                      <p:to>
                                        <p:strVal val="solid"/>
                                      </p:to>
                                    </p:set>
                                    <p:set>
                                      <p:cBhvr>
                                        <p:cTn id="86" dur="2000" fill="hold"/>
                                        <p:tgtEl>
                                          <p:spTgt spid="13"/>
                                        </p:tgtEl>
                                        <p:attrNameLst>
                                          <p:attrName>fill.on</p:attrName>
                                        </p:attrNameLst>
                                      </p:cBhvr>
                                      <p:to>
                                        <p:strVal val="true"/>
                                      </p:to>
                                    </p:set>
                                  </p:childTnLst>
                                  <p:subTnLst>
                                    <p:audio>
                                      <p:cMediaNode>
                                        <p:cTn display="0" masterRel="sameClick">
                                          <p:stCondLst>
                                            <p:cond evt="begin" delay="0">
                                              <p:tn val="83"/>
                                            </p:cond>
                                          </p:stCondLst>
                                          <p:endCondLst>
                                            <p:cond evt="onStopAudio" delay="0">
                                              <p:tgtEl>
                                                <p:sldTgt/>
                                              </p:tgtEl>
                                            </p:cond>
                                          </p:endCondLst>
                                        </p:cTn>
                                        <p:tgtEl>
                                          <p:sndTgt r:embed="rId4" name="applause.wav"/>
                                        </p:tgtEl>
                                      </p:cMediaNode>
                                    </p:audio>
                                  </p:subTnLst>
                                </p:cTn>
                              </p:par>
                              <p:par>
                                <p:cTn id="87" presetID="1" presetClass="entr" presetSubtype="0" fill="hold" nodeType="withEffect">
                                  <p:stCondLst>
                                    <p:cond delay="0"/>
                                  </p:stCondLst>
                                  <p:childTnLst>
                                    <p:set>
                                      <p:cBhvr>
                                        <p:cTn id="88"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29" grpId="0"/>
      <p:bldP spid="30" grpId="0"/>
      <p:bldP spid="36" grpId="0"/>
      <p:bldP spid="42" grpId="0"/>
      <p:bldP spid="42" grpId="1"/>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3" name="TextBox 2">
            <a:extLst>
              <a:ext uri="{FF2B5EF4-FFF2-40B4-BE49-F238E27FC236}">
                <a16:creationId xmlns:a16="http://schemas.microsoft.com/office/drawing/2014/main" id="{673D3D00-64B9-CE6C-201F-A4526CF28F81}"/>
              </a:ext>
            </a:extLst>
          </p:cNvPr>
          <p:cNvSpPr txBox="1"/>
          <p:nvPr/>
        </p:nvSpPr>
        <p:spPr>
          <a:xfrm>
            <a:off x="1060462" y="934422"/>
            <a:ext cx="6711657" cy="598562"/>
          </a:xfrm>
          <a:prstGeom prst="rect">
            <a:avLst/>
          </a:prstGeom>
        </p:spPr>
        <p:txBody>
          <a:bodyPr wrap="square" lIns="0" tIns="0" rIns="0" bIns="0" rtlCol="0" anchor="t">
            <a:spAutoFit/>
          </a:bodyPr>
          <a:lstStyle/>
          <a:p>
            <a:pPr algn="ctr">
              <a:lnSpc>
                <a:spcPts val="5334"/>
              </a:lnSpc>
            </a:pPr>
            <a:r>
              <a:rPr lang="vi-VN" sz="3200" b="1" dirty="0">
                <a:solidFill>
                  <a:schemeClr val="accent5">
                    <a:lumMod val="50000"/>
                  </a:schemeClr>
                </a:solidFill>
                <a:latin typeface="+mj-lt"/>
                <a:cs typeface="Arial" panose="020B0604020202020204" pitchFamily="34" charset="0"/>
              </a:rPr>
              <a:t>HƯỚNG DẪN VỀ NHÀ</a:t>
            </a:r>
            <a:endParaRPr lang="en-US" sz="3200" b="1" dirty="0">
              <a:solidFill>
                <a:schemeClr val="accent5">
                  <a:lumMod val="50000"/>
                </a:schemeClr>
              </a:solidFill>
              <a:latin typeface="+mj-lt"/>
              <a:cs typeface="Arial" panose="020B0604020202020204" pitchFamily="34" charset="0"/>
            </a:endParaRPr>
          </a:p>
        </p:txBody>
      </p:sp>
      <p:grpSp>
        <p:nvGrpSpPr>
          <p:cNvPr id="4" name="Group 3">
            <a:extLst>
              <a:ext uri="{FF2B5EF4-FFF2-40B4-BE49-F238E27FC236}">
                <a16:creationId xmlns:a16="http://schemas.microsoft.com/office/drawing/2014/main" id="{0841C2A3-40D0-C7AE-CFF3-2210EEA29AFA}"/>
              </a:ext>
            </a:extLst>
          </p:cNvPr>
          <p:cNvGrpSpPr/>
          <p:nvPr/>
        </p:nvGrpSpPr>
        <p:grpSpPr>
          <a:xfrm>
            <a:off x="5621294" y="1432105"/>
            <a:ext cx="6274163" cy="3116836"/>
            <a:chOff x="854322" y="2312077"/>
            <a:chExt cx="9411244" cy="4675254"/>
          </a:xfrm>
        </p:grpSpPr>
        <p:pic>
          <p:nvPicPr>
            <p:cNvPr id="5" name="Picture 3">
              <a:extLst>
                <a:ext uri="{FF2B5EF4-FFF2-40B4-BE49-F238E27FC236}">
                  <a16:creationId xmlns:a16="http://schemas.microsoft.com/office/drawing/2014/main" id="{151991CE-0BF7-DE33-D387-380D6F46929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4322" y="2312077"/>
              <a:ext cx="9411244" cy="4675254"/>
            </a:xfrm>
            <a:prstGeom prst="rect">
              <a:avLst/>
            </a:prstGeom>
            <a:effectLst>
              <a:glow rad="139700">
                <a:schemeClr val="accent2">
                  <a:satMod val="175000"/>
                  <a:alpha val="40000"/>
                </a:schemeClr>
              </a:glow>
            </a:effectLst>
          </p:spPr>
        </p:pic>
        <p:sp>
          <p:nvSpPr>
            <p:cNvPr id="6" name="TextBox 5">
              <a:extLst>
                <a:ext uri="{FF2B5EF4-FFF2-40B4-BE49-F238E27FC236}">
                  <a16:creationId xmlns:a16="http://schemas.microsoft.com/office/drawing/2014/main" id="{6ADBB739-D207-72D7-841D-C34B356EF25C}"/>
                </a:ext>
              </a:extLst>
            </p:cNvPr>
            <p:cNvSpPr txBox="1"/>
            <p:nvPr/>
          </p:nvSpPr>
          <p:spPr>
            <a:xfrm>
              <a:off x="2077586" y="3373118"/>
              <a:ext cx="7391400" cy="2513765"/>
            </a:xfrm>
            <a:prstGeom prst="rect">
              <a:avLst/>
            </a:prstGeom>
            <a:noFill/>
          </p:spPr>
          <p:txBody>
            <a:bodyPr wrap="square" rtlCol="0">
              <a:spAutoFit/>
            </a:bodyPr>
            <a:lstStyle/>
            <a:p>
              <a:pPr algn="ctr">
                <a:lnSpc>
                  <a:spcPct val="150000"/>
                </a:lnSpc>
              </a:pPr>
              <a:r>
                <a:rPr lang="en-US" sz="2400" dirty="0">
                  <a:latin typeface="+mj-lt"/>
                  <a:cs typeface="Arial" panose="020B0604020202020204" pitchFamily="34" charset="0"/>
                </a:rPr>
                <a:t>T</a:t>
              </a:r>
              <a:r>
                <a:rPr lang="vi-VN" sz="2400" dirty="0">
                  <a:latin typeface="+mj-lt"/>
                </a:rPr>
                <a:t>hực hiện kế hoạch lao động đảm bảo an toàn tại gia đình và địa phương đã xây dựng. </a:t>
              </a:r>
              <a:endParaRPr lang="en-US" sz="2400" dirty="0">
                <a:latin typeface="+mj-lt"/>
              </a:endParaRPr>
            </a:p>
          </p:txBody>
        </p:sp>
      </p:grpSp>
      <p:grpSp>
        <p:nvGrpSpPr>
          <p:cNvPr id="7" name="Group 6">
            <a:extLst>
              <a:ext uri="{FF2B5EF4-FFF2-40B4-BE49-F238E27FC236}">
                <a16:creationId xmlns:a16="http://schemas.microsoft.com/office/drawing/2014/main" id="{A61FD091-317E-B7E0-CE24-AF993C9E3B73}"/>
              </a:ext>
            </a:extLst>
          </p:cNvPr>
          <p:cNvGrpSpPr/>
          <p:nvPr/>
        </p:nvGrpSpPr>
        <p:grpSpPr>
          <a:xfrm>
            <a:off x="1539332" y="3891602"/>
            <a:ext cx="5775337" cy="2641600"/>
            <a:chOff x="6136393" y="4844241"/>
            <a:chExt cx="8663006" cy="4724400"/>
          </a:xfrm>
        </p:grpSpPr>
        <p:pic>
          <p:nvPicPr>
            <p:cNvPr id="8" name="Picture 3">
              <a:extLst>
                <a:ext uri="{FF2B5EF4-FFF2-40B4-BE49-F238E27FC236}">
                  <a16:creationId xmlns:a16="http://schemas.microsoft.com/office/drawing/2014/main" id="{8E50548B-A4C5-0347-B88D-7C1A1FCF4FF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136393" y="4844241"/>
              <a:ext cx="8663006" cy="4724400"/>
            </a:xfrm>
            <a:prstGeom prst="rect">
              <a:avLst/>
            </a:prstGeom>
            <a:effectLst>
              <a:glow rad="228600">
                <a:schemeClr val="accent4">
                  <a:satMod val="175000"/>
                  <a:alpha val="40000"/>
                </a:schemeClr>
              </a:glow>
            </a:effectLst>
          </p:spPr>
        </p:pic>
        <p:sp>
          <p:nvSpPr>
            <p:cNvPr id="9" name="TextBox 8">
              <a:extLst>
                <a:ext uri="{FF2B5EF4-FFF2-40B4-BE49-F238E27FC236}">
                  <a16:creationId xmlns:a16="http://schemas.microsoft.com/office/drawing/2014/main" id="{E94243B7-4B3A-2617-D029-6572D95B71CB}"/>
                </a:ext>
              </a:extLst>
            </p:cNvPr>
            <p:cNvSpPr txBox="1"/>
            <p:nvPr/>
          </p:nvSpPr>
          <p:spPr>
            <a:xfrm>
              <a:off x="7578385" y="5659280"/>
              <a:ext cx="5859729" cy="2997181"/>
            </a:xfrm>
            <a:prstGeom prst="rect">
              <a:avLst/>
            </a:prstGeom>
            <a:noFill/>
          </p:spPr>
          <p:txBody>
            <a:bodyPr wrap="square" rtlCol="0">
              <a:spAutoFit/>
            </a:bodyPr>
            <a:lstStyle/>
            <a:p>
              <a:pPr lvl="0" algn="ctr">
                <a:lnSpc>
                  <a:spcPct val="150000"/>
                </a:lnSpc>
              </a:pPr>
              <a:r>
                <a:rPr lang="vi-VN" sz="2400" dirty="0">
                  <a:solidFill>
                    <a:prstClr val="black"/>
                  </a:solidFill>
                  <a:latin typeface="+mj-lt"/>
                </a:rPr>
                <a:t>Chuẩn bị tiết sinh hoạt theo hướng dẫn của giáo viên</a:t>
              </a:r>
            </a:p>
          </p:txBody>
        </p:sp>
      </p:grpSp>
      <p:pic>
        <p:nvPicPr>
          <p:cNvPr id="10" name="Picture 9">
            <a:extLst>
              <a:ext uri="{FF2B5EF4-FFF2-40B4-BE49-F238E27FC236}">
                <a16:creationId xmlns:a16="http://schemas.microsoft.com/office/drawing/2014/main" id="{0B8F0731-1AB5-94AF-D7E0-18070972785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3554" r="25662"/>
          <a:stretch/>
        </p:blipFill>
        <p:spPr>
          <a:xfrm>
            <a:off x="117070" y="1536045"/>
            <a:ext cx="1646547" cy="2908955"/>
          </a:xfrm>
          <a:prstGeom prst="rect">
            <a:avLst/>
          </a:prstGeom>
        </p:spPr>
      </p:pic>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158</TotalTime>
  <Words>879</Words>
  <Application>Microsoft Office PowerPoint</Application>
  <PresentationFormat>Widescreen</PresentationFormat>
  <Paragraphs>97</Paragraphs>
  <Slides>24</Slides>
  <Notes>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Arial</vt:lpstr>
      <vt:lpstr>Calibri</vt:lpstr>
      <vt:lpstr>Calibri Light</vt:lpstr>
      <vt:lpstr>Times New Roman</vt:lpstr>
      <vt:lpstr>UTM Avo</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ngoch</dc:creator>
  <dc:description>9Slide.vn</dc:description>
  <cp:lastModifiedBy>hung.nv2510hung.nv2510</cp:lastModifiedBy>
  <cp:revision>12</cp:revision>
  <dcterms:created xsi:type="dcterms:W3CDTF">2023-03-28T03:35:09Z</dcterms:created>
  <dcterms:modified xsi:type="dcterms:W3CDTF">2023-08-21T04:27:34Z</dcterms:modified>
  <cp:category>9Slide.vn</cp:category>
</cp:coreProperties>
</file>