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6"/>
  </p:notesMasterIdLst>
  <p:sldIdLst>
    <p:sldId id="256" r:id="rId3"/>
    <p:sldId id="257" r:id="rId4"/>
    <p:sldId id="258" r:id="rId5"/>
    <p:sldId id="259" r:id="rId6"/>
    <p:sldId id="267" r:id="rId7"/>
    <p:sldId id="298" r:id="rId8"/>
    <p:sldId id="297" r:id="rId9"/>
    <p:sldId id="299" r:id="rId10"/>
    <p:sldId id="300" r:id="rId11"/>
    <p:sldId id="301" r:id="rId12"/>
    <p:sldId id="302" r:id="rId13"/>
    <p:sldId id="304" r:id="rId14"/>
    <p:sldId id="321" r:id="rId15"/>
    <p:sldId id="261" r:id="rId16"/>
    <p:sldId id="262" r:id="rId17"/>
    <p:sldId id="307" r:id="rId18"/>
    <p:sldId id="305" r:id="rId19"/>
    <p:sldId id="308" r:id="rId20"/>
    <p:sldId id="306" r:id="rId21"/>
    <p:sldId id="309" r:id="rId22"/>
    <p:sldId id="310" r:id="rId23"/>
    <p:sldId id="312" r:id="rId24"/>
    <p:sldId id="311" r:id="rId25"/>
    <p:sldId id="314" r:id="rId26"/>
    <p:sldId id="322" r:id="rId27"/>
    <p:sldId id="317" r:id="rId28"/>
    <p:sldId id="318" r:id="rId29"/>
    <p:sldId id="319" r:id="rId30"/>
    <p:sldId id="264" r:id="rId31"/>
    <p:sldId id="266" r:id="rId32"/>
    <p:sldId id="320" r:id="rId33"/>
    <p:sldId id="265" r:id="rId34"/>
    <p:sldId id="323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7705560-C1DF-4CF2-8972-BBE74FAA5271}">
          <p14:sldIdLst>
            <p14:sldId id="256"/>
          </p14:sldIdLst>
        </p14:section>
        <p14:section name="Khởi động" id="{0AEA53A1-E38D-4BA4-8A08-3D7E172D2AD5}">
          <p14:sldIdLst>
            <p14:sldId id="257"/>
            <p14:sldId id="258"/>
          </p14:sldIdLst>
        </p14:section>
        <p14:section name="Khám phá" id="{DF56C82B-1E7E-42A7-B3D3-019715394C2C}">
          <p14:sldIdLst>
            <p14:sldId id="259"/>
            <p14:sldId id="267"/>
            <p14:sldId id="298"/>
            <p14:sldId id="297"/>
            <p14:sldId id="299"/>
            <p14:sldId id="300"/>
            <p14:sldId id="301"/>
            <p14:sldId id="302"/>
            <p14:sldId id="304"/>
            <p14:sldId id="321"/>
          </p14:sldIdLst>
        </p14:section>
        <p14:section name="Luyện tập" id="{FF321823-BE74-4C82-BE9B-29C434585478}">
          <p14:sldIdLst>
            <p14:sldId id="261"/>
            <p14:sldId id="262"/>
            <p14:sldId id="307"/>
            <p14:sldId id="305"/>
            <p14:sldId id="308"/>
            <p14:sldId id="306"/>
            <p14:sldId id="309"/>
            <p14:sldId id="310"/>
            <p14:sldId id="312"/>
            <p14:sldId id="311"/>
            <p14:sldId id="314"/>
          </p14:sldIdLst>
        </p14:section>
        <p14:section name="Vận dụng" id="{373E221B-4685-46BC-A1AD-150CF3B7C197}">
          <p14:sldIdLst>
            <p14:sldId id="322"/>
            <p14:sldId id="317"/>
            <p14:sldId id="318"/>
          </p14:sldIdLst>
        </p14:section>
        <p14:section name="END" id="{C3B24F66-FB1D-46AE-BBC2-1A6F6102A2E6}">
          <p14:sldIdLst>
            <p14:sldId id="319"/>
            <p14:sldId id="264"/>
            <p14:sldId id="266"/>
            <p14:sldId id="320"/>
            <p14:sldId id="265"/>
            <p14:sldId id="32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12" autoAdjust="0"/>
    <p:restoredTop sz="92149" autoAdjust="0"/>
  </p:normalViewPr>
  <p:slideViewPr>
    <p:cSldViewPr snapToGrid="0">
      <p:cViewPr varScale="1">
        <p:scale>
          <a:sx n="63" d="100"/>
          <a:sy n="63" d="100"/>
        </p:scale>
        <p:origin x="9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F7086-30DA-4322-BDAC-3E9B35789B74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6948B-FFEF-4023-BCAB-8B1D28E5C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562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nút</a:t>
            </a:r>
            <a:r>
              <a:rPr lang="en-US" baseline="0" dirty="0"/>
              <a:t> </a:t>
            </a:r>
            <a:r>
              <a:rPr lang="en-US" baseline="0" dirty="0" err="1"/>
              <a:t>đỏ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xem</a:t>
            </a:r>
            <a:r>
              <a:rPr lang="en-US" baseline="0" dirty="0"/>
              <a:t> video </a:t>
            </a:r>
            <a:r>
              <a:rPr lang="en-US" baseline="0" dirty="0" err="1"/>
              <a:t>trên</a:t>
            </a:r>
            <a:r>
              <a:rPr lang="en-US" baseline="0" dirty="0"/>
              <a:t> </a:t>
            </a:r>
            <a:r>
              <a:rPr lang="en-US" baseline="0" dirty="0" err="1"/>
              <a:t>Youtube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6948B-FFEF-4023-BCAB-8B1D28E5CFF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925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vùng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B6948B-FFEF-4023-BCAB-8B1D28E5CFF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36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vùng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B6948B-FFEF-4023-BCAB-8B1D28E5CFF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559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vùng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B6948B-FFEF-4023-BCAB-8B1D28E5CFF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710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GV click </a:t>
            </a:r>
            <a:r>
              <a:rPr lang="en-US" dirty="0" err="1"/>
              <a:t>vào</a:t>
            </a:r>
            <a:r>
              <a:rPr lang="en-US" dirty="0"/>
              <a:t> PLAY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B6948B-FFEF-4023-BCAB-8B1D28E5CFF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517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hồ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đếm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gian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B6948B-FFEF-4023-BCAB-8B1D28E5CFF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297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hồ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đếm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gian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B6948B-FFEF-4023-BCAB-8B1D28E5CFF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637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hồ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đếm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gian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B6948B-FFEF-4023-BCAB-8B1D28E5CFF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644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95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1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45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77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53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39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06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468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33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212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517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8254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456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528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821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0053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756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3001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905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6636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96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06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149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dao-duc-3/1/127/40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dao-duc-3/1/127/41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evJdiwSsE8s&amp;t=2s" TargetMode="External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jp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gif"/><Relationship Id="rId11" Type="http://schemas.openxmlformats.org/officeDocument/2006/relationships/image" Target="../media/image20.png"/><Relationship Id="rId5" Type="http://schemas.openxmlformats.org/officeDocument/2006/relationships/image" Target="../media/image14.gif"/><Relationship Id="rId10" Type="http://schemas.openxmlformats.org/officeDocument/2006/relationships/image" Target="../media/image19.svg"/><Relationship Id="rId4" Type="http://schemas.openxmlformats.org/officeDocument/2006/relationships/slide" Target="slide9.xml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jp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gif"/><Relationship Id="rId11" Type="http://schemas.openxmlformats.org/officeDocument/2006/relationships/image" Target="../media/image20.png"/><Relationship Id="rId5" Type="http://schemas.openxmlformats.org/officeDocument/2006/relationships/image" Target="../media/image14.gif"/><Relationship Id="rId10" Type="http://schemas.openxmlformats.org/officeDocument/2006/relationships/image" Target="../media/image19.svg"/><Relationship Id="rId4" Type="http://schemas.openxmlformats.org/officeDocument/2006/relationships/slide" Target="slide8.xml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jp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gif"/><Relationship Id="rId11" Type="http://schemas.openxmlformats.org/officeDocument/2006/relationships/image" Target="../media/image20.png"/><Relationship Id="rId5" Type="http://schemas.openxmlformats.org/officeDocument/2006/relationships/image" Target="../media/image14.gif"/><Relationship Id="rId10" Type="http://schemas.openxmlformats.org/officeDocument/2006/relationships/image" Target="../media/image19.svg"/><Relationship Id="rId4" Type="http://schemas.openxmlformats.org/officeDocument/2006/relationships/slide" Target="slide10.xml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2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slide" Target="slide10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18" Type="http://schemas.openxmlformats.org/officeDocument/2006/relationships/image" Target="../media/image3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2.jpeg"/><Relationship Id="rId12" Type="http://schemas.microsoft.com/office/2007/relationships/hdphoto" Target="../media/hdphoto2.wdp"/><Relationship Id="rId17" Type="http://schemas.openxmlformats.org/officeDocument/2006/relationships/image" Target="../media/image26.jpeg"/><Relationship Id="rId2" Type="http://schemas.openxmlformats.org/officeDocument/2006/relationships/audio" Target="../media/media1.mp3"/><Relationship Id="rId16" Type="http://schemas.openxmlformats.org/officeDocument/2006/relationships/image" Target="../media/image32.png"/><Relationship Id="rId20" Type="http://schemas.openxmlformats.org/officeDocument/2006/relationships/image" Target="../media/image35.jpeg"/><Relationship Id="rId1" Type="http://schemas.microsoft.com/office/2007/relationships/media" Target="../media/media1.mp3"/><Relationship Id="rId6" Type="http://schemas.openxmlformats.org/officeDocument/2006/relationships/audio" Target="../media/audio2.wav"/><Relationship Id="rId11" Type="http://schemas.openxmlformats.org/officeDocument/2006/relationships/image" Target="../media/image29.png"/><Relationship Id="rId5" Type="http://schemas.openxmlformats.org/officeDocument/2006/relationships/audio" Target="../media/audio1.wav"/><Relationship Id="rId15" Type="http://schemas.openxmlformats.org/officeDocument/2006/relationships/image" Target="../media/image31.png"/><Relationship Id="rId10" Type="http://schemas.openxmlformats.org/officeDocument/2006/relationships/image" Target="../media/image28.png"/><Relationship Id="rId19" Type="http://schemas.openxmlformats.org/officeDocument/2006/relationships/image" Target="../media/image34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3.png"/><Relationship Id="rId1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7.png"/><Relationship Id="rId18" Type="http://schemas.openxmlformats.org/officeDocument/2006/relationships/image" Target="../media/image3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2.jpeg"/><Relationship Id="rId12" Type="http://schemas.microsoft.com/office/2007/relationships/hdphoto" Target="../media/hdphoto4.wdp"/><Relationship Id="rId17" Type="http://schemas.openxmlformats.org/officeDocument/2006/relationships/image" Target="../media/image26.jpeg"/><Relationship Id="rId2" Type="http://schemas.openxmlformats.org/officeDocument/2006/relationships/audio" Target="../media/media1.mp3"/><Relationship Id="rId16" Type="http://schemas.openxmlformats.org/officeDocument/2006/relationships/image" Target="../media/image32.png"/><Relationship Id="rId20" Type="http://schemas.openxmlformats.org/officeDocument/2006/relationships/image" Target="../media/image35.jpeg"/><Relationship Id="rId1" Type="http://schemas.microsoft.com/office/2007/relationships/media" Target="../media/media1.mp3"/><Relationship Id="rId6" Type="http://schemas.openxmlformats.org/officeDocument/2006/relationships/audio" Target="../media/audio1.wav"/><Relationship Id="rId11" Type="http://schemas.openxmlformats.org/officeDocument/2006/relationships/image" Target="../media/image36.png"/><Relationship Id="rId5" Type="http://schemas.openxmlformats.org/officeDocument/2006/relationships/audio" Target="../media/audio2.wav"/><Relationship Id="rId15" Type="http://schemas.openxmlformats.org/officeDocument/2006/relationships/image" Target="../media/image31.png"/><Relationship Id="rId10" Type="http://schemas.openxmlformats.org/officeDocument/2006/relationships/image" Target="../media/image28.png"/><Relationship Id="rId19" Type="http://schemas.openxmlformats.org/officeDocument/2006/relationships/image" Target="../media/image34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23.png"/><Relationship Id="rId1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18" Type="http://schemas.openxmlformats.org/officeDocument/2006/relationships/image" Target="../media/image3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2.jpeg"/><Relationship Id="rId12" Type="http://schemas.microsoft.com/office/2007/relationships/hdphoto" Target="../media/hdphoto2.wdp"/><Relationship Id="rId17" Type="http://schemas.openxmlformats.org/officeDocument/2006/relationships/image" Target="../media/image26.jpeg"/><Relationship Id="rId2" Type="http://schemas.openxmlformats.org/officeDocument/2006/relationships/audio" Target="../media/media1.mp3"/><Relationship Id="rId16" Type="http://schemas.openxmlformats.org/officeDocument/2006/relationships/image" Target="../media/image32.png"/><Relationship Id="rId20" Type="http://schemas.openxmlformats.org/officeDocument/2006/relationships/image" Target="../media/image35.jpeg"/><Relationship Id="rId1" Type="http://schemas.microsoft.com/office/2007/relationships/media" Target="../media/media1.mp3"/><Relationship Id="rId6" Type="http://schemas.openxmlformats.org/officeDocument/2006/relationships/audio" Target="../media/audio2.wav"/><Relationship Id="rId11" Type="http://schemas.openxmlformats.org/officeDocument/2006/relationships/image" Target="../media/image29.png"/><Relationship Id="rId5" Type="http://schemas.openxmlformats.org/officeDocument/2006/relationships/audio" Target="../media/audio1.wav"/><Relationship Id="rId15" Type="http://schemas.openxmlformats.org/officeDocument/2006/relationships/image" Target="../media/image31.png"/><Relationship Id="rId10" Type="http://schemas.openxmlformats.org/officeDocument/2006/relationships/image" Target="../media/image28.png"/><Relationship Id="rId19" Type="http://schemas.openxmlformats.org/officeDocument/2006/relationships/image" Target="../media/image34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3.png"/><Relationship Id="rId1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dao-duc-3/1/127/43/" TargetMode="Externa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dao-duc-3/1/127/44/" TargetMode="External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sv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10" Type="http://schemas.openxmlformats.org/officeDocument/2006/relationships/image" Target="../media/image72.svg"/><Relationship Id="rId4" Type="http://schemas.openxmlformats.org/officeDocument/2006/relationships/image" Target="../media/image66.svg"/><Relationship Id="rId9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6.wdp"/><Relationship Id="rId5" Type="http://schemas.openxmlformats.org/officeDocument/2006/relationships/image" Target="../media/image75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47951F-FEB8-5505-D889-7FABDF6F688E}"/>
              </a:ext>
            </a:extLst>
          </p:cNvPr>
          <p:cNvSpPr txBox="1">
            <a:spLocks/>
          </p:cNvSpPr>
          <p:nvPr/>
        </p:nvSpPr>
        <p:spPr>
          <a:xfrm>
            <a:off x="1524000" y="1945005"/>
            <a:ext cx="9144000" cy="12421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Khám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phá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bản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thân</a:t>
            </a:r>
            <a:endParaRPr lang="en-US" sz="48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900F4F5-42E0-1C65-5B8B-7776EF8F3520}"/>
              </a:ext>
            </a:extLst>
          </p:cNvPr>
          <p:cNvSpPr txBox="1">
            <a:spLocks/>
          </p:cNvSpPr>
          <p:nvPr/>
        </p:nvSpPr>
        <p:spPr>
          <a:xfrm>
            <a:off x="491197" y="3429000"/>
            <a:ext cx="11209606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8: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Em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hoàn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thiện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bản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thân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5A362CB-5234-4AD6-F274-339A4BDCC292}"/>
              </a:ext>
            </a:extLst>
          </p:cNvPr>
          <p:cNvSpPr txBox="1">
            <a:spLocks/>
          </p:cNvSpPr>
          <p:nvPr/>
        </p:nvSpPr>
        <p:spPr>
          <a:xfrm>
            <a:off x="7986410" y="136187"/>
            <a:ext cx="2782110" cy="874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200" dirty="0">
              <a:latin typeface="UTM Avo" panose="020406030505060202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9CB0C9F-5E51-340B-1BB7-D95BBEDE024C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đức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775FB2-B9C7-23E3-1CEF-4A7522DB0D8A}"/>
              </a:ext>
            </a:extLst>
          </p:cNvPr>
          <p:cNvGrpSpPr/>
          <p:nvPr/>
        </p:nvGrpSpPr>
        <p:grpSpPr>
          <a:xfrm>
            <a:off x="492057" y="1390088"/>
            <a:ext cx="2736543" cy="1562277"/>
            <a:chOff x="309542" y="967667"/>
            <a:chExt cx="2878585" cy="155759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45AB4C13-EFC5-57BE-F7BC-1F207A729C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3" y="1221589"/>
              <a:ext cx="1436702" cy="130367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4B29E61-BC70-49BC-8E37-99250A7AB9B0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0172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0CF3F1-A501-48A2-3724-B1E3C3DD1A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8" t="20550" r="7576" b="13900"/>
          <a:stretch/>
        </p:blipFill>
        <p:spPr>
          <a:xfrm>
            <a:off x="6096000" y="2056724"/>
            <a:ext cx="5585097" cy="4267527"/>
          </a:xfrm>
          <a:prstGeom prst="rect">
            <a:avLst/>
          </a:prstGeom>
        </p:spPr>
      </p:pic>
      <p:sp>
        <p:nvSpPr>
          <p:cNvPr id="3" name="Rounded Rectangle 20">
            <a:extLst>
              <a:ext uri="{FF2B5EF4-FFF2-40B4-BE49-F238E27FC236}">
                <a16:creationId xmlns:a16="http://schemas.microsoft.com/office/drawing/2014/main" id="{08E74C93-2BF5-4075-2895-B122396893FE}"/>
              </a:ext>
            </a:extLst>
          </p:cNvPr>
          <p:cNvSpPr/>
          <p:nvPr/>
        </p:nvSpPr>
        <p:spPr>
          <a:xfrm>
            <a:off x="596060" y="2056724"/>
            <a:ext cx="5198588" cy="426752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 CHƠI: 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múa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,...).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nhiều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chọn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cuộc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983183-D120-42A2-4C76-1712A38FDDCE}"/>
              </a:ext>
            </a:extLst>
          </p:cNvPr>
          <p:cNvSpPr txBox="1"/>
          <p:nvPr/>
        </p:nvSpPr>
        <p:spPr>
          <a:xfrm>
            <a:off x="520070" y="1475163"/>
            <a:ext cx="63079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trò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“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Tài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năng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toả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sáng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169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AD517F3-5B4F-74D3-B35B-DB6B3D800C06}"/>
              </a:ext>
            </a:extLst>
          </p:cNvPr>
          <p:cNvGrpSpPr/>
          <p:nvPr/>
        </p:nvGrpSpPr>
        <p:grpSpPr>
          <a:xfrm>
            <a:off x="492057" y="1390088"/>
            <a:ext cx="2736543" cy="1562277"/>
            <a:chOff x="309542" y="967667"/>
            <a:chExt cx="2878585" cy="155759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440AB976-42B3-32F9-CDF4-D44AA6D49D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3" y="1221589"/>
              <a:ext cx="1436702" cy="130367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406CB1F-F7B0-B1AB-517F-6BEC4EE44B5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119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2B61D484-3E48-5D3D-B4F7-B9C6CA62B7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136" y="1843451"/>
            <a:ext cx="3514931" cy="3483265"/>
          </a:xfrm>
          <a:prstGeom prst="rect">
            <a:avLst/>
          </a:prstGeom>
        </p:spPr>
      </p:pic>
      <p:pic>
        <p:nvPicPr>
          <p:cNvPr id="7" name="Picture 6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39B314C3-C08A-E034-D295-6522C4C9DD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05" y="1720340"/>
            <a:ext cx="3200595" cy="3171761"/>
          </a:xfrm>
          <a:prstGeom prst="rect">
            <a:avLst/>
          </a:prstGeom>
        </p:spPr>
      </p:pic>
      <p:pic>
        <p:nvPicPr>
          <p:cNvPr id="9" name="Picture 8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ED980DEF-5C15-8B1B-08A8-FC8519AB09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126" y="1852620"/>
            <a:ext cx="3200595" cy="3171761"/>
          </a:xfrm>
          <a:prstGeom prst="rect">
            <a:avLst/>
          </a:prstGeom>
        </p:spPr>
      </p:pic>
      <p:pic>
        <p:nvPicPr>
          <p:cNvPr id="11" name="Picture 10" descr="A picture containing calendar&#10;&#10;Description automatically generated">
            <a:extLst>
              <a:ext uri="{FF2B5EF4-FFF2-40B4-BE49-F238E27FC236}">
                <a16:creationId xmlns:a16="http://schemas.microsoft.com/office/drawing/2014/main" id="{59287B9B-ED8E-37BB-19D4-1B656F5295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825" y="1843451"/>
            <a:ext cx="3067113" cy="30394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E28DD2D-FC93-65BC-CFFA-C9028AD46FA6}"/>
              </a:ext>
            </a:extLst>
          </p:cNvPr>
          <p:cNvSpPr txBox="1"/>
          <p:nvPr/>
        </p:nvSpPr>
        <p:spPr>
          <a:xfrm>
            <a:off x="677416" y="1474119"/>
            <a:ext cx="112097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Câu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chuyện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: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chuyện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endParaRPr lang="en-US" sz="26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8" name="Picture 7" descr="YouTube - Ứng dụng trên Google Play">
            <a:hlinkClick r:id="rId8"/>
            <a:extLst>
              <a:ext uri="{FF2B5EF4-FFF2-40B4-BE49-F238E27FC236}">
                <a16:creationId xmlns:a16="http://schemas.microsoft.com/office/drawing/2014/main" id="{BFD74473-8D11-67C3-F341-52B9B452C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824" y="5156661"/>
            <a:ext cx="1617752" cy="161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19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sney-jake-and-the-neverland-pirates-clip-art-images--29662.gif">
            <a:hlinkClick r:id="rId4" action="ppaction://hlinksldjump"/>
            <a:extLst>
              <a:ext uri="{FF2B5EF4-FFF2-40B4-BE49-F238E27FC236}">
                <a16:creationId xmlns:a16="http://schemas.microsoft.com/office/drawing/2014/main" id="{61F9F1A2-E912-288E-F75B-7720672D857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55933" y="3429000"/>
            <a:ext cx="2838450" cy="2952750"/>
          </a:xfrm>
          <a:prstGeom prst="rect">
            <a:avLst/>
          </a:prstGeom>
        </p:spPr>
      </p:pic>
      <p:pic>
        <p:nvPicPr>
          <p:cNvPr id="8" name="Picture 7" descr="disney-jake-and-the-neverland-pirates-clip-art-images--29681.gif">
            <a:hlinkClick r:id="rId4" action="ppaction://hlinksldjump"/>
            <a:extLst>
              <a:ext uri="{FF2B5EF4-FFF2-40B4-BE49-F238E27FC236}">
                <a16:creationId xmlns:a16="http://schemas.microsoft.com/office/drawing/2014/main" id="{B5D73745-E02B-1894-C790-58E113F86F6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6787" y="3352800"/>
            <a:ext cx="2286000" cy="2733675"/>
          </a:xfrm>
          <a:prstGeom prst="rect">
            <a:avLst/>
          </a:prstGeom>
        </p:spPr>
      </p:pic>
      <p:pic>
        <p:nvPicPr>
          <p:cNvPr id="10" name="Picture 9" descr="020cafd9e8d2e8024e60e3d66391fe0e.png">
            <a:extLst>
              <a:ext uri="{FF2B5EF4-FFF2-40B4-BE49-F238E27FC236}">
                <a16:creationId xmlns:a16="http://schemas.microsoft.com/office/drawing/2014/main" id="{D500437A-6DCC-DE53-FF7F-E85DC3B0224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95165" y="4210050"/>
            <a:ext cx="3684181" cy="2514600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DFCE92E-39C5-0F84-1F2F-BFF6BA1545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1C6B292-5598-8E1F-3E8B-7DC10579E6F7}"/>
              </a:ext>
            </a:extLst>
          </p:cNvPr>
          <p:cNvGrpSpPr/>
          <p:nvPr/>
        </p:nvGrpSpPr>
        <p:grpSpPr>
          <a:xfrm>
            <a:off x="2321957" y="411790"/>
            <a:ext cx="4018882" cy="3049000"/>
            <a:chOff x="1287636" y="342900"/>
            <a:chExt cx="5906036" cy="386715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C98F4A4-461D-7966-0109-C25B6DBBA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287636" y="342900"/>
              <a:ext cx="5906036" cy="386715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C213CD5-22ED-2987-BB5E-AB1EBC1B35FA}"/>
                </a:ext>
              </a:extLst>
            </p:cNvPr>
            <p:cNvSpPr txBox="1"/>
            <p:nvPr/>
          </p:nvSpPr>
          <p:spPr>
            <a:xfrm>
              <a:off x="2220764" y="799164"/>
              <a:ext cx="4253395" cy="1756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Theo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điểm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mạnh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Cao Bá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Quát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gì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A20241C-DEA2-FF94-8CBB-3AB21F771EC0}"/>
              </a:ext>
            </a:extLst>
          </p:cNvPr>
          <p:cNvGrpSpPr/>
          <p:nvPr/>
        </p:nvGrpSpPr>
        <p:grpSpPr>
          <a:xfrm>
            <a:off x="7518949" y="380000"/>
            <a:ext cx="3878150" cy="3049000"/>
            <a:chOff x="7518949" y="380000"/>
            <a:chExt cx="3878150" cy="3049000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31D6340-C9BC-1ECD-3576-4EFE2E1F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flipH="1">
              <a:off x="7518949" y="380000"/>
              <a:ext cx="3878150" cy="30490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A63C6A5-A570-7BB5-9A85-5D2310EA2F3A}"/>
                </a:ext>
              </a:extLst>
            </p:cNvPr>
            <p:cNvSpPr txBox="1"/>
            <p:nvPr/>
          </p:nvSpPr>
          <p:spPr>
            <a:xfrm>
              <a:off x="8048255" y="996559"/>
              <a:ext cx="2599845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Viết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văn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hay,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lí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lẽ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rõ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ràng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biết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giúp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đỡ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người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khác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702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sney-jake-and-the-neverland-pirates-clip-art-images--29662.gif">
            <a:hlinkClick r:id="rId4" action="ppaction://hlinksldjump"/>
            <a:extLst>
              <a:ext uri="{FF2B5EF4-FFF2-40B4-BE49-F238E27FC236}">
                <a16:creationId xmlns:a16="http://schemas.microsoft.com/office/drawing/2014/main" id="{61F9F1A2-E912-288E-F75B-7720672D857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55933" y="3429000"/>
            <a:ext cx="2838450" cy="2952750"/>
          </a:xfrm>
          <a:prstGeom prst="rect">
            <a:avLst/>
          </a:prstGeom>
        </p:spPr>
      </p:pic>
      <p:pic>
        <p:nvPicPr>
          <p:cNvPr id="8" name="Picture 7" descr="disney-jake-and-the-neverland-pirates-clip-art-images--29681.gif">
            <a:hlinkClick r:id="rId4" action="ppaction://hlinksldjump"/>
            <a:extLst>
              <a:ext uri="{FF2B5EF4-FFF2-40B4-BE49-F238E27FC236}">
                <a16:creationId xmlns:a16="http://schemas.microsoft.com/office/drawing/2014/main" id="{B5D73745-E02B-1894-C790-58E113F86F6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6787" y="3352800"/>
            <a:ext cx="2286000" cy="2733675"/>
          </a:xfrm>
          <a:prstGeom prst="rect">
            <a:avLst/>
          </a:prstGeom>
        </p:spPr>
      </p:pic>
      <p:pic>
        <p:nvPicPr>
          <p:cNvPr id="10" name="Picture 9" descr="020cafd9e8d2e8024e60e3d66391fe0e.png">
            <a:extLst>
              <a:ext uri="{FF2B5EF4-FFF2-40B4-BE49-F238E27FC236}">
                <a16:creationId xmlns:a16="http://schemas.microsoft.com/office/drawing/2014/main" id="{D500437A-6DCC-DE53-FF7F-E85DC3B0224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95165" y="4210050"/>
            <a:ext cx="3684181" cy="2514600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DFCE92E-39C5-0F84-1F2F-BFF6BA1545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1C6B292-5598-8E1F-3E8B-7DC10579E6F7}"/>
              </a:ext>
            </a:extLst>
          </p:cNvPr>
          <p:cNvGrpSpPr/>
          <p:nvPr/>
        </p:nvGrpSpPr>
        <p:grpSpPr>
          <a:xfrm>
            <a:off x="2321957" y="411790"/>
            <a:ext cx="4018882" cy="3049000"/>
            <a:chOff x="1287636" y="342900"/>
            <a:chExt cx="5906036" cy="386715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C98F4A4-461D-7966-0109-C25B6DBBA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287636" y="342900"/>
              <a:ext cx="5906036" cy="386715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C213CD5-22ED-2987-BB5E-AB1EBC1B35FA}"/>
                </a:ext>
              </a:extLst>
            </p:cNvPr>
            <p:cNvSpPr txBox="1"/>
            <p:nvPr/>
          </p:nvSpPr>
          <p:spPr>
            <a:xfrm>
              <a:off x="1934104" y="742837"/>
              <a:ext cx="4613099" cy="17566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Theo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điểm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yếu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Cao Bá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Quát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gì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A20241C-DEA2-FF94-8CBB-3AB21F771EC0}"/>
              </a:ext>
            </a:extLst>
          </p:cNvPr>
          <p:cNvGrpSpPr/>
          <p:nvPr/>
        </p:nvGrpSpPr>
        <p:grpSpPr>
          <a:xfrm>
            <a:off x="7491066" y="380000"/>
            <a:ext cx="3878150" cy="3049000"/>
            <a:chOff x="7491066" y="380000"/>
            <a:chExt cx="3878150" cy="3049000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31D6340-C9BC-1ECD-3576-4EFE2E1F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flipH="1">
              <a:off x="7491066" y="380000"/>
              <a:ext cx="3878150" cy="30490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A63C6A5-A570-7BB5-9A85-5D2310EA2F3A}"/>
                </a:ext>
              </a:extLst>
            </p:cNvPr>
            <p:cNvSpPr txBox="1"/>
            <p:nvPr/>
          </p:nvSpPr>
          <p:spPr>
            <a:xfrm>
              <a:off x="7922511" y="1212002"/>
              <a:ext cx="2489830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Viết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chữ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quá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xấu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không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đọc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638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sney-jake-and-the-neverland-pirates-clip-art-images--29662.gif">
            <a:hlinkClick r:id="rId4" action="ppaction://hlinksldjump"/>
            <a:extLst>
              <a:ext uri="{FF2B5EF4-FFF2-40B4-BE49-F238E27FC236}">
                <a16:creationId xmlns:a16="http://schemas.microsoft.com/office/drawing/2014/main" id="{61F9F1A2-E912-288E-F75B-7720672D857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55933" y="3429000"/>
            <a:ext cx="2838450" cy="2952750"/>
          </a:xfrm>
          <a:prstGeom prst="rect">
            <a:avLst/>
          </a:prstGeom>
        </p:spPr>
      </p:pic>
      <p:pic>
        <p:nvPicPr>
          <p:cNvPr id="8" name="Picture 7" descr="disney-jake-and-the-neverland-pirates-clip-art-images--29681.gif">
            <a:hlinkClick r:id="rId4" action="ppaction://hlinksldjump"/>
            <a:extLst>
              <a:ext uri="{FF2B5EF4-FFF2-40B4-BE49-F238E27FC236}">
                <a16:creationId xmlns:a16="http://schemas.microsoft.com/office/drawing/2014/main" id="{B5D73745-E02B-1894-C790-58E113F86F6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6787" y="3352800"/>
            <a:ext cx="2286000" cy="2733675"/>
          </a:xfrm>
          <a:prstGeom prst="rect">
            <a:avLst/>
          </a:prstGeom>
        </p:spPr>
      </p:pic>
      <p:pic>
        <p:nvPicPr>
          <p:cNvPr id="10" name="Picture 9" descr="020cafd9e8d2e8024e60e3d66391fe0e.png">
            <a:extLst>
              <a:ext uri="{FF2B5EF4-FFF2-40B4-BE49-F238E27FC236}">
                <a16:creationId xmlns:a16="http://schemas.microsoft.com/office/drawing/2014/main" id="{D500437A-6DCC-DE53-FF7F-E85DC3B0224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95165" y="4210050"/>
            <a:ext cx="3684181" cy="2514600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DFCE92E-39C5-0F84-1F2F-BFF6BA1545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1C6B292-5598-8E1F-3E8B-7DC10579E6F7}"/>
              </a:ext>
            </a:extLst>
          </p:cNvPr>
          <p:cNvGrpSpPr/>
          <p:nvPr/>
        </p:nvGrpSpPr>
        <p:grpSpPr>
          <a:xfrm>
            <a:off x="2321957" y="411790"/>
            <a:ext cx="4018882" cy="3049000"/>
            <a:chOff x="1287636" y="342900"/>
            <a:chExt cx="5906036" cy="386715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C98F4A4-461D-7966-0109-C25B6DBBA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287636" y="342900"/>
              <a:ext cx="5906036" cy="386715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C213CD5-22ED-2987-BB5E-AB1EBC1B35FA}"/>
                </a:ext>
              </a:extLst>
            </p:cNvPr>
            <p:cNvSpPr txBox="1"/>
            <p:nvPr/>
          </p:nvSpPr>
          <p:spPr>
            <a:xfrm>
              <a:off x="1486960" y="519324"/>
              <a:ext cx="5412990" cy="23031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Cao Bá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Quát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khắc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phục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điểm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yếu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bản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thân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bằng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cách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nào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A20241C-DEA2-FF94-8CBB-3AB21F771EC0}"/>
              </a:ext>
            </a:extLst>
          </p:cNvPr>
          <p:cNvGrpSpPr/>
          <p:nvPr/>
        </p:nvGrpSpPr>
        <p:grpSpPr>
          <a:xfrm>
            <a:off x="7518949" y="380000"/>
            <a:ext cx="3878150" cy="3049000"/>
            <a:chOff x="7518949" y="380000"/>
            <a:chExt cx="3878150" cy="3049000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31D6340-C9BC-1ECD-3576-4EFE2E1F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flipH="1">
              <a:off x="7518949" y="380000"/>
              <a:ext cx="3878150" cy="30490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A63C6A5-A570-7BB5-9A85-5D2310EA2F3A}"/>
                </a:ext>
              </a:extLst>
            </p:cNvPr>
            <p:cNvSpPr txBox="1"/>
            <p:nvPr/>
          </p:nvSpPr>
          <p:spPr>
            <a:xfrm>
              <a:off x="8048255" y="886046"/>
              <a:ext cx="2596946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Cao Bá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Quát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đã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chăm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chỉ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luyện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tập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viết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chữ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097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\Desktop\Tai nguyen thiet ke tro choi\Angry birds epic birds\1505573783630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4851400"/>
            <a:ext cx="1277379" cy="69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E1FE5A8B-E690-0352-9AF0-C10C3B51F34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46" b="33931"/>
          <a:stretch/>
        </p:blipFill>
        <p:spPr>
          <a:xfrm>
            <a:off x="3048000" y="3646851"/>
            <a:ext cx="7010400" cy="1306149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D0FA7A86-F3A2-0C68-F604-DECE8ECCB6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1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ca dung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4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giay-sai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4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3074" name="ca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giay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63963" y="1646701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4049367" y="3679462"/>
            <a:ext cx="4612980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chọn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tự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đánh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giá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mạnh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yếu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94EE0A55-72DC-D2CD-6104-5FF9214D231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2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997F9F79-07E2-A9E2-49BE-33D13E47A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times up">
            <a:extLst>
              <a:ext uri="{FF2B5EF4-FFF2-40B4-BE49-F238E27FC236}">
                <a16:creationId xmlns:a16="http://schemas.microsoft.com/office/drawing/2014/main" id="{E8E38D3E-4B32-0987-DD07-55495E653850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4" name="Rounded Rectangle 18">
              <a:extLst>
                <a:ext uri="{FF2B5EF4-FFF2-40B4-BE49-F238E27FC236}">
                  <a16:creationId xmlns:a16="http://schemas.microsoft.com/office/drawing/2014/main" id="{CCD391EF-7B4E-79A5-A202-ECAF241226CE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GB" sz="3733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" name="Rounded Rectangle 19">
              <a:extLst>
                <a:ext uri="{FF2B5EF4-FFF2-40B4-BE49-F238E27FC236}">
                  <a16:creationId xmlns:a16="http://schemas.microsoft.com/office/drawing/2014/main" id="{AFCE5C7A-1D12-A3CE-D9A1-CD61DBD6C68F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4EF35D96-086C-4B5A-F549-8DC674D77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3CB30CAE-0145-F086-F4B6-C432678C8797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72860A6E-CBA0-4AB6-7BDA-562B0394D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3196E4B3-ADD2-E9D2-97CE-6227AA6B7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3366F476-B365-6721-0200-04D7A32D75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11D0C975-1722-04E4-88B6-7243E7F0E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54F34C64-AC8F-D7AB-E35A-3622EE742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4B5A94-7C74-4451-699B-02E1F391CA3D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AFC6CD45-B4D2-3EE5-1EBC-3F548F108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DB797C8F-7F3B-029D-6FD5-4CDB68A6F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026837EB-8DA8-F2D4-73E2-533D7EAB51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F9BCBAAC-A98E-6295-8942-B1910C7E2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9FB9EC61-C92D-822C-3B68-D060148CB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DF5A6A7-405D-604B-9A4A-5C26FAFF8EA4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24" name="Oval 32">
              <a:extLst>
                <a:ext uri="{FF2B5EF4-FFF2-40B4-BE49-F238E27FC236}">
                  <a16:creationId xmlns:a16="http://schemas.microsoft.com/office/drawing/2014/main" id="{88BBB371-D291-097A-46D5-F31AA2B47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25" name="Oval 33">
              <a:extLst>
                <a:ext uri="{FF2B5EF4-FFF2-40B4-BE49-F238E27FC236}">
                  <a16:creationId xmlns:a16="http://schemas.microsoft.com/office/drawing/2014/main" id="{48BEBFA2-44F7-B272-214D-9ECC84E33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27" name="Freeform 34">
              <a:extLst>
                <a:ext uri="{FF2B5EF4-FFF2-40B4-BE49-F238E27FC236}">
                  <a16:creationId xmlns:a16="http://schemas.microsoft.com/office/drawing/2014/main" id="{F3EDE9CB-842B-22B0-3D4E-E808F3BBE9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30" name="Freeform 35">
              <a:extLst>
                <a:ext uri="{FF2B5EF4-FFF2-40B4-BE49-F238E27FC236}">
                  <a16:creationId xmlns:a16="http://schemas.microsoft.com/office/drawing/2014/main" id="{2878CFFA-582C-C8B4-E000-E8DBAF1AD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31" name="Rectangle 36">
              <a:extLst>
                <a:ext uri="{FF2B5EF4-FFF2-40B4-BE49-F238E27FC236}">
                  <a16:creationId xmlns:a16="http://schemas.microsoft.com/office/drawing/2014/main" id="{BC021FF2-631F-D5B2-AE40-3C18D9186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27986845-A3BC-DB64-75C8-2188FCD9F34B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3" name="Oval 32">
              <a:extLst>
                <a:ext uri="{FF2B5EF4-FFF2-40B4-BE49-F238E27FC236}">
                  <a16:creationId xmlns:a16="http://schemas.microsoft.com/office/drawing/2014/main" id="{3260A421-C2B3-2D62-B326-166F179CE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34" name="Oval 33">
              <a:extLst>
                <a:ext uri="{FF2B5EF4-FFF2-40B4-BE49-F238E27FC236}">
                  <a16:creationId xmlns:a16="http://schemas.microsoft.com/office/drawing/2014/main" id="{8729D44C-3B17-DDDB-BCF1-911B8C025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35" name="Freeform 34">
              <a:extLst>
                <a:ext uri="{FF2B5EF4-FFF2-40B4-BE49-F238E27FC236}">
                  <a16:creationId xmlns:a16="http://schemas.microsoft.com/office/drawing/2014/main" id="{58F292CD-A888-5BF3-1350-D0265D09E3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36" name="Freeform 35">
              <a:extLst>
                <a:ext uri="{FF2B5EF4-FFF2-40B4-BE49-F238E27FC236}">
                  <a16:creationId xmlns:a16="http://schemas.microsoft.com/office/drawing/2014/main" id="{D3CE5177-48AB-36D3-2BB1-97A7D001F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37" name="Rectangle 36">
              <a:extLst>
                <a:ext uri="{FF2B5EF4-FFF2-40B4-BE49-F238E27FC236}">
                  <a16:creationId xmlns:a16="http://schemas.microsoft.com/office/drawing/2014/main" id="{2E92AD74-3013-0746-91A8-DCC1E35CF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</p:grpSp>
      <p:sp>
        <p:nvSpPr>
          <p:cNvPr id="1038" name="Oval 107">
            <a:extLst>
              <a:ext uri="{FF2B5EF4-FFF2-40B4-BE49-F238E27FC236}">
                <a16:creationId xmlns:a16="http://schemas.microsoft.com/office/drawing/2014/main" id="{FE1639EA-C333-6D13-BAF8-AAF219FF9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en-GB" sz="2400">
              <a:latin typeface="UTM Avo" panose="02040603050506020204" pitchFamily="18" charset="0"/>
            </a:endParaRPr>
          </a:p>
        </p:txBody>
      </p:sp>
      <p:sp>
        <p:nvSpPr>
          <p:cNvPr id="1039" name="Explosion 2 48">
            <a:extLst>
              <a:ext uri="{FF2B5EF4-FFF2-40B4-BE49-F238E27FC236}">
                <a16:creationId xmlns:a16="http://schemas.microsoft.com/office/drawing/2014/main" id="{4C2F27AE-300E-5869-B6B9-99FAE9F4AEC2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1040" name="Picture 1039" descr="Logo, company name&#10;&#10;Description automatically generated">
            <a:extLst>
              <a:ext uri="{FF2B5EF4-FFF2-40B4-BE49-F238E27FC236}">
                <a16:creationId xmlns:a16="http://schemas.microsoft.com/office/drawing/2014/main" id="{BBEF7A05-E47B-360F-6164-FF4BA0546C2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2386303" y="5496693"/>
            <a:ext cx="3511141" cy="1323437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buNone/>
            </a:pP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171699" y="5496690"/>
            <a:ext cx="4443601" cy="132343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90484EF-337C-E308-9AAC-9912FAD2A366}"/>
              </a:ext>
            </a:extLst>
          </p:cNvPr>
          <p:cNvSpPr txBox="1"/>
          <p:nvPr/>
        </p:nvSpPr>
        <p:spPr>
          <a:xfrm>
            <a:off x="6180856" y="5530778"/>
            <a:ext cx="4443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dirty="0">
                <a:latin typeface="UTM Avo" panose="02040603050506020204" pitchFamily="18" charset="0"/>
              </a:rPr>
              <a:t>B. </a:t>
            </a:r>
            <a:r>
              <a:rPr lang="en-US" altLang="en-US" dirty="0" err="1">
                <a:latin typeface="UTM Avo" panose="02040603050506020204" pitchFamily="18" charset="0"/>
              </a:rPr>
              <a:t>Vì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ngồi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cạnh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nhau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nên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điểm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mạnh</a:t>
            </a:r>
            <a:r>
              <a:rPr lang="en-US" altLang="en-US" dirty="0">
                <a:latin typeface="UTM Avo" panose="02040603050506020204" pitchFamily="18" charset="0"/>
              </a:rPr>
              <a:t>, </a:t>
            </a:r>
            <a:r>
              <a:rPr lang="en-US" altLang="en-US" dirty="0" err="1">
                <a:latin typeface="UTM Avo" panose="02040603050506020204" pitchFamily="18" charset="0"/>
              </a:rPr>
              <a:t>điểm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yếu</a:t>
            </a:r>
            <a:r>
              <a:rPr lang="en-US" altLang="en-US" dirty="0">
                <a:latin typeface="UTM Avo" panose="02040603050506020204" pitchFamily="18" charset="0"/>
              </a:rPr>
              <a:t> của </a:t>
            </a:r>
            <a:r>
              <a:rPr lang="en-US" altLang="en-US" dirty="0" err="1">
                <a:latin typeface="UTM Avo" panose="02040603050506020204" pitchFamily="18" charset="0"/>
              </a:rPr>
              <a:t>bạn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bên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cạnh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cũng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là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điểm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mạnh</a:t>
            </a:r>
            <a:r>
              <a:rPr lang="en-US" altLang="en-US" dirty="0">
                <a:latin typeface="UTM Avo" panose="02040603050506020204" pitchFamily="18" charset="0"/>
              </a:rPr>
              <a:t>, </a:t>
            </a:r>
            <a:r>
              <a:rPr lang="en-US" altLang="en-US" dirty="0" err="1">
                <a:latin typeface="UTM Avo" panose="02040603050506020204" pitchFamily="18" charset="0"/>
              </a:rPr>
              <a:t>điểm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yếu</a:t>
            </a:r>
            <a:r>
              <a:rPr lang="en-US" altLang="en-US" dirty="0">
                <a:latin typeface="UTM Avo" panose="02040603050506020204" pitchFamily="18" charset="0"/>
              </a:rPr>
              <a:t> của </a:t>
            </a:r>
            <a:r>
              <a:rPr lang="en-US" altLang="en-US" dirty="0" err="1">
                <a:latin typeface="UTM Avo" panose="02040603050506020204" pitchFamily="18" charset="0"/>
              </a:rPr>
              <a:t>mình</a:t>
            </a:r>
            <a:r>
              <a:rPr lang="en-US" altLang="en-US" dirty="0">
                <a:latin typeface="UTM Avo" panose="02040603050506020204" pitchFamily="18" charset="0"/>
              </a:rPr>
              <a:t>. Do </a:t>
            </a:r>
            <a:r>
              <a:rPr lang="en-US" altLang="en-US" dirty="0" err="1">
                <a:latin typeface="UTM Avo" panose="02040603050506020204" pitchFamily="18" charset="0"/>
              </a:rPr>
              <a:t>đó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không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cần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phải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suy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nghĩ</a:t>
            </a:r>
            <a:r>
              <a:rPr lang="en-US" altLang="en-US" dirty="0">
                <a:latin typeface="UTM Avo" panose="02040603050506020204" pitchFamily="18" charset="0"/>
              </a:rPr>
              <a:t>.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F9E9C8-1E69-3047-2FE6-3CD3BF931AD4}"/>
              </a:ext>
            </a:extLst>
          </p:cNvPr>
          <p:cNvSpPr txBox="1"/>
          <p:nvPr/>
        </p:nvSpPr>
        <p:spPr>
          <a:xfrm>
            <a:off x="2541398" y="5704743"/>
            <a:ext cx="32012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en-US" sz="1800" dirty="0">
                <a:latin typeface="UTM Avo" panose="02040603050506020204" pitchFamily="18" charset="0"/>
              </a:rPr>
              <a:t>A. </a:t>
            </a:r>
            <a:r>
              <a:rPr lang="en-US" altLang="en-US" sz="1800" dirty="0" err="1">
                <a:latin typeface="UTM Avo" panose="02040603050506020204" pitchFamily="18" charset="0"/>
              </a:rPr>
              <a:t>Tự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suy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nghĩ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và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liệt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kê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ra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điểm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mạnh</a:t>
            </a:r>
            <a:r>
              <a:rPr lang="en-US" altLang="en-US" sz="1800" dirty="0">
                <a:latin typeface="UTM Avo" panose="02040603050506020204" pitchFamily="18" charset="0"/>
              </a:rPr>
              <a:t>, </a:t>
            </a:r>
            <a:r>
              <a:rPr lang="en-US" altLang="en-US" sz="1800" dirty="0" err="1">
                <a:latin typeface="UTM Avo" panose="02040603050506020204" pitchFamily="18" charset="0"/>
              </a:rPr>
              <a:t>điểm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yếu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của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bản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thân</a:t>
            </a:r>
            <a:r>
              <a:rPr lang="en-US" altLang="en-US" sz="1800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560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1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198"/>
                            </p:stCondLst>
                            <p:childTnLst>
                              <p:par>
                                <p:cTn id="5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4" grpId="0" animBg="1"/>
      <p:bldP spid="24" grpId="1" animBg="1"/>
      <p:bldP spid="24" grpId="2" animBg="1"/>
      <p:bldP spid="9" grpId="0"/>
      <p:bldP spid="1039" grpId="0" animBg="1"/>
      <p:bldP spid="1039" grpId="1" animBg="1"/>
      <p:bldP spid="12" grpId="0" animBg="1"/>
      <p:bldP spid="15" grpId="0" animBg="1"/>
      <p:bldP spid="18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056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4098" name="Picture 2" descr="C:\Users\ADMIN\Desktop\Doremon cau ca ( trac nghiem )\depositphotos_151226446-stock-illustration-cartoon-tropical-fish-collection-set (2).jp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85638" y1="47899" x2="15160" y2="48739"/>
                        <a14:foregroundMark x1="74734" y1="42017" x2="61968" y2="51261"/>
                        <a14:foregroundMark x1="43351" y1="28151" x2="47074" y2="63866"/>
                        <a14:foregroundMark x1="45479" y1="26050" x2="61702" y2="58403"/>
                        <a14:foregroundMark x1="43351" y1="29412" x2="14894" y2="59664"/>
                        <a14:foregroundMark x1="17819" y1="36975" x2="23936" y2="65966"/>
                        <a14:foregroundMark x1="53191" y1="63445" x2="34840" y2="71008"/>
                        <a14:foregroundMark x1="13830" y1="46218" x2="24734" y2="33193"/>
                        <a14:foregroundMark x1="21277" y1="31513" x2="11702" y2="39496"/>
                        <a14:foregroundMark x1="54255" y1="38235" x2="82979" y2="44118"/>
                        <a14:foregroundMark x1="84309" y1="55462" x2="59840" y2="55462"/>
                        <a14:foregroundMark x1="63032" y1="15966" x2="71809" y2="23109"/>
                        <a14:foregroundMark x1="88830" y1="28151" x2="98936" y2="43277"/>
                        <a14:foregroundMark x1="97606" y1="50000" x2="90957" y2="65126"/>
                        <a14:foregroundMark x1="67819" y1="62185" x2="66755" y2="69748"/>
                        <a14:foregroundMark x1="65957" y1="73109" x2="62500" y2="74790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4700" flipH="1">
            <a:off x="3181691" y="-47357"/>
            <a:ext cx="2057432" cy="140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Doremon cau ca ( trac nghiem )\bottle-clipart-green-bottle-clipart-clipart-panda-free-clipart-images-animations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889" b="97556" l="9742" r="89861">
                        <a14:foregroundMark x1="30815" y1="2889" x2="21272" y2="50222"/>
                        <a14:foregroundMark x1="23658" y1="6444" x2="22465" y2="34444"/>
                        <a14:foregroundMark x1="25249" y1="9111" x2="23260" y2="36444"/>
                        <a14:foregroundMark x1="11730" y1="92889" x2="42346" y2="94444"/>
                        <a14:foregroundMark x1="14513" y1="47778" x2="47515" y2="48222"/>
                        <a14:foregroundMark x1="21670" y1="97333" x2="30020" y2="9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24" y="0"/>
            <a:ext cx="1210829" cy="216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2" descr="Hình ảnh có liên quan">
            <a:extLst>
              <a:ext uri="{FF2B5EF4-FFF2-40B4-BE49-F238E27FC236}">
                <a16:creationId xmlns:a16="http://schemas.microsoft.com/office/drawing/2014/main" id="{5265656D-0870-D6FF-DE1C-30CA31077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28AD0D-532D-91D5-8AD1-5247FA1D3567}"/>
              </a:ext>
            </a:extLst>
          </p:cNvPr>
          <p:cNvSpPr txBox="1"/>
          <p:nvPr/>
        </p:nvSpPr>
        <p:spPr>
          <a:xfrm>
            <a:off x="4203131" y="4096078"/>
            <a:ext cx="4666893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chọn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tự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đánh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giá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mạnh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yếu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7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05CA0EEB-3310-DD1D-769F-2A2732EEC4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170ED68F-DD7F-881A-0E41-DA12B1ABF13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009333A8-8A69-BEB5-4C9A-D80E73312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times up">
            <a:extLst>
              <a:ext uri="{FF2B5EF4-FFF2-40B4-BE49-F238E27FC236}">
                <a16:creationId xmlns:a16="http://schemas.microsoft.com/office/drawing/2014/main" id="{5A0A34B2-DF10-789D-0BB9-EE00CC06A44F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11" name="Rounded Rectangle 18">
              <a:extLst>
                <a:ext uri="{FF2B5EF4-FFF2-40B4-BE49-F238E27FC236}">
                  <a16:creationId xmlns:a16="http://schemas.microsoft.com/office/drawing/2014/main" id="{FBFC3D9A-C1D1-119C-28F5-3E405B4BEB1E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3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" name="Rounded Rectangle 19">
              <a:extLst>
                <a:ext uri="{FF2B5EF4-FFF2-40B4-BE49-F238E27FC236}">
                  <a16:creationId xmlns:a16="http://schemas.microsoft.com/office/drawing/2014/main" id="{7E4A6610-0BE0-A524-3832-ED98FAB9A9C5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7E19D492-E1FA-B338-C3D1-A6BEFED35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2501435F-41A1-D019-98AC-26EA6B5B6D92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45E8996C-939C-56C6-2113-2BB331506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D264E3BA-87E7-841C-4788-419A66087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E0CFB552-41D2-6CF3-9DDE-4493B36263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6FDA780F-5DFB-9D00-FCF4-16274DB91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34F4F100-5AE5-6F63-35F3-7C06BE934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7495FB4-C076-8A5A-1D03-16F921848594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D62169F6-CB66-CCD8-7E77-51848EFD0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C654FC2F-5C1B-1A25-46C6-CAAE9B230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AC14C696-A16D-E33F-9EDA-D98ED47EF2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92BB0B30-F559-F45B-C7E5-BC912ED79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B0D379AA-BE8D-DCD6-637D-53D2687D6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4CAC348-3B23-55D9-BDA1-E457A46F838D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4096" name="Oval 32">
              <a:extLst>
                <a:ext uri="{FF2B5EF4-FFF2-40B4-BE49-F238E27FC236}">
                  <a16:creationId xmlns:a16="http://schemas.microsoft.com/office/drawing/2014/main" id="{E89027AA-9CC6-2AF7-2405-C48384B16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097" name="Oval 33">
              <a:extLst>
                <a:ext uri="{FF2B5EF4-FFF2-40B4-BE49-F238E27FC236}">
                  <a16:creationId xmlns:a16="http://schemas.microsoft.com/office/drawing/2014/main" id="{44C390FA-BDA4-D60B-A719-35B6B5BD5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0" name="Freeform 34">
              <a:extLst>
                <a:ext uri="{FF2B5EF4-FFF2-40B4-BE49-F238E27FC236}">
                  <a16:creationId xmlns:a16="http://schemas.microsoft.com/office/drawing/2014/main" id="{28C62A5E-A627-CA33-D864-92FD3F7390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1" name="Freeform 35">
              <a:extLst>
                <a:ext uri="{FF2B5EF4-FFF2-40B4-BE49-F238E27FC236}">
                  <a16:creationId xmlns:a16="http://schemas.microsoft.com/office/drawing/2014/main" id="{74021E11-7D3A-8967-A1B5-BCC23B543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2" name="Rectangle 36">
              <a:extLst>
                <a:ext uri="{FF2B5EF4-FFF2-40B4-BE49-F238E27FC236}">
                  <a16:creationId xmlns:a16="http://schemas.microsoft.com/office/drawing/2014/main" id="{ED8E71D7-7553-A847-C897-3FFD3BDFD1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4103" name="Group 4102">
            <a:extLst>
              <a:ext uri="{FF2B5EF4-FFF2-40B4-BE49-F238E27FC236}">
                <a16:creationId xmlns:a16="http://schemas.microsoft.com/office/drawing/2014/main" id="{89847032-E8A9-5404-76EA-03E61617E59E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4104" name="Oval 32">
              <a:extLst>
                <a:ext uri="{FF2B5EF4-FFF2-40B4-BE49-F238E27FC236}">
                  <a16:creationId xmlns:a16="http://schemas.microsoft.com/office/drawing/2014/main" id="{314D1F6C-CAC5-77BB-2A40-1B940C872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5" name="Oval 33">
              <a:extLst>
                <a:ext uri="{FF2B5EF4-FFF2-40B4-BE49-F238E27FC236}">
                  <a16:creationId xmlns:a16="http://schemas.microsoft.com/office/drawing/2014/main" id="{9E77A208-D241-8C43-27E0-613114E9C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6" name="Freeform 34">
              <a:extLst>
                <a:ext uri="{FF2B5EF4-FFF2-40B4-BE49-F238E27FC236}">
                  <a16:creationId xmlns:a16="http://schemas.microsoft.com/office/drawing/2014/main" id="{016FE487-BE68-481E-CD3D-8D054FC5AE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7" name="Freeform 35">
              <a:extLst>
                <a:ext uri="{FF2B5EF4-FFF2-40B4-BE49-F238E27FC236}">
                  <a16:creationId xmlns:a16="http://schemas.microsoft.com/office/drawing/2014/main" id="{B349A445-0C23-BA6A-A916-B7177185E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08" name="Rectangle 36">
              <a:extLst>
                <a:ext uri="{FF2B5EF4-FFF2-40B4-BE49-F238E27FC236}">
                  <a16:creationId xmlns:a16="http://schemas.microsoft.com/office/drawing/2014/main" id="{EF5D9A6B-E892-19BF-8353-671EEFE53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sp>
        <p:nvSpPr>
          <p:cNvPr id="4109" name="Oval 107">
            <a:extLst>
              <a:ext uri="{FF2B5EF4-FFF2-40B4-BE49-F238E27FC236}">
                <a16:creationId xmlns:a16="http://schemas.microsoft.com/office/drawing/2014/main" id="{DB35140B-EF54-2CC6-5C6C-EE9E8E793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GB" sz="2400">
              <a:latin typeface="UTM Avo" panose="02040603050506020204" pitchFamily="18" charset="0"/>
            </a:endParaRPr>
          </a:p>
        </p:txBody>
      </p:sp>
      <p:sp>
        <p:nvSpPr>
          <p:cNvPr id="4110" name="Explosion 2 48">
            <a:extLst>
              <a:ext uri="{FF2B5EF4-FFF2-40B4-BE49-F238E27FC236}">
                <a16:creationId xmlns:a16="http://schemas.microsoft.com/office/drawing/2014/main" id="{92D18AF0-33DD-6B4C-799B-661A5A0948F9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4111" name="Picture 4110" descr="Logo, company name&#10;&#10;Description automatically generated">
            <a:extLst>
              <a:ext uri="{FF2B5EF4-FFF2-40B4-BE49-F238E27FC236}">
                <a16:creationId xmlns:a16="http://schemas.microsoft.com/office/drawing/2014/main" id="{9481D6FF-AA62-1BE9-D08A-A803D00317A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7394499" y="592713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A394C1-D466-658F-10A0-92A1BDCE33F8}"/>
              </a:ext>
            </a:extLst>
          </p:cNvPr>
          <p:cNvSpPr txBox="1"/>
          <p:nvPr/>
        </p:nvSpPr>
        <p:spPr>
          <a:xfrm>
            <a:off x="7580618" y="6056720"/>
            <a:ext cx="2707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>
                <a:latin typeface="UTM Avo" panose="02040603050506020204" pitchFamily="18" charset="0"/>
              </a:rPr>
              <a:t>B. </a:t>
            </a:r>
            <a:r>
              <a:rPr lang="en-US" altLang="en-US" dirty="0" err="1">
                <a:latin typeface="UTM Avo" panose="02040603050506020204" pitchFamily="18" charset="0"/>
              </a:rPr>
              <a:t>Tích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cực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tham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gia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các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hoạt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động</a:t>
            </a:r>
            <a:r>
              <a:rPr lang="en-US" altLang="en-US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269581" y="5954122"/>
            <a:ext cx="3736898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4074EE-80A9-E3CE-D1B0-5439487723EF}"/>
              </a:ext>
            </a:extLst>
          </p:cNvPr>
          <p:cNvSpPr txBox="1"/>
          <p:nvPr/>
        </p:nvSpPr>
        <p:spPr>
          <a:xfrm>
            <a:off x="3418185" y="5905359"/>
            <a:ext cx="34801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UTM Avo" panose="02040603050506020204" pitchFamily="18" charset="0"/>
              </a:rPr>
              <a:t>A. </a:t>
            </a:r>
            <a:r>
              <a:rPr lang="en-US" altLang="en-US" dirty="0" err="1">
                <a:latin typeface="UTM Avo" panose="02040603050506020204" pitchFamily="18" charset="0"/>
              </a:rPr>
              <a:t>Không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dám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tham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gia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các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hoạt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động</a:t>
            </a:r>
            <a:r>
              <a:rPr lang="en-US" altLang="en-US" dirty="0">
                <a:latin typeface="UTM Avo" panose="02040603050506020204" pitchFamily="18" charset="0"/>
              </a:rPr>
              <a:t>, </a:t>
            </a:r>
            <a:r>
              <a:rPr lang="en-US" altLang="en-US" dirty="0" err="1">
                <a:latin typeface="UTM Avo" panose="02040603050506020204" pitchFamily="18" charset="0"/>
              </a:rPr>
              <a:t>sợ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mọi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người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biết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điểm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yếu</a:t>
            </a:r>
            <a:r>
              <a:rPr lang="en-US" altLang="en-US" dirty="0">
                <a:latin typeface="UTM Avo" panose="02040603050506020204" pitchFamily="18" charset="0"/>
              </a:rPr>
              <a:t> của </a:t>
            </a:r>
            <a:r>
              <a:rPr lang="en-US" altLang="en-US" dirty="0" err="1">
                <a:latin typeface="UTM Avo" panose="02040603050506020204" pitchFamily="18" charset="0"/>
              </a:rPr>
              <a:t>mình</a:t>
            </a:r>
            <a:r>
              <a:rPr lang="en-US" altLang="en-US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684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4" grpId="0" animBg="1"/>
      <p:bldP spid="24" grpId="1" animBg="1"/>
      <p:bldP spid="24" grpId="2" animBg="1"/>
      <p:bldP spid="3" grpId="0"/>
      <p:bldP spid="4110" grpId="0" animBg="1"/>
      <p:bldP spid="4110" grpId="1" animBg="1"/>
      <p:bldP spid="12" grpId="0" animBg="1"/>
      <p:bldP spid="17" grpId="0"/>
      <p:bldP spid="15" grpId="0" animBg="1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ca dung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4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giay-sai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4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3074" name="ca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giay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63963" y="1646701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4049367" y="3679462"/>
            <a:ext cx="4612980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chọn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tự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đánh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giá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mạnh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yếu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667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6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94EE0A55-72DC-D2CD-6104-5FF9214D231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2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997F9F79-07E2-A9E2-49BE-33D13E47A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times up">
            <a:extLst>
              <a:ext uri="{FF2B5EF4-FFF2-40B4-BE49-F238E27FC236}">
                <a16:creationId xmlns:a16="http://schemas.microsoft.com/office/drawing/2014/main" id="{E8E38D3E-4B32-0987-DD07-55495E653850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4" name="Rounded Rectangle 18">
              <a:extLst>
                <a:ext uri="{FF2B5EF4-FFF2-40B4-BE49-F238E27FC236}">
                  <a16:creationId xmlns:a16="http://schemas.microsoft.com/office/drawing/2014/main" id="{CCD391EF-7B4E-79A5-A202-ECAF241226CE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GB" sz="3733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" name="Rounded Rectangle 19">
              <a:extLst>
                <a:ext uri="{FF2B5EF4-FFF2-40B4-BE49-F238E27FC236}">
                  <a16:creationId xmlns:a16="http://schemas.microsoft.com/office/drawing/2014/main" id="{AFCE5C7A-1D12-A3CE-D9A1-CD61DBD6C68F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4EF35D96-086C-4B5A-F549-8DC674D77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3CB30CAE-0145-F086-F4B6-C432678C8797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72860A6E-CBA0-4AB6-7BDA-562B0394D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3196E4B3-ADD2-E9D2-97CE-6227AA6B7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3366F476-B365-6721-0200-04D7A32D75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11D0C975-1722-04E4-88B6-7243E7F0E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54F34C64-AC8F-D7AB-E35A-3622EE742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4B5A94-7C74-4451-699B-02E1F391CA3D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AFC6CD45-B4D2-3EE5-1EBC-3F548F108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DB797C8F-7F3B-029D-6FD5-4CDB68A6F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026837EB-8DA8-F2D4-73E2-533D7EAB51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F9BCBAAC-A98E-6295-8942-B1910C7E2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9FB9EC61-C92D-822C-3B68-D060148CB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DF5A6A7-405D-604B-9A4A-5C26FAFF8EA4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24" name="Oval 32">
              <a:extLst>
                <a:ext uri="{FF2B5EF4-FFF2-40B4-BE49-F238E27FC236}">
                  <a16:creationId xmlns:a16="http://schemas.microsoft.com/office/drawing/2014/main" id="{88BBB371-D291-097A-46D5-F31AA2B47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25" name="Oval 33">
              <a:extLst>
                <a:ext uri="{FF2B5EF4-FFF2-40B4-BE49-F238E27FC236}">
                  <a16:creationId xmlns:a16="http://schemas.microsoft.com/office/drawing/2014/main" id="{48BEBFA2-44F7-B272-214D-9ECC84E33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27" name="Freeform 34">
              <a:extLst>
                <a:ext uri="{FF2B5EF4-FFF2-40B4-BE49-F238E27FC236}">
                  <a16:creationId xmlns:a16="http://schemas.microsoft.com/office/drawing/2014/main" id="{F3EDE9CB-842B-22B0-3D4E-E808F3BBE9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30" name="Freeform 35">
              <a:extLst>
                <a:ext uri="{FF2B5EF4-FFF2-40B4-BE49-F238E27FC236}">
                  <a16:creationId xmlns:a16="http://schemas.microsoft.com/office/drawing/2014/main" id="{2878CFFA-582C-C8B4-E000-E8DBAF1AD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31" name="Rectangle 36">
              <a:extLst>
                <a:ext uri="{FF2B5EF4-FFF2-40B4-BE49-F238E27FC236}">
                  <a16:creationId xmlns:a16="http://schemas.microsoft.com/office/drawing/2014/main" id="{BC021FF2-631F-D5B2-AE40-3C18D9186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27986845-A3BC-DB64-75C8-2188FCD9F34B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3" name="Oval 32">
              <a:extLst>
                <a:ext uri="{FF2B5EF4-FFF2-40B4-BE49-F238E27FC236}">
                  <a16:creationId xmlns:a16="http://schemas.microsoft.com/office/drawing/2014/main" id="{3260A421-C2B3-2D62-B326-166F179CE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34" name="Oval 33">
              <a:extLst>
                <a:ext uri="{FF2B5EF4-FFF2-40B4-BE49-F238E27FC236}">
                  <a16:creationId xmlns:a16="http://schemas.microsoft.com/office/drawing/2014/main" id="{8729D44C-3B17-DDDB-BCF1-911B8C025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35" name="Freeform 34">
              <a:extLst>
                <a:ext uri="{FF2B5EF4-FFF2-40B4-BE49-F238E27FC236}">
                  <a16:creationId xmlns:a16="http://schemas.microsoft.com/office/drawing/2014/main" id="{58F292CD-A888-5BF3-1350-D0265D09E3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36" name="Freeform 35">
              <a:extLst>
                <a:ext uri="{FF2B5EF4-FFF2-40B4-BE49-F238E27FC236}">
                  <a16:creationId xmlns:a16="http://schemas.microsoft.com/office/drawing/2014/main" id="{D3CE5177-48AB-36D3-2BB1-97A7D001F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1037" name="Rectangle 36">
              <a:extLst>
                <a:ext uri="{FF2B5EF4-FFF2-40B4-BE49-F238E27FC236}">
                  <a16:creationId xmlns:a16="http://schemas.microsoft.com/office/drawing/2014/main" id="{2E92AD74-3013-0746-91A8-DCC1E35CF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2400">
                <a:latin typeface="UTM Avo" panose="02040603050506020204" pitchFamily="18" charset="0"/>
              </a:endParaRPr>
            </a:p>
          </p:txBody>
        </p:sp>
      </p:grpSp>
      <p:sp>
        <p:nvSpPr>
          <p:cNvPr id="1038" name="Oval 107">
            <a:extLst>
              <a:ext uri="{FF2B5EF4-FFF2-40B4-BE49-F238E27FC236}">
                <a16:creationId xmlns:a16="http://schemas.microsoft.com/office/drawing/2014/main" id="{FE1639EA-C333-6D13-BAF8-AAF219FF9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en-GB" sz="2400">
              <a:latin typeface="UTM Avo" panose="02040603050506020204" pitchFamily="18" charset="0"/>
            </a:endParaRPr>
          </a:p>
        </p:txBody>
      </p:sp>
      <p:sp>
        <p:nvSpPr>
          <p:cNvPr id="1039" name="Explosion 2 48">
            <a:extLst>
              <a:ext uri="{FF2B5EF4-FFF2-40B4-BE49-F238E27FC236}">
                <a16:creationId xmlns:a16="http://schemas.microsoft.com/office/drawing/2014/main" id="{4C2F27AE-300E-5869-B6B9-99FAE9F4AEC2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1040" name="Picture 1039" descr="Logo, company name&#10;&#10;Description automatically generated">
            <a:extLst>
              <a:ext uri="{FF2B5EF4-FFF2-40B4-BE49-F238E27FC236}">
                <a16:creationId xmlns:a16="http://schemas.microsoft.com/office/drawing/2014/main" id="{BBEF7A05-E47B-360F-6164-FF4BA0546C2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2386303" y="5496692"/>
            <a:ext cx="3511141" cy="1323437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0D2C25-676D-9E97-8AAE-444B09D418B9}"/>
              </a:ext>
            </a:extLst>
          </p:cNvPr>
          <p:cNvSpPr txBox="1"/>
          <p:nvPr/>
        </p:nvSpPr>
        <p:spPr>
          <a:xfrm>
            <a:off x="2516498" y="5697676"/>
            <a:ext cx="3363184" cy="864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en-US" sz="1800" dirty="0">
                <a:latin typeface="UTM Avo" panose="02040603050506020204" pitchFamily="18" charset="0"/>
              </a:rPr>
              <a:t>A. </a:t>
            </a:r>
            <a:r>
              <a:rPr lang="en-US" altLang="en-US" sz="1800" dirty="0" err="1">
                <a:latin typeface="UTM Avo" panose="02040603050506020204" pitchFamily="18" charset="0"/>
              </a:rPr>
              <a:t>Lắng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nghe</a:t>
            </a:r>
            <a:r>
              <a:rPr lang="en-US" altLang="en-US" sz="1800" dirty="0">
                <a:latin typeface="UTM Avo" panose="02040603050506020204" pitchFamily="18" charset="0"/>
              </a:rPr>
              <a:t> ý </a:t>
            </a:r>
            <a:r>
              <a:rPr lang="en-US" altLang="en-US" sz="1800" dirty="0" err="1">
                <a:latin typeface="UTM Avo" panose="02040603050506020204" pitchFamily="18" charset="0"/>
              </a:rPr>
              <a:t>kiến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từ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người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thân</a:t>
            </a:r>
            <a:r>
              <a:rPr lang="en-US" altLang="en-US" sz="1800" dirty="0">
                <a:latin typeface="UTM Avo" panose="02040603050506020204" pitchFamily="18" charset="0"/>
              </a:rPr>
              <a:t>, </a:t>
            </a:r>
            <a:r>
              <a:rPr lang="en-US" altLang="en-US" sz="1800" dirty="0" err="1">
                <a:latin typeface="UTM Avo" panose="02040603050506020204" pitchFamily="18" charset="0"/>
              </a:rPr>
              <a:t>thầy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cô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và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bạn</a:t>
            </a:r>
            <a:r>
              <a:rPr lang="en-US" altLang="en-US" sz="1800" dirty="0">
                <a:latin typeface="UTM Avo" panose="02040603050506020204" pitchFamily="18" charset="0"/>
              </a:rPr>
              <a:t> </a:t>
            </a:r>
            <a:r>
              <a:rPr lang="en-US" altLang="en-US" sz="1800" dirty="0" err="1">
                <a:latin typeface="UTM Avo" panose="02040603050506020204" pitchFamily="18" charset="0"/>
              </a:rPr>
              <a:t>bè</a:t>
            </a:r>
            <a:r>
              <a:rPr lang="en-US" altLang="en-US" sz="18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171699" y="5496690"/>
            <a:ext cx="4443601" cy="132343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90484EF-337C-E308-9AAC-9912FAD2A366}"/>
              </a:ext>
            </a:extLst>
          </p:cNvPr>
          <p:cNvSpPr txBox="1"/>
          <p:nvPr/>
        </p:nvSpPr>
        <p:spPr>
          <a:xfrm>
            <a:off x="6180856" y="5665154"/>
            <a:ext cx="4443601" cy="87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en-US" dirty="0">
                <a:latin typeface="UTM Avo" panose="02040603050506020204" pitchFamily="18" charset="0"/>
              </a:rPr>
              <a:t>B. </a:t>
            </a:r>
            <a:r>
              <a:rPr lang="en-US" altLang="en-US" dirty="0" err="1">
                <a:latin typeface="UTM Avo" panose="02040603050506020204" pitchFamily="18" charset="0"/>
              </a:rPr>
              <a:t>Không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nghe</a:t>
            </a:r>
            <a:r>
              <a:rPr lang="en-US" altLang="en-US" dirty="0">
                <a:latin typeface="UTM Avo" panose="02040603050506020204" pitchFamily="18" charset="0"/>
              </a:rPr>
              <a:t> ý </a:t>
            </a:r>
            <a:r>
              <a:rPr lang="en-US" altLang="en-US" dirty="0" err="1">
                <a:latin typeface="UTM Avo" panose="02040603050506020204" pitchFamily="18" charset="0"/>
              </a:rPr>
              <a:t>kiến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của</a:t>
            </a:r>
            <a:r>
              <a:rPr lang="en-US" altLang="en-US" dirty="0">
                <a:latin typeface="UTM Avo" panose="02040603050506020204" pitchFamily="18" charset="0"/>
              </a:rPr>
              <a:t> ai </a:t>
            </a:r>
            <a:r>
              <a:rPr lang="en-US" altLang="en-US" dirty="0" err="1">
                <a:latin typeface="UTM Avo" panose="02040603050506020204" pitchFamily="18" charset="0"/>
              </a:rPr>
              <a:t>hết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vì</a:t>
            </a:r>
            <a:r>
              <a:rPr lang="en-US" altLang="en-US" dirty="0">
                <a:latin typeface="UTM Avo" panose="02040603050506020204" pitchFamily="18" charset="0"/>
              </a:rPr>
              <a:t> minh </a:t>
            </a:r>
            <a:r>
              <a:rPr lang="en-US" altLang="en-US" dirty="0" err="1">
                <a:latin typeface="UTM Avo" panose="02040603050506020204" pitchFamily="18" charset="0"/>
              </a:rPr>
              <a:t>là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người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biết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rõ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mình</a:t>
            </a:r>
            <a:r>
              <a:rPr lang="en-US" altLang="en-US" dirty="0">
                <a:latin typeface="UTM Avo" panose="02040603050506020204" pitchFamily="18" charset="0"/>
              </a:rPr>
              <a:t> </a:t>
            </a:r>
            <a:r>
              <a:rPr lang="en-US" altLang="en-US" dirty="0" err="1">
                <a:latin typeface="UTM Avo" panose="02040603050506020204" pitchFamily="18" charset="0"/>
              </a:rPr>
              <a:t>nhất</a:t>
            </a:r>
            <a:r>
              <a:rPr lang="en-US" altLang="en-US" dirty="0">
                <a:latin typeface="UTM Avo" panose="02040603050506020204" pitchFamily="18" charset="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60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1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198"/>
                            </p:stCondLst>
                            <p:childTnLst>
                              <p:par>
                                <p:cTn id="5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4" grpId="0" animBg="1"/>
      <p:bldP spid="24" grpId="1" animBg="1"/>
      <p:bldP spid="24" grpId="2" animBg="1"/>
      <p:bldP spid="9" grpId="0"/>
      <p:bldP spid="1039" grpId="0" animBg="1"/>
      <p:bldP spid="1039" grpId="1" animBg="1"/>
      <p:bldP spid="12" grpId="0" animBg="1"/>
      <p:bldP spid="17" grpId="0"/>
      <p:bldP spid="15" grpId="0" animBg="1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4" t="32823" r="5081" b="40451"/>
          <a:stretch/>
        </p:blipFill>
        <p:spPr>
          <a:xfrm>
            <a:off x="5943495" y="2157857"/>
            <a:ext cx="5054705" cy="18680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7700" y="1373027"/>
            <a:ext cx="1323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endParaRPr lang="en-US" sz="28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0" t="5294" r="4844" b="67980"/>
          <a:stretch/>
        </p:blipFill>
        <p:spPr>
          <a:xfrm>
            <a:off x="355601" y="2147643"/>
            <a:ext cx="5082342" cy="18782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7" t="59955" r="5434" b="13319"/>
          <a:stretch/>
        </p:blipFill>
        <p:spPr>
          <a:xfrm>
            <a:off x="408576" y="4334796"/>
            <a:ext cx="5029367" cy="1900969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943495" y="3923502"/>
            <a:ext cx="5499205" cy="2705898"/>
            <a:chOff x="5892695" y="3453601"/>
            <a:chExt cx="8772736" cy="3536657"/>
          </a:xfrm>
        </p:grpSpPr>
        <p:sp>
          <p:nvSpPr>
            <p:cNvPr id="7" name="Rounded Rectangle 6"/>
            <p:cNvSpPr/>
            <p:nvPr/>
          </p:nvSpPr>
          <p:spPr>
            <a:xfrm>
              <a:off x="5892695" y="3882074"/>
              <a:ext cx="8344264" cy="3108184"/>
            </a:xfrm>
            <a:prstGeom prst="roundRect">
              <a:avLst/>
            </a:prstGeom>
            <a:solidFill>
              <a:srgbClr val="FFDE59"/>
            </a:solidFill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Dựa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tranh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hãy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tự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đánh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giá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điểm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yếu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điểm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mạnh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bản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thân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</a:p>
          </p:txBody>
        </p:sp>
        <p:pic>
          <p:nvPicPr>
            <p:cNvPr id="8" name="Picture 2" descr="Pin 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8487" y="3453601"/>
              <a:ext cx="856944" cy="8569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30319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ACCF7BD-0930-6CC8-4FD1-74585B0FCD12}"/>
              </a:ext>
            </a:extLst>
          </p:cNvPr>
          <p:cNvGrpSpPr/>
          <p:nvPr/>
        </p:nvGrpSpPr>
        <p:grpSpPr>
          <a:xfrm>
            <a:off x="492057" y="1390088"/>
            <a:ext cx="2736543" cy="1562277"/>
            <a:chOff x="309542" y="967667"/>
            <a:chExt cx="2878585" cy="155759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0C85E971-6DDC-473C-B9D8-68113A9F33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3" y="1221589"/>
              <a:ext cx="1436702" cy="130367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47457E5-7113-8358-3EDC-5BA8FDAA8097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2511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6CEF9E-0B80-CD95-E077-BC2306B8CE2F}"/>
              </a:ext>
            </a:extLst>
          </p:cNvPr>
          <p:cNvSpPr txBox="1"/>
          <p:nvPr/>
        </p:nvSpPr>
        <p:spPr>
          <a:xfrm>
            <a:off x="1028700" y="1623488"/>
            <a:ext cx="132336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endParaRPr lang="en-US" sz="26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B3119E0F-E3B3-778B-6CCF-0B005A447C2E}"/>
              </a:ext>
            </a:extLst>
          </p:cNvPr>
          <p:cNvSpPr/>
          <p:nvPr/>
        </p:nvSpPr>
        <p:spPr>
          <a:xfrm>
            <a:off x="876300" y="2172442"/>
            <a:ext cx="10039350" cy="27432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huống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1: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Thấy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giọng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nói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quá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nhỏ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nghe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hay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Vũ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rất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ít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nói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ngại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phát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biểu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ý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kiến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 Vũ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hỏi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Hoàng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sao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nói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to,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rõ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ràng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 Hoàng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khuyên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Vũ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luyện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giọng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hàng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ngày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bằng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to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truyện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,…</a:t>
            </a:r>
          </a:p>
        </p:txBody>
      </p:sp>
      <p:pic>
        <p:nvPicPr>
          <p:cNvPr id="10" name="Picture 15">
            <a:extLst>
              <a:ext uri="{FF2B5EF4-FFF2-40B4-BE49-F238E27FC236}">
                <a16:creationId xmlns:a16="http://schemas.microsoft.com/office/drawing/2014/main" id="{77F03F24-48FC-0C91-0C50-7E10F840A4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61951" y="5113127"/>
            <a:ext cx="4242852" cy="1744873"/>
          </a:xfrm>
          <a:prstGeom prst="rect">
            <a:avLst/>
          </a:prstGeom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34486FDB-ED48-922C-F3DF-A479B29A94ED}"/>
              </a:ext>
            </a:extLst>
          </p:cNvPr>
          <p:cNvSpPr/>
          <p:nvPr/>
        </p:nvSpPr>
        <p:spPr>
          <a:xfrm>
            <a:off x="5041559" y="5257800"/>
            <a:ext cx="4578691" cy="1444099"/>
          </a:xfrm>
          <a:prstGeom prst="wedgeRoundRectCallout">
            <a:avLst>
              <a:gd name="adj1" fmla="val -58809"/>
              <a:gd name="adj2" fmla="val -3083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kĩ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phù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71063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638F982-D67B-0DDC-5280-1A31087B9F83}"/>
              </a:ext>
            </a:extLst>
          </p:cNvPr>
          <p:cNvSpPr/>
          <p:nvPr/>
        </p:nvSpPr>
        <p:spPr>
          <a:xfrm>
            <a:off x="554636" y="2623611"/>
            <a:ext cx="6531964" cy="366817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1.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Vũ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chỉ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giọng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chưa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hay.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khuyên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Hoàng,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giọng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giọng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6" name="Pentagon 3">
            <a:extLst>
              <a:ext uri="{FF2B5EF4-FFF2-40B4-BE49-F238E27FC236}">
                <a16:creationId xmlns:a16="http://schemas.microsoft.com/office/drawing/2014/main" id="{A44B96C3-A2D4-6A08-B2A3-FC5F8CEEB04D}"/>
              </a:ext>
            </a:extLst>
          </p:cNvPr>
          <p:cNvSpPr/>
          <p:nvPr/>
        </p:nvSpPr>
        <p:spPr>
          <a:xfrm>
            <a:off x="0" y="1634086"/>
            <a:ext cx="4288436" cy="766214"/>
          </a:xfrm>
          <a:prstGeom prst="homePlate">
            <a:avLst/>
          </a:prstGeom>
          <a:solidFill>
            <a:srgbClr val="FFDE59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endParaRPr lang="en-US" sz="26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3AA8AC34-0258-1F47-7B30-C0C67179F7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168078" y="2623611"/>
            <a:ext cx="3166672" cy="187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57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6">
            <a:extLst>
              <a:ext uri="{FF2B5EF4-FFF2-40B4-BE49-F238E27FC236}">
                <a16:creationId xmlns:a16="http://schemas.microsoft.com/office/drawing/2014/main" id="{8660569F-C470-6AC9-8B2D-C5C61D653A64}"/>
              </a:ext>
            </a:extLst>
          </p:cNvPr>
          <p:cNvSpPr/>
          <p:nvPr/>
        </p:nvSpPr>
        <p:spPr>
          <a:xfrm>
            <a:off x="1355725" y="2257741"/>
            <a:ext cx="9734550" cy="27432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huống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2: 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Sau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giải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cuộc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chạy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Hội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khỏe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Phù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Đổng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cấp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trường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Quyên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còn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giữ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thói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quen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chạy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bộ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mỗi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sáng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 Khi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mẹ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hỏi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Quyên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bảo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:”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trường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ai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con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phải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ạ!”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6EFC2-170D-8799-98E1-9DD835DD7551}"/>
              </a:ext>
            </a:extLst>
          </p:cNvPr>
          <p:cNvSpPr txBox="1"/>
          <p:nvPr/>
        </p:nvSpPr>
        <p:spPr>
          <a:xfrm>
            <a:off x="1028700" y="1623488"/>
            <a:ext cx="132336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endParaRPr lang="en-US" sz="26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8" name="Picture 15">
            <a:extLst>
              <a:ext uri="{FF2B5EF4-FFF2-40B4-BE49-F238E27FC236}">
                <a16:creationId xmlns:a16="http://schemas.microsoft.com/office/drawing/2014/main" id="{7CD3498E-2DEA-F45B-88BA-3ED183F970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61951" y="5113127"/>
            <a:ext cx="4242852" cy="1744873"/>
          </a:xfrm>
          <a:prstGeom prst="rect">
            <a:avLst/>
          </a:prstGeom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34486FDB-ED48-922C-F3DF-A479B29A94ED}"/>
              </a:ext>
            </a:extLst>
          </p:cNvPr>
          <p:cNvSpPr/>
          <p:nvPr/>
        </p:nvSpPr>
        <p:spPr>
          <a:xfrm>
            <a:off x="5041559" y="5257800"/>
            <a:ext cx="4578691" cy="1444099"/>
          </a:xfrm>
          <a:prstGeom prst="wedgeRoundRectCallout">
            <a:avLst>
              <a:gd name="adj1" fmla="val -58809"/>
              <a:gd name="adj2" fmla="val -3083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kĩ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phù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7348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F6877FFE-47FA-1EFC-B456-59B3A9B27B8A}"/>
              </a:ext>
            </a:extLst>
          </p:cNvPr>
          <p:cNvSpPr/>
          <p:nvPr/>
        </p:nvSpPr>
        <p:spPr>
          <a:xfrm>
            <a:off x="4288436" y="2131936"/>
            <a:ext cx="6553200" cy="332431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2.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Quyên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tích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giữ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thói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quen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duy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nâng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cao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tích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BE37D782-6D09-003A-C110-032EE14096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57201" y="4620421"/>
            <a:ext cx="3695700" cy="2237579"/>
          </a:xfrm>
          <a:prstGeom prst="rect">
            <a:avLst/>
          </a:prstGeom>
        </p:spPr>
      </p:pic>
      <p:sp>
        <p:nvSpPr>
          <p:cNvPr id="4" name="Pentagon 3">
            <a:extLst>
              <a:ext uri="{FF2B5EF4-FFF2-40B4-BE49-F238E27FC236}">
                <a16:creationId xmlns:a16="http://schemas.microsoft.com/office/drawing/2014/main" id="{CBF0540C-73A7-2072-564E-1ADA89BD538B}"/>
              </a:ext>
            </a:extLst>
          </p:cNvPr>
          <p:cNvSpPr/>
          <p:nvPr/>
        </p:nvSpPr>
        <p:spPr>
          <a:xfrm>
            <a:off x="0" y="1634086"/>
            <a:ext cx="4288436" cy="766214"/>
          </a:xfrm>
          <a:prstGeom prst="homePlate">
            <a:avLst/>
          </a:prstGeom>
          <a:solidFill>
            <a:srgbClr val="FFDE59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endParaRPr lang="en-US" sz="26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46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>
            <a:extLst>
              <a:ext uri="{FF2B5EF4-FFF2-40B4-BE49-F238E27FC236}">
                <a16:creationId xmlns:a16="http://schemas.microsoft.com/office/drawing/2014/main" id="{2E47335B-6609-FF5A-AAE1-109606F2B5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61951" y="5113127"/>
            <a:ext cx="4242852" cy="17448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071FED7-A44E-F524-2DE2-A816FF501D81}"/>
              </a:ext>
            </a:extLst>
          </p:cNvPr>
          <p:cNvSpPr txBox="1"/>
          <p:nvPr/>
        </p:nvSpPr>
        <p:spPr>
          <a:xfrm>
            <a:off x="1028700" y="1623488"/>
            <a:ext cx="132336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endParaRPr lang="en-US" sz="26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Rounded Rectangle 1">
            <a:extLst>
              <a:ext uri="{FF2B5EF4-FFF2-40B4-BE49-F238E27FC236}">
                <a16:creationId xmlns:a16="http://schemas.microsoft.com/office/drawing/2014/main" id="{78CD26A9-F9AE-5251-FA33-1827C4B631F1}"/>
              </a:ext>
            </a:extLst>
          </p:cNvPr>
          <p:cNvSpPr/>
          <p:nvPr/>
        </p:nvSpPr>
        <p:spPr>
          <a:xfrm>
            <a:off x="1214120" y="2244754"/>
            <a:ext cx="10139680" cy="2420456"/>
          </a:xfrm>
          <a:prstGeom prst="roundRect">
            <a:avLst/>
          </a:prstGeom>
          <a:solidFill>
            <a:srgbClr val="FFDE59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huống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3: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Quân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rủ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nhờ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cô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giáo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góp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ý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lựa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chọn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mục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văn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nghệ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phù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hợp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điểm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mạnh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điểm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yếu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rằng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điểm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mạnh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điểm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yếu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phải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do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nhận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ra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phải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hỏi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34486FDB-ED48-922C-F3DF-A479B29A94ED}"/>
              </a:ext>
            </a:extLst>
          </p:cNvPr>
          <p:cNvSpPr/>
          <p:nvPr/>
        </p:nvSpPr>
        <p:spPr>
          <a:xfrm>
            <a:off x="5041559" y="5257800"/>
            <a:ext cx="4578691" cy="1444099"/>
          </a:xfrm>
          <a:prstGeom prst="wedgeRoundRectCallout">
            <a:avLst>
              <a:gd name="adj1" fmla="val -58809"/>
              <a:gd name="adj2" fmla="val -3083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kĩ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phù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6639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3">
            <a:extLst>
              <a:ext uri="{FF2B5EF4-FFF2-40B4-BE49-F238E27FC236}">
                <a16:creationId xmlns:a16="http://schemas.microsoft.com/office/drawing/2014/main" id="{5BBC3498-6F03-0A67-A9B7-5F0C5206CCDB}"/>
              </a:ext>
            </a:extLst>
          </p:cNvPr>
          <p:cNvSpPr/>
          <p:nvPr/>
        </p:nvSpPr>
        <p:spPr>
          <a:xfrm>
            <a:off x="0" y="1634086"/>
            <a:ext cx="4288436" cy="766214"/>
          </a:xfrm>
          <a:prstGeom prst="homePlate">
            <a:avLst/>
          </a:prstGeom>
          <a:solidFill>
            <a:srgbClr val="FFDE59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endParaRPr lang="en-US" sz="26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DF2B5967-9D25-9742-B0C6-F98D7FD80A2B}"/>
              </a:ext>
            </a:extLst>
          </p:cNvPr>
          <p:cNvSpPr/>
          <p:nvPr/>
        </p:nvSpPr>
        <p:spPr>
          <a:xfrm>
            <a:off x="1087500" y="2743201"/>
            <a:ext cx="7441192" cy="3429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mạnh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yếu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nhiều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ra.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Ngoài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còn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qua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tích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nghe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thầy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bè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,…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ECA0764-141D-541D-E51B-5BFD6E92DC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546060" y="1675868"/>
            <a:ext cx="2226349" cy="293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63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A5A582-9667-F3F4-86F5-A78C37886248}"/>
              </a:ext>
            </a:extLst>
          </p:cNvPr>
          <p:cNvSpPr txBox="1"/>
          <p:nvPr/>
        </p:nvSpPr>
        <p:spPr>
          <a:xfrm>
            <a:off x="1028700" y="1623488"/>
            <a:ext cx="132336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endParaRPr lang="en-US" sz="26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D0CFB4-0BA3-4928-069B-13A3D5D80C7A}"/>
              </a:ext>
            </a:extLst>
          </p:cNvPr>
          <p:cNvSpPr txBox="1"/>
          <p:nvPr/>
        </p:nvSpPr>
        <p:spPr>
          <a:xfrm>
            <a:off x="1028700" y="2115931"/>
            <a:ext cx="1196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96E21905-F596-C514-276C-EBE4DFA0084D}"/>
              </a:ext>
            </a:extLst>
          </p:cNvPr>
          <p:cNvSpPr/>
          <p:nvPr/>
        </p:nvSpPr>
        <p:spPr>
          <a:xfrm>
            <a:off x="1028700" y="2798874"/>
            <a:ext cx="9791700" cy="3582876"/>
          </a:xfrm>
          <a:prstGeom prst="round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 HUỐNG 1.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diễn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kịch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nhiệm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vụ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trưởng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chọn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thức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bốc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thăm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ngẫu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vai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ứng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thế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vai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phù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mạnh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vai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yếu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334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08E32C-583F-5532-4C44-19B60148C358}"/>
              </a:ext>
            </a:extLst>
          </p:cNvPr>
          <p:cNvSpPr txBox="1"/>
          <p:nvPr/>
        </p:nvSpPr>
        <p:spPr>
          <a:xfrm>
            <a:off x="1028700" y="2115931"/>
            <a:ext cx="1021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4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4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1B7FEA-0AE5-97A8-B1C5-6890722AD63C}"/>
              </a:ext>
            </a:extLst>
          </p:cNvPr>
          <p:cNvSpPr txBox="1"/>
          <p:nvPr/>
        </p:nvSpPr>
        <p:spPr>
          <a:xfrm>
            <a:off x="1028700" y="2577596"/>
            <a:ext cx="10956201" cy="1684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1: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Trong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vai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phù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bản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Sẵn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sàng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nhập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vai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tham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giá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cùng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cả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lớp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61F0A5-0E37-8785-7E5F-8D4DBDE6A0EE}"/>
              </a:ext>
            </a:extLst>
          </p:cNvPr>
          <p:cNvSpPr txBox="1"/>
          <p:nvPr/>
        </p:nvSpPr>
        <p:spPr>
          <a:xfrm>
            <a:off x="1028700" y="1623488"/>
            <a:ext cx="132336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endParaRPr lang="en-US" sz="26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6D7F7F-63D4-8F25-BBB0-AB1EFCFFC943}"/>
              </a:ext>
            </a:extLst>
          </p:cNvPr>
          <p:cNvSpPr txBox="1"/>
          <p:nvPr/>
        </p:nvSpPr>
        <p:spPr>
          <a:xfrm>
            <a:off x="1028700" y="4421429"/>
            <a:ext cx="10382250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Trong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trường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hợp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đó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không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phải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điểm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mạnh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của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em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n-US" sz="2400" i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5C031E-8843-EFB7-7EDB-8B5DF3455B43}"/>
              </a:ext>
            </a:extLst>
          </p:cNvPr>
          <p:cNvSpPr txBox="1"/>
          <p:nvPr/>
        </p:nvSpPr>
        <p:spPr>
          <a:xfrm>
            <a:off x="1028700" y="4990687"/>
            <a:ext cx="8096250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luyện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để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có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thể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tham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gia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cùng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lớp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hoặc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nếu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thời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gian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quá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gấp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rút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có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thể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từ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chối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tham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gia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vì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có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thể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gây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ảnh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hưởng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đến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thể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. 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17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3A1B2CC4-F5B8-C543-76BF-EB4301C9F5F4}"/>
              </a:ext>
            </a:extLst>
          </p:cNvPr>
          <p:cNvSpPr/>
          <p:nvPr/>
        </p:nvSpPr>
        <p:spPr>
          <a:xfrm>
            <a:off x="609599" y="2873004"/>
            <a:ext cx="11315701" cy="2814801"/>
          </a:xfrm>
          <a:prstGeom prst="round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 HUỐNG 2.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sắp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cuộc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thấy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màu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sắc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chưa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tốt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ứng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thế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chỉ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còn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nữa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cuộc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chính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thức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diễn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2BABD-A0B0-708E-6AC2-83EA45982946}"/>
              </a:ext>
            </a:extLst>
          </p:cNvPr>
          <p:cNvSpPr txBox="1"/>
          <p:nvPr/>
        </p:nvSpPr>
        <p:spPr>
          <a:xfrm>
            <a:off x="1028700" y="1623488"/>
            <a:ext cx="132336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endParaRPr lang="en-US" sz="26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023CAD-16CB-AAA2-D1EC-B866FD303692}"/>
              </a:ext>
            </a:extLst>
          </p:cNvPr>
          <p:cNvSpPr txBox="1"/>
          <p:nvPr/>
        </p:nvSpPr>
        <p:spPr>
          <a:xfrm>
            <a:off x="1028700" y="2115931"/>
            <a:ext cx="1196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13823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63060D-7482-B0DC-DF85-31E743129263}"/>
              </a:ext>
            </a:extLst>
          </p:cNvPr>
          <p:cNvSpPr txBox="1"/>
          <p:nvPr/>
        </p:nvSpPr>
        <p:spPr>
          <a:xfrm>
            <a:off x="2454999" y="2611486"/>
            <a:ext cx="6288951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2: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Cố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gắng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phối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màu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đẹp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cuộc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Nhờ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thầy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giúp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đỡ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thêm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kĩ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năng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sẵn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sàng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cuộc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B53815BB-C6E3-79A4-FA11-1E584EFE3F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46986" y="4936629"/>
            <a:ext cx="1563427" cy="16617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F601C6-ADC9-8E88-07CC-9A464C13773C}"/>
              </a:ext>
            </a:extLst>
          </p:cNvPr>
          <p:cNvSpPr txBox="1"/>
          <p:nvPr/>
        </p:nvSpPr>
        <p:spPr>
          <a:xfrm>
            <a:off x="1028700" y="2115931"/>
            <a:ext cx="1021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4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4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B55321-A1F2-79BB-DF50-F0AF0DA326C8}"/>
              </a:ext>
            </a:extLst>
          </p:cNvPr>
          <p:cNvSpPr txBox="1"/>
          <p:nvPr/>
        </p:nvSpPr>
        <p:spPr>
          <a:xfrm>
            <a:off x="1028700" y="1623488"/>
            <a:ext cx="132336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endParaRPr lang="en-US" sz="26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89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2D02FD3-9910-5A67-DBB7-78A4619648DF}"/>
              </a:ext>
            </a:extLst>
          </p:cNvPr>
          <p:cNvGrpSpPr/>
          <p:nvPr/>
        </p:nvGrpSpPr>
        <p:grpSpPr>
          <a:xfrm>
            <a:off x="492057" y="1390088"/>
            <a:ext cx="2736543" cy="1562277"/>
            <a:chOff x="309542" y="967667"/>
            <a:chExt cx="2878585" cy="155759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A1E0334E-FF21-D151-6FA1-04D4D225F6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3" y="1221589"/>
              <a:ext cx="1436702" cy="130367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782B0B3-14E9-2D66-3A8B-CB126AC5A94E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9353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DE2487-F6D4-C6DB-D01C-19E3974DB3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9" t="23260" r="13900"/>
          <a:stretch/>
        </p:blipFill>
        <p:spPr>
          <a:xfrm>
            <a:off x="6785418" y="2345978"/>
            <a:ext cx="4000500" cy="3772766"/>
          </a:xfrm>
          <a:prstGeom prst="rect">
            <a:avLst/>
          </a:prstGeom>
        </p:spPr>
      </p:pic>
      <p:pic>
        <p:nvPicPr>
          <p:cNvPr id="3" name="Picture 18">
            <a:extLst>
              <a:ext uri="{FF2B5EF4-FFF2-40B4-BE49-F238E27FC236}">
                <a16:creationId xmlns:a16="http://schemas.microsoft.com/office/drawing/2014/main" id="{28C04210-D2C1-38EE-5E40-42B064137D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8900000">
            <a:off x="10778711" y="3004301"/>
            <a:ext cx="930635" cy="11128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BB1619-2E96-E256-3E6E-A2AE70F277A0}"/>
              </a:ext>
            </a:extLst>
          </p:cNvPr>
          <p:cNvSpPr txBox="1"/>
          <p:nvPr/>
        </p:nvSpPr>
        <p:spPr>
          <a:xfrm>
            <a:off x="699785" y="1410884"/>
            <a:ext cx="10711166" cy="1214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đánh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giá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mạnh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yếu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bản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endParaRPr lang="en-US" sz="26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4D51C3-8445-EDE8-E77D-DC77B5274084}"/>
              </a:ext>
            </a:extLst>
          </p:cNvPr>
          <p:cNvSpPr txBox="1"/>
          <p:nvPr/>
        </p:nvSpPr>
        <p:spPr>
          <a:xfrm>
            <a:off x="680734" y="2784601"/>
            <a:ext cx="5933994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  <a:tabLst>
                <a:tab pos="457200" algn="l"/>
              </a:tabLst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	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dựa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khả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năng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tự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giúp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phát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huy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mạnh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khắc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phục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yếu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7388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50E51C-CC11-04D5-F267-160B37D63F65}"/>
              </a:ext>
            </a:extLst>
          </p:cNvPr>
          <p:cNvSpPr txBox="1"/>
          <p:nvPr/>
        </p:nvSpPr>
        <p:spPr>
          <a:xfrm>
            <a:off x="675295" y="1389720"/>
            <a:ext cx="15691608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endParaRPr lang="en-US" sz="26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C429A6-F3C6-3AFC-EB8F-1646C9E028F9}"/>
              </a:ext>
            </a:extLst>
          </p:cNvPr>
          <p:cNvSpPr txBox="1"/>
          <p:nvPr/>
        </p:nvSpPr>
        <p:spPr>
          <a:xfrm>
            <a:off x="1777183" y="2537270"/>
            <a:ext cx="8637634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Dựa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lên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kế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hoạch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chúng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thật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nghiêm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túc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phát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huy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khả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năng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3F756FD-AEC7-D1C1-515A-061767FE11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28902" y="5301289"/>
            <a:ext cx="1595148" cy="109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5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506C98D7-254C-08B7-EEC1-71C61F9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4782" y="495299"/>
            <a:ext cx="15772864" cy="659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53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66187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730F18-A514-AE38-3716-106615F23AEF}"/>
              </a:ext>
            </a:extLst>
          </p:cNvPr>
          <p:cNvSpPr txBox="1"/>
          <p:nvPr/>
        </p:nvSpPr>
        <p:spPr>
          <a:xfrm>
            <a:off x="190500" y="1743781"/>
            <a:ext cx="12001500" cy="3865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3200" dirty="0" err="1">
                <a:latin typeface="UTM Avo" panose="02040603050506020204" pitchFamily="18" charset="0"/>
              </a:rPr>
              <a:t>Nêu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được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một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số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điểm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mạnh</a:t>
            </a:r>
            <a:r>
              <a:rPr lang="en-US" sz="3200" dirty="0">
                <a:latin typeface="UTM Avo" panose="02040603050506020204" pitchFamily="18" charset="0"/>
              </a:rPr>
              <a:t>, </a:t>
            </a:r>
            <a:r>
              <a:rPr lang="en-US" sz="3200" dirty="0" err="1">
                <a:latin typeface="UTM Avo" panose="02040603050506020204" pitchFamily="18" charset="0"/>
              </a:rPr>
              <a:t>điểm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yếu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của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người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khác</a:t>
            </a:r>
            <a:r>
              <a:rPr lang="en-US" sz="3200" dirty="0">
                <a:latin typeface="UTM Avo" panose="02040603050506020204" pitchFamily="18" charset="0"/>
              </a:rPr>
              <a:t>.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3200" dirty="0" err="1">
                <a:latin typeface="UTM Avo" panose="02040603050506020204" pitchFamily="18" charset="0"/>
              </a:rPr>
              <a:t>Tự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đánh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giá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điểm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mạnh</a:t>
            </a:r>
            <a:r>
              <a:rPr lang="en-US" sz="3200" dirty="0">
                <a:latin typeface="UTM Avo" panose="02040603050506020204" pitchFamily="18" charset="0"/>
              </a:rPr>
              <a:t>, </a:t>
            </a:r>
            <a:r>
              <a:rPr lang="en-US" sz="3200" dirty="0" err="1">
                <a:latin typeface="UTM Avo" panose="02040603050506020204" pitchFamily="18" charset="0"/>
              </a:rPr>
              <a:t>điểm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yếu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của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bản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thân</a:t>
            </a:r>
            <a:r>
              <a:rPr lang="en-US" sz="3200" dirty="0">
                <a:latin typeface="UTM Avo" panose="02040603050506020204" pitchFamily="18" charset="0"/>
              </a:rPr>
              <a:t>.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3200" dirty="0" err="1">
                <a:latin typeface="UTM Avo" panose="02040603050506020204" pitchFamily="18" charset="0"/>
              </a:rPr>
              <a:t>Thực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hiện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rèn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luyện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để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phát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huy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điểm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mạnh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và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khắc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phục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điểm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yếu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của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bản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thân</a:t>
            </a:r>
            <a:r>
              <a:rPr lang="en-US" sz="3200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584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6">
            <a:extLst>
              <a:ext uri="{FF2B5EF4-FFF2-40B4-BE49-F238E27FC236}">
                <a16:creationId xmlns:a16="http://schemas.microsoft.com/office/drawing/2014/main" id="{22342E74-1655-387B-2B76-F366645D487E}"/>
              </a:ext>
            </a:extLst>
          </p:cNvPr>
          <p:cNvGrpSpPr/>
          <p:nvPr/>
        </p:nvGrpSpPr>
        <p:grpSpPr>
          <a:xfrm>
            <a:off x="1427645" y="5480955"/>
            <a:ext cx="4001740" cy="3497201"/>
            <a:chOff x="0" y="0"/>
            <a:chExt cx="3290570" cy="3295650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A89A4E08-6B20-CBF3-8645-CCD250BE87ED}"/>
                </a:ext>
              </a:extLst>
            </p:cNvPr>
            <p:cNvSpPr/>
            <p:nvPr/>
          </p:nvSpPr>
          <p:spPr>
            <a:xfrm>
              <a:off x="0" y="0"/>
              <a:ext cx="1474338" cy="1131555"/>
            </a:xfrm>
            <a:custGeom>
              <a:avLst/>
              <a:gdLst/>
              <a:ahLst/>
              <a:cxnLst/>
              <a:rect l="l" t="t" r="r" b="b"/>
              <a:pathLst>
                <a:path w="1474338" h="1131555">
                  <a:moveTo>
                    <a:pt x="1474338" y="3972"/>
                  </a:moveTo>
                  <a:lnTo>
                    <a:pt x="0" y="3972"/>
                  </a:lnTo>
                  <a:lnTo>
                    <a:pt x="0" y="0"/>
                  </a:lnTo>
                  <a:lnTo>
                    <a:pt x="1474338" y="0"/>
                  </a:lnTo>
                  <a:lnTo>
                    <a:pt x="1474338" y="3972"/>
                  </a:lnTo>
                  <a:close/>
                  <a:moveTo>
                    <a:pt x="1474338" y="160871"/>
                  </a:moveTo>
                  <a:lnTo>
                    <a:pt x="0" y="160871"/>
                  </a:lnTo>
                  <a:lnTo>
                    <a:pt x="0" y="164843"/>
                  </a:lnTo>
                  <a:lnTo>
                    <a:pt x="1474338" y="164843"/>
                  </a:lnTo>
                  <a:lnTo>
                    <a:pt x="1474338" y="160871"/>
                  </a:lnTo>
                  <a:close/>
                  <a:moveTo>
                    <a:pt x="1474338" y="322238"/>
                  </a:moveTo>
                  <a:lnTo>
                    <a:pt x="0" y="322238"/>
                  </a:lnTo>
                  <a:lnTo>
                    <a:pt x="0" y="326210"/>
                  </a:lnTo>
                  <a:lnTo>
                    <a:pt x="1474338" y="326210"/>
                  </a:lnTo>
                  <a:lnTo>
                    <a:pt x="1474338" y="322238"/>
                  </a:lnTo>
                  <a:close/>
                  <a:moveTo>
                    <a:pt x="1474338" y="483108"/>
                  </a:moveTo>
                  <a:lnTo>
                    <a:pt x="0" y="483108"/>
                  </a:lnTo>
                  <a:lnTo>
                    <a:pt x="0" y="487080"/>
                  </a:lnTo>
                  <a:lnTo>
                    <a:pt x="1474338" y="487080"/>
                  </a:lnTo>
                  <a:lnTo>
                    <a:pt x="1474338" y="483108"/>
                  </a:lnTo>
                  <a:close/>
                  <a:moveTo>
                    <a:pt x="1474338" y="643979"/>
                  </a:moveTo>
                  <a:lnTo>
                    <a:pt x="0" y="643979"/>
                  </a:lnTo>
                  <a:lnTo>
                    <a:pt x="0" y="647951"/>
                  </a:lnTo>
                  <a:lnTo>
                    <a:pt x="1474338" y="647951"/>
                  </a:lnTo>
                  <a:lnTo>
                    <a:pt x="1474338" y="643979"/>
                  </a:lnTo>
                  <a:close/>
                  <a:moveTo>
                    <a:pt x="1474338" y="805346"/>
                  </a:moveTo>
                  <a:lnTo>
                    <a:pt x="0" y="805346"/>
                  </a:lnTo>
                  <a:lnTo>
                    <a:pt x="0" y="809318"/>
                  </a:lnTo>
                  <a:lnTo>
                    <a:pt x="1474338" y="809318"/>
                  </a:lnTo>
                  <a:lnTo>
                    <a:pt x="1474338" y="805346"/>
                  </a:lnTo>
                  <a:close/>
                  <a:moveTo>
                    <a:pt x="1474338" y="966216"/>
                  </a:moveTo>
                  <a:lnTo>
                    <a:pt x="0" y="966216"/>
                  </a:lnTo>
                  <a:lnTo>
                    <a:pt x="0" y="970188"/>
                  </a:lnTo>
                  <a:lnTo>
                    <a:pt x="1474338" y="970188"/>
                  </a:lnTo>
                  <a:lnTo>
                    <a:pt x="1474338" y="966216"/>
                  </a:lnTo>
                  <a:close/>
                  <a:moveTo>
                    <a:pt x="1474338" y="1127583"/>
                  </a:moveTo>
                  <a:lnTo>
                    <a:pt x="0" y="1127583"/>
                  </a:lnTo>
                  <a:lnTo>
                    <a:pt x="0" y="1131555"/>
                  </a:lnTo>
                  <a:lnTo>
                    <a:pt x="1474338" y="1131555"/>
                  </a:lnTo>
                  <a:lnTo>
                    <a:pt x="1474338" y="1127583"/>
                  </a:lnTo>
                  <a:close/>
                </a:path>
              </a:pathLst>
            </a:custGeom>
            <a:solidFill>
              <a:srgbClr val="73E6EA">
                <a:alpha val="49804"/>
              </a:srgbClr>
            </a:solidFill>
          </p:spPr>
        </p:sp>
      </p:grpSp>
      <p:grpSp>
        <p:nvGrpSpPr>
          <p:cNvPr id="20" name="Group 17">
            <a:extLst>
              <a:ext uri="{FF2B5EF4-FFF2-40B4-BE49-F238E27FC236}">
                <a16:creationId xmlns:a16="http://schemas.microsoft.com/office/drawing/2014/main" id="{F75FB4F4-2C57-8A2C-E228-ED4995E1FAF6}"/>
              </a:ext>
            </a:extLst>
          </p:cNvPr>
          <p:cNvGrpSpPr/>
          <p:nvPr/>
        </p:nvGrpSpPr>
        <p:grpSpPr>
          <a:xfrm>
            <a:off x="12836321" y="5480955"/>
            <a:ext cx="4001740" cy="3497201"/>
            <a:chOff x="0" y="0"/>
            <a:chExt cx="3290570" cy="3295650"/>
          </a:xfrm>
        </p:grpSpPr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093A19E5-E45E-2D12-0D6C-93F686D27665}"/>
                </a:ext>
              </a:extLst>
            </p:cNvPr>
            <p:cNvSpPr/>
            <p:nvPr/>
          </p:nvSpPr>
          <p:spPr>
            <a:xfrm>
              <a:off x="0" y="0"/>
              <a:ext cx="1474338" cy="1131555"/>
            </a:xfrm>
            <a:custGeom>
              <a:avLst/>
              <a:gdLst/>
              <a:ahLst/>
              <a:cxnLst/>
              <a:rect l="l" t="t" r="r" b="b"/>
              <a:pathLst>
                <a:path w="1474338" h="1131555">
                  <a:moveTo>
                    <a:pt x="1474338" y="3972"/>
                  </a:moveTo>
                  <a:lnTo>
                    <a:pt x="0" y="3972"/>
                  </a:lnTo>
                  <a:lnTo>
                    <a:pt x="0" y="0"/>
                  </a:lnTo>
                  <a:lnTo>
                    <a:pt x="1474338" y="0"/>
                  </a:lnTo>
                  <a:lnTo>
                    <a:pt x="1474338" y="3972"/>
                  </a:lnTo>
                  <a:close/>
                  <a:moveTo>
                    <a:pt x="1474338" y="160871"/>
                  </a:moveTo>
                  <a:lnTo>
                    <a:pt x="0" y="160871"/>
                  </a:lnTo>
                  <a:lnTo>
                    <a:pt x="0" y="164843"/>
                  </a:lnTo>
                  <a:lnTo>
                    <a:pt x="1474338" y="164843"/>
                  </a:lnTo>
                  <a:lnTo>
                    <a:pt x="1474338" y="160871"/>
                  </a:lnTo>
                  <a:close/>
                  <a:moveTo>
                    <a:pt x="1474338" y="322238"/>
                  </a:moveTo>
                  <a:lnTo>
                    <a:pt x="0" y="322238"/>
                  </a:lnTo>
                  <a:lnTo>
                    <a:pt x="0" y="326210"/>
                  </a:lnTo>
                  <a:lnTo>
                    <a:pt x="1474338" y="326210"/>
                  </a:lnTo>
                  <a:lnTo>
                    <a:pt x="1474338" y="322238"/>
                  </a:lnTo>
                  <a:close/>
                  <a:moveTo>
                    <a:pt x="1474338" y="483108"/>
                  </a:moveTo>
                  <a:lnTo>
                    <a:pt x="0" y="483108"/>
                  </a:lnTo>
                  <a:lnTo>
                    <a:pt x="0" y="487080"/>
                  </a:lnTo>
                  <a:lnTo>
                    <a:pt x="1474338" y="487080"/>
                  </a:lnTo>
                  <a:lnTo>
                    <a:pt x="1474338" y="483108"/>
                  </a:lnTo>
                  <a:close/>
                  <a:moveTo>
                    <a:pt x="1474338" y="643979"/>
                  </a:moveTo>
                  <a:lnTo>
                    <a:pt x="0" y="643979"/>
                  </a:lnTo>
                  <a:lnTo>
                    <a:pt x="0" y="647951"/>
                  </a:lnTo>
                  <a:lnTo>
                    <a:pt x="1474338" y="647951"/>
                  </a:lnTo>
                  <a:lnTo>
                    <a:pt x="1474338" y="643979"/>
                  </a:lnTo>
                  <a:close/>
                  <a:moveTo>
                    <a:pt x="1474338" y="805346"/>
                  </a:moveTo>
                  <a:lnTo>
                    <a:pt x="0" y="805346"/>
                  </a:lnTo>
                  <a:lnTo>
                    <a:pt x="0" y="809318"/>
                  </a:lnTo>
                  <a:lnTo>
                    <a:pt x="1474338" y="809318"/>
                  </a:lnTo>
                  <a:lnTo>
                    <a:pt x="1474338" y="805346"/>
                  </a:lnTo>
                  <a:close/>
                  <a:moveTo>
                    <a:pt x="1474338" y="966216"/>
                  </a:moveTo>
                  <a:lnTo>
                    <a:pt x="0" y="966216"/>
                  </a:lnTo>
                  <a:lnTo>
                    <a:pt x="0" y="970188"/>
                  </a:lnTo>
                  <a:lnTo>
                    <a:pt x="1474338" y="970188"/>
                  </a:lnTo>
                  <a:lnTo>
                    <a:pt x="1474338" y="966216"/>
                  </a:lnTo>
                  <a:close/>
                  <a:moveTo>
                    <a:pt x="1474338" y="1127583"/>
                  </a:moveTo>
                  <a:lnTo>
                    <a:pt x="0" y="1127583"/>
                  </a:lnTo>
                  <a:lnTo>
                    <a:pt x="0" y="1131555"/>
                  </a:lnTo>
                  <a:lnTo>
                    <a:pt x="1474338" y="1131555"/>
                  </a:lnTo>
                  <a:lnTo>
                    <a:pt x="1474338" y="1127583"/>
                  </a:lnTo>
                  <a:close/>
                </a:path>
              </a:pathLst>
            </a:custGeom>
            <a:solidFill>
              <a:srgbClr val="73E6EA">
                <a:alpha val="49804"/>
              </a:srgbClr>
            </a:solidFill>
          </p:spPr>
        </p:sp>
      </p:grpSp>
      <p:pic>
        <p:nvPicPr>
          <p:cNvPr id="27" name="Picture 27">
            <a:extLst>
              <a:ext uri="{FF2B5EF4-FFF2-40B4-BE49-F238E27FC236}">
                <a16:creationId xmlns:a16="http://schemas.microsoft.com/office/drawing/2014/main" id="{E861D1B6-6660-515C-1D28-523E6148EB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6927" y="5948237"/>
            <a:ext cx="1025968" cy="873355"/>
          </a:xfrm>
          <a:prstGeom prst="rect">
            <a:avLst/>
          </a:prstGeom>
        </p:spPr>
      </p:pic>
      <p:pic>
        <p:nvPicPr>
          <p:cNvPr id="28" name="Picture 28">
            <a:extLst>
              <a:ext uri="{FF2B5EF4-FFF2-40B4-BE49-F238E27FC236}">
                <a16:creationId xmlns:a16="http://schemas.microsoft.com/office/drawing/2014/main" id="{79719DDA-5288-76B5-CBBB-297E026BA9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11015307" y="5924520"/>
            <a:ext cx="1025968" cy="873355"/>
          </a:xfrm>
          <a:prstGeom prst="rect">
            <a:avLst/>
          </a:prstGeom>
        </p:spPr>
      </p:pic>
      <p:pic>
        <p:nvPicPr>
          <p:cNvPr id="30" name="Picture 30">
            <a:extLst>
              <a:ext uri="{FF2B5EF4-FFF2-40B4-BE49-F238E27FC236}">
                <a16:creationId xmlns:a16="http://schemas.microsoft.com/office/drawing/2014/main" id="{C1490E97-DD84-858C-C338-624E7D72E0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6317044" y="733931"/>
            <a:ext cx="942256" cy="1472274"/>
          </a:xfrm>
          <a:prstGeom prst="rect">
            <a:avLst/>
          </a:prstGeom>
        </p:spPr>
      </p:pic>
      <p:pic>
        <p:nvPicPr>
          <p:cNvPr id="31" name="Picture 31">
            <a:extLst>
              <a:ext uri="{FF2B5EF4-FFF2-40B4-BE49-F238E27FC236}">
                <a16:creationId xmlns:a16="http://schemas.microsoft.com/office/drawing/2014/main" id="{B227B981-6971-20D6-C4D1-0549AA9A3E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28700" y="733931"/>
            <a:ext cx="942256" cy="1472274"/>
          </a:xfrm>
          <a:prstGeom prst="rect">
            <a:avLst/>
          </a:prstGeom>
        </p:spPr>
      </p:pic>
      <p:sp>
        <p:nvSpPr>
          <p:cNvPr id="32" name="TextBox 12">
            <a:extLst>
              <a:ext uri="{FF2B5EF4-FFF2-40B4-BE49-F238E27FC236}">
                <a16:creationId xmlns:a16="http://schemas.microsoft.com/office/drawing/2014/main" id="{9CC10AA3-F80E-960A-7480-00782D773A34}"/>
              </a:ext>
            </a:extLst>
          </p:cNvPr>
          <p:cNvSpPr txBox="1"/>
          <p:nvPr/>
        </p:nvSpPr>
        <p:spPr>
          <a:xfrm>
            <a:off x="2956126" y="1111066"/>
            <a:ext cx="7333842" cy="946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8800"/>
              </a:lnSpc>
              <a:spcBef>
                <a:spcPct val="0"/>
              </a:spcBef>
            </a:pPr>
            <a:r>
              <a:rPr lang="en-US" sz="3800" b="1" dirty="0">
                <a:solidFill>
                  <a:srgbClr val="6B3F6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 </a:t>
            </a:r>
            <a:endParaRPr lang="en-US" sz="3800" b="1" u="none" dirty="0">
              <a:solidFill>
                <a:srgbClr val="6B3F6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06DDDF3-D432-12A5-43AE-466148909458}"/>
              </a:ext>
            </a:extLst>
          </p:cNvPr>
          <p:cNvGrpSpPr/>
          <p:nvPr/>
        </p:nvGrpSpPr>
        <p:grpSpPr>
          <a:xfrm>
            <a:off x="6662252" y="2268030"/>
            <a:ext cx="4349257" cy="4015167"/>
            <a:chOff x="10613530" y="2842833"/>
            <a:chExt cx="5703514" cy="4015167"/>
          </a:xfrm>
        </p:grpSpPr>
        <p:grpSp>
          <p:nvGrpSpPr>
            <p:cNvPr id="17" name="Group 14">
              <a:extLst>
                <a:ext uri="{FF2B5EF4-FFF2-40B4-BE49-F238E27FC236}">
                  <a16:creationId xmlns:a16="http://schemas.microsoft.com/office/drawing/2014/main" id="{C45C359A-A1B2-78EA-223A-4935A22E426C}"/>
                </a:ext>
              </a:extLst>
            </p:cNvPr>
            <p:cNvGrpSpPr/>
            <p:nvPr/>
          </p:nvGrpSpPr>
          <p:grpSpPr>
            <a:xfrm>
              <a:off x="10613530" y="2842833"/>
              <a:ext cx="5703514" cy="4015167"/>
              <a:chOff x="0" y="0"/>
              <a:chExt cx="1454434" cy="2262909"/>
            </a:xfrm>
          </p:grpSpPr>
          <p:sp>
            <p:nvSpPr>
              <p:cNvPr id="18" name="Freeform 15">
                <a:extLst>
                  <a:ext uri="{FF2B5EF4-FFF2-40B4-BE49-F238E27FC236}">
                    <a16:creationId xmlns:a16="http://schemas.microsoft.com/office/drawing/2014/main" id="{B8E30D4A-1F5E-36BE-B50A-030E5CFC8142}"/>
                  </a:ext>
                </a:extLst>
              </p:cNvPr>
              <p:cNvSpPr/>
              <p:nvPr/>
            </p:nvSpPr>
            <p:spPr>
              <a:xfrm>
                <a:off x="10160" y="16510"/>
                <a:ext cx="1431574" cy="2234969"/>
              </a:xfrm>
              <a:custGeom>
                <a:avLst/>
                <a:gdLst/>
                <a:ahLst/>
                <a:cxnLst/>
                <a:rect l="l" t="t" r="r" b="b"/>
                <a:pathLst>
                  <a:path w="1431574" h="2234969">
                    <a:moveTo>
                      <a:pt x="1431574" y="2234969"/>
                    </a:moveTo>
                    <a:lnTo>
                      <a:pt x="0" y="2227349"/>
                    </a:lnTo>
                    <a:lnTo>
                      <a:pt x="0" y="788373"/>
                    </a:lnTo>
                    <a:lnTo>
                      <a:pt x="17780" y="19050"/>
                    </a:lnTo>
                    <a:lnTo>
                      <a:pt x="711668" y="0"/>
                    </a:lnTo>
                    <a:lnTo>
                      <a:pt x="1412524" y="5080"/>
                    </a:lnTo>
                    <a:close/>
                  </a:path>
                </a:pathLst>
              </a:custGeom>
              <a:solidFill>
                <a:srgbClr val="E7FEFF"/>
              </a:solidFill>
            </p:spPr>
          </p:sp>
          <p:sp>
            <p:nvSpPr>
              <p:cNvPr id="19" name="Freeform 16">
                <a:extLst>
                  <a:ext uri="{FF2B5EF4-FFF2-40B4-BE49-F238E27FC236}">
                    <a16:creationId xmlns:a16="http://schemas.microsoft.com/office/drawing/2014/main" id="{6DFDA54B-4463-8223-5B69-71C05549A865}"/>
                  </a:ext>
                </a:extLst>
              </p:cNvPr>
              <p:cNvSpPr/>
              <p:nvPr/>
            </p:nvSpPr>
            <p:spPr>
              <a:xfrm>
                <a:off x="-3810" y="0"/>
                <a:ext cx="1460784" cy="2261639"/>
              </a:xfrm>
              <a:custGeom>
                <a:avLst/>
                <a:gdLst/>
                <a:ahLst/>
                <a:cxnLst/>
                <a:rect l="l" t="t" r="r" b="b"/>
                <a:pathLst>
                  <a:path w="1460784" h="2261639">
                    <a:moveTo>
                      <a:pt x="1426494" y="21590"/>
                    </a:moveTo>
                    <a:cubicBezTo>
                      <a:pt x="1427763" y="34290"/>
                      <a:pt x="1427763" y="44450"/>
                      <a:pt x="1429034" y="54610"/>
                    </a:cubicBezTo>
                    <a:cubicBezTo>
                      <a:pt x="1431574" y="97385"/>
                      <a:pt x="1432844" y="145236"/>
                      <a:pt x="1435384" y="191377"/>
                    </a:cubicBezTo>
                    <a:cubicBezTo>
                      <a:pt x="1435384" y="258025"/>
                      <a:pt x="1448084" y="1572192"/>
                      <a:pt x="1454434" y="1638840"/>
                    </a:cubicBezTo>
                    <a:cubicBezTo>
                      <a:pt x="1460784" y="1739667"/>
                      <a:pt x="1456974" y="1842203"/>
                      <a:pt x="1456974" y="1943030"/>
                    </a:cubicBezTo>
                    <a:cubicBezTo>
                      <a:pt x="1456974" y="2031894"/>
                      <a:pt x="1458244" y="2113923"/>
                      <a:pt x="1459513" y="2200679"/>
                    </a:cubicBezTo>
                    <a:cubicBezTo>
                      <a:pt x="1459513" y="2222269"/>
                      <a:pt x="1459513" y="2236239"/>
                      <a:pt x="1459513" y="2260369"/>
                    </a:cubicBezTo>
                    <a:cubicBezTo>
                      <a:pt x="1436654" y="2260369"/>
                      <a:pt x="1416334" y="2261639"/>
                      <a:pt x="1396837" y="2260369"/>
                    </a:cubicBezTo>
                    <a:cubicBezTo>
                      <a:pt x="1327365" y="2255289"/>
                      <a:pt x="1256825" y="2261639"/>
                      <a:pt x="1187354" y="2256559"/>
                    </a:cubicBezTo>
                    <a:cubicBezTo>
                      <a:pt x="1145671" y="2252749"/>
                      <a:pt x="1105058" y="2255289"/>
                      <a:pt x="1063375" y="2252749"/>
                    </a:cubicBezTo>
                    <a:cubicBezTo>
                      <a:pt x="1044137" y="2251479"/>
                      <a:pt x="1024898" y="2250209"/>
                      <a:pt x="1005660" y="2248939"/>
                    </a:cubicBezTo>
                    <a:cubicBezTo>
                      <a:pt x="993904" y="2248939"/>
                      <a:pt x="983216" y="2250209"/>
                      <a:pt x="971459" y="2250209"/>
                    </a:cubicBezTo>
                    <a:cubicBezTo>
                      <a:pt x="941533" y="2248939"/>
                      <a:pt x="859236" y="2250209"/>
                      <a:pt x="829310" y="2248939"/>
                    </a:cubicBezTo>
                    <a:cubicBezTo>
                      <a:pt x="807935" y="2247669"/>
                      <a:pt x="380420" y="2256559"/>
                      <a:pt x="359044" y="2255289"/>
                    </a:cubicBezTo>
                    <a:cubicBezTo>
                      <a:pt x="353700" y="2255289"/>
                      <a:pt x="347287" y="2256559"/>
                      <a:pt x="341943" y="2256559"/>
                    </a:cubicBezTo>
                    <a:cubicBezTo>
                      <a:pt x="329118" y="2256559"/>
                      <a:pt x="317361" y="2257829"/>
                      <a:pt x="304536" y="2257829"/>
                    </a:cubicBezTo>
                    <a:cubicBezTo>
                      <a:pt x="272472" y="2257829"/>
                      <a:pt x="241477" y="2256559"/>
                      <a:pt x="209414" y="2255289"/>
                    </a:cubicBezTo>
                    <a:cubicBezTo>
                      <a:pt x="190175" y="2254019"/>
                      <a:pt x="170937" y="2252749"/>
                      <a:pt x="152768" y="2251479"/>
                    </a:cubicBezTo>
                    <a:cubicBezTo>
                      <a:pt x="118567" y="2250209"/>
                      <a:pt x="84365" y="2248939"/>
                      <a:pt x="48260" y="2248939"/>
                    </a:cubicBezTo>
                    <a:cubicBezTo>
                      <a:pt x="38100" y="2248939"/>
                      <a:pt x="29210" y="2248939"/>
                      <a:pt x="19050" y="2247669"/>
                    </a:cubicBezTo>
                    <a:cubicBezTo>
                      <a:pt x="10160" y="2246399"/>
                      <a:pt x="5080" y="2240049"/>
                      <a:pt x="7620" y="2231159"/>
                    </a:cubicBezTo>
                    <a:cubicBezTo>
                      <a:pt x="16510" y="2199370"/>
                      <a:pt x="12700" y="2156646"/>
                      <a:pt x="11430" y="2112214"/>
                    </a:cubicBezTo>
                    <a:cubicBezTo>
                      <a:pt x="10160" y="2021641"/>
                      <a:pt x="6350" y="1932776"/>
                      <a:pt x="7620" y="1842203"/>
                    </a:cubicBezTo>
                    <a:cubicBezTo>
                      <a:pt x="5080" y="1729414"/>
                      <a:pt x="0" y="333218"/>
                      <a:pt x="7620" y="218719"/>
                    </a:cubicBezTo>
                    <a:cubicBezTo>
                      <a:pt x="8890" y="196503"/>
                      <a:pt x="7620" y="172578"/>
                      <a:pt x="8890" y="150362"/>
                    </a:cubicBezTo>
                    <a:cubicBezTo>
                      <a:pt x="10160" y="114475"/>
                      <a:pt x="12700" y="75169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57646" y="30480"/>
                      <a:pt x="74746" y="29210"/>
                    </a:cubicBezTo>
                    <a:cubicBezTo>
                      <a:pt x="103604" y="25400"/>
                      <a:pt x="132461" y="22860"/>
                      <a:pt x="162387" y="20320"/>
                    </a:cubicBezTo>
                    <a:cubicBezTo>
                      <a:pt x="182694" y="17780"/>
                      <a:pt x="203001" y="16510"/>
                      <a:pt x="222239" y="13970"/>
                    </a:cubicBezTo>
                    <a:cubicBezTo>
                      <a:pt x="241477" y="11430"/>
                      <a:pt x="261784" y="8890"/>
                      <a:pt x="281022" y="8890"/>
                    </a:cubicBezTo>
                    <a:cubicBezTo>
                      <a:pt x="302398" y="7620"/>
                      <a:pt x="323774" y="10160"/>
                      <a:pt x="345150" y="8890"/>
                    </a:cubicBezTo>
                    <a:cubicBezTo>
                      <a:pt x="371869" y="8890"/>
                      <a:pt x="856030" y="6350"/>
                      <a:pt x="882750" y="5080"/>
                    </a:cubicBezTo>
                    <a:cubicBezTo>
                      <a:pt x="908401" y="3810"/>
                      <a:pt x="934051" y="2540"/>
                      <a:pt x="960771" y="2540"/>
                    </a:cubicBezTo>
                    <a:cubicBezTo>
                      <a:pt x="1004591" y="1270"/>
                      <a:pt x="1047343" y="0"/>
                      <a:pt x="1091163" y="0"/>
                    </a:cubicBezTo>
                    <a:cubicBezTo>
                      <a:pt x="1109333" y="0"/>
                      <a:pt x="1128571" y="2540"/>
                      <a:pt x="1146740" y="2540"/>
                    </a:cubicBezTo>
                    <a:cubicBezTo>
                      <a:pt x="1196973" y="3810"/>
                      <a:pt x="1248275" y="5080"/>
                      <a:pt x="1298508" y="7620"/>
                    </a:cubicBezTo>
                    <a:cubicBezTo>
                      <a:pt x="1325228" y="8890"/>
                      <a:pt x="1351947" y="12700"/>
                      <a:pt x="1378667" y="16510"/>
                    </a:cubicBezTo>
                    <a:cubicBezTo>
                      <a:pt x="1385080" y="16510"/>
                      <a:pt x="1391493" y="16510"/>
                      <a:pt x="1396837" y="16510"/>
                    </a:cubicBezTo>
                    <a:cubicBezTo>
                      <a:pt x="1407444" y="17780"/>
                      <a:pt x="1416333" y="20320"/>
                      <a:pt x="1426494" y="21590"/>
                    </a:cubicBezTo>
                    <a:close/>
                    <a:moveTo>
                      <a:pt x="1436654" y="2243859"/>
                    </a:moveTo>
                    <a:cubicBezTo>
                      <a:pt x="1437924" y="2227349"/>
                      <a:pt x="1439194" y="2214649"/>
                      <a:pt x="1439194" y="2201949"/>
                    </a:cubicBezTo>
                    <a:cubicBezTo>
                      <a:pt x="1437924" y="2105378"/>
                      <a:pt x="1436654" y="2014805"/>
                      <a:pt x="1436654" y="1917396"/>
                    </a:cubicBezTo>
                    <a:cubicBezTo>
                      <a:pt x="1436654" y="1872964"/>
                      <a:pt x="1439194" y="1828532"/>
                      <a:pt x="1437924" y="1784100"/>
                    </a:cubicBezTo>
                    <a:cubicBezTo>
                      <a:pt x="1437924" y="1743085"/>
                      <a:pt x="1436654" y="1700362"/>
                      <a:pt x="1435384" y="1659348"/>
                    </a:cubicBezTo>
                    <a:cubicBezTo>
                      <a:pt x="1430304" y="1596117"/>
                      <a:pt x="1418874" y="287077"/>
                      <a:pt x="1418874" y="223846"/>
                    </a:cubicBezTo>
                    <a:cubicBezTo>
                      <a:pt x="1416334" y="170869"/>
                      <a:pt x="1413794" y="116184"/>
                      <a:pt x="1411254" y="63500"/>
                    </a:cubicBezTo>
                    <a:cubicBezTo>
                      <a:pt x="1409984" y="44450"/>
                      <a:pt x="1408714" y="43180"/>
                      <a:pt x="1393630" y="41910"/>
                    </a:cubicBezTo>
                    <a:cubicBezTo>
                      <a:pt x="1390424" y="41910"/>
                      <a:pt x="1388286" y="41910"/>
                      <a:pt x="1385080" y="40640"/>
                    </a:cubicBezTo>
                    <a:cubicBezTo>
                      <a:pt x="1358360" y="36830"/>
                      <a:pt x="1330572" y="31750"/>
                      <a:pt x="1303852" y="30480"/>
                    </a:cubicBezTo>
                    <a:cubicBezTo>
                      <a:pt x="1238656" y="26670"/>
                      <a:pt x="1172391" y="25400"/>
                      <a:pt x="1107195" y="22860"/>
                    </a:cubicBezTo>
                    <a:cubicBezTo>
                      <a:pt x="1097576" y="22860"/>
                      <a:pt x="1086888" y="22860"/>
                      <a:pt x="1077269" y="22860"/>
                    </a:cubicBezTo>
                    <a:cubicBezTo>
                      <a:pt x="1061237" y="22860"/>
                      <a:pt x="1045205" y="22860"/>
                      <a:pt x="1030242" y="22860"/>
                    </a:cubicBezTo>
                    <a:cubicBezTo>
                      <a:pt x="996041" y="22860"/>
                      <a:pt x="961840" y="22860"/>
                      <a:pt x="928708" y="24130"/>
                    </a:cubicBezTo>
                    <a:cubicBezTo>
                      <a:pt x="899850" y="25400"/>
                      <a:pt x="413552" y="29210"/>
                      <a:pt x="384695" y="29210"/>
                    </a:cubicBezTo>
                    <a:cubicBezTo>
                      <a:pt x="337668" y="29210"/>
                      <a:pt x="290641" y="26670"/>
                      <a:pt x="243615" y="33020"/>
                    </a:cubicBezTo>
                    <a:cubicBezTo>
                      <a:pt x="219033" y="36830"/>
                      <a:pt x="195519" y="36830"/>
                      <a:pt x="172006" y="38100"/>
                    </a:cubicBezTo>
                    <a:cubicBezTo>
                      <a:pt x="131392" y="41910"/>
                      <a:pt x="90778" y="45720"/>
                      <a:pt x="49530" y="50800"/>
                    </a:cubicBezTo>
                    <a:cubicBezTo>
                      <a:pt x="36830" y="50800"/>
                      <a:pt x="34290" y="53340"/>
                      <a:pt x="33020" y="70043"/>
                    </a:cubicBezTo>
                    <a:cubicBezTo>
                      <a:pt x="31750" y="100803"/>
                      <a:pt x="31750" y="131564"/>
                      <a:pt x="30480" y="162325"/>
                    </a:cubicBezTo>
                    <a:cubicBezTo>
                      <a:pt x="29210" y="213593"/>
                      <a:pt x="26670" y="263152"/>
                      <a:pt x="25400" y="314420"/>
                    </a:cubicBezTo>
                    <a:cubicBezTo>
                      <a:pt x="20320" y="369105"/>
                      <a:pt x="26670" y="1705489"/>
                      <a:pt x="29210" y="1760175"/>
                    </a:cubicBezTo>
                    <a:cubicBezTo>
                      <a:pt x="29210" y="1818278"/>
                      <a:pt x="29210" y="1878091"/>
                      <a:pt x="30480" y="1936194"/>
                    </a:cubicBezTo>
                    <a:cubicBezTo>
                      <a:pt x="30480" y="1978918"/>
                      <a:pt x="33020" y="2021641"/>
                      <a:pt x="33020" y="2064364"/>
                    </a:cubicBezTo>
                    <a:cubicBezTo>
                      <a:pt x="33020" y="2110505"/>
                      <a:pt x="33020" y="2156646"/>
                      <a:pt x="31750" y="2201949"/>
                    </a:cubicBezTo>
                    <a:cubicBezTo>
                      <a:pt x="31750" y="2205759"/>
                      <a:pt x="31750" y="2208299"/>
                      <a:pt x="31750" y="2212109"/>
                    </a:cubicBezTo>
                    <a:cubicBezTo>
                      <a:pt x="31750" y="2222269"/>
                      <a:pt x="35560" y="2226079"/>
                      <a:pt x="44450" y="2226079"/>
                    </a:cubicBezTo>
                    <a:cubicBezTo>
                      <a:pt x="59783" y="2226079"/>
                      <a:pt x="74746" y="2227349"/>
                      <a:pt x="88641" y="2227349"/>
                    </a:cubicBezTo>
                    <a:cubicBezTo>
                      <a:pt x="108948" y="2227349"/>
                      <a:pt x="130323" y="2224809"/>
                      <a:pt x="150630" y="2227349"/>
                    </a:cubicBezTo>
                    <a:cubicBezTo>
                      <a:pt x="183763" y="2231159"/>
                      <a:pt x="216895" y="2233699"/>
                      <a:pt x="250028" y="2232429"/>
                    </a:cubicBezTo>
                    <a:cubicBezTo>
                      <a:pt x="271403" y="2231159"/>
                      <a:pt x="291710" y="2233699"/>
                      <a:pt x="313086" y="2233699"/>
                    </a:cubicBezTo>
                    <a:cubicBezTo>
                      <a:pt x="344081" y="2233699"/>
                      <a:pt x="375076" y="2232429"/>
                      <a:pt x="406071" y="2233699"/>
                    </a:cubicBezTo>
                    <a:cubicBezTo>
                      <a:pt x="452028" y="2234969"/>
                      <a:pt x="956496" y="2224809"/>
                      <a:pt x="1003523" y="2227349"/>
                    </a:cubicBezTo>
                    <a:cubicBezTo>
                      <a:pt x="1023830" y="2228619"/>
                      <a:pt x="1044137" y="2229889"/>
                      <a:pt x="1063375" y="2229889"/>
                    </a:cubicBezTo>
                    <a:cubicBezTo>
                      <a:pt x="1098645" y="2232429"/>
                      <a:pt x="1132846" y="2228619"/>
                      <a:pt x="1168116" y="2232429"/>
                    </a:cubicBezTo>
                    <a:cubicBezTo>
                      <a:pt x="1196973" y="2234969"/>
                      <a:pt x="1225830" y="2234969"/>
                      <a:pt x="1254688" y="2237509"/>
                    </a:cubicBezTo>
                    <a:cubicBezTo>
                      <a:pt x="1297439" y="2241319"/>
                      <a:pt x="1340191" y="2243859"/>
                      <a:pt x="1382942" y="2245129"/>
                    </a:cubicBezTo>
                    <a:cubicBezTo>
                      <a:pt x="1398974" y="2245129"/>
                      <a:pt x="1416333" y="2243859"/>
                      <a:pt x="1436654" y="2243859"/>
                    </a:cubicBezTo>
                    <a:close/>
                  </a:path>
                </a:pathLst>
              </a:custGeom>
              <a:solidFill>
                <a:srgbClr val="E7FEFF"/>
              </a:solidFill>
            </p:spPr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DED29DE-CFB9-1F5D-E669-34B9B4B8A5C5}"/>
                </a:ext>
              </a:extLst>
            </p:cNvPr>
            <p:cNvGrpSpPr/>
            <p:nvPr/>
          </p:nvGrpSpPr>
          <p:grpSpPr>
            <a:xfrm>
              <a:off x="11219719" y="3190591"/>
              <a:ext cx="4740591" cy="1606119"/>
              <a:chOff x="-459971" y="-11819"/>
              <a:chExt cx="6835668" cy="1449724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4DC7EAAD-0432-3FD5-91BC-3CC300D08785}"/>
                  </a:ext>
                </a:extLst>
              </p:cNvPr>
              <p:cNvSpPr/>
              <p:nvPr/>
            </p:nvSpPr>
            <p:spPr>
              <a:xfrm>
                <a:off x="-459971" y="-11819"/>
                <a:ext cx="6835668" cy="1449724"/>
              </a:xfrm>
              <a:custGeom>
                <a:avLst/>
                <a:gdLst/>
                <a:ahLst/>
                <a:cxnLst/>
                <a:rect l="l" t="t" r="r" b="b"/>
                <a:pathLst>
                  <a:path w="6835669" h="1449724">
                    <a:moveTo>
                      <a:pt x="5896769" y="1438537"/>
                    </a:moveTo>
                    <a:cubicBezTo>
                      <a:pt x="5896769" y="1438537"/>
                      <a:pt x="5477016" y="1449724"/>
                      <a:pt x="5014432" y="1447103"/>
                    </a:cubicBezTo>
                    <a:cubicBezTo>
                      <a:pt x="2498561" y="1444940"/>
                      <a:pt x="1057073" y="1437116"/>
                      <a:pt x="1057073" y="1437116"/>
                    </a:cubicBezTo>
                    <a:cubicBezTo>
                      <a:pt x="812931" y="1428281"/>
                      <a:pt x="565145" y="1411300"/>
                      <a:pt x="398404" y="1353123"/>
                    </a:cubicBezTo>
                    <a:cubicBezTo>
                      <a:pt x="120505" y="1256161"/>
                      <a:pt x="0" y="1078633"/>
                      <a:pt x="0" y="664228"/>
                    </a:cubicBezTo>
                    <a:lnTo>
                      <a:pt x="0" y="664224"/>
                    </a:lnTo>
                    <a:cubicBezTo>
                      <a:pt x="8536" y="440430"/>
                      <a:pt x="34263" y="311302"/>
                      <a:pt x="140291" y="225758"/>
                    </a:cubicBezTo>
                    <a:cubicBezTo>
                      <a:pt x="342602" y="62530"/>
                      <a:pt x="736658" y="7673"/>
                      <a:pt x="1155311" y="7673"/>
                    </a:cubicBezTo>
                    <a:cubicBezTo>
                      <a:pt x="1155311" y="7673"/>
                      <a:pt x="1551711" y="15681"/>
                      <a:pt x="4231538" y="7673"/>
                    </a:cubicBezTo>
                    <a:cubicBezTo>
                      <a:pt x="5258090" y="0"/>
                      <a:pt x="5722017" y="7673"/>
                      <a:pt x="5722017" y="7673"/>
                    </a:cubicBezTo>
                    <a:cubicBezTo>
                      <a:pt x="6090325" y="15152"/>
                      <a:pt x="6453637" y="84484"/>
                      <a:pt x="6651378" y="207066"/>
                    </a:cubicBezTo>
                    <a:cubicBezTo>
                      <a:pt x="6802395" y="300683"/>
                      <a:pt x="6835669" y="425358"/>
                      <a:pt x="6826528" y="664228"/>
                    </a:cubicBezTo>
                    <a:lnTo>
                      <a:pt x="6826528" y="664231"/>
                    </a:lnTo>
                    <a:cubicBezTo>
                      <a:pt x="6826528" y="1196598"/>
                      <a:pt x="6543532" y="1410696"/>
                      <a:pt x="5896769" y="1438537"/>
                    </a:cubicBezTo>
                    <a:close/>
                  </a:path>
                </a:pathLst>
              </a:custGeom>
              <a:solidFill>
                <a:srgbClr val="03989E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6EF999A-0E48-BD20-6DB6-A23E97450448}"/>
                </a:ext>
              </a:extLst>
            </p:cNvPr>
            <p:cNvSpPr txBox="1"/>
            <p:nvPr/>
          </p:nvSpPr>
          <p:spPr>
            <a:xfrm>
              <a:off x="11324418" y="3701263"/>
              <a:ext cx="42671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Nhiệm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vụ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BDE1F88-F29F-9497-9E47-8FE67B3B7DD5}"/>
                </a:ext>
              </a:extLst>
            </p:cNvPr>
            <p:cNvSpPr txBox="1"/>
            <p:nvPr/>
          </p:nvSpPr>
          <p:spPr>
            <a:xfrm>
              <a:off x="11468949" y="5115174"/>
              <a:ext cx="4620873" cy="1682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Đọc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trước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bài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i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Bài</a:t>
              </a:r>
              <a:r>
                <a:rPr lang="en-US" sz="2400" b="1" i="1" dirty="0">
                  <a:latin typeface="UTM Avo" panose="02040603050506020204" pitchFamily="18" charset="0"/>
                  <a:cs typeface="Arial" panose="020B0604020202020204" pitchFamily="34" charset="0"/>
                </a:rPr>
                <a:t> 9: </a:t>
              </a:r>
              <a:r>
                <a:rPr lang="en-US" sz="2400" b="1" i="1" dirty="0" err="1"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400" b="1" i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i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nhận</a:t>
              </a:r>
              <a:r>
                <a:rPr lang="en-US" sz="2400" b="1" i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i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biết</a:t>
              </a:r>
              <a:r>
                <a:rPr lang="en-US" sz="2400" b="1" i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i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những</a:t>
              </a:r>
              <a:r>
                <a:rPr lang="en-US" sz="2400" b="1" i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i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bất</a:t>
              </a:r>
              <a:r>
                <a:rPr lang="en-US" sz="2400" b="1" i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i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hòa</a:t>
              </a:r>
              <a:r>
                <a:rPr lang="en-US" sz="2400" b="1" i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i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với</a:t>
              </a:r>
              <a:r>
                <a:rPr lang="en-US" sz="2400" b="1" i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i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400" b="1" i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endParaRPr lang="en-US" sz="2400" b="1" i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B2F1481-C468-41B4-2705-6C21D28072DB}"/>
              </a:ext>
            </a:extLst>
          </p:cNvPr>
          <p:cNvGrpSpPr/>
          <p:nvPr/>
        </p:nvGrpSpPr>
        <p:grpSpPr>
          <a:xfrm>
            <a:off x="1354257" y="2277512"/>
            <a:ext cx="4492080" cy="4006598"/>
            <a:chOff x="2506931" y="2567778"/>
            <a:chExt cx="5518888" cy="4006598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6157860-84C5-8879-AB52-50D4D08BAAED}"/>
                </a:ext>
              </a:extLst>
            </p:cNvPr>
            <p:cNvGrpSpPr/>
            <p:nvPr/>
          </p:nvGrpSpPr>
          <p:grpSpPr>
            <a:xfrm>
              <a:off x="2506931" y="2567778"/>
              <a:ext cx="5518888" cy="4006598"/>
              <a:chOff x="5937923" y="2813539"/>
              <a:chExt cx="5518888" cy="4006598"/>
            </a:xfrm>
          </p:grpSpPr>
          <p:grpSp>
            <p:nvGrpSpPr>
              <p:cNvPr id="10" name="Group 3">
                <a:extLst>
                  <a:ext uri="{FF2B5EF4-FFF2-40B4-BE49-F238E27FC236}">
                    <a16:creationId xmlns:a16="http://schemas.microsoft.com/office/drawing/2014/main" id="{FD09AF58-1D29-D566-D245-A7CF8C23D1FE}"/>
                  </a:ext>
                </a:extLst>
              </p:cNvPr>
              <p:cNvGrpSpPr/>
              <p:nvPr/>
            </p:nvGrpSpPr>
            <p:grpSpPr>
              <a:xfrm>
                <a:off x="5937923" y="2813539"/>
                <a:ext cx="5518888" cy="4006598"/>
                <a:chOff x="1064199" y="26696"/>
                <a:chExt cx="1460784" cy="2296491"/>
              </a:xfrm>
            </p:grpSpPr>
            <p:sp>
              <p:nvSpPr>
                <p:cNvPr id="11" name="Freeform 4">
                  <a:extLst>
                    <a:ext uri="{FF2B5EF4-FFF2-40B4-BE49-F238E27FC236}">
                      <a16:creationId xmlns:a16="http://schemas.microsoft.com/office/drawing/2014/main" id="{BC90B678-0AE9-8AF0-1A5E-7BDD491985F2}"/>
                    </a:ext>
                  </a:extLst>
                </p:cNvPr>
                <p:cNvSpPr/>
                <p:nvPr/>
              </p:nvSpPr>
              <p:spPr>
                <a:xfrm>
                  <a:off x="1078445" y="26696"/>
                  <a:ext cx="1431574" cy="22349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1574" h="2234969">
                      <a:moveTo>
                        <a:pt x="1431574" y="2234969"/>
                      </a:moveTo>
                      <a:lnTo>
                        <a:pt x="0" y="2227349"/>
                      </a:lnTo>
                      <a:lnTo>
                        <a:pt x="0" y="788373"/>
                      </a:lnTo>
                      <a:lnTo>
                        <a:pt x="17780" y="19050"/>
                      </a:lnTo>
                      <a:lnTo>
                        <a:pt x="711668" y="0"/>
                      </a:lnTo>
                      <a:lnTo>
                        <a:pt x="1412524" y="5080"/>
                      </a:lnTo>
                      <a:close/>
                    </a:path>
                  </a:pathLst>
                </a:custGeom>
                <a:solidFill>
                  <a:srgbClr val="E7FEFF"/>
                </a:solidFill>
              </p:spPr>
            </p:sp>
            <p:sp>
              <p:nvSpPr>
                <p:cNvPr id="12" name="Freeform 5">
                  <a:extLst>
                    <a:ext uri="{FF2B5EF4-FFF2-40B4-BE49-F238E27FC236}">
                      <a16:creationId xmlns:a16="http://schemas.microsoft.com/office/drawing/2014/main" id="{648CA05B-DDAE-C2AD-AA87-6EFA0A143A8A}"/>
                    </a:ext>
                  </a:extLst>
                </p:cNvPr>
                <p:cNvSpPr/>
                <p:nvPr/>
              </p:nvSpPr>
              <p:spPr>
                <a:xfrm>
                  <a:off x="1064199" y="61548"/>
                  <a:ext cx="1460784" cy="2261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0784" h="2261639">
                      <a:moveTo>
                        <a:pt x="1426494" y="21590"/>
                      </a:moveTo>
                      <a:cubicBezTo>
                        <a:pt x="1427763" y="34290"/>
                        <a:pt x="1427763" y="44450"/>
                        <a:pt x="1429034" y="54610"/>
                      </a:cubicBezTo>
                      <a:cubicBezTo>
                        <a:pt x="1431574" y="97385"/>
                        <a:pt x="1432844" y="145236"/>
                        <a:pt x="1435384" y="191377"/>
                      </a:cubicBezTo>
                      <a:cubicBezTo>
                        <a:pt x="1435384" y="258025"/>
                        <a:pt x="1448084" y="1572192"/>
                        <a:pt x="1454434" y="1638840"/>
                      </a:cubicBezTo>
                      <a:cubicBezTo>
                        <a:pt x="1460784" y="1739667"/>
                        <a:pt x="1456974" y="1842203"/>
                        <a:pt x="1456974" y="1943030"/>
                      </a:cubicBezTo>
                      <a:cubicBezTo>
                        <a:pt x="1456974" y="2031894"/>
                        <a:pt x="1458244" y="2113923"/>
                        <a:pt x="1459513" y="2200679"/>
                      </a:cubicBezTo>
                      <a:cubicBezTo>
                        <a:pt x="1459513" y="2222269"/>
                        <a:pt x="1459513" y="2236239"/>
                        <a:pt x="1459513" y="2260369"/>
                      </a:cubicBezTo>
                      <a:cubicBezTo>
                        <a:pt x="1436654" y="2260369"/>
                        <a:pt x="1416334" y="2261639"/>
                        <a:pt x="1396837" y="2260369"/>
                      </a:cubicBezTo>
                      <a:cubicBezTo>
                        <a:pt x="1327365" y="2255289"/>
                        <a:pt x="1256825" y="2261639"/>
                        <a:pt x="1187354" y="2256559"/>
                      </a:cubicBezTo>
                      <a:cubicBezTo>
                        <a:pt x="1145671" y="2252749"/>
                        <a:pt x="1105058" y="2255289"/>
                        <a:pt x="1063375" y="2252749"/>
                      </a:cubicBezTo>
                      <a:cubicBezTo>
                        <a:pt x="1044137" y="2251479"/>
                        <a:pt x="1024898" y="2250209"/>
                        <a:pt x="1005660" y="2248939"/>
                      </a:cubicBezTo>
                      <a:cubicBezTo>
                        <a:pt x="993904" y="2248939"/>
                        <a:pt x="983216" y="2250209"/>
                        <a:pt x="971459" y="2250209"/>
                      </a:cubicBezTo>
                      <a:cubicBezTo>
                        <a:pt x="941533" y="2248939"/>
                        <a:pt x="859236" y="2250209"/>
                        <a:pt x="829310" y="2248939"/>
                      </a:cubicBezTo>
                      <a:cubicBezTo>
                        <a:pt x="807935" y="2247669"/>
                        <a:pt x="380420" y="2256559"/>
                        <a:pt x="359044" y="2255289"/>
                      </a:cubicBezTo>
                      <a:cubicBezTo>
                        <a:pt x="353700" y="2255289"/>
                        <a:pt x="347287" y="2256559"/>
                        <a:pt x="341943" y="2256559"/>
                      </a:cubicBezTo>
                      <a:cubicBezTo>
                        <a:pt x="329118" y="2256559"/>
                        <a:pt x="317361" y="2257829"/>
                        <a:pt x="304536" y="2257829"/>
                      </a:cubicBezTo>
                      <a:cubicBezTo>
                        <a:pt x="272472" y="2257829"/>
                        <a:pt x="241477" y="2256559"/>
                        <a:pt x="209414" y="2255289"/>
                      </a:cubicBezTo>
                      <a:cubicBezTo>
                        <a:pt x="190175" y="2254019"/>
                        <a:pt x="170937" y="2252749"/>
                        <a:pt x="152768" y="2251479"/>
                      </a:cubicBezTo>
                      <a:cubicBezTo>
                        <a:pt x="118567" y="2250209"/>
                        <a:pt x="84365" y="2248939"/>
                        <a:pt x="48260" y="2248939"/>
                      </a:cubicBezTo>
                      <a:cubicBezTo>
                        <a:pt x="38100" y="2248939"/>
                        <a:pt x="29210" y="2248939"/>
                        <a:pt x="19050" y="2247669"/>
                      </a:cubicBezTo>
                      <a:cubicBezTo>
                        <a:pt x="10160" y="2246399"/>
                        <a:pt x="5080" y="2240049"/>
                        <a:pt x="7620" y="2231159"/>
                      </a:cubicBezTo>
                      <a:cubicBezTo>
                        <a:pt x="16510" y="2199370"/>
                        <a:pt x="12700" y="2156646"/>
                        <a:pt x="11430" y="2112214"/>
                      </a:cubicBezTo>
                      <a:cubicBezTo>
                        <a:pt x="10160" y="2021641"/>
                        <a:pt x="6350" y="1932776"/>
                        <a:pt x="7620" y="1842203"/>
                      </a:cubicBezTo>
                      <a:cubicBezTo>
                        <a:pt x="5080" y="1729414"/>
                        <a:pt x="0" y="333218"/>
                        <a:pt x="7620" y="218719"/>
                      </a:cubicBezTo>
                      <a:cubicBezTo>
                        <a:pt x="8890" y="196503"/>
                        <a:pt x="7620" y="172578"/>
                        <a:pt x="8890" y="150362"/>
                      </a:cubicBezTo>
                      <a:cubicBezTo>
                        <a:pt x="10160" y="114475"/>
                        <a:pt x="12700" y="75169"/>
                        <a:pt x="13970" y="44450"/>
                      </a:cubicBezTo>
                      <a:cubicBezTo>
                        <a:pt x="13970" y="41910"/>
                        <a:pt x="15240" y="39370"/>
                        <a:pt x="16510" y="38100"/>
                      </a:cubicBezTo>
                      <a:cubicBezTo>
                        <a:pt x="38100" y="35560"/>
                        <a:pt x="57646" y="30480"/>
                        <a:pt x="74746" y="29210"/>
                      </a:cubicBezTo>
                      <a:cubicBezTo>
                        <a:pt x="103604" y="25400"/>
                        <a:pt x="132461" y="22860"/>
                        <a:pt x="162387" y="20320"/>
                      </a:cubicBezTo>
                      <a:cubicBezTo>
                        <a:pt x="182694" y="17780"/>
                        <a:pt x="203001" y="16510"/>
                        <a:pt x="222239" y="13970"/>
                      </a:cubicBezTo>
                      <a:cubicBezTo>
                        <a:pt x="241477" y="11430"/>
                        <a:pt x="261784" y="8890"/>
                        <a:pt x="281022" y="8890"/>
                      </a:cubicBezTo>
                      <a:cubicBezTo>
                        <a:pt x="302398" y="7620"/>
                        <a:pt x="323774" y="10160"/>
                        <a:pt x="345150" y="8890"/>
                      </a:cubicBezTo>
                      <a:cubicBezTo>
                        <a:pt x="371869" y="8890"/>
                        <a:pt x="856030" y="6350"/>
                        <a:pt x="882750" y="5080"/>
                      </a:cubicBezTo>
                      <a:cubicBezTo>
                        <a:pt x="908401" y="3810"/>
                        <a:pt x="934051" y="2540"/>
                        <a:pt x="960771" y="2540"/>
                      </a:cubicBezTo>
                      <a:cubicBezTo>
                        <a:pt x="1004591" y="1270"/>
                        <a:pt x="1047343" y="0"/>
                        <a:pt x="1091163" y="0"/>
                      </a:cubicBezTo>
                      <a:cubicBezTo>
                        <a:pt x="1109333" y="0"/>
                        <a:pt x="1128571" y="2540"/>
                        <a:pt x="1146740" y="2540"/>
                      </a:cubicBezTo>
                      <a:cubicBezTo>
                        <a:pt x="1196973" y="3810"/>
                        <a:pt x="1248275" y="5080"/>
                        <a:pt x="1298508" y="7620"/>
                      </a:cubicBezTo>
                      <a:cubicBezTo>
                        <a:pt x="1325228" y="8890"/>
                        <a:pt x="1351947" y="12700"/>
                        <a:pt x="1378667" y="16510"/>
                      </a:cubicBezTo>
                      <a:cubicBezTo>
                        <a:pt x="1385080" y="16510"/>
                        <a:pt x="1391493" y="16510"/>
                        <a:pt x="1396837" y="16510"/>
                      </a:cubicBezTo>
                      <a:cubicBezTo>
                        <a:pt x="1407444" y="17780"/>
                        <a:pt x="1416333" y="20320"/>
                        <a:pt x="1426494" y="21590"/>
                      </a:cubicBezTo>
                      <a:close/>
                      <a:moveTo>
                        <a:pt x="1436654" y="2243859"/>
                      </a:moveTo>
                      <a:cubicBezTo>
                        <a:pt x="1437924" y="2227349"/>
                        <a:pt x="1439194" y="2214649"/>
                        <a:pt x="1439194" y="2201949"/>
                      </a:cubicBezTo>
                      <a:cubicBezTo>
                        <a:pt x="1437924" y="2105378"/>
                        <a:pt x="1436654" y="2014805"/>
                        <a:pt x="1436654" y="1917396"/>
                      </a:cubicBezTo>
                      <a:cubicBezTo>
                        <a:pt x="1436654" y="1872964"/>
                        <a:pt x="1439194" y="1828532"/>
                        <a:pt x="1437924" y="1784100"/>
                      </a:cubicBezTo>
                      <a:cubicBezTo>
                        <a:pt x="1437924" y="1743085"/>
                        <a:pt x="1436654" y="1700362"/>
                        <a:pt x="1435384" y="1659348"/>
                      </a:cubicBezTo>
                      <a:cubicBezTo>
                        <a:pt x="1430304" y="1596117"/>
                        <a:pt x="1418874" y="287077"/>
                        <a:pt x="1418874" y="223846"/>
                      </a:cubicBezTo>
                      <a:cubicBezTo>
                        <a:pt x="1416334" y="170869"/>
                        <a:pt x="1413794" y="116184"/>
                        <a:pt x="1411254" y="63500"/>
                      </a:cubicBezTo>
                      <a:cubicBezTo>
                        <a:pt x="1409984" y="44450"/>
                        <a:pt x="1408714" y="43180"/>
                        <a:pt x="1393630" y="41910"/>
                      </a:cubicBezTo>
                      <a:cubicBezTo>
                        <a:pt x="1390424" y="41910"/>
                        <a:pt x="1388286" y="41910"/>
                        <a:pt x="1385080" y="40640"/>
                      </a:cubicBezTo>
                      <a:cubicBezTo>
                        <a:pt x="1358360" y="36830"/>
                        <a:pt x="1330572" y="31750"/>
                        <a:pt x="1303852" y="30480"/>
                      </a:cubicBezTo>
                      <a:cubicBezTo>
                        <a:pt x="1238656" y="26670"/>
                        <a:pt x="1172391" y="25400"/>
                        <a:pt x="1107195" y="22860"/>
                      </a:cubicBezTo>
                      <a:cubicBezTo>
                        <a:pt x="1097576" y="22860"/>
                        <a:pt x="1086888" y="22860"/>
                        <a:pt x="1077269" y="22860"/>
                      </a:cubicBezTo>
                      <a:cubicBezTo>
                        <a:pt x="1061237" y="22860"/>
                        <a:pt x="1045205" y="22860"/>
                        <a:pt x="1030242" y="22860"/>
                      </a:cubicBezTo>
                      <a:cubicBezTo>
                        <a:pt x="996041" y="22860"/>
                        <a:pt x="961840" y="22860"/>
                        <a:pt x="928708" y="24130"/>
                      </a:cubicBezTo>
                      <a:cubicBezTo>
                        <a:pt x="899850" y="25400"/>
                        <a:pt x="413552" y="29210"/>
                        <a:pt x="384695" y="29210"/>
                      </a:cubicBezTo>
                      <a:cubicBezTo>
                        <a:pt x="337668" y="29210"/>
                        <a:pt x="290641" y="26670"/>
                        <a:pt x="243615" y="33020"/>
                      </a:cubicBezTo>
                      <a:cubicBezTo>
                        <a:pt x="219033" y="36830"/>
                        <a:pt x="195519" y="36830"/>
                        <a:pt x="172006" y="38100"/>
                      </a:cubicBezTo>
                      <a:cubicBezTo>
                        <a:pt x="131392" y="41910"/>
                        <a:pt x="90778" y="45720"/>
                        <a:pt x="49530" y="50800"/>
                      </a:cubicBezTo>
                      <a:cubicBezTo>
                        <a:pt x="36830" y="50800"/>
                        <a:pt x="34290" y="53340"/>
                        <a:pt x="33020" y="70043"/>
                      </a:cubicBezTo>
                      <a:cubicBezTo>
                        <a:pt x="31750" y="100803"/>
                        <a:pt x="31750" y="131564"/>
                        <a:pt x="30480" y="162325"/>
                      </a:cubicBezTo>
                      <a:cubicBezTo>
                        <a:pt x="29210" y="213593"/>
                        <a:pt x="26670" y="263152"/>
                        <a:pt x="25400" y="314420"/>
                      </a:cubicBezTo>
                      <a:cubicBezTo>
                        <a:pt x="20320" y="369105"/>
                        <a:pt x="26670" y="1705489"/>
                        <a:pt x="29210" y="1760175"/>
                      </a:cubicBezTo>
                      <a:cubicBezTo>
                        <a:pt x="29210" y="1818278"/>
                        <a:pt x="29210" y="1878091"/>
                        <a:pt x="30480" y="1936194"/>
                      </a:cubicBezTo>
                      <a:cubicBezTo>
                        <a:pt x="30480" y="1978918"/>
                        <a:pt x="33020" y="2021641"/>
                        <a:pt x="33020" y="2064364"/>
                      </a:cubicBezTo>
                      <a:cubicBezTo>
                        <a:pt x="33020" y="2110505"/>
                        <a:pt x="33020" y="2156646"/>
                        <a:pt x="31750" y="2201949"/>
                      </a:cubicBezTo>
                      <a:cubicBezTo>
                        <a:pt x="31750" y="2205759"/>
                        <a:pt x="31750" y="2208299"/>
                        <a:pt x="31750" y="2212109"/>
                      </a:cubicBezTo>
                      <a:cubicBezTo>
                        <a:pt x="31750" y="2222269"/>
                        <a:pt x="35560" y="2226079"/>
                        <a:pt x="44450" y="2226079"/>
                      </a:cubicBezTo>
                      <a:cubicBezTo>
                        <a:pt x="59783" y="2226079"/>
                        <a:pt x="74746" y="2227349"/>
                        <a:pt x="88641" y="2227349"/>
                      </a:cubicBezTo>
                      <a:cubicBezTo>
                        <a:pt x="108948" y="2227349"/>
                        <a:pt x="130323" y="2224809"/>
                        <a:pt x="150630" y="2227349"/>
                      </a:cubicBezTo>
                      <a:cubicBezTo>
                        <a:pt x="183763" y="2231159"/>
                        <a:pt x="216895" y="2233699"/>
                        <a:pt x="250028" y="2232429"/>
                      </a:cubicBezTo>
                      <a:cubicBezTo>
                        <a:pt x="271403" y="2231159"/>
                        <a:pt x="291710" y="2233699"/>
                        <a:pt x="313086" y="2233699"/>
                      </a:cubicBezTo>
                      <a:cubicBezTo>
                        <a:pt x="344081" y="2233699"/>
                        <a:pt x="375076" y="2232429"/>
                        <a:pt x="406071" y="2233699"/>
                      </a:cubicBezTo>
                      <a:cubicBezTo>
                        <a:pt x="452028" y="2234969"/>
                        <a:pt x="956496" y="2224809"/>
                        <a:pt x="1003523" y="2227349"/>
                      </a:cubicBezTo>
                      <a:cubicBezTo>
                        <a:pt x="1023830" y="2228619"/>
                        <a:pt x="1044137" y="2229889"/>
                        <a:pt x="1063375" y="2229889"/>
                      </a:cubicBezTo>
                      <a:cubicBezTo>
                        <a:pt x="1098645" y="2232429"/>
                        <a:pt x="1132846" y="2228619"/>
                        <a:pt x="1168116" y="2232429"/>
                      </a:cubicBezTo>
                      <a:cubicBezTo>
                        <a:pt x="1196973" y="2234969"/>
                        <a:pt x="1225830" y="2234969"/>
                        <a:pt x="1254688" y="2237509"/>
                      </a:cubicBezTo>
                      <a:cubicBezTo>
                        <a:pt x="1297439" y="2241319"/>
                        <a:pt x="1340191" y="2243859"/>
                        <a:pt x="1382942" y="2245129"/>
                      </a:cubicBezTo>
                      <a:cubicBezTo>
                        <a:pt x="1398974" y="2245129"/>
                        <a:pt x="1416333" y="2243859"/>
                        <a:pt x="1436654" y="2243859"/>
                      </a:cubicBezTo>
                      <a:close/>
                    </a:path>
                  </a:pathLst>
                </a:custGeom>
                <a:solidFill>
                  <a:srgbClr val="E7FEFF"/>
                </a:solidFill>
              </p:spPr>
            </p:sp>
          </p:grpSp>
          <p:grpSp>
            <p:nvGrpSpPr>
              <p:cNvPr id="15" name="Group 10">
                <a:extLst>
                  <a:ext uri="{FF2B5EF4-FFF2-40B4-BE49-F238E27FC236}">
                    <a16:creationId xmlns:a16="http://schemas.microsoft.com/office/drawing/2014/main" id="{889E1B8E-7B2E-1B76-C415-96B735B20A94}"/>
                  </a:ext>
                </a:extLst>
              </p:cNvPr>
              <p:cNvGrpSpPr/>
              <p:nvPr/>
            </p:nvGrpSpPr>
            <p:grpSpPr>
              <a:xfrm>
                <a:off x="6302587" y="3296012"/>
                <a:ext cx="4501154" cy="1467670"/>
                <a:chOff x="5750465" y="24242"/>
                <a:chExt cx="6835670" cy="1449724"/>
              </a:xfrm>
            </p:grpSpPr>
            <p:sp>
              <p:nvSpPr>
                <p:cNvPr id="16" name="Freeform 11">
                  <a:extLst>
                    <a:ext uri="{FF2B5EF4-FFF2-40B4-BE49-F238E27FC236}">
                      <a16:creationId xmlns:a16="http://schemas.microsoft.com/office/drawing/2014/main" id="{AB887901-BC97-341E-DCFE-349129235217}"/>
                    </a:ext>
                  </a:extLst>
                </p:cNvPr>
                <p:cNvSpPr/>
                <p:nvPr/>
              </p:nvSpPr>
              <p:spPr>
                <a:xfrm>
                  <a:off x="5750465" y="24242"/>
                  <a:ext cx="6835670" cy="1449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5669" h="1449724">
                      <a:moveTo>
                        <a:pt x="5896769" y="1438537"/>
                      </a:moveTo>
                      <a:cubicBezTo>
                        <a:pt x="5896769" y="1438537"/>
                        <a:pt x="5477016" y="1449724"/>
                        <a:pt x="5014432" y="1447103"/>
                      </a:cubicBezTo>
                      <a:cubicBezTo>
                        <a:pt x="2498561" y="1444940"/>
                        <a:pt x="1057073" y="1437116"/>
                        <a:pt x="1057073" y="1437116"/>
                      </a:cubicBezTo>
                      <a:cubicBezTo>
                        <a:pt x="812931" y="1428281"/>
                        <a:pt x="565145" y="1411300"/>
                        <a:pt x="398404" y="1353123"/>
                      </a:cubicBezTo>
                      <a:cubicBezTo>
                        <a:pt x="120505" y="1256161"/>
                        <a:pt x="0" y="1078633"/>
                        <a:pt x="0" y="664228"/>
                      </a:cubicBezTo>
                      <a:lnTo>
                        <a:pt x="0" y="664224"/>
                      </a:lnTo>
                      <a:cubicBezTo>
                        <a:pt x="8536" y="440430"/>
                        <a:pt x="34263" y="311302"/>
                        <a:pt x="140291" y="225758"/>
                      </a:cubicBezTo>
                      <a:cubicBezTo>
                        <a:pt x="342602" y="62530"/>
                        <a:pt x="736658" y="7673"/>
                        <a:pt x="1155311" y="7673"/>
                      </a:cubicBezTo>
                      <a:cubicBezTo>
                        <a:pt x="1155311" y="7673"/>
                        <a:pt x="1551711" y="15681"/>
                        <a:pt x="4231538" y="7673"/>
                      </a:cubicBezTo>
                      <a:cubicBezTo>
                        <a:pt x="5258090" y="0"/>
                        <a:pt x="5722017" y="7673"/>
                        <a:pt x="5722017" y="7673"/>
                      </a:cubicBezTo>
                      <a:cubicBezTo>
                        <a:pt x="6090325" y="15152"/>
                        <a:pt x="6453637" y="84484"/>
                        <a:pt x="6651378" y="207066"/>
                      </a:cubicBezTo>
                      <a:cubicBezTo>
                        <a:pt x="6802395" y="300683"/>
                        <a:pt x="6835669" y="425358"/>
                        <a:pt x="6826528" y="664228"/>
                      </a:cubicBezTo>
                      <a:lnTo>
                        <a:pt x="6826528" y="664231"/>
                      </a:lnTo>
                      <a:cubicBezTo>
                        <a:pt x="6826528" y="1196598"/>
                        <a:pt x="6543532" y="1410696"/>
                        <a:pt x="5896769" y="1438537"/>
                      </a:cubicBezTo>
                      <a:close/>
                    </a:path>
                  </a:pathLst>
                </a:custGeom>
                <a:solidFill>
                  <a:srgbClr val="03989E"/>
                </a:solidFill>
              </p:spPr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36DBFB5-4216-79BA-D191-8DA77EE17ED8}"/>
                  </a:ext>
                </a:extLst>
              </p:cNvPr>
              <p:cNvSpPr txBox="1"/>
              <p:nvPr/>
            </p:nvSpPr>
            <p:spPr>
              <a:xfrm>
                <a:off x="6238982" y="5058471"/>
                <a:ext cx="4807575" cy="112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Ôn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lại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kiến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thức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bài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học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ngày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hôm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nay</a:t>
                </a: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B3A7F3A-752B-3776-F299-C2CA0DAF4CC9}"/>
                </a:ext>
              </a:extLst>
            </p:cNvPr>
            <p:cNvSpPr txBox="1"/>
            <p:nvPr/>
          </p:nvSpPr>
          <p:spPr>
            <a:xfrm>
              <a:off x="2956503" y="3474763"/>
              <a:ext cx="42671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Nhiệm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vụ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1</a:t>
              </a:r>
            </a:p>
          </p:txBody>
        </p:sp>
      </p:grpSp>
      <p:pic>
        <p:nvPicPr>
          <p:cNvPr id="26" name="Picture 26">
            <a:extLst>
              <a:ext uri="{FF2B5EF4-FFF2-40B4-BE49-F238E27FC236}">
                <a16:creationId xmlns:a16="http://schemas.microsoft.com/office/drawing/2014/main" id="{C6ECCA13-AA26-7756-B96E-6467C0F0EF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76343" y="3627679"/>
            <a:ext cx="985626" cy="994326"/>
          </a:xfrm>
          <a:prstGeom prst="rect">
            <a:avLst/>
          </a:prstGeom>
        </p:spPr>
      </p:pic>
      <p:pic>
        <p:nvPicPr>
          <p:cNvPr id="25" name="Picture 25">
            <a:extLst>
              <a:ext uri="{FF2B5EF4-FFF2-40B4-BE49-F238E27FC236}">
                <a16:creationId xmlns:a16="http://schemas.microsoft.com/office/drawing/2014/main" id="{AF20F32F-A0F5-663D-6715-BB8A9AE7855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552708" y="3653287"/>
            <a:ext cx="1054988" cy="99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15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0D12086-AC09-4351-9620-031EFB80D3EC}" vid="{E326BEAB-6D95-4C38-B00F-21888E555E52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Template_Dao duc 3</Template>
  <TotalTime>3132</TotalTime>
  <Words>1446</Words>
  <Application>Microsoft Office PowerPoint</Application>
  <PresentationFormat>Widescreen</PresentationFormat>
  <Paragraphs>121</Paragraphs>
  <Slides>33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hung.nv2510hung.nv2510</cp:lastModifiedBy>
  <cp:revision>25</cp:revision>
  <dcterms:created xsi:type="dcterms:W3CDTF">2023-03-02T04:40:23Z</dcterms:created>
  <dcterms:modified xsi:type="dcterms:W3CDTF">2023-08-14T02:32:06Z</dcterms:modified>
</cp:coreProperties>
</file>