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7"/>
  </p:notesMasterIdLst>
  <p:sldIdLst>
    <p:sldId id="257" r:id="rId4"/>
    <p:sldId id="364" r:id="rId5"/>
    <p:sldId id="365" r:id="rId6"/>
    <p:sldId id="256" r:id="rId7"/>
    <p:sldId id="267" r:id="rId8"/>
    <p:sldId id="260" r:id="rId9"/>
    <p:sldId id="262" r:id="rId10"/>
    <p:sldId id="366" r:id="rId11"/>
    <p:sldId id="367" r:id="rId12"/>
    <p:sldId id="372" r:id="rId13"/>
    <p:sldId id="374" r:id="rId14"/>
    <p:sldId id="373" r:id="rId15"/>
    <p:sldId id="259" r:id="rId16"/>
    <p:sldId id="263" r:id="rId17"/>
    <p:sldId id="261" r:id="rId18"/>
    <p:sldId id="258" r:id="rId19"/>
    <p:sldId id="273" r:id="rId20"/>
    <p:sldId id="278" r:id="rId21"/>
    <p:sldId id="274" r:id="rId22"/>
    <p:sldId id="275" r:id="rId23"/>
    <p:sldId id="375" r:id="rId24"/>
    <p:sldId id="266" r:id="rId25"/>
    <p:sldId id="3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  <p14:sldId id="365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6"/>
            <p14:sldId id="367"/>
            <p14:sldId id="372"/>
            <p14:sldId id="374"/>
            <p14:sldId id="373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273"/>
            <p14:sldId id="278"/>
            <p14:sldId id="274"/>
            <p14:sldId id="275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5"/>
            <p14:sldId id="266"/>
            <p14:sldId id="3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8B95AA-25A7-4B76-9B54-9CAF12F93011}" v="225" dt="2023-03-30T08:18:52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2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BB8B95AA-25A7-4B76-9B54-9CAF12F93011}"/>
    <pc:docChg chg="undo custSel addSld delSld modSld sldOrd modMainMaster modSection">
      <pc:chgData name="Nguyen Huy" userId="03e08db4-59cf-4cb4-b2d1-70d2dd8489fe" providerId="ADAL" clId="{BB8B95AA-25A7-4B76-9B54-9CAF12F93011}" dt="2023-03-30T08:18:52.649" v="426"/>
      <pc:docMkLst>
        <pc:docMk/>
      </pc:docMkLst>
      <pc:sldChg chg="del">
        <pc:chgData name="Nguyen Huy" userId="03e08db4-59cf-4cb4-b2d1-70d2dd8489fe" providerId="ADAL" clId="{BB8B95AA-25A7-4B76-9B54-9CAF12F93011}" dt="2023-03-30T08:16:01.559" v="386" actId="47"/>
        <pc:sldMkLst>
          <pc:docMk/>
          <pc:sldMk cId="1567256950" sldId="258"/>
        </pc:sldMkLst>
      </pc:sldChg>
      <pc:sldChg chg="addSp delSp modSp mod delAnim modAnim">
        <pc:chgData name="Nguyen Huy" userId="03e08db4-59cf-4cb4-b2d1-70d2dd8489fe" providerId="ADAL" clId="{BB8B95AA-25A7-4B76-9B54-9CAF12F93011}" dt="2023-03-30T07:56:31.524" v="86" actId="207"/>
        <pc:sldMkLst>
          <pc:docMk/>
          <pc:sldMk cId="866177050" sldId="262"/>
        </pc:sldMkLst>
        <pc:spChg chg="add mod">
          <ac:chgData name="Nguyen Huy" userId="03e08db4-59cf-4cb4-b2d1-70d2dd8489fe" providerId="ADAL" clId="{BB8B95AA-25A7-4B76-9B54-9CAF12F93011}" dt="2023-03-30T07:56:31.524" v="86" actId="207"/>
          <ac:spMkLst>
            <pc:docMk/>
            <pc:sldMk cId="866177050" sldId="262"/>
            <ac:spMk id="4" creationId="{F9DCE294-2645-1B47-6306-DA4B9407EEE1}"/>
          </ac:spMkLst>
        </pc:spChg>
        <pc:spChg chg="add del mod">
          <ac:chgData name="Nguyen Huy" userId="03e08db4-59cf-4cb4-b2d1-70d2dd8489fe" providerId="ADAL" clId="{BB8B95AA-25A7-4B76-9B54-9CAF12F93011}" dt="2023-03-30T07:54:33.484" v="53" actId="478"/>
          <ac:spMkLst>
            <pc:docMk/>
            <pc:sldMk cId="866177050" sldId="262"/>
            <ac:spMk id="5" creationId="{8C181665-4319-A97D-AD9A-C304D4BAB1F6}"/>
          </ac:spMkLst>
        </pc:spChg>
        <pc:spChg chg="add mod">
          <ac:chgData name="Nguyen Huy" userId="03e08db4-59cf-4cb4-b2d1-70d2dd8489fe" providerId="ADAL" clId="{BB8B95AA-25A7-4B76-9B54-9CAF12F93011}" dt="2023-03-30T07:54:54.256" v="60" actId="1076"/>
          <ac:spMkLst>
            <pc:docMk/>
            <pc:sldMk cId="866177050" sldId="262"/>
            <ac:spMk id="6" creationId="{8DB47A26-45B6-3A21-40FE-045958775B0C}"/>
          </ac:spMkLst>
        </pc:spChg>
        <pc:graphicFrameChg chg="add mod modGraphic">
          <ac:chgData name="Nguyen Huy" userId="03e08db4-59cf-4cb4-b2d1-70d2dd8489fe" providerId="ADAL" clId="{BB8B95AA-25A7-4B76-9B54-9CAF12F93011}" dt="2023-03-30T07:55:05.326" v="62" actId="1076"/>
          <ac:graphicFrameMkLst>
            <pc:docMk/>
            <pc:sldMk cId="866177050" sldId="262"/>
            <ac:graphicFrameMk id="7" creationId="{C48E3CF5-D90D-8CDF-AD80-228FF15C4C47}"/>
          </ac:graphicFrameMkLst>
        </pc:graphicFrameChg>
        <pc:picChg chg="add del mod">
          <ac:chgData name="Nguyen Huy" userId="03e08db4-59cf-4cb4-b2d1-70d2dd8489fe" providerId="ADAL" clId="{BB8B95AA-25A7-4B76-9B54-9CAF12F93011}" dt="2023-03-30T07:53:05.675" v="26" actId="21"/>
          <ac:picMkLst>
            <pc:docMk/>
            <pc:sldMk cId="866177050" sldId="262"/>
            <ac:picMk id="3" creationId="{9E6CBD97-9669-D9B0-6FCD-A13AC77D41B6}"/>
          </ac:picMkLst>
        </pc:picChg>
      </pc:sldChg>
      <pc:sldChg chg="addSp delSp modSp mod modAnim">
        <pc:chgData name="Nguyen Huy" userId="03e08db4-59cf-4cb4-b2d1-70d2dd8489fe" providerId="ADAL" clId="{BB8B95AA-25A7-4B76-9B54-9CAF12F93011}" dt="2023-03-30T08:03:07.034" v="188" actId="1076"/>
        <pc:sldMkLst>
          <pc:docMk/>
          <pc:sldMk cId="522577783" sldId="263"/>
        </pc:sldMkLst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" creationId="{196BA056-B530-848B-1756-2D97EFA5A2B2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4" creationId="{8934E17A-7EF0-0661-0247-F96DE00015F5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5" creationId="{E66357CC-323F-059F-CFE9-EB8E985620EF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6" creationId="{22EF9385-48A0-EE24-0D58-757BB1AC40DC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7" creationId="{048C190F-79C2-4E09-AF4E-B835FAC06A68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8" creationId="{2A4C45B5-15B9-373C-A126-6CCD51665BF7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9" creationId="{5D887654-220C-DE8D-B214-2896F4BA6210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0" creationId="{16410FD9-950A-2A08-1D65-959F57D7BDFE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1" creationId="{B2235173-FAFD-C9A5-0EA1-72CA5E9BF4E0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2" creationId="{F4235312-23C3-3556-1766-C939F1DB1EBD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3" creationId="{7832F51D-6961-30AA-D4F3-543CFBF2796F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4" creationId="{97AB1F5A-4991-010F-1F5C-9DEA343B656E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5" creationId="{1DDDACAF-5FD6-7B3F-66CC-676B515A7220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6" creationId="{3432D8AA-4BDE-5DCB-DBAC-C5FC62EE29D8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7" creationId="{23865491-B56C-762B-A0ED-04844EE3EC51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8" creationId="{C386D962-20C8-A3C3-6E84-23855EEB3775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19" creationId="{D36C687D-FA9D-B63E-F531-C098E021A617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0" creationId="{B433E24A-22CB-9E06-57FB-21374D3A7CAE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2" creationId="{A569E3D1-6C8B-97FE-2982-3A7C614A8B3C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3" creationId="{E9B3BF04-36EA-96D6-8F8F-0277F6416D14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4" creationId="{55C0245B-8F8B-E5C0-E849-DAD262B60166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5" creationId="{52CCE41D-BD8B-9344-84CF-69CCE7394E9F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6" creationId="{652FE19B-5EDA-7674-4320-56EB20F078D3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7" creationId="{3D1C10BB-1521-6836-F5BD-EA55F59C87B5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8" creationId="{1835B864-1461-0697-1E92-E233B06AF86A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29" creationId="{E5BE1365-A4D9-2A34-9BB7-F2DDCEECE73F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0" creationId="{C73F88E4-A3DD-2A57-5BDF-7460281B5B37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1" creationId="{80AFABEE-1E9A-3BDC-D607-7F3AC2EE42E8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2" creationId="{A93C0A47-9E3A-86BB-CBD4-29CF0E5ACA7B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3" creationId="{1914541C-035F-5B52-9A07-E8C2C354C387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4" creationId="{E618348C-43B2-3770-72E7-F04DC1CDEC19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5" creationId="{F0D3DF2A-94F0-0390-0862-EF482D592774}"/>
          </ac:spMkLst>
        </pc:spChg>
        <pc:spChg chg="mod">
          <ac:chgData name="Nguyen Huy" userId="03e08db4-59cf-4cb4-b2d1-70d2dd8489fe" providerId="ADAL" clId="{BB8B95AA-25A7-4B76-9B54-9CAF12F93011}" dt="2023-03-30T08:01:47.494" v="156"/>
          <ac:spMkLst>
            <pc:docMk/>
            <pc:sldMk cId="522577783" sldId="263"/>
            <ac:spMk id="36" creationId="{86099CE0-C14A-C87E-A5D8-DDAA1966DDFB}"/>
          </ac:spMkLst>
        </pc:spChg>
        <pc:spChg chg="add mod ord">
          <ac:chgData name="Nguyen Huy" userId="03e08db4-59cf-4cb4-b2d1-70d2dd8489fe" providerId="ADAL" clId="{BB8B95AA-25A7-4B76-9B54-9CAF12F93011}" dt="2023-03-30T08:03:04.804" v="187" actId="1076"/>
          <ac:spMkLst>
            <pc:docMk/>
            <pc:sldMk cId="522577783" sldId="263"/>
            <ac:spMk id="37" creationId="{7BBE1BB8-FACF-29D8-57D0-3A8AD7668A13}"/>
          </ac:spMkLst>
        </pc:spChg>
        <pc:spChg chg="add mod">
          <ac:chgData name="Nguyen Huy" userId="03e08db4-59cf-4cb4-b2d1-70d2dd8489fe" providerId="ADAL" clId="{BB8B95AA-25A7-4B76-9B54-9CAF12F93011}" dt="2023-03-30T08:03:07.034" v="188" actId="1076"/>
          <ac:spMkLst>
            <pc:docMk/>
            <pc:sldMk cId="522577783" sldId="263"/>
            <ac:spMk id="38" creationId="{D6169A4D-2896-56C3-6F76-4C796A9EEE38}"/>
          </ac:spMkLst>
        </pc:spChg>
        <pc:spChg chg="mod topLvl">
          <ac:chgData name="Nguyen Huy" userId="03e08db4-59cf-4cb4-b2d1-70d2dd8489fe" providerId="ADAL" clId="{BB8B95AA-25A7-4B76-9B54-9CAF12F93011}" dt="2023-03-30T08:03:04.804" v="187" actId="1076"/>
          <ac:spMkLst>
            <pc:docMk/>
            <pc:sldMk cId="522577783" sldId="263"/>
            <ac:spMk id="40" creationId="{10A690E1-DC5F-6DBE-7DC6-80B4242395DD}"/>
          </ac:spMkLst>
        </pc:spChg>
        <pc:spChg chg="del mod topLvl">
          <ac:chgData name="Nguyen Huy" userId="03e08db4-59cf-4cb4-b2d1-70d2dd8489fe" providerId="ADAL" clId="{BB8B95AA-25A7-4B76-9B54-9CAF12F93011}" dt="2023-03-30T08:02:40.665" v="181" actId="478"/>
          <ac:spMkLst>
            <pc:docMk/>
            <pc:sldMk cId="522577783" sldId="263"/>
            <ac:spMk id="41" creationId="{71501582-B609-22F8-BFC9-981DA5F6E26D}"/>
          </ac:spMkLst>
        </pc:spChg>
        <pc:grpChg chg="add mod">
          <ac:chgData name="Nguyen Huy" userId="03e08db4-59cf-4cb4-b2d1-70d2dd8489fe" providerId="ADAL" clId="{BB8B95AA-25A7-4B76-9B54-9CAF12F93011}" dt="2023-03-30T08:02:11.765" v="170" actId="1076"/>
          <ac:grpSpMkLst>
            <pc:docMk/>
            <pc:sldMk cId="522577783" sldId="263"/>
            <ac:grpSpMk id="2" creationId="{2369B8EF-D028-A530-857A-2AFFE654AF32}"/>
          </ac:grpSpMkLst>
        </pc:grpChg>
        <pc:grpChg chg="add mod">
          <ac:chgData name="Nguyen Huy" userId="03e08db4-59cf-4cb4-b2d1-70d2dd8489fe" providerId="ADAL" clId="{BB8B95AA-25A7-4B76-9B54-9CAF12F93011}" dt="2023-03-30T08:02:13.385" v="171" actId="1076"/>
          <ac:grpSpMkLst>
            <pc:docMk/>
            <pc:sldMk cId="522577783" sldId="263"/>
            <ac:grpSpMk id="21" creationId="{8BED647C-EB90-9E6B-5245-9E1D855D6993}"/>
          </ac:grpSpMkLst>
        </pc:grpChg>
        <pc:grpChg chg="add del mod">
          <ac:chgData name="Nguyen Huy" userId="03e08db4-59cf-4cb4-b2d1-70d2dd8489fe" providerId="ADAL" clId="{BB8B95AA-25A7-4B76-9B54-9CAF12F93011}" dt="2023-03-30T08:02:40.665" v="181" actId="478"/>
          <ac:grpSpMkLst>
            <pc:docMk/>
            <pc:sldMk cId="522577783" sldId="263"/>
            <ac:grpSpMk id="39" creationId="{6B63A2CF-71D0-F7B5-85C2-AB3E12D26A1C}"/>
          </ac:grpSpMkLst>
        </pc:grpChg>
      </pc:sldChg>
      <pc:sldChg chg="del">
        <pc:chgData name="Nguyen Huy" userId="03e08db4-59cf-4cb4-b2d1-70d2dd8489fe" providerId="ADAL" clId="{BB8B95AA-25A7-4B76-9B54-9CAF12F93011}" dt="2023-03-30T07:35:38.557" v="0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BB8B95AA-25A7-4B76-9B54-9CAF12F93011}" dt="2023-03-30T07:35:38.557" v="0" actId="47"/>
        <pc:sldMkLst>
          <pc:docMk/>
          <pc:sldMk cId="77109922" sldId="265"/>
        </pc:sldMkLst>
      </pc:sldChg>
      <pc:sldChg chg="addSp modSp mod modAnim">
        <pc:chgData name="Nguyen Huy" userId="03e08db4-59cf-4cb4-b2d1-70d2dd8489fe" providerId="ADAL" clId="{BB8B95AA-25A7-4B76-9B54-9CAF12F93011}" dt="2023-03-30T08:18:04.287" v="418"/>
        <pc:sldMkLst>
          <pc:docMk/>
          <pc:sldMk cId="1308164110" sldId="267"/>
        </pc:sldMkLst>
        <pc:picChg chg="add mod">
          <ac:chgData name="Nguyen Huy" userId="03e08db4-59cf-4cb4-b2d1-70d2dd8489fe" providerId="ADAL" clId="{BB8B95AA-25A7-4B76-9B54-9CAF12F93011}" dt="2023-03-30T07:53:21.312" v="34" actId="1076"/>
          <ac:picMkLst>
            <pc:docMk/>
            <pc:sldMk cId="1308164110" sldId="267"/>
            <ac:picMk id="2" creationId="{1D10A792-C2DB-C5F4-5521-9EC8548A6A84}"/>
          </ac:picMkLst>
        </pc:picChg>
      </pc:sldChg>
      <pc:sldChg chg="add del">
        <pc:chgData name="Nguyen Huy" userId="03e08db4-59cf-4cb4-b2d1-70d2dd8489fe" providerId="ADAL" clId="{BB8B95AA-25A7-4B76-9B54-9CAF12F93011}" dt="2023-03-30T08:01:00.084" v="153" actId="47"/>
        <pc:sldMkLst>
          <pc:docMk/>
          <pc:sldMk cId="0" sldId="270"/>
        </pc:sldMkLst>
      </pc:sldChg>
      <pc:sldChg chg="modSp add del mod">
        <pc:chgData name="Nguyen Huy" userId="03e08db4-59cf-4cb4-b2d1-70d2dd8489fe" providerId="ADAL" clId="{BB8B95AA-25A7-4B76-9B54-9CAF12F93011}" dt="2023-03-30T08:17:10.155" v="412" actId="47"/>
        <pc:sldMkLst>
          <pc:docMk/>
          <pc:sldMk cId="0" sldId="272"/>
        </pc:sldMkLst>
        <pc:spChg chg="mod">
          <ac:chgData name="Nguyen Huy" userId="03e08db4-59cf-4cb4-b2d1-70d2dd8489fe" providerId="ADAL" clId="{BB8B95AA-25A7-4B76-9B54-9CAF12F93011}" dt="2023-03-30T08:16:25.263" v="396" actId="1076"/>
          <ac:spMkLst>
            <pc:docMk/>
            <pc:sldMk cId="0" sldId="272"/>
            <ac:spMk id="6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6:25.263" v="396" actId="1076"/>
          <ac:spMkLst>
            <pc:docMk/>
            <pc:sldMk cId="0" sldId="272"/>
            <ac:spMk id="77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6:25.263" v="396" actId="1076"/>
          <ac:spMkLst>
            <pc:docMk/>
            <pc:sldMk cId="0" sldId="272"/>
            <ac:spMk id="2371" creationId="{00000000-0000-0000-0000-000000000000}"/>
          </ac:spMkLst>
        </pc:spChg>
      </pc:sldChg>
      <pc:sldChg chg="delSp modSp add mod setBg">
        <pc:chgData name="Nguyen Huy" userId="03e08db4-59cf-4cb4-b2d1-70d2dd8489fe" providerId="ADAL" clId="{BB8B95AA-25A7-4B76-9B54-9CAF12F93011}" dt="2023-03-30T08:14:13.161" v="353" actId="207"/>
        <pc:sldMkLst>
          <pc:docMk/>
          <pc:sldMk cId="1444629282" sldId="273"/>
        </pc:sldMkLst>
        <pc:spChg chg="mod">
          <ac:chgData name="Nguyen Huy" userId="03e08db4-59cf-4cb4-b2d1-70d2dd8489fe" providerId="ADAL" clId="{BB8B95AA-25A7-4B76-9B54-9CAF12F93011}" dt="2023-03-30T08:14:13.161" v="353" actId="207"/>
          <ac:spMkLst>
            <pc:docMk/>
            <pc:sldMk cId="1444629282" sldId="273"/>
            <ac:spMk id="4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0:31.659" v="279" actId="20577"/>
          <ac:spMkLst>
            <pc:docMk/>
            <pc:sldMk cId="1444629282" sldId="273"/>
            <ac:spMk id="26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0:46.619" v="286" actId="123"/>
          <ac:spMkLst>
            <pc:docMk/>
            <pc:sldMk cId="1444629282" sldId="273"/>
            <ac:spMk id="42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0:59" v="292" actId="6549"/>
          <ac:spMkLst>
            <pc:docMk/>
            <pc:sldMk cId="1444629282" sldId="273"/>
            <ac:spMk id="43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0:53.582" v="290" actId="20577"/>
          <ac:spMkLst>
            <pc:docMk/>
            <pc:sldMk cId="1444629282" sldId="273"/>
            <ac:spMk id="44" creationId="{00000000-0000-0000-0000-000000000000}"/>
          </ac:spMkLst>
        </pc:spChg>
        <pc:grpChg chg="del">
          <ac:chgData name="Nguyen Huy" userId="03e08db4-59cf-4cb4-b2d1-70d2dd8489fe" providerId="ADAL" clId="{BB8B95AA-25A7-4B76-9B54-9CAF12F93011}" dt="2023-03-30T08:07:01.715" v="194" actId="478"/>
          <ac:grpSpMkLst>
            <pc:docMk/>
            <pc:sldMk cId="1444629282" sldId="273"/>
            <ac:grpSpMk id="5" creationId="{4940CCCF-A633-5EB6-24E8-4D922B29218F}"/>
          </ac:grpSpMkLst>
        </pc:grpChg>
        <pc:picChg chg="mod">
          <ac:chgData name="Nguyen Huy" userId="03e08db4-59cf-4cb4-b2d1-70d2dd8489fe" providerId="ADAL" clId="{BB8B95AA-25A7-4B76-9B54-9CAF12F93011}" dt="2023-03-30T08:10:26.908" v="277" actId="1035"/>
          <ac:picMkLst>
            <pc:docMk/>
            <pc:sldMk cId="1444629282" sldId="273"/>
            <ac:picMk id="47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0:49.566" v="287" actId="1076"/>
          <ac:picMkLst>
            <pc:docMk/>
            <pc:sldMk cId="1444629282" sldId="273"/>
            <ac:picMk id="49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0:57.491" v="291" actId="1076"/>
          <ac:picMkLst>
            <pc:docMk/>
            <pc:sldMk cId="1444629282" sldId="273"/>
            <ac:picMk id="51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0:44.598" v="285" actId="1076"/>
          <ac:picMkLst>
            <pc:docMk/>
            <pc:sldMk cId="1444629282" sldId="273"/>
            <ac:picMk id="53" creationId="{00000000-0000-0000-0000-000000000000}"/>
          </ac:picMkLst>
        </pc:picChg>
      </pc:sldChg>
      <pc:sldChg chg="delSp modSp add mod ord setBg">
        <pc:chgData name="Nguyen Huy" userId="03e08db4-59cf-4cb4-b2d1-70d2dd8489fe" providerId="ADAL" clId="{BB8B95AA-25A7-4B76-9B54-9CAF12F93011}" dt="2023-03-30T08:14:08.954" v="352" actId="207"/>
        <pc:sldMkLst>
          <pc:docMk/>
          <pc:sldMk cId="3061381338" sldId="274"/>
        </pc:sldMkLst>
        <pc:spChg chg="mod">
          <ac:chgData name="Nguyen Huy" userId="03e08db4-59cf-4cb4-b2d1-70d2dd8489fe" providerId="ADAL" clId="{BB8B95AA-25A7-4B76-9B54-9CAF12F93011}" dt="2023-03-30T08:14:08.954" v="352" actId="207"/>
          <ac:spMkLst>
            <pc:docMk/>
            <pc:sldMk cId="3061381338" sldId="274"/>
            <ac:spMk id="4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3:50.379" v="344" actId="20577"/>
          <ac:spMkLst>
            <pc:docMk/>
            <pc:sldMk cId="3061381338" sldId="274"/>
            <ac:spMk id="26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3:46.483" v="341" actId="20577"/>
          <ac:spMkLst>
            <pc:docMk/>
            <pc:sldMk cId="3061381338" sldId="274"/>
            <ac:spMk id="42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3:34.011" v="335" actId="403"/>
          <ac:spMkLst>
            <pc:docMk/>
            <pc:sldMk cId="3061381338" sldId="274"/>
            <ac:spMk id="43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3:48.439" v="343" actId="20577"/>
          <ac:spMkLst>
            <pc:docMk/>
            <pc:sldMk cId="3061381338" sldId="274"/>
            <ac:spMk id="44" creationId="{00000000-0000-0000-0000-000000000000}"/>
          </ac:spMkLst>
        </pc:spChg>
        <pc:grpChg chg="del">
          <ac:chgData name="Nguyen Huy" userId="03e08db4-59cf-4cb4-b2d1-70d2dd8489fe" providerId="ADAL" clId="{BB8B95AA-25A7-4B76-9B54-9CAF12F93011}" dt="2023-03-30T08:07:40.784" v="207" actId="478"/>
          <ac:grpSpMkLst>
            <pc:docMk/>
            <pc:sldMk cId="3061381338" sldId="274"/>
            <ac:grpSpMk id="2" creationId="{EF6BD2E2-2F14-C125-9561-A087B6FAD545}"/>
          </ac:grpSpMkLst>
        </pc:grpChg>
        <pc:picChg chg="mod">
          <ac:chgData name="Nguyen Huy" userId="03e08db4-59cf-4cb4-b2d1-70d2dd8489fe" providerId="ADAL" clId="{BB8B95AA-25A7-4B76-9B54-9CAF12F93011}" dt="2023-03-30T08:13:39.118" v="336" actId="1076"/>
          <ac:picMkLst>
            <pc:docMk/>
            <pc:sldMk cId="3061381338" sldId="274"/>
            <ac:picMk id="47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3:44.270" v="339" actId="1076"/>
          <ac:picMkLst>
            <pc:docMk/>
            <pc:sldMk cId="3061381338" sldId="274"/>
            <ac:picMk id="49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3:39.118" v="336" actId="1076"/>
          <ac:picMkLst>
            <pc:docMk/>
            <pc:sldMk cId="3061381338" sldId="274"/>
            <ac:picMk id="51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3:44.270" v="339" actId="1076"/>
          <ac:picMkLst>
            <pc:docMk/>
            <pc:sldMk cId="3061381338" sldId="274"/>
            <ac:picMk id="53" creationId="{00000000-0000-0000-0000-000000000000}"/>
          </ac:picMkLst>
        </pc:picChg>
      </pc:sldChg>
      <pc:sldChg chg="add del">
        <pc:chgData name="Nguyen Huy" userId="03e08db4-59cf-4cb4-b2d1-70d2dd8489fe" providerId="ADAL" clId="{BB8B95AA-25A7-4B76-9B54-9CAF12F93011}" dt="2023-03-30T07:59:51.444" v="134" actId="47"/>
        <pc:sldMkLst>
          <pc:docMk/>
          <pc:sldMk cId="3205864015" sldId="275"/>
        </pc:sldMkLst>
        <pc:spChg chg="mod">
          <ac:chgData name="Nguyen Huy" userId="03e08db4-59cf-4cb4-b2d1-70d2dd8489fe" providerId="ADAL" clId="{BB8B95AA-25A7-4B76-9B54-9CAF12F93011}" dt="2023-03-30T08:14:05.258" v="351" actId="207"/>
          <ac:spMkLst>
            <pc:docMk/>
            <pc:sldMk cId="3205864015" sldId="275"/>
            <ac:spMk id="4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5:23.878" v="374" actId="14100"/>
          <ac:spMkLst>
            <pc:docMk/>
            <pc:sldMk cId="3205864015" sldId="275"/>
            <ac:spMk id="26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5:43.130" v="378" actId="14100"/>
          <ac:spMkLst>
            <pc:docMk/>
            <pc:sldMk cId="3205864015" sldId="275"/>
            <ac:spMk id="42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5:19.338" v="372" actId="1076"/>
          <ac:spMkLst>
            <pc:docMk/>
            <pc:sldMk cId="3205864015" sldId="275"/>
            <ac:spMk id="43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5:44.775" v="379" actId="1037"/>
          <ac:spMkLst>
            <pc:docMk/>
            <pc:sldMk cId="3205864015" sldId="275"/>
            <ac:spMk id="44" creationId="{00000000-0000-0000-0000-000000000000}"/>
          </ac:spMkLst>
        </pc:spChg>
        <pc:grpChg chg="del">
          <ac:chgData name="Nguyen Huy" userId="03e08db4-59cf-4cb4-b2d1-70d2dd8489fe" providerId="ADAL" clId="{BB8B95AA-25A7-4B76-9B54-9CAF12F93011}" dt="2023-03-30T08:07:35.274" v="205" actId="478"/>
          <ac:grpSpMkLst>
            <pc:docMk/>
            <pc:sldMk cId="3205864015" sldId="275"/>
            <ac:grpSpMk id="2" creationId="{CAB48DB9-045A-FB12-7BDA-C9674ADDF428}"/>
          </ac:grpSpMkLst>
        </pc:grpChg>
        <pc:picChg chg="mod">
          <ac:chgData name="Nguyen Huy" userId="03e08db4-59cf-4cb4-b2d1-70d2dd8489fe" providerId="ADAL" clId="{BB8B95AA-25A7-4B76-9B54-9CAF12F93011}" dt="2023-03-30T08:14:57.630" v="367" actId="1076"/>
          <ac:picMkLst>
            <pc:docMk/>
            <pc:sldMk cId="3205864015" sldId="275"/>
            <ac:picMk id="47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5:52.160" v="384" actId="1037"/>
          <ac:picMkLst>
            <pc:docMk/>
            <pc:sldMk cId="3205864015" sldId="275"/>
            <ac:picMk id="49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5:21.130" v="373" actId="1076"/>
          <ac:picMkLst>
            <pc:docMk/>
            <pc:sldMk cId="3205864015" sldId="275"/>
            <ac:picMk id="51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5:53.539" v="385" actId="1076"/>
          <ac:picMkLst>
            <pc:docMk/>
            <pc:sldMk cId="3205864015" sldId="275"/>
            <ac:picMk id="53" creationId="{00000000-0000-0000-0000-000000000000}"/>
          </ac:picMkLst>
        </pc:picChg>
      </pc:sldChg>
      <pc:sldChg chg="delSp modSp add mod setBg">
        <pc:chgData name="Nguyen Huy" userId="03e08db4-59cf-4cb4-b2d1-70d2dd8489fe" providerId="ADAL" clId="{BB8B95AA-25A7-4B76-9B54-9CAF12F93011}" dt="2023-03-30T08:12:25.348" v="321" actId="403"/>
        <pc:sldMkLst>
          <pc:docMk/>
          <pc:sldMk cId="3408781777" sldId="278"/>
        </pc:sldMkLst>
        <pc:spChg chg="mod">
          <ac:chgData name="Nguyen Huy" userId="03e08db4-59cf-4cb4-b2d1-70d2dd8489fe" providerId="ADAL" clId="{BB8B95AA-25A7-4B76-9B54-9CAF12F93011}" dt="2023-03-30T08:11:30.378" v="300" actId="403"/>
          <ac:spMkLst>
            <pc:docMk/>
            <pc:sldMk cId="3408781777" sldId="278"/>
            <ac:spMk id="4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1:42.938" v="304" actId="403"/>
          <ac:spMkLst>
            <pc:docMk/>
            <pc:sldMk cId="3408781777" sldId="278"/>
            <ac:spMk id="26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2:08.939" v="313" actId="403"/>
          <ac:spMkLst>
            <pc:docMk/>
            <pc:sldMk cId="3408781777" sldId="278"/>
            <ac:spMk id="42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2:17.139" v="317" actId="403"/>
          <ac:spMkLst>
            <pc:docMk/>
            <pc:sldMk cId="3408781777" sldId="278"/>
            <ac:spMk id="43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8:12:25.348" v="321" actId="403"/>
          <ac:spMkLst>
            <pc:docMk/>
            <pc:sldMk cId="3408781777" sldId="278"/>
            <ac:spMk id="44" creationId="{00000000-0000-0000-0000-000000000000}"/>
          </ac:spMkLst>
        </pc:spChg>
        <pc:grpChg chg="del">
          <ac:chgData name="Nguyen Huy" userId="03e08db4-59cf-4cb4-b2d1-70d2dd8489fe" providerId="ADAL" clId="{BB8B95AA-25A7-4B76-9B54-9CAF12F93011}" dt="2023-03-30T08:07:37.994" v="206" actId="478"/>
          <ac:grpSpMkLst>
            <pc:docMk/>
            <pc:sldMk cId="3408781777" sldId="278"/>
            <ac:grpSpMk id="2" creationId="{DF26F99D-0CCA-998F-CE9F-8A9CFBB21662}"/>
          </ac:grpSpMkLst>
        </pc:grpChg>
        <pc:picChg chg="mod">
          <ac:chgData name="Nguyen Huy" userId="03e08db4-59cf-4cb4-b2d1-70d2dd8489fe" providerId="ADAL" clId="{BB8B95AA-25A7-4B76-9B54-9CAF12F93011}" dt="2023-03-30T08:11:48.929" v="307" actId="1076"/>
          <ac:picMkLst>
            <pc:docMk/>
            <pc:sldMk cId="3408781777" sldId="278"/>
            <ac:picMk id="47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1:58.438" v="309" actId="1076"/>
          <ac:picMkLst>
            <pc:docMk/>
            <pc:sldMk cId="3408781777" sldId="278"/>
            <ac:picMk id="49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1:53.400" v="308" actId="1076"/>
          <ac:picMkLst>
            <pc:docMk/>
            <pc:sldMk cId="3408781777" sldId="278"/>
            <ac:picMk id="51" creationId="{00000000-0000-0000-0000-000000000000}"/>
          </ac:picMkLst>
        </pc:picChg>
        <pc:picChg chg="mod">
          <ac:chgData name="Nguyen Huy" userId="03e08db4-59cf-4cb4-b2d1-70d2dd8489fe" providerId="ADAL" clId="{BB8B95AA-25A7-4B76-9B54-9CAF12F93011}" dt="2023-03-30T08:11:58.438" v="309" actId="1076"/>
          <ac:picMkLst>
            <pc:docMk/>
            <pc:sldMk cId="3408781777" sldId="278"/>
            <ac:picMk id="53" creationId="{00000000-0000-0000-0000-000000000000}"/>
          </ac:picMkLst>
        </pc:picChg>
      </pc:sldChg>
      <pc:sldChg chg="add del">
        <pc:chgData name="Nguyen Huy" userId="03e08db4-59cf-4cb4-b2d1-70d2dd8489fe" providerId="ADAL" clId="{BB8B95AA-25A7-4B76-9B54-9CAF12F93011}" dt="2023-03-30T07:59:51.444" v="134" actId="47"/>
        <pc:sldMkLst>
          <pc:docMk/>
          <pc:sldMk cId="241376772" sldId="306"/>
        </pc:sldMkLst>
      </pc:sldChg>
      <pc:sldChg chg="addSp modSp mod modAnim">
        <pc:chgData name="Nguyen Huy" userId="03e08db4-59cf-4cb4-b2d1-70d2dd8489fe" providerId="ADAL" clId="{BB8B95AA-25A7-4B76-9B54-9CAF12F93011}" dt="2023-03-30T07:48:59.189" v="5" actId="14100"/>
        <pc:sldMkLst>
          <pc:docMk/>
          <pc:sldMk cId="1309629433" sldId="364"/>
        </pc:sldMkLst>
        <pc:picChg chg="add mod">
          <ac:chgData name="Nguyen Huy" userId="03e08db4-59cf-4cb4-b2d1-70d2dd8489fe" providerId="ADAL" clId="{BB8B95AA-25A7-4B76-9B54-9CAF12F93011}" dt="2023-03-30T07:48:59.189" v="5" actId="14100"/>
          <ac:picMkLst>
            <pc:docMk/>
            <pc:sldMk cId="1309629433" sldId="364"/>
            <ac:picMk id="3" creationId="{D8466B95-C8D1-6389-3371-8653A1F9B6FD}"/>
          </ac:picMkLst>
        </pc:picChg>
      </pc:sldChg>
      <pc:sldChg chg="addSp modSp add mod modAnim">
        <pc:chgData name="Nguyen Huy" userId="03e08db4-59cf-4cb4-b2d1-70d2dd8489fe" providerId="ADAL" clId="{BB8B95AA-25A7-4B76-9B54-9CAF12F93011}" dt="2023-03-30T08:17:56.380" v="417"/>
        <pc:sldMkLst>
          <pc:docMk/>
          <pc:sldMk cId="373210407" sldId="365"/>
        </pc:sldMkLst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4" creationId="{413E2D32-63D6-DAD6-5B2E-3D668E8F7389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5" creationId="{F72FD369-C1E5-69E0-C3AF-17981E1807F7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6" creationId="{351637F0-FB40-8EC1-0C49-548646AE9630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7" creationId="{901C16CA-2A99-1DE3-17E1-0DF092CF5D3D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8" creationId="{127E7D38-581F-5888-1583-CD3962E0614F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9" creationId="{B927EB68-4280-3E16-8717-C9B51DE41B44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0" creationId="{C0FF87AD-7F95-160B-7A3F-A0CF2C4BDD99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1" creationId="{635C2BE4-E627-6F74-AE4D-C95943884C7F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2" creationId="{0EB0BE5B-06A2-FB35-1AEC-3591154CD56F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3" creationId="{78203F27-FB15-9608-E017-894BFC932618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4" creationId="{D67B09F0-A767-7788-C77A-2CBA5DD984B1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6" creationId="{8FDDC209-2244-FB0F-909B-05B175E67DF7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7" creationId="{36317F19-4F0D-BCBB-5A49-4D430EF9102F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8" creationId="{B73D03B1-41B7-F976-8ACE-5C77DA45F9B1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19" creationId="{06310632-0DCA-029C-C58B-2FA99F7FAB55}"/>
          </ac:spMkLst>
        </pc:spChg>
        <pc:spChg chg="mod">
          <ac:chgData name="Nguyen Huy" userId="03e08db4-59cf-4cb4-b2d1-70d2dd8489fe" providerId="ADAL" clId="{BB8B95AA-25A7-4B76-9B54-9CAF12F93011}" dt="2023-03-30T07:49:15.915" v="6"/>
          <ac:spMkLst>
            <pc:docMk/>
            <pc:sldMk cId="373210407" sldId="365"/>
            <ac:spMk id="20" creationId="{3FD9AAC6-E434-5A33-5A1A-75E187A55C0A}"/>
          </ac:spMkLst>
        </pc:spChg>
        <pc:spChg chg="add mod">
          <ac:chgData name="Nguyen Huy" userId="03e08db4-59cf-4cb4-b2d1-70d2dd8489fe" providerId="ADAL" clId="{BB8B95AA-25A7-4B76-9B54-9CAF12F93011}" dt="2023-03-30T07:49:50.325" v="18" actId="1076"/>
          <ac:spMkLst>
            <pc:docMk/>
            <pc:sldMk cId="373210407" sldId="365"/>
            <ac:spMk id="21" creationId="{106DB6E6-88AA-4C06-E71A-7484635CEB92}"/>
          </ac:spMkLst>
        </pc:spChg>
        <pc:spChg chg="add mod">
          <ac:chgData name="Nguyen Huy" userId="03e08db4-59cf-4cb4-b2d1-70d2dd8489fe" providerId="ADAL" clId="{BB8B95AA-25A7-4B76-9B54-9CAF12F93011}" dt="2023-03-30T07:50:02.286" v="22" actId="1076"/>
          <ac:spMkLst>
            <pc:docMk/>
            <pc:sldMk cId="373210407" sldId="365"/>
            <ac:spMk id="23" creationId="{1F97FF8F-7FD7-C51B-764D-259D88A17810}"/>
          </ac:spMkLst>
        </pc:spChg>
        <pc:spChg chg="add mod">
          <ac:chgData name="Nguyen Huy" userId="03e08db4-59cf-4cb4-b2d1-70d2dd8489fe" providerId="ADAL" clId="{BB8B95AA-25A7-4B76-9B54-9CAF12F93011}" dt="2023-03-30T07:49:52.508" v="19" actId="1076"/>
          <ac:spMkLst>
            <pc:docMk/>
            <pc:sldMk cId="373210407" sldId="365"/>
            <ac:spMk id="24" creationId="{D275AFB0-E3A7-FD61-8800-1FEE7CCED9F4}"/>
          </ac:spMkLst>
        </pc:spChg>
        <pc:grpChg chg="add mod">
          <ac:chgData name="Nguyen Huy" userId="03e08db4-59cf-4cb4-b2d1-70d2dd8489fe" providerId="ADAL" clId="{BB8B95AA-25A7-4B76-9B54-9CAF12F93011}" dt="2023-03-30T07:49:18.735" v="7" actId="1076"/>
          <ac:grpSpMkLst>
            <pc:docMk/>
            <pc:sldMk cId="373210407" sldId="365"/>
            <ac:grpSpMk id="3" creationId="{0D755C4A-BD10-91AF-7A5E-6BB49410834B}"/>
          </ac:grpSpMkLst>
        </pc:grpChg>
        <pc:picChg chg="add mod">
          <ac:chgData name="Nguyen Huy" userId="03e08db4-59cf-4cb4-b2d1-70d2dd8489fe" providerId="ADAL" clId="{BB8B95AA-25A7-4B76-9B54-9CAF12F93011}" dt="2023-03-30T07:49:18.735" v="7" actId="1076"/>
          <ac:picMkLst>
            <pc:docMk/>
            <pc:sldMk cId="373210407" sldId="365"/>
            <ac:picMk id="22" creationId="{75AB9444-7B8A-B14E-5E90-192F43EF151A}"/>
          </ac:picMkLst>
        </pc:picChg>
      </pc:sldChg>
      <pc:sldChg chg="addSp delSp modSp add mod delAnim modAnim">
        <pc:chgData name="Nguyen Huy" userId="03e08db4-59cf-4cb4-b2d1-70d2dd8489fe" providerId="ADAL" clId="{BB8B95AA-25A7-4B76-9B54-9CAF12F93011}" dt="2023-03-30T08:18:19.012" v="420"/>
        <pc:sldMkLst>
          <pc:docMk/>
          <pc:sldMk cId="1635843735" sldId="366"/>
        </pc:sldMkLst>
        <pc:spChg chg="add del mod">
          <ac:chgData name="Nguyen Huy" userId="03e08db4-59cf-4cb4-b2d1-70d2dd8489fe" providerId="ADAL" clId="{BB8B95AA-25A7-4B76-9B54-9CAF12F93011}" dt="2023-03-30T07:55:45.124" v="73" actId="478"/>
          <ac:spMkLst>
            <pc:docMk/>
            <pc:sldMk cId="1635843735" sldId="366"/>
            <ac:spMk id="2" creationId="{2977F9EF-77D9-1F58-1593-FBFAAA346C83}"/>
          </ac:spMkLst>
        </pc:spChg>
        <pc:spChg chg="add del mod">
          <ac:chgData name="Nguyen Huy" userId="03e08db4-59cf-4cb4-b2d1-70d2dd8489fe" providerId="ADAL" clId="{BB8B95AA-25A7-4B76-9B54-9CAF12F93011}" dt="2023-03-30T07:55:49.214" v="75" actId="478"/>
          <ac:spMkLst>
            <pc:docMk/>
            <pc:sldMk cId="1635843735" sldId="366"/>
            <ac:spMk id="3" creationId="{16BAF6F4-3402-A4E5-02CC-059CE7542551}"/>
          </ac:spMkLst>
        </pc:spChg>
        <pc:spChg chg="add mod">
          <ac:chgData name="Nguyen Huy" userId="03e08db4-59cf-4cb4-b2d1-70d2dd8489fe" providerId="ADAL" clId="{BB8B95AA-25A7-4B76-9B54-9CAF12F93011}" dt="2023-03-30T07:56:11.176" v="78" actId="1076"/>
          <ac:spMkLst>
            <pc:docMk/>
            <pc:sldMk cId="1635843735" sldId="366"/>
            <ac:spMk id="4" creationId="{3718A38D-5AA1-C89B-6D80-46881221E652}"/>
          </ac:spMkLst>
        </pc:spChg>
        <pc:spChg chg="add mod">
          <ac:chgData name="Nguyen Huy" userId="03e08db4-59cf-4cb4-b2d1-70d2dd8489fe" providerId="ADAL" clId="{BB8B95AA-25A7-4B76-9B54-9CAF12F93011}" dt="2023-03-30T07:56:24.334" v="85" actId="113"/>
          <ac:spMkLst>
            <pc:docMk/>
            <pc:sldMk cId="1635843735" sldId="366"/>
            <ac:spMk id="7" creationId="{C9F8DAA1-F5D3-461C-28AC-1AAC550D8BE8}"/>
          </ac:spMkLst>
        </pc:spChg>
        <pc:picChg chg="add mod">
          <ac:chgData name="Nguyen Huy" userId="03e08db4-59cf-4cb4-b2d1-70d2dd8489fe" providerId="ADAL" clId="{BB8B95AA-25A7-4B76-9B54-9CAF12F93011}" dt="2023-03-30T07:56:53.278" v="88" actId="1076"/>
          <ac:picMkLst>
            <pc:docMk/>
            <pc:sldMk cId="1635843735" sldId="366"/>
            <ac:picMk id="5" creationId="{24462868-11C5-5AA3-8C09-0FEE8227C98C}"/>
          </ac:picMkLst>
        </pc:picChg>
      </pc:sldChg>
      <pc:sldChg chg="addSp modSp add mod modAnim">
        <pc:chgData name="Nguyen Huy" userId="03e08db4-59cf-4cb4-b2d1-70d2dd8489fe" providerId="ADAL" clId="{BB8B95AA-25A7-4B76-9B54-9CAF12F93011}" dt="2023-03-30T08:18:31.460" v="423"/>
        <pc:sldMkLst>
          <pc:docMk/>
          <pc:sldMk cId="3980854166" sldId="367"/>
        </pc:sldMkLst>
        <pc:spChg chg="add mod">
          <ac:chgData name="Nguyen Huy" userId="03e08db4-59cf-4cb4-b2d1-70d2dd8489fe" providerId="ADAL" clId="{BB8B95AA-25A7-4B76-9B54-9CAF12F93011}" dt="2023-03-30T07:57:15.326" v="93" actId="255"/>
          <ac:spMkLst>
            <pc:docMk/>
            <pc:sldMk cId="3980854166" sldId="367"/>
            <ac:spMk id="2" creationId="{81A71639-88FB-3DCE-0DAD-095DA5AC30C7}"/>
          </ac:spMkLst>
        </pc:spChg>
        <pc:spChg chg="add mod">
          <ac:chgData name="Nguyen Huy" userId="03e08db4-59cf-4cb4-b2d1-70d2dd8489fe" providerId="ADAL" clId="{BB8B95AA-25A7-4B76-9B54-9CAF12F93011}" dt="2023-03-30T07:57:08.505" v="91" actId="1076"/>
          <ac:spMkLst>
            <pc:docMk/>
            <pc:sldMk cId="3980854166" sldId="367"/>
            <ac:spMk id="4" creationId="{D5BA729B-4C57-D364-CC72-ABF919E5AE33}"/>
          </ac:spMkLst>
        </pc:spChg>
        <pc:spChg chg="add mod">
          <ac:chgData name="Nguyen Huy" userId="03e08db4-59cf-4cb4-b2d1-70d2dd8489fe" providerId="ADAL" clId="{BB8B95AA-25A7-4B76-9B54-9CAF12F93011}" dt="2023-03-30T07:57:11.698" v="92" actId="404"/>
          <ac:spMkLst>
            <pc:docMk/>
            <pc:sldMk cId="3980854166" sldId="367"/>
            <ac:spMk id="5" creationId="{9EE05474-43BC-1623-C56B-972075359572}"/>
          </ac:spMkLst>
        </pc:spChg>
        <pc:picChg chg="add mod">
          <ac:chgData name="Nguyen Huy" userId="03e08db4-59cf-4cb4-b2d1-70d2dd8489fe" providerId="ADAL" clId="{BB8B95AA-25A7-4B76-9B54-9CAF12F93011}" dt="2023-03-30T07:57:08.505" v="91" actId="1076"/>
          <ac:picMkLst>
            <pc:docMk/>
            <pc:sldMk cId="3980854166" sldId="367"/>
            <ac:picMk id="3" creationId="{7736329E-1B01-A3BB-866F-B4F591DFB6E0}"/>
          </ac:picMkLst>
        </pc:picChg>
      </pc:sldChg>
      <pc:sldChg chg="add del setBg">
        <pc:chgData name="Nguyen Huy" userId="03e08db4-59cf-4cb4-b2d1-70d2dd8489fe" providerId="ADAL" clId="{BB8B95AA-25A7-4B76-9B54-9CAF12F93011}" dt="2023-03-30T07:55:27.564" v="66" actId="47"/>
        <pc:sldMkLst>
          <pc:docMk/>
          <pc:sldMk cId="0" sldId="368"/>
        </pc:sldMkLst>
      </pc:sldChg>
      <pc:sldChg chg="modSp add del mod">
        <pc:chgData name="Nguyen Huy" userId="03e08db4-59cf-4cb4-b2d1-70d2dd8489fe" providerId="ADAL" clId="{BB8B95AA-25A7-4B76-9B54-9CAF12F93011}" dt="2023-03-30T07:56:56.655" v="89" actId="47"/>
        <pc:sldMkLst>
          <pc:docMk/>
          <pc:sldMk cId="0" sldId="369"/>
        </pc:sldMkLst>
        <pc:spChg chg="mod">
          <ac:chgData name="Nguyen Huy" userId="03e08db4-59cf-4cb4-b2d1-70d2dd8489fe" providerId="ADAL" clId="{BB8B95AA-25A7-4B76-9B54-9CAF12F93011}" dt="2023-03-30T07:55:34.405" v="67" actId="1076"/>
          <ac:spMkLst>
            <pc:docMk/>
            <pc:sldMk cId="0" sldId="369"/>
            <ac:spMk id="3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7:55:34.405" v="67" actId="1076"/>
          <ac:spMkLst>
            <pc:docMk/>
            <pc:sldMk cId="0" sldId="369"/>
            <ac:spMk id="1573" creationId="{00000000-0000-0000-0000-000000000000}"/>
          </ac:spMkLst>
        </pc:spChg>
        <pc:spChg chg="mod">
          <ac:chgData name="Nguyen Huy" userId="03e08db4-59cf-4cb4-b2d1-70d2dd8489fe" providerId="ADAL" clId="{BB8B95AA-25A7-4B76-9B54-9CAF12F93011}" dt="2023-03-30T07:55:34.405" v="67" actId="1076"/>
          <ac:spMkLst>
            <pc:docMk/>
            <pc:sldMk cId="0" sldId="369"/>
            <ac:spMk id="1574" creationId="{00000000-0000-0000-0000-000000000000}"/>
          </ac:spMkLst>
        </pc:spChg>
        <pc:picChg chg="mod">
          <ac:chgData name="Nguyen Huy" userId="03e08db4-59cf-4cb4-b2d1-70d2dd8489fe" providerId="ADAL" clId="{BB8B95AA-25A7-4B76-9B54-9CAF12F93011}" dt="2023-03-30T07:55:34.405" v="67" actId="1076"/>
          <ac:picMkLst>
            <pc:docMk/>
            <pc:sldMk cId="0" sldId="369"/>
            <ac:picMk id="4" creationId="{00000000-0000-0000-0000-000000000000}"/>
          </ac:picMkLst>
        </pc:picChg>
      </pc:sldChg>
      <pc:sldChg chg="add del">
        <pc:chgData name="Nguyen Huy" userId="03e08db4-59cf-4cb4-b2d1-70d2dd8489fe" providerId="ADAL" clId="{BB8B95AA-25A7-4B76-9B54-9CAF12F93011}" dt="2023-03-30T07:57:21.639" v="94" actId="47"/>
        <pc:sldMkLst>
          <pc:docMk/>
          <pc:sldMk cId="0" sldId="370"/>
        </pc:sldMkLst>
      </pc:sldChg>
      <pc:sldChg chg="add del ord">
        <pc:chgData name="Nguyen Huy" userId="03e08db4-59cf-4cb4-b2d1-70d2dd8489fe" providerId="ADAL" clId="{BB8B95AA-25A7-4B76-9B54-9CAF12F93011}" dt="2023-03-30T08:03:36.584" v="189" actId="47"/>
        <pc:sldMkLst>
          <pc:docMk/>
          <pc:sldMk cId="0" sldId="371"/>
        </pc:sldMkLst>
      </pc:sldChg>
      <pc:sldChg chg="addSp modSp add mod modAnim">
        <pc:chgData name="Nguyen Huy" userId="03e08db4-59cf-4cb4-b2d1-70d2dd8489fe" providerId="ADAL" clId="{BB8B95AA-25A7-4B76-9B54-9CAF12F93011}" dt="2023-03-30T08:18:39.271" v="424"/>
        <pc:sldMkLst>
          <pc:docMk/>
          <pc:sldMk cId="2264083510" sldId="372"/>
        </pc:sldMkLst>
        <pc:spChg chg="add mod">
          <ac:chgData name="Nguyen Huy" userId="03e08db4-59cf-4cb4-b2d1-70d2dd8489fe" providerId="ADAL" clId="{BB8B95AA-25A7-4B76-9B54-9CAF12F93011}" dt="2023-03-30T07:58:16.934" v="110" actId="13822"/>
          <ac:spMkLst>
            <pc:docMk/>
            <pc:sldMk cId="2264083510" sldId="372"/>
            <ac:spMk id="2" creationId="{CCF6AF80-F448-9203-CD90-9EE9A5A4B2F0}"/>
          </ac:spMkLst>
        </pc:spChg>
        <pc:picChg chg="add mod">
          <ac:chgData name="Nguyen Huy" userId="03e08db4-59cf-4cb4-b2d1-70d2dd8489fe" providerId="ADAL" clId="{BB8B95AA-25A7-4B76-9B54-9CAF12F93011}" dt="2023-03-30T07:57:52.303" v="106" actId="1076"/>
          <ac:picMkLst>
            <pc:docMk/>
            <pc:sldMk cId="2264083510" sldId="372"/>
            <ac:picMk id="3" creationId="{CE22A5DE-FB78-7489-0AD6-C70BBB1C86DD}"/>
          </ac:picMkLst>
        </pc:picChg>
        <pc:picChg chg="add mod">
          <ac:chgData name="Nguyen Huy" userId="03e08db4-59cf-4cb4-b2d1-70d2dd8489fe" providerId="ADAL" clId="{BB8B95AA-25A7-4B76-9B54-9CAF12F93011}" dt="2023-03-30T07:57:55.150" v="107" actId="1076"/>
          <ac:picMkLst>
            <pc:docMk/>
            <pc:sldMk cId="2264083510" sldId="372"/>
            <ac:picMk id="4" creationId="{60CC88A5-0C72-D2D6-72C2-0A01FDF48FE1}"/>
          </ac:picMkLst>
        </pc:picChg>
        <pc:picChg chg="add mod">
          <ac:chgData name="Nguyen Huy" userId="03e08db4-59cf-4cb4-b2d1-70d2dd8489fe" providerId="ADAL" clId="{BB8B95AA-25A7-4B76-9B54-9CAF12F93011}" dt="2023-03-30T07:57:50.917" v="105" actId="1076"/>
          <ac:picMkLst>
            <pc:docMk/>
            <pc:sldMk cId="2264083510" sldId="372"/>
            <ac:picMk id="5" creationId="{9715DCB3-C95D-E75D-2D34-B5808F1AD45B}"/>
          </ac:picMkLst>
        </pc:picChg>
        <pc:picChg chg="add mod">
          <ac:chgData name="Nguyen Huy" userId="03e08db4-59cf-4cb4-b2d1-70d2dd8489fe" providerId="ADAL" clId="{BB8B95AA-25A7-4B76-9B54-9CAF12F93011}" dt="2023-03-30T07:57:47.764" v="103" actId="1076"/>
          <ac:picMkLst>
            <pc:docMk/>
            <pc:sldMk cId="2264083510" sldId="372"/>
            <ac:picMk id="6" creationId="{FF0D1B03-4046-3157-CF87-FCEF5A96EF37}"/>
          </ac:picMkLst>
        </pc:picChg>
      </pc:sldChg>
      <pc:sldChg chg="addSp modSp add mod modAnim">
        <pc:chgData name="Nguyen Huy" userId="03e08db4-59cf-4cb4-b2d1-70d2dd8489fe" providerId="ADAL" clId="{BB8B95AA-25A7-4B76-9B54-9CAF12F93011}" dt="2023-03-30T08:18:52.649" v="426"/>
        <pc:sldMkLst>
          <pc:docMk/>
          <pc:sldMk cId="3848881066" sldId="373"/>
        </pc:sldMkLst>
        <pc:spChg chg="add mod">
          <ac:chgData name="Nguyen Huy" userId="03e08db4-59cf-4cb4-b2d1-70d2dd8489fe" providerId="ADAL" clId="{BB8B95AA-25A7-4B76-9B54-9CAF12F93011}" dt="2023-03-30T08:00:45.563" v="147" actId="164"/>
          <ac:spMkLst>
            <pc:docMk/>
            <pc:sldMk cId="3848881066" sldId="373"/>
            <ac:spMk id="2" creationId="{714A63C4-B0C2-5A0F-3C32-A4A72A27B6B8}"/>
          </ac:spMkLst>
        </pc:spChg>
        <pc:spChg chg="add mod">
          <ac:chgData name="Nguyen Huy" userId="03e08db4-59cf-4cb4-b2d1-70d2dd8489fe" providerId="ADAL" clId="{BB8B95AA-25A7-4B76-9B54-9CAF12F93011}" dt="2023-03-30T08:00:53.336" v="150" actId="1076"/>
          <ac:spMkLst>
            <pc:docMk/>
            <pc:sldMk cId="3848881066" sldId="373"/>
            <ac:spMk id="3" creationId="{82249F2C-0889-ECAA-30C7-F307E695C7D4}"/>
          </ac:spMkLst>
        </pc:spChg>
        <pc:spChg chg="add mod">
          <ac:chgData name="Nguyen Huy" userId="03e08db4-59cf-4cb4-b2d1-70d2dd8489fe" providerId="ADAL" clId="{BB8B95AA-25A7-4B76-9B54-9CAF12F93011}" dt="2023-03-30T08:00:45.563" v="147" actId="164"/>
          <ac:spMkLst>
            <pc:docMk/>
            <pc:sldMk cId="3848881066" sldId="373"/>
            <ac:spMk id="5" creationId="{7F858191-1326-B3AE-7C8B-4D9DF2D150FD}"/>
          </ac:spMkLst>
        </pc:spChg>
        <pc:grpChg chg="add mod">
          <ac:chgData name="Nguyen Huy" userId="03e08db4-59cf-4cb4-b2d1-70d2dd8489fe" providerId="ADAL" clId="{BB8B95AA-25A7-4B76-9B54-9CAF12F93011}" dt="2023-03-30T08:00:50.104" v="149" actId="1076"/>
          <ac:grpSpMkLst>
            <pc:docMk/>
            <pc:sldMk cId="3848881066" sldId="373"/>
            <ac:grpSpMk id="6" creationId="{0B49EA90-BB8D-6F49-8916-F736FE80A735}"/>
          </ac:grpSpMkLst>
        </pc:grpChg>
        <pc:picChg chg="add mod">
          <ac:chgData name="Nguyen Huy" userId="03e08db4-59cf-4cb4-b2d1-70d2dd8489fe" providerId="ADAL" clId="{BB8B95AA-25A7-4B76-9B54-9CAF12F93011}" dt="2023-03-30T08:00:24.983" v="141" actId="1076"/>
          <ac:picMkLst>
            <pc:docMk/>
            <pc:sldMk cId="3848881066" sldId="373"/>
            <ac:picMk id="4" creationId="{792CAE86-4B7E-BE7A-8039-918B4D35ACFE}"/>
          </ac:picMkLst>
        </pc:picChg>
      </pc:sldChg>
      <pc:sldChg chg="addSp delSp modSp add mod modAnim">
        <pc:chgData name="Nguyen Huy" userId="03e08db4-59cf-4cb4-b2d1-70d2dd8489fe" providerId="ADAL" clId="{BB8B95AA-25A7-4B76-9B54-9CAF12F93011}" dt="2023-03-30T07:59:45.484" v="133"/>
        <pc:sldMkLst>
          <pc:docMk/>
          <pc:sldMk cId="3812966414" sldId="374"/>
        </pc:sldMkLst>
        <pc:spChg chg="add del mod">
          <ac:chgData name="Nguyen Huy" userId="03e08db4-59cf-4cb4-b2d1-70d2dd8489fe" providerId="ADAL" clId="{BB8B95AA-25A7-4B76-9B54-9CAF12F93011}" dt="2023-03-30T07:58:09.934" v="109" actId="478"/>
          <ac:spMkLst>
            <pc:docMk/>
            <pc:sldMk cId="3812966414" sldId="374"/>
            <ac:spMk id="2" creationId="{2E0E35F9-F91D-2E8D-C60C-C9209A6B6704}"/>
          </ac:spMkLst>
        </pc:spChg>
        <pc:spChg chg="add mod">
          <ac:chgData name="Nguyen Huy" userId="03e08db4-59cf-4cb4-b2d1-70d2dd8489fe" providerId="ADAL" clId="{BB8B95AA-25A7-4B76-9B54-9CAF12F93011}" dt="2023-03-30T07:58:25.988" v="113" actId="1076"/>
          <ac:spMkLst>
            <pc:docMk/>
            <pc:sldMk cId="3812966414" sldId="374"/>
            <ac:spMk id="6" creationId="{0CAF7CB4-DF01-63BF-85B7-2778BA04EC4C}"/>
          </ac:spMkLst>
        </pc:spChg>
        <pc:picChg chg="add mod">
          <ac:chgData name="Nguyen Huy" userId="03e08db4-59cf-4cb4-b2d1-70d2dd8489fe" providerId="ADAL" clId="{BB8B95AA-25A7-4B76-9B54-9CAF12F93011}" dt="2023-03-30T07:58:30.397" v="115" actId="1076"/>
          <ac:picMkLst>
            <pc:docMk/>
            <pc:sldMk cId="3812966414" sldId="374"/>
            <ac:picMk id="3" creationId="{785AD98F-EB43-EB6E-3D70-8DAFDC58FD02}"/>
          </ac:picMkLst>
        </pc:picChg>
        <pc:picChg chg="add mod">
          <ac:chgData name="Nguyen Huy" userId="03e08db4-59cf-4cb4-b2d1-70d2dd8489fe" providerId="ADAL" clId="{BB8B95AA-25A7-4B76-9B54-9CAF12F93011}" dt="2023-03-30T07:58:28.384" v="114" actId="1076"/>
          <ac:picMkLst>
            <pc:docMk/>
            <pc:sldMk cId="3812966414" sldId="374"/>
            <ac:picMk id="4" creationId="{991F6FB4-F9A6-E5EA-A91C-705B5962B10E}"/>
          </ac:picMkLst>
        </pc:picChg>
        <pc:picChg chg="add mod">
          <ac:chgData name="Nguyen Huy" userId="03e08db4-59cf-4cb4-b2d1-70d2dd8489fe" providerId="ADAL" clId="{BB8B95AA-25A7-4B76-9B54-9CAF12F93011}" dt="2023-03-30T07:58:42.704" v="122" actId="1076"/>
          <ac:picMkLst>
            <pc:docMk/>
            <pc:sldMk cId="3812966414" sldId="374"/>
            <ac:picMk id="5" creationId="{6CE964D9-2973-458A-39AC-603AC177FA83}"/>
          </ac:picMkLst>
        </pc:picChg>
        <pc:picChg chg="add mod">
          <ac:chgData name="Nguyen Huy" userId="03e08db4-59cf-4cb4-b2d1-70d2dd8489fe" providerId="ADAL" clId="{BB8B95AA-25A7-4B76-9B54-9CAF12F93011}" dt="2023-03-30T07:58:51.776" v="126" actId="1076"/>
          <ac:picMkLst>
            <pc:docMk/>
            <pc:sldMk cId="3812966414" sldId="374"/>
            <ac:picMk id="7" creationId="{1445011C-33CF-5D66-1870-4DD5DC9D27A1}"/>
          </ac:picMkLst>
        </pc:picChg>
      </pc:sldChg>
      <pc:sldChg chg="addSp delSp modSp add mod ord delAnim modAnim">
        <pc:chgData name="Nguyen Huy" userId="03e08db4-59cf-4cb4-b2d1-70d2dd8489fe" providerId="ADAL" clId="{BB8B95AA-25A7-4B76-9B54-9CAF12F93011}" dt="2023-03-30T08:17:07.069" v="411" actId="1076"/>
        <pc:sldMkLst>
          <pc:docMk/>
          <pc:sldMk cId="2404310069" sldId="375"/>
        </pc:sldMkLst>
        <pc:spChg chg="del">
          <ac:chgData name="Nguyen Huy" userId="03e08db4-59cf-4cb4-b2d1-70d2dd8489fe" providerId="ADAL" clId="{BB8B95AA-25A7-4B76-9B54-9CAF12F93011}" dt="2023-03-30T08:16:14.931" v="391" actId="478"/>
          <ac:spMkLst>
            <pc:docMk/>
            <pc:sldMk cId="2404310069" sldId="375"/>
            <ac:spMk id="21" creationId="{106DB6E6-88AA-4C06-E71A-7484635CEB92}"/>
          </ac:spMkLst>
        </pc:spChg>
        <pc:spChg chg="del mod">
          <ac:chgData name="Nguyen Huy" userId="03e08db4-59cf-4cb4-b2d1-70d2dd8489fe" providerId="ADAL" clId="{BB8B95AA-25A7-4B76-9B54-9CAF12F93011}" dt="2023-03-30T08:16:14.931" v="391" actId="478"/>
          <ac:spMkLst>
            <pc:docMk/>
            <pc:sldMk cId="2404310069" sldId="375"/>
            <ac:spMk id="23" creationId="{1F97FF8F-7FD7-C51B-764D-259D88A17810}"/>
          </ac:spMkLst>
        </pc:spChg>
        <pc:spChg chg="del mod">
          <ac:chgData name="Nguyen Huy" userId="03e08db4-59cf-4cb4-b2d1-70d2dd8489fe" providerId="ADAL" clId="{BB8B95AA-25A7-4B76-9B54-9CAF12F93011}" dt="2023-03-30T08:16:17.850" v="394"/>
          <ac:spMkLst>
            <pc:docMk/>
            <pc:sldMk cId="2404310069" sldId="375"/>
            <ac:spMk id="24" creationId="{D275AFB0-E3A7-FD61-8800-1FEE7CCED9F4}"/>
          </ac:spMkLst>
        </pc:spChg>
        <pc:spChg chg="add mod">
          <ac:chgData name="Nguyen Huy" userId="03e08db4-59cf-4cb4-b2d1-70d2dd8489fe" providerId="ADAL" clId="{BB8B95AA-25A7-4B76-9B54-9CAF12F93011}" dt="2023-03-30T08:16:40.310" v="400" actId="13822"/>
          <ac:spMkLst>
            <pc:docMk/>
            <pc:sldMk cId="2404310069" sldId="375"/>
            <ac:spMk id="26" creationId="{56482A6B-18B8-6BD3-96B6-32F836E5E47D}"/>
          </ac:spMkLst>
        </pc:spChg>
        <pc:spChg chg="add mod">
          <ac:chgData name="Nguyen Huy" userId="03e08db4-59cf-4cb4-b2d1-70d2dd8489fe" providerId="ADAL" clId="{BB8B95AA-25A7-4B76-9B54-9CAF12F93011}" dt="2023-03-30T08:17:00.110" v="409" actId="1076"/>
          <ac:spMkLst>
            <pc:docMk/>
            <pc:sldMk cId="2404310069" sldId="375"/>
            <ac:spMk id="27" creationId="{95863251-38FA-EF2D-846A-C6BAC9AF3A88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29" creationId="{6787CC15-640F-9D60-0E89-02CCFC5F80C4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0" creationId="{499471BB-AE38-B80E-924D-E3BFB10D5927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1" creationId="{9F61C2C2-AB71-17F6-76D7-A594E03730DD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2" creationId="{87CD0EAF-5822-9CC9-706B-C4DDACC314C5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3" creationId="{B2B5DE2E-781C-9D67-3B1A-DC5879ABCED3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4" creationId="{A7A67D4C-42DF-94C0-D42F-59556D68B170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5" creationId="{37E2AF5D-7EF5-7DB5-70CB-7F64C8C0206F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6" creationId="{CB389ED0-7C4A-5B63-6653-1EFE163B1CE7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7" creationId="{6167B388-8764-60F6-DCE9-579F30D54F75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8" creationId="{153740C2-C690-BD95-17BF-99B0DCD5730C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39" creationId="{61905FBD-5C09-DC39-A93F-7EF6C011EAE8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0" creationId="{3EA2AFD4-ADB6-83DE-0BA6-9B7ACEE7A842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1" creationId="{0CD75BA9-CFE0-DE37-E9C6-7205EF2A66B6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2" creationId="{31D0772D-A4D3-4317-5FE5-9F8BA8461EA4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3" creationId="{A5EEB461-E9EA-4EBD-E8F3-958D05AFF348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5" creationId="{B1B46C4F-BBDF-7ECE-BE86-3992447AA4D8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6" creationId="{A0F67886-DC9C-8EDA-C858-4B116B7BB3DF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7" creationId="{D2A11585-91DB-2D85-2A26-A201BC6D9183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8" creationId="{20E134AE-27ED-5378-3303-FB6AA0A5CFDD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49" creationId="{1980CEF8-341F-F225-CF4D-1D662406CEBC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0" creationId="{859E04F1-141F-FB07-FC76-563F9FF07BF6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1" creationId="{8EB8B13A-CD71-FF7F-1454-C8E18A2610CD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2" creationId="{B6AE6163-9F40-6901-0C86-3AA98BC15026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3" creationId="{E8B15C66-09DF-8487-7120-2B3401A9BB3F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4" creationId="{993751B4-85BD-37B0-70F0-29232C3D52E8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5" creationId="{CD653353-9D29-39C0-FDCD-2E6436BBFF15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6" creationId="{B4C67DD9-4A99-845C-4A12-DA2E90318534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7" creationId="{BC742592-855E-BBAC-A27F-BA885B8F8576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8" creationId="{D082F78B-37B2-0E93-1F1E-9FB5672EFA2E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59" creationId="{02AB7651-244D-A588-4E46-30990B231A83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60" creationId="{20723A41-E4A6-771F-D00B-DBDA9F5B8AD9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61" creationId="{049B1BFF-AC47-5ABC-2D8E-98EC1405044D}"/>
          </ac:spMkLst>
        </pc:spChg>
        <pc:spChg chg="mod">
          <ac:chgData name="Nguyen Huy" userId="03e08db4-59cf-4cb4-b2d1-70d2dd8489fe" providerId="ADAL" clId="{BB8B95AA-25A7-4B76-9B54-9CAF12F93011}" dt="2023-03-30T08:16:35.199" v="399" actId="13822"/>
          <ac:spMkLst>
            <pc:docMk/>
            <pc:sldMk cId="2404310069" sldId="375"/>
            <ac:spMk id="62" creationId="{08F330FD-B21B-6B78-D80C-9AF2F2306A94}"/>
          </ac:spMkLst>
        </pc:spChg>
        <pc:spChg chg="add mod">
          <ac:chgData name="Nguyen Huy" userId="03e08db4-59cf-4cb4-b2d1-70d2dd8489fe" providerId="ADAL" clId="{BB8B95AA-25A7-4B76-9B54-9CAF12F93011}" dt="2023-03-30T08:16:44.191" v="403" actId="207"/>
          <ac:spMkLst>
            <pc:docMk/>
            <pc:sldMk cId="2404310069" sldId="375"/>
            <ac:spMk id="63" creationId="{E46CDB91-F7F6-E0CB-4D7C-B1EBBC614476}"/>
          </ac:spMkLst>
        </pc:spChg>
        <pc:spChg chg="add mod">
          <ac:chgData name="Nguyen Huy" userId="03e08db4-59cf-4cb4-b2d1-70d2dd8489fe" providerId="ADAL" clId="{BB8B95AA-25A7-4B76-9B54-9CAF12F93011}" dt="2023-03-30T08:17:00.110" v="409" actId="1076"/>
          <ac:spMkLst>
            <pc:docMk/>
            <pc:sldMk cId="2404310069" sldId="375"/>
            <ac:spMk id="64" creationId="{0F286FE8-5DD5-372E-6EDE-351A77096E5B}"/>
          </ac:spMkLst>
        </pc:spChg>
        <pc:spChg chg="add mod">
          <ac:chgData name="Nguyen Huy" userId="03e08db4-59cf-4cb4-b2d1-70d2dd8489fe" providerId="ADAL" clId="{BB8B95AA-25A7-4B76-9B54-9CAF12F93011}" dt="2023-03-30T08:16:48.223" v="404" actId="404"/>
          <ac:spMkLst>
            <pc:docMk/>
            <pc:sldMk cId="2404310069" sldId="375"/>
            <ac:spMk id="65" creationId="{744F450A-C7CA-B4A1-C710-3B19BCD476D7}"/>
          </ac:spMkLst>
        </pc:spChg>
        <pc:grpChg chg="del">
          <ac:chgData name="Nguyen Huy" userId="03e08db4-59cf-4cb4-b2d1-70d2dd8489fe" providerId="ADAL" clId="{BB8B95AA-25A7-4B76-9B54-9CAF12F93011}" dt="2023-03-30T08:16:14.931" v="391" actId="478"/>
          <ac:grpSpMkLst>
            <pc:docMk/>
            <pc:sldMk cId="2404310069" sldId="375"/>
            <ac:grpSpMk id="3" creationId="{0D755C4A-BD10-91AF-7A5E-6BB49410834B}"/>
          </ac:grpSpMkLst>
        </pc:grpChg>
        <pc:grpChg chg="add mod">
          <ac:chgData name="Nguyen Huy" userId="03e08db4-59cf-4cb4-b2d1-70d2dd8489fe" providerId="ADAL" clId="{BB8B95AA-25A7-4B76-9B54-9CAF12F93011}" dt="2023-03-30T08:17:00.110" v="409" actId="1076"/>
          <ac:grpSpMkLst>
            <pc:docMk/>
            <pc:sldMk cId="2404310069" sldId="375"/>
            <ac:grpSpMk id="28" creationId="{02B7739D-FC5B-366B-4BF8-D15D8DF983E1}"/>
          </ac:grpSpMkLst>
        </pc:grpChg>
        <pc:grpChg chg="add mod">
          <ac:chgData name="Nguyen Huy" userId="03e08db4-59cf-4cb4-b2d1-70d2dd8489fe" providerId="ADAL" clId="{BB8B95AA-25A7-4B76-9B54-9CAF12F93011}" dt="2023-03-30T08:17:07.069" v="411" actId="1076"/>
          <ac:grpSpMkLst>
            <pc:docMk/>
            <pc:sldMk cId="2404310069" sldId="375"/>
            <ac:grpSpMk id="44" creationId="{76C956A6-4D37-87EB-07EE-3861CF262033}"/>
          </ac:grpSpMkLst>
        </pc:grpChg>
        <pc:picChg chg="del">
          <ac:chgData name="Nguyen Huy" userId="03e08db4-59cf-4cb4-b2d1-70d2dd8489fe" providerId="ADAL" clId="{BB8B95AA-25A7-4B76-9B54-9CAF12F93011}" dt="2023-03-30T08:16:14.931" v="391" actId="478"/>
          <ac:picMkLst>
            <pc:docMk/>
            <pc:sldMk cId="2404310069" sldId="375"/>
            <ac:picMk id="22" creationId="{75AB9444-7B8A-B14E-5E90-192F43EF151A}"/>
          </ac:picMkLst>
        </pc:picChg>
      </pc:sldChg>
      <pc:sldMasterChg chg="addSldLayout delSldLayout modSldLayout">
        <pc:chgData name="Nguyen Huy" userId="03e08db4-59cf-4cb4-b2d1-70d2dd8489fe" providerId="ADAL" clId="{BB8B95AA-25A7-4B76-9B54-9CAF12F93011}" dt="2023-03-30T08:17:10.155" v="412" actId="47"/>
        <pc:sldMasterMkLst>
          <pc:docMk/>
          <pc:sldMasterMk cId="27313813" sldId="2147483648"/>
        </pc:sldMasterMkLst>
        <pc:sldLayoutChg chg="modSp">
          <pc:chgData name="Nguyen Huy" userId="03e08db4-59cf-4cb4-b2d1-70d2dd8489fe" providerId="ADAL" clId="{BB8B95AA-25A7-4B76-9B54-9CAF12F93011}" dt="2023-03-30T07:49:30.248" v="10" actId="735"/>
          <pc:sldLayoutMkLst>
            <pc:docMk/>
            <pc:sldMasterMk cId="27313813" sldId="2147483648"/>
            <pc:sldLayoutMk cId="261570444" sldId="2147483660"/>
          </pc:sldLayoutMkLst>
        </pc:sldLayoutChg>
        <pc:sldLayoutChg chg="del">
          <pc:chgData name="Nguyen Huy" userId="03e08db4-59cf-4cb4-b2d1-70d2dd8489fe" providerId="ADAL" clId="{BB8B95AA-25A7-4B76-9B54-9CAF12F93011}" dt="2023-03-30T07:55:27.564" v="66" actId="47"/>
          <pc:sldLayoutMkLst>
            <pc:docMk/>
            <pc:sldMasterMk cId="27313813" sldId="2147483648"/>
            <pc:sldLayoutMk cId="1284689160" sldId="2147483661"/>
          </pc:sldLayoutMkLst>
        </pc:sldLayoutChg>
        <pc:sldLayoutChg chg="del">
          <pc:chgData name="Nguyen Huy" userId="03e08db4-59cf-4cb4-b2d1-70d2dd8489fe" providerId="ADAL" clId="{BB8B95AA-25A7-4B76-9B54-9CAF12F93011}" dt="2023-03-30T08:17:10.155" v="412" actId="47"/>
          <pc:sldLayoutMkLst>
            <pc:docMk/>
            <pc:sldMasterMk cId="27313813" sldId="2147483648"/>
            <pc:sldLayoutMk cId="3170986466" sldId="2147483661"/>
          </pc:sldLayoutMkLst>
        </pc:sldLayoutChg>
        <pc:sldLayoutChg chg="del">
          <pc:chgData name="Nguyen Huy" userId="03e08db4-59cf-4cb4-b2d1-70d2dd8489fe" providerId="ADAL" clId="{BB8B95AA-25A7-4B76-9B54-9CAF12F93011}" dt="2023-03-30T07:56:56.655" v="89" actId="47"/>
          <pc:sldLayoutMkLst>
            <pc:docMk/>
            <pc:sldMasterMk cId="27313813" sldId="2147483648"/>
            <pc:sldLayoutMk cId="26807505" sldId="2147483662"/>
          </pc:sldLayoutMkLst>
        </pc:sldLayoutChg>
        <pc:sldLayoutChg chg="del">
          <pc:chgData name="Nguyen Huy" userId="03e08db4-59cf-4cb4-b2d1-70d2dd8489fe" providerId="ADAL" clId="{BB8B95AA-25A7-4B76-9B54-9CAF12F93011}" dt="2023-03-30T07:57:21.639" v="94" actId="47"/>
          <pc:sldLayoutMkLst>
            <pc:docMk/>
            <pc:sldMasterMk cId="27313813" sldId="2147483648"/>
            <pc:sldLayoutMk cId="1738938890" sldId="2147483663"/>
          </pc:sldLayoutMkLst>
        </pc:sldLayoutChg>
        <pc:sldLayoutChg chg="del">
          <pc:chgData name="Nguyen Huy" userId="03e08db4-59cf-4cb4-b2d1-70d2dd8489fe" providerId="ADAL" clId="{BB8B95AA-25A7-4B76-9B54-9CAF12F93011}" dt="2023-03-30T07:59:51.444" v="134" actId="47"/>
          <pc:sldLayoutMkLst>
            <pc:docMk/>
            <pc:sldMasterMk cId="27313813" sldId="2147483648"/>
            <pc:sldLayoutMk cId="4053891646" sldId="2147483664"/>
          </pc:sldLayoutMkLst>
        </pc:sldLayoutChg>
        <pc:sldLayoutChg chg="add del">
          <pc:chgData name="Nguyen Huy" userId="03e08db4-59cf-4cb4-b2d1-70d2dd8489fe" providerId="ADAL" clId="{BB8B95AA-25A7-4B76-9B54-9CAF12F93011}" dt="2023-03-30T08:01:00.084" v="153" actId="47"/>
          <pc:sldLayoutMkLst>
            <pc:docMk/>
            <pc:sldMasterMk cId="27313813" sldId="2147483648"/>
            <pc:sldLayoutMk cId="1338241798" sldId="2147483665"/>
          </pc:sldLayoutMkLst>
        </pc:sldLayoutChg>
        <pc:sldLayoutChg chg="add del">
          <pc:chgData name="Nguyen Huy" userId="03e08db4-59cf-4cb4-b2d1-70d2dd8489fe" providerId="ADAL" clId="{BB8B95AA-25A7-4B76-9B54-9CAF12F93011}" dt="2023-03-30T08:03:36.584" v="189" actId="47"/>
          <pc:sldLayoutMkLst>
            <pc:docMk/>
            <pc:sldMasterMk cId="27313813" sldId="2147483648"/>
            <pc:sldLayoutMk cId="4020487380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40AE9-B2D8-4335-A5C9-EF4478ABE65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249DB-6737-4A3E-A546-10B8A5FA6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5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GV click vào</a:t>
            </a:r>
            <a:r>
              <a:rPr lang="en-US" baseline="0"/>
              <a:t> khung đá</a:t>
            </a:r>
            <a:r>
              <a:rPr lang="vi-VN" sz="1200">
                <a:solidFill>
                  <a:schemeClr val="tx1"/>
                </a:solidFill>
              </a:rPr>
              <a:t>p</a:t>
            </a:r>
            <a:r>
              <a:rPr lang="en-US" sz="1200">
                <a:solidFill>
                  <a:schemeClr val="tx1"/>
                </a:solidFill>
              </a:rPr>
              <a:t> án</a:t>
            </a:r>
            <a:r>
              <a:rPr lang="en-US" sz="1200" baseline="0">
                <a:solidFill>
                  <a:schemeClr val="tx1"/>
                </a:solidFill>
              </a:rPr>
              <a:t> để chọn câu trả lời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249DB-6737-4A3E-A546-10B8A5FA6E4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15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 GV click vào</a:t>
            </a:r>
            <a:r>
              <a:rPr lang="en-US" baseline="0"/>
              <a:t> khung đá</a:t>
            </a:r>
            <a:r>
              <a:rPr lang="vi-VN" sz="1200">
                <a:solidFill>
                  <a:schemeClr val="tx1"/>
                </a:solidFill>
              </a:rPr>
              <a:t>p</a:t>
            </a:r>
            <a:r>
              <a:rPr lang="en-US" sz="1200">
                <a:solidFill>
                  <a:schemeClr val="tx1"/>
                </a:solidFill>
              </a:rPr>
              <a:t> án</a:t>
            </a:r>
            <a:r>
              <a:rPr lang="en-US" sz="1200" baseline="0">
                <a:solidFill>
                  <a:schemeClr val="tx1"/>
                </a:solidFill>
              </a:rPr>
              <a:t> để chọn câu trả lời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249DB-6737-4A3E-A546-10B8A5FA6E4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2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 GV click vào</a:t>
            </a:r>
            <a:r>
              <a:rPr lang="en-US" baseline="0"/>
              <a:t> khung đá</a:t>
            </a:r>
            <a:r>
              <a:rPr lang="vi-VN" sz="1200">
                <a:solidFill>
                  <a:schemeClr val="tx1"/>
                </a:solidFill>
              </a:rPr>
              <a:t>p</a:t>
            </a:r>
            <a:r>
              <a:rPr lang="en-US" sz="1200">
                <a:solidFill>
                  <a:schemeClr val="tx1"/>
                </a:solidFill>
              </a:rPr>
              <a:t> án</a:t>
            </a:r>
            <a:r>
              <a:rPr lang="en-US" sz="1200" baseline="0">
                <a:solidFill>
                  <a:schemeClr val="tx1"/>
                </a:solidFill>
              </a:rPr>
              <a:t> để chọn câu trả lời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249DB-6737-4A3E-A546-10B8A5FA6E4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51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 GV click vào</a:t>
            </a:r>
            <a:r>
              <a:rPr lang="en-US" baseline="0"/>
              <a:t> khung đá</a:t>
            </a:r>
            <a:r>
              <a:rPr lang="vi-VN" sz="1200">
                <a:solidFill>
                  <a:schemeClr val="tx1"/>
                </a:solidFill>
              </a:rPr>
              <a:t>p</a:t>
            </a:r>
            <a:r>
              <a:rPr lang="en-US" sz="1200">
                <a:solidFill>
                  <a:schemeClr val="tx1"/>
                </a:solidFill>
              </a:rPr>
              <a:t> án</a:t>
            </a:r>
            <a:r>
              <a:rPr lang="en-US" sz="1200" baseline="0">
                <a:solidFill>
                  <a:schemeClr val="tx1"/>
                </a:solidFill>
              </a:rPr>
              <a:t> để chọn câu trả lời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249DB-6737-4A3E-A546-10B8A5FA6E4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56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5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13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82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30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48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59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43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17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08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422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12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160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3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18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12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782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8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426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827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953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064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7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1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1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svg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8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8/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11" Type="http://schemas.openxmlformats.org/officeDocument/2006/relationships/image" Target="../media/image37.png"/><Relationship Id="rId5" Type="http://schemas.openxmlformats.org/officeDocument/2006/relationships/audio" Target="../media/audio3.wav"/><Relationship Id="rId15" Type="http://schemas.openxmlformats.org/officeDocument/2006/relationships/image" Target="../media/image40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microsoft.com/office/2007/relationships/hdphoto" Target="../media/hdphoto4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11" Type="http://schemas.openxmlformats.org/officeDocument/2006/relationships/image" Target="../media/image37.png"/><Relationship Id="rId5" Type="http://schemas.openxmlformats.org/officeDocument/2006/relationships/audio" Target="../media/audio3.wav"/><Relationship Id="rId15" Type="http://schemas.openxmlformats.org/officeDocument/2006/relationships/image" Target="../media/image40.pn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11" Type="http://schemas.openxmlformats.org/officeDocument/2006/relationships/image" Target="../media/image37.png"/><Relationship Id="rId5" Type="http://schemas.openxmlformats.org/officeDocument/2006/relationships/audio" Target="../media/audio2.wav"/><Relationship Id="rId15" Type="http://schemas.openxmlformats.org/officeDocument/2006/relationships/image" Target="../media/image42.pn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11" Type="http://schemas.openxmlformats.org/officeDocument/2006/relationships/image" Target="../media/image37.png"/><Relationship Id="rId5" Type="http://schemas.openxmlformats.org/officeDocument/2006/relationships/audio" Target="../media/audio2.wav"/><Relationship Id="rId15" Type="http://schemas.openxmlformats.org/officeDocument/2006/relationships/image" Target="../media/image41.jpeg"/><Relationship Id="rId10" Type="http://schemas.microsoft.com/office/2007/relationships/hdphoto" Target="../media/hdphoto3.wdp"/><Relationship Id="rId4" Type="http://schemas.openxmlformats.org/officeDocument/2006/relationships/audio" Target="../media/audio3.wav"/><Relationship Id="rId9" Type="http://schemas.openxmlformats.org/officeDocument/2006/relationships/image" Target="../media/image36.png"/><Relationship Id="rId1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5.wdp"/><Relationship Id="rId5" Type="http://schemas.openxmlformats.org/officeDocument/2006/relationships/image" Target="../media/image4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1:</a:t>
            </a:r>
          </a:p>
          <a:p>
            <a:pPr>
              <a:lnSpc>
                <a:spcPct val="150000"/>
              </a:lnSpc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Trường học mến yêu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pic>
        <p:nvPicPr>
          <p:cNvPr id="3" name="Lớp-Chúng-Ta-Đoàn-Kết-Nhạc-Thiếu-Nhi-Có-Lời">
            <a:hlinkClick r:id="" action="ppaction://media"/>
            <a:extLst>
              <a:ext uri="{FF2B5EF4-FFF2-40B4-BE49-F238E27FC236}">
                <a16:creationId xmlns:a16="http://schemas.microsoft.com/office/drawing/2014/main" id="{D8466B95-C8D1-6389-3371-8653A1F9B6F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69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08174"/>
            <a:ext cx="12192000" cy="624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grpSp>
        <p:nvGrpSpPr>
          <p:cNvPr id="3" name="Google Shape;1450;p31">
            <a:extLst>
              <a:ext uri="{FF2B5EF4-FFF2-40B4-BE49-F238E27FC236}">
                <a16:creationId xmlns:a16="http://schemas.microsoft.com/office/drawing/2014/main" id="{0D755C4A-BD10-91AF-7A5E-6BB49410834B}"/>
              </a:ext>
            </a:extLst>
          </p:cNvPr>
          <p:cNvGrpSpPr/>
          <p:nvPr/>
        </p:nvGrpSpPr>
        <p:grpSpPr>
          <a:xfrm>
            <a:off x="3729840" y="1919995"/>
            <a:ext cx="1042307" cy="1152985"/>
            <a:chOff x="4317920" y="2439654"/>
            <a:chExt cx="511913" cy="566244"/>
          </a:xfrm>
        </p:grpSpPr>
        <p:sp>
          <p:nvSpPr>
            <p:cNvPr id="4" name="Google Shape;1451;p31">
              <a:extLst>
                <a:ext uri="{FF2B5EF4-FFF2-40B4-BE49-F238E27FC236}">
                  <a16:creationId xmlns:a16="http://schemas.microsoft.com/office/drawing/2014/main" id="{413E2D32-63D6-DAD6-5B2E-3D668E8F7389}"/>
                </a:ext>
              </a:extLst>
            </p:cNvPr>
            <p:cNvSpPr/>
            <p:nvPr/>
          </p:nvSpPr>
          <p:spPr>
            <a:xfrm>
              <a:off x="4317920" y="2439654"/>
              <a:ext cx="511913" cy="566244"/>
            </a:xfrm>
            <a:custGeom>
              <a:avLst/>
              <a:gdLst/>
              <a:ahLst/>
              <a:cxnLst/>
              <a:rect l="l" t="t" r="r" b="b"/>
              <a:pathLst>
                <a:path w="15509" h="17155" extrusionOk="0">
                  <a:moveTo>
                    <a:pt x="7500" y="0"/>
                  </a:moveTo>
                  <a:cubicBezTo>
                    <a:pt x="5367" y="0"/>
                    <a:pt x="3360" y="817"/>
                    <a:pt x="1843" y="2310"/>
                  </a:cubicBezTo>
                  <a:cubicBezTo>
                    <a:pt x="1407" y="2741"/>
                    <a:pt x="1158" y="3296"/>
                    <a:pt x="1103" y="3877"/>
                  </a:cubicBezTo>
                  <a:cubicBezTo>
                    <a:pt x="899" y="4203"/>
                    <a:pt x="717" y="4549"/>
                    <a:pt x="563" y="4903"/>
                  </a:cubicBezTo>
                  <a:cubicBezTo>
                    <a:pt x="491" y="5079"/>
                    <a:pt x="441" y="5261"/>
                    <a:pt x="418" y="5442"/>
                  </a:cubicBezTo>
                  <a:cubicBezTo>
                    <a:pt x="332" y="5597"/>
                    <a:pt x="259" y="5769"/>
                    <a:pt x="214" y="5951"/>
                  </a:cubicBezTo>
                  <a:lnTo>
                    <a:pt x="214" y="5955"/>
                  </a:lnTo>
                  <a:cubicBezTo>
                    <a:pt x="72" y="6527"/>
                    <a:pt x="1" y="7118"/>
                    <a:pt x="1" y="7709"/>
                  </a:cubicBezTo>
                  <a:lnTo>
                    <a:pt x="1" y="10200"/>
                  </a:lnTo>
                  <a:cubicBezTo>
                    <a:pt x="1" y="11757"/>
                    <a:pt x="1021" y="13083"/>
                    <a:pt x="2429" y="13532"/>
                  </a:cubicBezTo>
                  <a:cubicBezTo>
                    <a:pt x="2306" y="14182"/>
                    <a:pt x="2461" y="14849"/>
                    <a:pt x="2846" y="15376"/>
                  </a:cubicBezTo>
                  <a:cubicBezTo>
                    <a:pt x="2987" y="16379"/>
                    <a:pt x="3850" y="17155"/>
                    <a:pt x="4889" y="17155"/>
                  </a:cubicBezTo>
                  <a:lnTo>
                    <a:pt x="10124" y="17155"/>
                  </a:lnTo>
                  <a:cubicBezTo>
                    <a:pt x="11263" y="17155"/>
                    <a:pt x="12185" y="16229"/>
                    <a:pt x="12185" y="15095"/>
                  </a:cubicBezTo>
                  <a:cubicBezTo>
                    <a:pt x="12185" y="14609"/>
                    <a:pt x="12122" y="14127"/>
                    <a:pt x="11994" y="13668"/>
                  </a:cubicBezTo>
                  <a:cubicBezTo>
                    <a:pt x="13578" y="13437"/>
                    <a:pt x="14827" y="12143"/>
                    <a:pt x="14982" y="10536"/>
                  </a:cubicBezTo>
                  <a:cubicBezTo>
                    <a:pt x="15114" y="10314"/>
                    <a:pt x="15213" y="10073"/>
                    <a:pt x="15277" y="9815"/>
                  </a:cubicBezTo>
                  <a:cubicBezTo>
                    <a:pt x="15431" y="9197"/>
                    <a:pt x="15508" y="8562"/>
                    <a:pt x="15508" y="7921"/>
                  </a:cubicBezTo>
                  <a:cubicBezTo>
                    <a:pt x="15508" y="7005"/>
                    <a:pt x="15349" y="6101"/>
                    <a:pt x="15041" y="5243"/>
                  </a:cubicBezTo>
                  <a:cubicBezTo>
                    <a:pt x="14972" y="5057"/>
                    <a:pt x="14882" y="4889"/>
                    <a:pt x="14773" y="4740"/>
                  </a:cubicBezTo>
                  <a:cubicBezTo>
                    <a:pt x="14732" y="4553"/>
                    <a:pt x="14664" y="4371"/>
                    <a:pt x="14573" y="4199"/>
                  </a:cubicBezTo>
                  <a:cubicBezTo>
                    <a:pt x="14454" y="3981"/>
                    <a:pt x="14324" y="3768"/>
                    <a:pt x="14187" y="3558"/>
                  </a:cubicBezTo>
                  <a:cubicBezTo>
                    <a:pt x="14410" y="2733"/>
                    <a:pt x="14178" y="1811"/>
                    <a:pt x="13501" y="1134"/>
                  </a:cubicBezTo>
                  <a:cubicBezTo>
                    <a:pt x="12991" y="624"/>
                    <a:pt x="12337" y="366"/>
                    <a:pt x="11692" y="366"/>
                  </a:cubicBezTo>
                  <a:cubicBezTo>
                    <a:pt x="11322" y="366"/>
                    <a:pt x="10955" y="451"/>
                    <a:pt x="10619" y="621"/>
                  </a:cubicBezTo>
                  <a:cubicBezTo>
                    <a:pt x="9639" y="212"/>
                    <a:pt x="8581" y="0"/>
                    <a:pt x="7500" y="0"/>
                  </a:cubicBezTo>
                  <a:close/>
                </a:path>
              </a:pathLst>
            </a:custGeom>
            <a:solidFill>
              <a:srgbClr val="FEFD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452;p31">
              <a:extLst>
                <a:ext uri="{FF2B5EF4-FFF2-40B4-BE49-F238E27FC236}">
                  <a16:creationId xmlns:a16="http://schemas.microsoft.com/office/drawing/2014/main" id="{F72FD369-C1E5-69E0-C3AF-17981E1807F7}"/>
                </a:ext>
              </a:extLst>
            </p:cNvPr>
            <p:cNvSpPr/>
            <p:nvPr/>
          </p:nvSpPr>
          <p:spPr>
            <a:xfrm>
              <a:off x="4479297" y="2851230"/>
              <a:ext cx="172794" cy="86678"/>
            </a:xfrm>
            <a:custGeom>
              <a:avLst/>
              <a:gdLst/>
              <a:ahLst/>
              <a:cxnLst/>
              <a:rect l="l" t="t" r="r" b="b"/>
              <a:pathLst>
                <a:path w="5235" h="2626" extrusionOk="0">
                  <a:moveTo>
                    <a:pt x="1258" y="1"/>
                  </a:moveTo>
                  <a:cubicBezTo>
                    <a:pt x="1258" y="1"/>
                    <a:pt x="999" y="210"/>
                    <a:pt x="750" y="510"/>
                  </a:cubicBezTo>
                  <a:cubicBezTo>
                    <a:pt x="264" y="1105"/>
                    <a:pt x="0" y="1859"/>
                    <a:pt x="0" y="2626"/>
                  </a:cubicBezTo>
                  <a:lnTo>
                    <a:pt x="5235" y="2626"/>
                  </a:lnTo>
                  <a:cubicBezTo>
                    <a:pt x="5235" y="1859"/>
                    <a:pt x="4972" y="1105"/>
                    <a:pt x="4486" y="510"/>
                  </a:cubicBezTo>
                  <a:cubicBezTo>
                    <a:pt x="4236" y="210"/>
                    <a:pt x="3977" y="1"/>
                    <a:pt x="39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53;p31">
              <a:extLst>
                <a:ext uri="{FF2B5EF4-FFF2-40B4-BE49-F238E27FC236}">
                  <a16:creationId xmlns:a16="http://schemas.microsoft.com/office/drawing/2014/main" id="{351637F0-FB40-8EC1-0C49-548646AE9630}"/>
                </a:ext>
              </a:extLst>
            </p:cNvPr>
            <p:cNvSpPr/>
            <p:nvPr/>
          </p:nvSpPr>
          <p:spPr>
            <a:xfrm>
              <a:off x="4479297" y="2851230"/>
              <a:ext cx="165170" cy="86678"/>
            </a:xfrm>
            <a:custGeom>
              <a:avLst/>
              <a:gdLst/>
              <a:ahLst/>
              <a:cxnLst/>
              <a:rect l="l" t="t" r="r" b="b"/>
              <a:pathLst>
                <a:path w="5004" h="2626" extrusionOk="0">
                  <a:moveTo>
                    <a:pt x="1258" y="1"/>
                  </a:moveTo>
                  <a:cubicBezTo>
                    <a:pt x="1258" y="1"/>
                    <a:pt x="999" y="210"/>
                    <a:pt x="750" y="510"/>
                  </a:cubicBezTo>
                  <a:cubicBezTo>
                    <a:pt x="264" y="1105"/>
                    <a:pt x="0" y="1859"/>
                    <a:pt x="0" y="2626"/>
                  </a:cubicBezTo>
                  <a:lnTo>
                    <a:pt x="904" y="2626"/>
                  </a:lnTo>
                  <a:cubicBezTo>
                    <a:pt x="1100" y="2494"/>
                    <a:pt x="1258" y="2299"/>
                    <a:pt x="1339" y="2062"/>
                  </a:cubicBezTo>
                  <a:cubicBezTo>
                    <a:pt x="1362" y="1999"/>
                    <a:pt x="1385" y="1940"/>
                    <a:pt x="1408" y="1890"/>
                  </a:cubicBezTo>
                  <a:cubicBezTo>
                    <a:pt x="1766" y="1962"/>
                    <a:pt x="2166" y="1999"/>
                    <a:pt x="2611" y="1999"/>
                  </a:cubicBezTo>
                  <a:cubicBezTo>
                    <a:pt x="3642" y="1999"/>
                    <a:pt x="4445" y="1799"/>
                    <a:pt x="5004" y="1400"/>
                  </a:cubicBezTo>
                  <a:cubicBezTo>
                    <a:pt x="4880" y="1077"/>
                    <a:pt x="4704" y="778"/>
                    <a:pt x="4486" y="510"/>
                  </a:cubicBezTo>
                  <a:cubicBezTo>
                    <a:pt x="4236" y="210"/>
                    <a:pt x="3977" y="1"/>
                    <a:pt x="3977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54;p31">
              <a:extLst>
                <a:ext uri="{FF2B5EF4-FFF2-40B4-BE49-F238E27FC236}">
                  <a16:creationId xmlns:a16="http://schemas.microsoft.com/office/drawing/2014/main" id="{901C16CA-2A99-1DE3-17E1-0DF092CF5D3D}"/>
                </a:ext>
              </a:extLst>
            </p:cNvPr>
            <p:cNvSpPr/>
            <p:nvPr/>
          </p:nvSpPr>
          <p:spPr>
            <a:xfrm>
              <a:off x="4463849" y="2856478"/>
              <a:ext cx="62846" cy="61559"/>
            </a:xfrm>
            <a:custGeom>
              <a:avLst/>
              <a:gdLst/>
              <a:ahLst/>
              <a:cxnLst/>
              <a:rect l="l" t="t" r="r" b="b"/>
              <a:pathLst>
                <a:path w="1904" h="1865" extrusionOk="0">
                  <a:moveTo>
                    <a:pt x="827" y="1"/>
                  </a:moveTo>
                  <a:cubicBezTo>
                    <a:pt x="827" y="1"/>
                    <a:pt x="337" y="550"/>
                    <a:pt x="55" y="1218"/>
                  </a:cubicBezTo>
                  <a:cubicBezTo>
                    <a:pt x="1" y="1350"/>
                    <a:pt x="37" y="1499"/>
                    <a:pt x="146" y="1591"/>
                  </a:cubicBezTo>
                  <a:cubicBezTo>
                    <a:pt x="265" y="1690"/>
                    <a:pt x="441" y="1803"/>
                    <a:pt x="691" y="1858"/>
                  </a:cubicBezTo>
                  <a:cubicBezTo>
                    <a:pt x="712" y="1862"/>
                    <a:pt x="734" y="1864"/>
                    <a:pt x="755" y="1864"/>
                  </a:cubicBezTo>
                  <a:cubicBezTo>
                    <a:pt x="891" y="1864"/>
                    <a:pt x="1016" y="1778"/>
                    <a:pt x="1063" y="1645"/>
                  </a:cubicBezTo>
                  <a:cubicBezTo>
                    <a:pt x="1149" y="1400"/>
                    <a:pt x="1308" y="1027"/>
                    <a:pt x="1540" y="814"/>
                  </a:cubicBezTo>
                  <a:cubicBezTo>
                    <a:pt x="1903" y="478"/>
                    <a:pt x="827" y="1"/>
                    <a:pt x="827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55;p31">
              <a:extLst>
                <a:ext uri="{FF2B5EF4-FFF2-40B4-BE49-F238E27FC236}">
                  <a16:creationId xmlns:a16="http://schemas.microsoft.com/office/drawing/2014/main" id="{127E7D38-581F-5888-1583-CD3962E0614F}"/>
                </a:ext>
              </a:extLst>
            </p:cNvPr>
            <p:cNvSpPr/>
            <p:nvPr/>
          </p:nvSpPr>
          <p:spPr>
            <a:xfrm>
              <a:off x="4470451" y="2835254"/>
              <a:ext cx="189925" cy="56047"/>
            </a:xfrm>
            <a:custGeom>
              <a:avLst/>
              <a:gdLst/>
              <a:ahLst/>
              <a:cxnLst/>
              <a:rect l="l" t="t" r="r" b="b"/>
              <a:pathLst>
                <a:path w="5754" h="1698" extrusionOk="0">
                  <a:moveTo>
                    <a:pt x="409" y="0"/>
                  </a:moveTo>
                  <a:cubicBezTo>
                    <a:pt x="409" y="0"/>
                    <a:pt x="0" y="1698"/>
                    <a:pt x="2879" y="1698"/>
                  </a:cubicBezTo>
                  <a:cubicBezTo>
                    <a:pt x="5753" y="1698"/>
                    <a:pt x="5345" y="0"/>
                    <a:pt x="5345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56;p31">
              <a:extLst>
                <a:ext uri="{FF2B5EF4-FFF2-40B4-BE49-F238E27FC236}">
                  <a16:creationId xmlns:a16="http://schemas.microsoft.com/office/drawing/2014/main" id="{B927EB68-4280-3E16-8717-C9B51DE41B44}"/>
                </a:ext>
              </a:extLst>
            </p:cNvPr>
            <p:cNvSpPr/>
            <p:nvPr/>
          </p:nvSpPr>
          <p:spPr>
            <a:xfrm>
              <a:off x="4385917" y="2646119"/>
              <a:ext cx="358957" cy="177745"/>
            </a:xfrm>
            <a:custGeom>
              <a:avLst/>
              <a:gdLst/>
              <a:ahLst/>
              <a:cxnLst/>
              <a:rect l="l" t="t" r="r" b="b"/>
              <a:pathLst>
                <a:path w="10875" h="5385" extrusionOk="0">
                  <a:moveTo>
                    <a:pt x="5444" y="0"/>
                  </a:moveTo>
                  <a:lnTo>
                    <a:pt x="1" y="645"/>
                  </a:lnTo>
                  <a:lnTo>
                    <a:pt x="1" y="3945"/>
                  </a:lnTo>
                  <a:cubicBezTo>
                    <a:pt x="1" y="4740"/>
                    <a:pt x="646" y="5385"/>
                    <a:pt x="1440" y="5385"/>
                  </a:cubicBezTo>
                  <a:lnTo>
                    <a:pt x="9435" y="5385"/>
                  </a:lnTo>
                  <a:cubicBezTo>
                    <a:pt x="10230" y="5385"/>
                    <a:pt x="10875" y="4740"/>
                    <a:pt x="10875" y="3945"/>
                  </a:cubicBezTo>
                  <a:lnTo>
                    <a:pt x="10875" y="645"/>
                  </a:lnTo>
                  <a:lnTo>
                    <a:pt x="5444" y="0"/>
                  </a:lnTo>
                  <a:close/>
                </a:path>
              </a:pathLst>
            </a:custGeom>
            <a:solidFill>
              <a:srgbClr val="AB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57;p31">
              <a:extLst>
                <a:ext uri="{FF2B5EF4-FFF2-40B4-BE49-F238E27FC236}">
                  <a16:creationId xmlns:a16="http://schemas.microsoft.com/office/drawing/2014/main" id="{C0FF87AD-7F95-160B-7A3F-A0CF2C4BDD99}"/>
                </a:ext>
              </a:extLst>
            </p:cNvPr>
            <p:cNvSpPr/>
            <p:nvPr/>
          </p:nvSpPr>
          <p:spPr>
            <a:xfrm>
              <a:off x="4407372" y="2546302"/>
              <a:ext cx="316641" cy="311261"/>
            </a:xfrm>
            <a:custGeom>
              <a:avLst/>
              <a:gdLst/>
              <a:ahLst/>
              <a:cxnLst/>
              <a:rect l="l" t="t" r="r" b="b"/>
              <a:pathLst>
                <a:path w="9593" h="9430" extrusionOk="0">
                  <a:moveTo>
                    <a:pt x="4794" y="1"/>
                  </a:moveTo>
                  <a:cubicBezTo>
                    <a:pt x="2148" y="1"/>
                    <a:pt x="0" y="2112"/>
                    <a:pt x="0" y="4717"/>
                  </a:cubicBezTo>
                  <a:cubicBezTo>
                    <a:pt x="0" y="7319"/>
                    <a:pt x="2148" y="9430"/>
                    <a:pt x="4794" y="9430"/>
                  </a:cubicBezTo>
                  <a:cubicBezTo>
                    <a:pt x="7446" y="9430"/>
                    <a:pt x="9593" y="7319"/>
                    <a:pt x="9593" y="4717"/>
                  </a:cubicBezTo>
                  <a:cubicBezTo>
                    <a:pt x="9593" y="2112"/>
                    <a:pt x="7446" y="1"/>
                    <a:pt x="4794" y="1"/>
                  </a:cubicBezTo>
                  <a:close/>
                </a:path>
              </a:pathLst>
            </a:custGeom>
            <a:solidFill>
              <a:srgbClr val="F5CD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58;p31">
              <a:extLst>
                <a:ext uri="{FF2B5EF4-FFF2-40B4-BE49-F238E27FC236}">
                  <a16:creationId xmlns:a16="http://schemas.microsoft.com/office/drawing/2014/main" id="{635C2BE4-E627-6F74-AE4D-C95943884C7F}"/>
                </a:ext>
              </a:extLst>
            </p:cNvPr>
            <p:cNvSpPr/>
            <p:nvPr/>
          </p:nvSpPr>
          <p:spPr>
            <a:xfrm>
              <a:off x="4407372" y="2546302"/>
              <a:ext cx="171309" cy="311261"/>
            </a:xfrm>
            <a:custGeom>
              <a:avLst/>
              <a:gdLst/>
              <a:ahLst/>
              <a:cxnLst/>
              <a:rect l="l" t="t" r="r" b="b"/>
              <a:pathLst>
                <a:path w="5190" h="9430" extrusionOk="0">
                  <a:moveTo>
                    <a:pt x="4794" y="1"/>
                  </a:moveTo>
                  <a:cubicBezTo>
                    <a:pt x="2148" y="1"/>
                    <a:pt x="0" y="2112"/>
                    <a:pt x="0" y="4717"/>
                  </a:cubicBezTo>
                  <a:cubicBezTo>
                    <a:pt x="0" y="7319"/>
                    <a:pt x="2148" y="9430"/>
                    <a:pt x="4794" y="9430"/>
                  </a:cubicBezTo>
                  <a:cubicBezTo>
                    <a:pt x="4930" y="9430"/>
                    <a:pt x="5058" y="9425"/>
                    <a:pt x="5190" y="9416"/>
                  </a:cubicBezTo>
                  <a:cubicBezTo>
                    <a:pt x="2724" y="9217"/>
                    <a:pt x="786" y="7192"/>
                    <a:pt x="786" y="4717"/>
                  </a:cubicBezTo>
                  <a:cubicBezTo>
                    <a:pt x="786" y="2244"/>
                    <a:pt x="2724" y="214"/>
                    <a:pt x="5190" y="19"/>
                  </a:cubicBezTo>
                  <a:cubicBezTo>
                    <a:pt x="5058" y="5"/>
                    <a:pt x="4930" y="1"/>
                    <a:pt x="4794" y="1"/>
                  </a:cubicBezTo>
                  <a:close/>
                </a:path>
              </a:pathLst>
            </a:custGeom>
            <a:solidFill>
              <a:srgbClr val="E2B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59;p31">
              <a:extLst>
                <a:ext uri="{FF2B5EF4-FFF2-40B4-BE49-F238E27FC236}">
                  <a16:creationId xmlns:a16="http://schemas.microsoft.com/office/drawing/2014/main" id="{0EB0BE5B-06A2-FB35-1AEC-3591154CD56F}"/>
                </a:ext>
              </a:extLst>
            </p:cNvPr>
            <p:cNvSpPr/>
            <p:nvPr/>
          </p:nvSpPr>
          <p:spPr>
            <a:xfrm>
              <a:off x="4385917" y="2521282"/>
              <a:ext cx="358957" cy="146157"/>
            </a:xfrm>
            <a:custGeom>
              <a:avLst/>
              <a:gdLst/>
              <a:ahLst/>
              <a:cxnLst/>
              <a:rect l="l" t="t" r="r" b="b"/>
              <a:pathLst>
                <a:path w="10875" h="4428" extrusionOk="0">
                  <a:moveTo>
                    <a:pt x="5440" y="0"/>
                  </a:moveTo>
                  <a:cubicBezTo>
                    <a:pt x="2739" y="0"/>
                    <a:pt x="487" y="1907"/>
                    <a:pt x="1" y="4427"/>
                  </a:cubicBezTo>
                  <a:lnTo>
                    <a:pt x="10875" y="4427"/>
                  </a:lnTo>
                  <a:cubicBezTo>
                    <a:pt x="10389" y="1907"/>
                    <a:pt x="8137" y="0"/>
                    <a:pt x="5440" y="0"/>
                  </a:cubicBezTo>
                  <a:close/>
                </a:path>
              </a:pathLst>
            </a:custGeom>
            <a:solidFill>
              <a:srgbClr val="AB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60;p31">
              <a:extLst>
                <a:ext uri="{FF2B5EF4-FFF2-40B4-BE49-F238E27FC236}">
                  <a16:creationId xmlns:a16="http://schemas.microsoft.com/office/drawing/2014/main" id="{78203F27-FB15-9608-E017-894BFC932618}"/>
                </a:ext>
              </a:extLst>
            </p:cNvPr>
            <p:cNvSpPr/>
            <p:nvPr/>
          </p:nvSpPr>
          <p:spPr>
            <a:xfrm>
              <a:off x="4628394" y="2741545"/>
              <a:ext cx="34064" cy="13104"/>
            </a:xfrm>
            <a:custGeom>
              <a:avLst/>
              <a:gdLst/>
              <a:ahLst/>
              <a:cxnLst/>
              <a:rect l="l" t="t" r="r" b="b"/>
              <a:pathLst>
                <a:path w="1032" h="397" extrusionOk="0">
                  <a:moveTo>
                    <a:pt x="196" y="1"/>
                  </a:moveTo>
                  <a:cubicBezTo>
                    <a:pt x="87" y="1"/>
                    <a:pt x="1" y="88"/>
                    <a:pt x="1" y="197"/>
                  </a:cubicBezTo>
                  <a:cubicBezTo>
                    <a:pt x="1" y="306"/>
                    <a:pt x="87" y="396"/>
                    <a:pt x="196" y="396"/>
                  </a:cubicBezTo>
                  <a:lnTo>
                    <a:pt x="836" y="396"/>
                  </a:lnTo>
                  <a:cubicBezTo>
                    <a:pt x="945" y="396"/>
                    <a:pt x="1031" y="306"/>
                    <a:pt x="1031" y="197"/>
                  </a:cubicBezTo>
                  <a:cubicBezTo>
                    <a:pt x="1031" y="88"/>
                    <a:pt x="945" y="1"/>
                    <a:pt x="836" y="1"/>
                  </a:cubicBezTo>
                  <a:close/>
                </a:path>
              </a:pathLst>
            </a:custGeom>
            <a:solidFill>
              <a:srgbClr val="E98E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61;p31">
              <a:extLst>
                <a:ext uri="{FF2B5EF4-FFF2-40B4-BE49-F238E27FC236}">
                  <a16:creationId xmlns:a16="http://schemas.microsoft.com/office/drawing/2014/main" id="{D67B09F0-A767-7788-C77A-2CBA5DD984B1}"/>
                </a:ext>
              </a:extLst>
            </p:cNvPr>
            <p:cNvSpPr/>
            <p:nvPr/>
          </p:nvSpPr>
          <p:spPr>
            <a:xfrm>
              <a:off x="4468965" y="2741545"/>
              <a:ext cx="34064" cy="13104"/>
            </a:xfrm>
            <a:custGeom>
              <a:avLst/>
              <a:gdLst/>
              <a:ahLst/>
              <a:cxnLst/>
              <a:rect l="l" t="t" r="r" b="b"/>
              <a:pathLst>
                <a:path w="1032" h="397" extrusionOk="0">
                  <a:moveTo>
                    <a:pt x="196" y="1"/>
                  </a:moveTo>
                  <a:cubicBezTo>
                    <a:pt x="87" y="1"/>
                    <a:pt x="1" y="88"/>
                    <a:pt x="1" y="197"/>
                  </a:cubicBezTo>
                  <a:cubicBezTo>
                    <a:pt x="1" y="306"/>
                    <a:pt x="87" y="396"/>
                    <a:pt x="196" y="396"/>
                  </a:cubicBezTo>
                  <a:lnTo>
                    <a:pt x="835" y="396"/>
                  </a:lnTo>
                  <a:cubicBezTo>
                    <a:pt x="944" y="396"/>
                    <a:pt x="1031" y="306"/>
                    <a:pt x="1031" y="197"/>
                  </a:cubicBezTo>
                  <a:cubicBezTo>
                    <a:pt x="1031" y="88"/>
                    <a:pt x="944" y="1"/>
                    <a:pt x="835" y="1"/>
                  </a:cubicBezTo>
                  <a:close/>
                </a:path>
              </a:pathLst>
            </a:custGeom>
            <a:solidFill>
              <a:srgbClr val="E98E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62;p31">
              <a:extLst>
                <a:ext uri="{FF2B5EF4-FFF2-40B4-BE49-F238E27FC236}">
                  <a16:creationId xmlns:a16="http://schemas.microsoft.com/office/drawing/2014/main" id="{8FDDC209-2244-FB0F-909B-05B175E67DF7}"/>
                </a:ext>
              </a:extLst>
            </p:cNvPr>
            <p:cNvSpPr/>
            <p:nvPr/>
          </p:nvSpPr>
          <p:spPr>
            <a:xfrm>
              <a:off x="4418166" y="2507650"/>
              <a:ext cx="343608" cy="255082"/>
            </a:xfrm>
            <a:custGeom>
              <a:avLst/>
              <a:gdLst/>
              <a:ahLst/>
              <a:cxnLst/>
              <a:rect l="l" t="t" r="r" b="b"/>
              <a:pathLst>
                <a:path w="10410" h="7728" extrusionOk="0">
                  <a:moveTo>
                    <a:pt x="4463" y="0"/>
                  </a:moveTo>
                  <a:cubicBezTo>
                    <a:pt x="2874" y="0"/>
                    <a:pt x="1381" y="609"/>
                    <a:pt x="259" y="1712"/>
                  </a:cubicBezTo>
                  <a:lnTo>
                    <a:pt x="255" y="1721"/>
                  </a:lnTo>
                  <a:cubicBezTo>
                    <a:pt x="0" y="1971"/>
                    <a:pt x="119" y="2402"/>
                    <a:pt x="463" y="2489"/>
                  </a:cubicBezTo>
                  <a:cubicBezTo>
                    <a:pt x="1217" y="2680"/>
                    <a:pt x="2479" y="3055"/>
                    <a:pt x="3981" y="3723"/>
                  </a:cubicBezTo>
                  <a:cubicBezTo>
                    <a:pt x="5475" y="4386"/>
                    <a:pt x="8603" y="5316"/>
                    <a:pt x="9048" y="7256"/>
                  </a:cubicBezTo>
                  <a:cubicBezTo>
                    <a:pt x="9112" y="7532"/>
                    <a:pt x="9361" y="7727"/>
                    <a:pt x="9643" y="7727"/>
                  </a:cubicBezTo>
                  <a:cubicBezTo>
                    <a:pt x="9925" y="7727"/>
                    <a:pt x="10170" y="7532"/>
                    <a:pt x="10237" y="7260"/>
                  </a:cubicBezTo>
                  <a:cubicBezTo>
                    <a:pt x="10351" y="6806"/>
                    <a:pt x="10410" y="6338"/>
                    <a:pt x="10410" y="5861"/>
                  </a:cubicBezTo>
                  <a:cubicBezTo>
                    <a:pt x="10410" y="4295"/>
                    <a:pt x="9789" y="2820"/>
                    <a:pt x="8662" y="1712"/>
                  </a:cubicBezTo>
                  <a:cubicBezTo>
                    <a:pt x="7541" y="609"/>
                    <a:pt x="6047" y="0"/>
                    <a:pt x="44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63;p31">
              <a:extLst>
                <a:ext uri="{FF2B5EF4-FFF2-40B4-BE49-F238E27FC236}">
                  <a16:creationId xmlns:a16="http://schemas.microsoft.com/office/drawing/2014/main" id="{36317F19-4F0D-BCBB-5A49-4D430EF9102F}"/>
                </a:ext>
              </a:extLst>
            </p:cNvPr>
            <p:cNvSpPr/>
            <p:nvPr/>
          </p:nvSpPr>
          <p:spPr>
            <a:xfrm>
              <a:off x="4638891" y="2703354"/>
              <a:ext cx="13071" cy="28518"/>
            </a:xfrm>
            <a:custGeom>
              <a:avLst/>
              <a:gdLst/>
              <a:ahLst/>
              <a:cxnLst/>
              <a:rect l="l" t="t" r="r" b="b"/>
              <a:pathLst>
                <a:path w="396" h="864" extrusionOk="0">
                  <a:moveTo>
                    <a:pt x="196" y="1"/>
                  </a:moveTo>
                  <a:cubicBezTo>
                    <a:pt x="87" y="1"/>
                    <a:pt x="1" y="87"/>
                    <a:pt x="1" y="196"/>
                  </a:cubicBezTo>
                  <a:lnTo>
                    <a:pt x="1" y="663"/>
                  </a:lnTo>
                  <a:cubicBezTo>
                    <a:pt x="1" y="772"/>
                    <a:pt x="87" y="864"/>
                    <a:pt x="196" y="864"/>
                  </a:cubicBezTo>
                  <a:cubicBezTo>
                    <a:pt x="305" y="864"/>
                    <a:pt x="395" y="772"/>
                    <a:pt x="395" y="663"/>
                  </a:cubicBezTo>
                  <a:lnTo>
                    <a:pt x="395" y="196"/>
                  </a:lnTo>
                  <a:cubicBezTo>
                    <a:pt x="395" y="87"/>
                    <a:pt x="305" y="1"/>
                    <a:pt x="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64;p31">
              <a:extLst>
                <a:ext uri="{FF2B5EF4-FFF2-40B4-BE49-F238E27FC236}">
                  <a16:creationId xmlns:a16="http://schemas.microsoft.com/office/drawing/2014/main" id="{B73D03B1-41B7-F976-8ACE-5C77DA45F9B1}"/>
                </a:ext>
              </a:extLst>
            </p:cNvPr>
            <p:cNvSpPr/>
            <p:nvPr/>
          </p:nvSpPr>
          <p:spPr>
            <a:xfrm>
              <a:off x="4479429" y="2703354"/>
              <a:ext cx="13104" cy="28518"/>
            </a:xfrm>
            <a:custGeom>
              <a:avLst/>
              <a:gdLst/>
              <a:ahLst/>
              <a:cxnLst/>
              <a:rect l="l" t="t" r="r" b="b"/>
              <a:pathLst>
                <a:path w="397" h="864" extrusionOk="0">
                  <a:moveTo>
                    <a:pt x="201" y="1"/>
                  </a:moveTo>
                  <a:cubicBezTo>
                    <a:pt x="92" y="1"/>
                    <a:pt x="1" y="87"/>
                    <a:pt x="1" y="196"/>
                  </a:cubicBezTo>
                  <a:lnTo>
                    <a:pt x="1" y="663"/>
                  </a:lnTo>
                  <a:cubicBezTo>
                    <a:pt x="1" y="772"/>
                    <a:pt x="92" y="864"/>
                    <a:pt x="201" y="864"/>
                  </a:cubicBezTo>
                  <a:cubicBezTo>
                    <a:pt x="310" y="864"/>
                    <a:pt x="396" y="772"/>
                    <a:pt x="396" y="663"/>
                  </a:cubicBezTo>
                  <a:lnTo>
                    <a:pt x="396" y="196"/>
                  </a:lnTo>
                  <a:cubicBezTo>
                    <a:pt x="396" y="87"/>
                    <a:pt x="310" y="1"/>
                    <a:pt x="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65;p31">
              <a:extLst>
                <a:ext uri="{FF2B5EF4-FFF2-40B4-BE49-F238E27FC236}">
                  <a16:creationId xmlns:a16="http://schemas.microsoft.com/office/drawing/2014/main" id="{06310632-0DCA-029C-C58B-2FA99F7FAB55}"/>
                </a:ext>
              </a:extLst>
            </p:cNvPr>
            <p:cNvSpPr/>
            <p:nvPr/>
          </p:nvSpPr>
          <p:spPr>
            <a:xfrm>
              <a:off x="4544158" y="2734415"/>
              <a:ext cx="43042" cy="19342"/>
            </a:xfrm>
            <a:custGeom>
              <a:avLst/>
              <a:gdLst/>
              <a:ahLst/>
              <a:cxnLst/>
              <a:rect l="l" t="t" r="r" b="b"/>
              <a:pathLst>
                <a:path w="1304" h="586" extrusionOk="0">
                  <a:moveTo>
                    <a:pt x="221" y="0"/>
                  </a:moveTo>
                  <a:cubicBezTo>
                    <a:pt x="175" y="0"/>
                    <a:pt x="130" y="16"/>
                    <a:pt x="92" y="49"/>
                  </a:cubicBezTo>
                  <a:cubicBezTo>
                    <a:pt x="11" y="118"/>
                    <a:pt x="1" y="244"/>
                    <a:pt x="74" y="326"/>
                  </a:cubicBezTo>
                  <a:cubicBezTo>
                    <a:pt x="214" y="489"/>
                    <a:pt x="428" y="585"/>
                    <a:pt x="650" y="585"/>
                  </a:cubicBezTo>
                  <a:cubicBezTo>
                    <a:pt x="878" y="585"/>
                    <a:pt x="1090" y="489"/>
                    <a:pt x="1232" y="326"/>
                  </a:cubicBezTo>
                  <a:cubicBezTo>
                    <a:pt x="1304" y="244"/>
                    <a:pt x="1295" y="118"/>
                    <a:pt x="1214" y="49"/>
                  </a:cubicBezTo>
                  <a:cubicBezTo>
                    <a:pt x="1176" y="16"/>
                    <a:pt x="1130" y="0"/>
                    <a:pt x="1085" y="0"/>
                  </a:cubicBezTo>
                  <a:cubicBezTo>
                    <a:pt x="1030" y="0"/>
                    <a:pt x="976" y="23"/>
                    <a:pt x="937" y="67"/>
                  </a:cubicBezTo>
                  <a:cubicBezTo>
                    <a:pt x="868" y="145"/>
                    <a:pt x="764" y="190"/>
                    <a:pt x="650" y="190"/>
                  </a:cubicBezTo>
                  <a:cubicBezTo>
                    <a:pt x="541" y="190"/>
                    <a:pt x="437" y="145"/>
                    <a:pt x="369" y="67"/>
                  </a:cubicBezTo>
                  <a:cubicBezTo>
                    <a:pt x="329" y="23"/>
                    <a:pt x="275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66;p31">
              <a:extLst>
                <a:ext uri="{FF2B5EF4-FFF2-40B4-BE49-F238E27FC236}">
                  <a16:creationId xmlns:a16="http://schemas.microsoft.com/office/drawing/2014/main" id="{3FD9AAC6-E434-5A33-5A1A-75E187A55C0A}"/>
                </a:ext>
              </a:extLst>
            </p:cNvPr>
            <p:cNvSpPr/>
            <p:nvPr/>
          </p:nvSpPr>
          <p:spPr>
            <a:xfrm>
              <a:off x="4379348" y="2501213"/>
              <a:ext cx="388894" cy="443126"/>
            </a:xfrm>
            <a:custGeom>
              <a:avLst/>
              <a:gdLst/>
              <a:ahLst/>
              <a:cxnLst/>
              <a:rect l="l" t="t" r="r" b="b"/>
              <a:pathLst>
                <a:path w="11782" h="13425" extrusionOk="0">
                  <a:moveTo>
                    <a:pt x="9842" y="759"/>
                  </a:moveTo>
                  <a:cubicBezTo>
                    <a:pt x="9947" y="759"/>
                    <a:pt x="10079" y="859"/>
                    <a:pt x="10133" y="981"/>
                  </a:cubicBezTo>
                  <a:cubicBezTo>
                    <a:pt x="10179" y="1094"/>
                    <a:pt x="10125" y="1149"/>
                    <a:pt x="10102" y="1167"/>
                  </a:cubicBezTo>
                  <a:cubicBezTo>
                    <a:pt x="9961" y="1312"/>
                    <a:pt x="9798" y="1421"/>
                    <a:pt x="9657" y="1476"/>
                  </a:cubicBezTo>
                  <a:cubicBezTo>
                    <a:pt x="9580" y="1408"/>
                    <a:pt x="9502" y="1344"/>
                    <a:pt x="9421" y="1285"/>
                  </a:cubicBezTo>
                  <a:cubicBezTo>
                    <a:pt x="9471" y="1136"/>
                    <a:pt x="9584" y="954"/>
                    <a:pt x="9739" y="804"/>
                  </a:cubicBezTo>
                  <a:cubicBezTo>
                    <a:pt x="9770" y="772"/>
                    <a:pt x="9802" y="759"/>
                    <a:pt x="9842" y="759"/>
                  </a:cubicBezTo>
                  <a:close/>
                  <a:moveTo>
                    <a:pt x="10278" y="7914"/>
                  </a:moveTo>
                  <a:cubicBezTo>
                    <a:pt x="10414" y="8031"/>
                    <a:pt x="10588" y="8109"/>
                    <a:pt x="10778" y="8117"/>
                  </a:cubicBezTo>
                  <a:cubicBezTo>
                    <a:pt x="10778" y="8117"/>
                    <a:pt x="10846" y="8117"/>
                    <a:pt x="10877" y="8113"/>
                  </a:cubicBezTo>
                  <a:lnTo>
                    <a:pt x="10877" y="8335"/>
                  </a:lnTo>
                  <a:cubicBezTo>
                    <a:pt x="10877" y="9021"/>
                    <a:pt x="10320" y="9580"/>
                    <a:pt x="9634" y="9580"/>
                  </a:cubicBezTo>
                  <a:lnTo>
                    <a:pt x="9153" y="9580"/>
                  </a:lnTo>
                  <a:cubicBezTo>
                    <a:pt x="9643" y="9107"/>
                    <a:pt x="10024" y="8540"/>
                    <a:pt x="10278" y="7914"/>
                  </a:cubicBezTo>
                  <a:close/>
                  <a:moveTo>
                    <a:pt x="7709" y="5230"/>
                  </a:moveTo>
                  <a:cubicBezTo>
                    <a:pt x="7827" y="5293"/>
                    <a:pt x="8077" y="5425"/>
                    <a:pt x="8082" y="5430"/>
                  </a:cubicBezTo>
                  <a:cubicBezTo>
                    <a:pt x="9167" y="6039"/>
                    <a:pt x="9798" y="6678"/>
                    <a:pt x="10001" y="7386"/>
                  </a:cubicBezTo>
                  <a:cubicBezTo>
                    <a:pt x="10011" y="7409"/>
                    <a:pt x="10024" y="7464"/>
                    <a:pt x="10024" y="7468"/>
                  </a:cubicBezTo>
                  <a:cubicBezTo>
                    <a:pt x="10024" y="7472"/>
                    <a:pt x="10001" y="7532"/>
                    <a:pt x="9993" y="7560"/>
                  </a:cubicBezTo>
                  <a:cubicBezTo>
                    <a:pt x="9643" y="8558"/>
                    <a:pt x="8926" y="9416"/>
                    <a:pt x="8009" y="9957"/>
                  </a:cubicBezTo>
                  <a:cubicBezTo>
                    <a:pt x="7296" y="10374"/>
                    <a:pt x="6475" y="10601"/>
                    <a:pt x="5643" y="10601"/>
                  </a:cubicBezTo>
                  <a:cubicBezTo>
                    <a:pt x="3433" y="10601"/>
                    <a:pt x="1444" y="8971"/>
                    <a:pt x="1099" y="6774"/>
                  </a:cubicBezTo>
                  <a:lnTo>
                    <a:pt x="1099" y="6770"/>
                  </a:lnTo>
                  <a:cubicBezTo>
                    <a:pt x="1017" y="6261"/>
                    <a:pt x="1031" y="5735"/>
                    <a:pt x="1126" y="5230"/>
                  </a:cubicBezTo>
                  <a:close/>
                  <a:moveTo>
                    <a:pt x="3351" y="10447"/>
                  </a:moveTo>
                  <a:lnTo>
                    <a:pt x="3351" y="10447"/>
                  </a:lnTo>
                  <a:cubicBezTo>
                    <a:pt x="3610" y="10578"/>
                    <a:pt x="3877" y="10682"/>
                    <a:pt x="4155" y="10768"/>
                  </a:cubicBezTo>
                  <a:cubicBezTo>
                    <a:pt x="4637" y="10917"/>
                    <a:pt x="5145" y="10994"/>
                    <a:pt x="5652" y="10994"/>
                  </a:cubicBezTo>
                  <a:cubicBezTo>
                    <a:pt x="5704" y="10994"/>
                    <a:pt x="5755" y="10993"/>
                    <a:pt x="5807" y="10992"/>
                  </a:cubicBezTo>
                  <a:cubicBezTo>
                    <a:pt x="6552" y="10969"/>
                    <a:pt x="7269" y="10787"/>
                    <a:pt x="7923" y="10456"/>
                  </a:cubicBezTo>
                  <a:lnTo>
                    <a:pt x="7923" y="10456"/>
                  </a:lnTo>
                  <a:cubicBezTo>
                    <a:pt x="7904" y="10610"/>
                    <a:pt x="7845" y="10801"/>
                    <a:pt x="7700" y="10982"/>
                  </a:cubicBezTo>
                  <a:cubicBezTo>
                    <a:pt x="7223" y="11564"/>
                    <a:pt x="6324" y="11618"/>
                    <a:pt x="5639" y="11618"/>
                  </a:cubicBezTo>
                  <a:cubicBezTo>
                    <a:pt x="4990" y="11618"/>
                    <a:pt x="4231" y="11568"/>
                    <a:pt x="3719" y="11128"/>
                  </a:cubicBezTo>
                  <a:cubicBezTo>
                    <a:pt x="3514" y="10955"/>
                    <a:pt x="3378" y="10714"/>
                    <a:pt x="3351" y="10447"/>
                  </a:cubicBezTo>
                  <a:close/>
                  <a:moveTo>
                    <a:pt x="3269" y="11231"/>
                  </a:moveTo>
                  <a:cubicBezTo>
                    <a:pt x="3260" y="11246"/>
                    <a:pt x="3419" y="11390"/>
                    <a:pt x="3433" y="11400"/>
                  </a:cubicBezTo>
                  <a:cubicBezTo>
                    <a:pt x="3437" y="11405"/>
                    <a:pt x="3659" y="11581"/>
                    <a:pt x="3782" y="11645"/>
                  </a:cubicBezTo>
                  <a:lnTo>
                    <a:pt x="3778" y="11650"/>
                  </a:lnTo>
                  <a:cubicBezTo>
                    <a:pt x="3628" y="11863"/>
                    <a:pt x="3523" y="12099"/>
                    <a:pt x="3437" y="12344"/>
                  </a:cubicBezTo>
                  <a:cubicBezTo>
                    <a:pt x="3422" y="12394"/>
                    <a:pt x="3373" y="12429"/>
                    <a:pt x="3319" y="12429"/>
                  </a:cubicBezTo>
                  <a:cubicBezTo>
                    <a:pt x="3310" y="12429"/>
                    <a:pt x="3301" y="12428"/>
                    <a:pt x="3292" y="12425"/>
                  </a:cubicBezTo>
                  <a:cubicBezTo>
                    <a:pt x="3124" y="12390"/>
                    <a:pt x="2961" y="12312"/>
                    <a:pt x="2833" y="12203"/>
                  </a:cubicBezTo>
                  <a:cubicBezTo>
                    <a:pt x="2788" y="12167"/>
                    <a:pt x="2774" y="12108"/>
                    <a:pt x="2797" y="12058"/>
                  </a:cubicBezTo>
                  <a:cubicBezTo>
                    <a:pt x="2934" y="11736"/>
                    <a:pt x="3120" y="11445"/>
                    <a:pt x="3269" y="11231"/>
                  </a:cubicBezTo>
                  <a:close/>
                  <a:moveTo>
                    <a:pt x="7604" y="11581"/>
                  </a:moveTo>
                  <a:cubicBezTo>
                    <a:pt x="7868" y="12013"/>
                    <a:pt x="8027" y="12517"/>
                    <a:pt x="8059" y="13029"/>
                  </a:cubicBezTo>
                  <a:lnTo>
                    <a:pt x="3229" y="13029"/>
                  </a:lnTo>
                  <a:cubicBezTo>
                    <a:pt x="3233" y="12962"/>
                    <a:pt x="3242" y="12889"/>
                    <a:pt x="3251" y="12817"/>
                  </a:cubicBezTo>
                  <a:cubicBezTo>
                    <a:pt x="3256" y="12821"/>
                    <a:pt x="3301" y="12821"/>
                    <a:pt x="3319" y="12821"/>
                  </a:cubicBezTo>
                  <a:cubicBezTo>
                    <a:pt x="3451" y="12821"/>
                    <a:pt x="3573" y="12771"/>
                    <a:pt x="3669" y="12689"/>
                  </a:cubicBezTo>
                  <a:cubicBezTo>
                    <a:pt x="3791" y="12576"/>
                    <a:pt x="3828" y="12412"/>
                    <a:pt x="3891" y="12266"/>
                  </a:cubicBezTo>
                  <a:cubicBezTo>
                    <a:pt x="3927" y="12180"/>
                    <a:pt x="4105" y="11868"/>
                    <a:pt x="4155" y="11809"/>
                  </a:cubicBezTo>
                  <a:cubicBezTo>
                    <a:pt x="4554" y="11945"/>
                    <a:pt x="5048" y="12013"/>
                    <a:pt x="5639" y="12013"/>
                  </a:cubicBezTo>
                  <a:cubicBezTo>
                    <a:pt x="5794" y="12013"/>
                    <a:pt x="5947" y="11994"/>
                    <a:pt x="6102" y="11994"/>
                  </a:cubicBezTo>
                  <a:cubicBezTo>
                    <a:pt x="6733" y="11954"/>
                    <a:pt x="7233" y="11813"/>
                    <a:pt x="7604" y="11581"/>
                  </a:cubicBezTo>
                  <a:close/>
                  <a:moveTo>
                    <a:pt x="5639" y="0"/>
                  </a:moveTo>
                  <a:cubicBezTo>
                    <a:pt x="4000" y="0"/>
                    <a:pt x="2456" y="627"/>
                    <a:pt x="1299" y="1766"/>
                  </a:cubicBezTo>
                  <a:lnTo>
                    <a:pt x="1289" y="1775"/>
                  </a:lnTo>
                  <a:cubicBezTo>
                    <a:pt x="1094" y="1970"/>
                    <a:pt x="1044" y="2280"/>
                    <a:pt x="1163" y="2529"/>
                  </a:cubicBezTo>
                  <a:cubicBezTo>
                    <a:pt x="859" y="2902"/>
                    <a:pt x="608" y="3319"/>
                    <a:pt x="418" y="3768"/>
                  </a:cubicBezTo>
                  <a:cubicBezTo>
                    <a:pt x="377" y="3868"/>
                    <a:pt x="423" y="3982"/>
                    <a:pt x="522" y="4027"/>
                  </a:cubicBezTo>
                  <a:cubicBezTo>
                    <a:pt x="548" y="4037"/>
                    <a:pt x="575" y="4042"/>
                    <a:pt x="601" y="4042"/>
                  </a:cubicBezTo>
                  <a:cubicBezTo>
                    <a:pt x="679" y="4042"/>
                    <a:pt x="751" y="3998"/>
                    <a:pt x="782" y="3923"/>
                  </a:cubicBezTo>
                  <a:cubicBezTo>
                    <a:pt x="954" y="3523"/>
                    <a:pt x="1172" y="3151"/>
                    <a:pt x="1440" y="2815"/>
                  </a:cubicBezTo>
                  <a:cubicBezTo>
                    <a:pt x="1490" y="2842"/>
                    <a:pt x="1540" y="2860"/>
                    <a:pt x="1595" y="2875"/>
                  </a:cubicBezTo>
                  <a:cubicBezTo>
                    <a:pt x="3292" y="3310"/>
                    <a:pt x="4890" y="4013"/>
                    <a:pt x="6502" y="4685"/>
                  </a:cubicBezTo>
                  <a:cubicBezTo>
                    <a:pt x="6624" y="4735"/>
                    <a:pt x="6747" y="4786"/>
                    <a:pt x="6865" y="4840"/>
                  </a:cubicBezTo>
                  <a:lnTo>
                    <a:pt x="968" y="4840"/>
                  </a:lnTo>
                  <a:cubicBezTo>
                    <a:pt x="876" y="4840"/>
                    <a:pt x="795" y="4903"/>
                    <a:pt x="777" y="4989"/>
                  </a:cubicBezTo>
                  <a:cubicBezTo>
                    <a:pt x="677" y="5430"/>
                    <a:pt x="636" y="5884"/>
                    <a:pt x="659" y="6334"/>
                  </a:cubicBezTo>
                  <a:cubicBezTo>
                    <a:pt x="723" y="7568"/>
                    <a:pt x="1249" y="8717"/>
                    <a:pt x="2139" y="9580"/>
                  </a:cubicBezTo>
                  <a:lnTo>
                    <a:pt x="1639" y="9580"/>
                  </a:lnTo>
                  <a:cubicBezTo>
                    <a:pt x="954" y="9580"/>
                    <a:pt x="396" y="9021"/>
                    <a:pt x="396" y="8335"/>
                  </a:cubicBezTo>
                  <a:lnTo>
                    <a:pt x="396" y="5844"/>
                  </a:lnTo>
                  <a:cubicBezTo>
                    <a:pt x="396" y="5439"/>
                    <a:pt x="445" y="5031"/>
                    <a:pt x="545" y="4635"/>
                  </a:cubicBezTo>
                  <a:cubicBezTo>
                    <a:pt x="568" y="4531"/>
                    <a:pt x="505" y="4427"/>
                    <a:pt x="400" y="4400"/>
                  </a:cubicBezTo>
                  <a:cubicBezTo>
                    <a:pt x="384" y="4396"/>
                    <a:pt x="367" y="4394"/>
                    <a:pt x="351" y="4394"/>
                  </a:cubicBezTo>
                  <a:cubicBezTo>
                    <a:pt x="264" y="4394"/>
                    <a:pt x="183" y="4452"/>
                    <a:pt x="164" y="4540"/>
                  </a:cubicBezTo>
                  <a:cubicBezTo>
                    <a:pt x="55" y="4966"/>
                    <a:pt x="1" y="5408"/>
                    <a:pt x="1" y="5844"/>
                  </a:cubicBezTo>
                  <a:lnTo>
                    <a:pt x="1" y="8335"/>
                  </a:lnTo>
                  <a:cubicBezTo>
                    <a:pt x="1" y="9239"/>
                    <a:pt x="736" y="9974"/>
                    <a:pt x="1639" y="9974"/>
                  </a:cubicBezTo>
                  <a:lnTo>
                    <a:pt x="2602" y="9974"/>
                  </a:lnTo>
                  <a:cubicBezTo>
                    <a:pt x="2716" y="10060"/>
                    <a:pt x="2833" y="10142"/>
                    <a:pt x="2956" y="10219"/>
                  </a:cubicBezTo>
                  <a:cubicBezTo>
                    <a:pt x="2947" y="10365"/>
                    <a:pt x="2951" y="10605"/>
                    <a:pt x="3051" y="10864"/>
                  </a:cubicBezTo>
                  <a:cubicBezTo>
                    <a:pt x="2875" y="11095"/>
                    <a:pt x="2615" y="11477"/>
                    <a:pt x="2433" y="11904"/>
                  </a:cubicBezTo>
                  <a:cubicBezTo>
                    <a:pt x="2347" y="12117"/>
                    <a:pt x="2402" y="12358"/>
                    <a:pt x="2579" y="12507"/>
                  </a:cubicBezTo>
                  <a:cubicBezTo>
                    <a:pt x="2647" y="12566"/>
                    <a:pt x="2747" y="12635"/>
                    <a:pt x="2869" y="12694"/>
                  </a:cubicBezTo>
                  <a:cubicBezTo>
                    <a:pt x="2842" y="12871"/>
                    <a:pt x="2829" y="13052"/>
                    <a:pt x="2829" y="13230"/>
                  </a:cubicBezTo>
                  <a:cubicBezTo>
                    <a:pt x="2829" y="13334"/>
                    <a:pt x="2919" y="13425"/>
                    <a:pt x="3028" y="13425"/>
                  </a:cubicBezTo>
                  <a:lnTo>
                    <a:pt x="8263" y="13425"/>
                  </a:lnTo>
                  <a:cubicBezTo>
                    <a:pt x="8371" y="13425"/>
                    <a:pt x="8463" y="13334"/>
                    <a:pt x="8463" y="13230"/>
                  </a:cubicBezTo>
                  <a:cubicBezTo>
                    <a:pt x="8463" y="12557"/>
                    <a:pt x="8268" y="11895"/>
                    <a:pt x="7914" y="11332"/>
                  </a:cubicBezTo>
                  <a:cubicBezTo>
                    <a:pt x="7945" y="11300"/>
                    <a:pt x="7973" y="11268"/>
                    <a:pt x="8004" y="11231"/>
                  </a:cubicBezTo>
                  <a:cubicBezTo>
                    <a:pt x="8308" y="10855"/>
                    <a:pt x="8331" y="10451"/>
                    <a:pt x="8317" y="10233"/>
                  </a:cubicBezTo>
                  <a:cubicBezTo>
                    <a:pt x="8426" y="10165"/>
                    <a:pt x="8531" y="10093"/>
                    <a:pt x="8635" y="10015"/>
                  </a:cubicBezTo>
                  <a:cubicBezTo>
                    <a:pt x="8654" y="10001"/>
                    <a:pt x="8677" y="9988"/>
                    <a:pt x="8694" y="9974"/>
                  </a:cubicBezTo>
                  <a:lnTo>
                    <a:pt x="9634" y="9974"/>
                  </a:lnTo>
                  <a:cubicBezTo>
                    <a:pt x="10537" y="9974"/>
                    <a:pt x="11273" y="9239"/>
                    <a:pt x="11273" y="8335"/>
                  </a:cubicBezTo>
                  <a:lnTo>
                    <a:pt x="11273" y="7981"/>
                  </a:lnTo>
                  <a:cubicBezTo>
                    <a:pt x="11436" y="7872"/>
                    <a:pt x="11554" y="7704"/>
                    <a:pt x="11604" y="7505"/>
                  </a:cubicBezTo>
                  <a:cubicBezTo>
                    <a:pt x="11722" y="7032"/>
                    <a:pt x="11782" y="6546"/>
                    <a:pt x="11782" y="6056"/>
                  </a:cubicBezTo>
                  <a:cubicBezTo>
                    <a:pt x="11782" y="5353"/>
                    <a:pt x="11663" y="4667"/>
                    <a:pt x="11428" y="4013"/>
                  </a:cubicBezTo>
                  <a:cubicBezTo>
                    <a:pt x="11398" y="3935"/>
                    <a:pt x="11321" y="3884"/>
                    <a:pt x="11239" y="3884"/>
                  </a:cubicBezTo>
                  <a:cubicBezTo>
                    <a:pt x="11217" y="3884"/>
                    <a:pt x="11195" y="3888"/>
                    <a:pt x="11173" y="3895"/>
                  </a:cubicBezTo>
                  <a:cubicBezTo>
                    <a:pt x="11074" y="3937"/>
                    <a:pt x="11019" y="4046"/>
                    <a:pt x="11055" y="4149"/>
                  </a:cubicBezTo>
                  <a:cubicBezTo>
                    <a:pt x="11277" y="4758"/>
                    <a:pt x="11386" y="5398"/>
                    <a:pt x="11386" y="6056"/>
                  </a:cubicBezTo>
                  <a:cubicBezTo>
                    <a:pt x="11386" y="6515"/>
                    <a:pt x="11332" y="6969"/>
                    <a:pt x="11223" y="7409"/>
                  </a:cubicBezTo>
                  <a:cubicBezTo>
                    <a:pt x="11175" y="7604"/>
                    <a:pt x="10995" y="7720"/>
                    <a:pt x="10812" y="7720"/>
                  </a:cubicBezTo>
                  <a:cubicBezTo>
                    <a:pt x="10713" y="7720"/>
                    <a:pt x="10614" y="7687"/>
                    <a:pt x="10533" y="7614"/>
                  </a:cubicBezTo>
                  <a:lnTo>
                    <a:pt x="10533" y="7609"/>
                  </a:lnTo>
                  <a:cubicBezTo>
                    <a:pt x="10442" y="7527"/>
                    <a:pt x="10420" y="7409"/>
                    <a:pt x="10387" y="7296"/>
                  </a:cubicBezTo>
                  <a:cubicBezTo>
                    <a:pt x="10224" y="6724"/>
                    <a:pt x="9842" y="6202"/>
                    <a:pt x="9226" y="5712"/>
                  </a:cubicBezTo>
                  <a:lnTo>
                    <a:pt x="9216" y="5707"/>
                  </a:lnTo>
                  <a:cubicBezTo>
                    <a:pt x="8277" y="4962"/>
                    <a:pt x="7141" y="4513"/>
                    <a:pt x="6039" y="4073"/>
                  </a:cubicBezTo>
                  <a:cubicBezTo>
                    <a:pt x="4599" y="3491"/>
                    <a:pt x="3196" y="2879"/>
                    <a:pt x="1689" y="2493"/>
                  </a:cubicBezTo>
                  <a:cubicBezTo>
                    <a:pt x="1499" y="2443"/>
                    <a:pt x="1426" y="2194"/>
                    <a:pt x="1567" y="2052"/>
                  </a:cubicBezTo>
                  <a:lnTo>
                    <a:pt x="1572" y="2048"/>
                  </a:lnTo>
                  <a:cubicBezTo>
                    <a:pt x="2661" y="981"/>
                    <a:pt x="4100" y="396"/>
                    <a:pt x="5639" y="396"/>
                  </a:cubicBezTo>
                  <a:cubicBezTo>
                    <a:pt x="7732" y="396"/>
                    <a:pt x="9725" y="1557"/>
                    <a:pt x="10724" y="3405"/>
                  </a:cubicBezTo>
                  <a:cubicBezTo>
                    <a:pt x="10759" y="3472"/>
                    <a:pt x="10826" y="3509"/>
                    <a:pt x="10896" y="3509"/>
                  </a:cubicBezTo>
                  <a:cubicBezTo>
                    <a:pt x="10926" y="3509"/>
                    <a:pt x="10957" y="3502"/>
                    <a:pt x="10986" y="3487"/>
                  </a:cubicBezTo>
                  <a:cubicBezTo>
                    <a:pt x="11087" y="3432"/>
                    <a:pt x="11118" y="3315"/>
                    <a:pt x="11068" y="3219"/>
                  </a:cubicBezTo>
                  <a:cubicBezTo>
                    <a:pt x="10783" y="2688"/>
                    <a:pt x="10414" y="2198"/>
                    <a:pt x="9974" y="1766"/>
                  </a:cubicBezTo>
                  <a:lnTo>
                    <a:pt x="9970" y="1762"/>
                  </a:lnTo>
                  <a:cubicBezTo>
                    <a:pt x="10110" y="1685"/>
                    <a:pt x="10251" y="1576"/>
                    <a:pt x="10383" y="1448"/>
                  </a:cubicBezTo>
                  <a:cubicBezTo>
                    <a:pt x="10805" y="1023"/>
                    <a:pt x="10320" y="366"/>
                    <a:pt x="9835" y="366"/>
                  </a:cubicBezTo>
                  <a:cubicBezTo>
                    <a:pt x="9704" y="366"/>
                    <a:pt x="9574" y="414"/>
                    <a:pt x="9461" y="527"/>
                  </a:cubicBezTo>
                  <a:cubicBezTo>
                    <a:pt x="9298" y="686"/>
                    <a:pt x="9171" y="868"/>
                    <a:pt x="9094" y="1050"/>
                  </a:cubicBezTo>
                  <a:cubicBezTo>
                    <a:pt x="8082" y="369"/>
                    <a:pt x="6888" y="0"/>
                    <a:pt x="5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Oval Callout 3">
            <a:extLst>
              <a:ext uri="{FF2B5EF4-FFF2-40B4-BE49-F238E27FC236}">
                <a16:creationId xmlns:a16="http://schemas.microsoft.com/office/drawing/2014/main" id="{106DB6E6-88AA-4C06-E71A-7484635CEB92}"/>
              </a:ext>
            </a:extLst>
          </p:cNvPr>
          <p:cNvSpPr/>
          <p:nvPr/>
        </p:nvSpPr>
        <p:spPr>
          <a:xfrm>
            <a:off x="5028680" y="1491445"/>
            <a:ext cx="4008327" cy="1490997"/>
          </a:xfrm>
          <a:prstGeom prst="wedgeEllipseCallout">
            <a:avLst>
              <a:gd name="adj1" fmla="val -54977"/>
              <a:gd name="adj2" fmla="val 30379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5AB9444-7B8A-B14E-5E90-192F43EF15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039" flipH="1">
            <a:off x="5996676" y="3116063"/>
            <a:ext cx="898798" cy="71615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F97FF8F-7FD7-C51B-764D-259D88A17810}"/>
              </a:ext>
            </a:extLst>
          </p:cNvPr>
          <p:cNvSpPr/>
          <p:nvPr/>
        </p:nvSpPr>
        <p:spPr>
          <a:xfrm>
            <a:off x="2622481" y="4222471"/>
            <a:ext cx="6947038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Bài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hát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nói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về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sự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đoàn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kết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của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các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thành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viên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trong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lớp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học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, c</a:t>
            </a:r>
            <a:r>
              <a:rPr lang="vi-VN" sz="2000" dirty="0">
                <a:solidFill>
                  <a:schemeClr val="accent6">
                    <a:lumMod val="75000"/>
                  </a:schemeClr>
                </a:solidFill>
              </a:rPr>
              <a:t>ác thành viên trong lớp sống như một nhà.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75AFB0-E3A7-FD61-8800-1FEE7CCED9F4}"/>
              </a:ext>
            </a:extLst>
          </p:cNvPr>
          <p:cNvSpPr/>
          <p:nvPr/>
        </p:nvSpPr>
        <p:spPr>
          <a:xfrm>
            <a:off x="5854147" y="1819509"/>
            <a:ext cx="2238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hát</a:t>
            </a:r>
            <a:r>
              <a:rPr lang="en-US" sz="2400" dirty="0"/>
              <a:t> </a:t>
            </a:r>
            <a:r>
              <a:rPr lang="en-US" sz="2400" dirty="0" err="1"/>
              <a:t>nói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nội</a:t>
            </a:r>
            <a:r>
              <a:rPr lang="en-US" sz="2400" dirty="0"/>
              <a:t> dung </a:t>
            </a:r>
            <a:r>
              <a:rPr lang="en-US" sz="2400" dirty="0" err="1"/>
              <a:t>gì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32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9123" y="30313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line&#10;&#10;Description automatically generated">
            <a:extLst>
              <a:ext uri="{FF2B5EF4-FFF2-40B4-BE49-F238E27FC236}">
                <a16:creationId xmlns:a16="http://schemas.microsoft.com/office/drawing/2014/main" id="{1D10A792-C2DB-C5F4-5521-9EC8548A6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943" y="1536053"/>
            <a:ext cx="10741308" cy="506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9123" y="30313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73;p32">
            <a:extLst>
              <a:ext uri="{FF2B5EF4-FFF2-40B4-BE49-F238E27FC236}">
                <a16:creationId xmlns:a16="http://schemas.microsoft.com/office/drawing/2014/main" id="{F9DCE294-2645-1B47-6306-DA4B9407EEE1}"/>
              </a:ext>
            </a:extLst>
          </p:cNvPr>
          <p:cNvSpPr txBox="1">
            <a:spLocks/>
          </p:cNvSpPr>
          <p:nvPr/>
        </p:nvSpPr>
        <p:spPr>
          <a:xfrm>
            <a:off x="539274" y="1601987"/>
            <a:ext cx="5028147" cy="55578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600" b="1" dirty="0">
                <a:solidFill>
                  <a:srgbClr val="FF0000"/>
                </a:solidFill>
              </a:rPr>
              <a:t>01. </a:t>
            </a:r>
            <a:r>
              <a:rPr lang="en-US" sz="2600" b="1" dirty="0">
                <a:solidFill>
                  <a:srgbClr val="FF0000"/>
                </a:solidFill>
              </a:rPr>
              <a:t>Quan </a:t>
            </a:r>
            <a:r>
              <a:rPr lang="en-US" sz="2600" b="1" dirty="0" err="1">
                <a:solidFill>
                  <a:srgbClr val="FF0000"/>
                </a:solidFill>
              </a:rPr>
              <a:t>sát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lớp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học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B47A26-45B6-3A21-40FE-045958775B0C}"/>
              </a:ext>
            </a:extLst>
          </p:cNvPr>
          <p:cNvSpPr/>
          <p:nvPr/>
        </p:nvSpPr>
        <p:spPr>
          <a:xfrm>
            <a:off x="949705" y="2059731"/>
            <a:ext cx="1064187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hãy</a:t>
            </a:r>
            <a:r>
              <a:rPr lang="en-US" sz="2400" dirty="0"/>
              <a:t> </a:t>
            </a:r>
            <a:r>
              <a:rPr lang="en-US" sz="2400" dirty="0" err="1"/>
              <a:t>quan</a:t>
            </a:r>
            <a:r>
              <a:rPr lang="en-US" sz="2400" dirty="0"/>
              <a:t> </a:t>
            </a:r>
            <a:r>
              <a:rPr lang="en-US" sz="2400" dirty="0" err="1"/>
              <a:t>sát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khu</a:t>
            </a:r>
            <a:r>
              <a:rPr lang="en-US" sz="2400" dirty="0"/>
              <a:t> </a:t>
            </a:r>
            <a:r>
              <a:rPr lang="en-US" sz="2400" dirty="0" err="1"/>
              <a:t>vực</a:t>
            </a:r>
            <a:r>
              <a:rPr lang="en-US" sz="2400" dirty="0"/>
              <a:t> </a:t>
            </a:r>
            <a:r>
              <a:rPr lang="en-US" sz="2400" dirty="0" err="1"/>
              <a:t>hành</a:t>
            </a:r>
            <a:r>
              <a:rPr lang="en-US" sz="2400" dirty="0"/>
              <a:t> </a:t>
            </a:r>
            <a:r>
              <a:rPr lang="en-US" sz="2400" dirty="0" err="1"/>
              <a:t>lang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 </a:t>
            </a:r>
            <a:r>
              <a:rPr lang="en-US" sz="2400" dirty="0" err="1"/>
              <a:t>để</a:t>
            </a:r>
            <a:r>
              <a:rPr lang="en-US" sz="2400" dirty="0"/>
              <a:t> </a:t>
            </a:r>
            <a:r>
              <a:rPr lang="en-US" sz="2400" dirty="0" err="1"/>
              <a:t>hoàn</a:t>
            </a:r>
            <a:r>
              <a:rPr lang="en-US" sz="2400" dirty="0"/>
              <a:t> </a:t>
            </a:r>
            <a:r>
              <a:rPr lang="en-US" sz="2400" dirty="0" err="1"/>
              <a:t>thành</a:t>
            </a:r>
            <a:r>
              <a:rPr lang="en-US" sz="2400" dirty="0"/>
              <a:t> </a:t>
            </a:r>
            <a:r>
              <a:rPr lang="en-US" sz="2400" dirty="0" err="1"/>
              <a:t>phiếu</a:t>
            </a:r>
            <a:r>
              <a:rPr lang="en-US" sz="2400" dirty="0"/>
              <a:t> </a:t>
            </a:r>
            <a:r>
              <a:rPr lang="en-US" sz="2400" dirty="0" err="1"/>
              <a:t>theo</a:t>
            </a:r>
            <a:r>
              <a:rPr lang="en-US" sz="2400" dirty="0"/>
              <a:t> </a:t>
            </a:r>
            <a:r>
              <a:rPr lang="en-US" sz="2400" dirty="0" err="1"/>
              <a:t>mẫu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48E3CF5-D90D-8CDF-AD80-228FF15C4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02035"/>
              </p:ext>
            </p:extLst>
          </p:nvPr>
        </p:nvGraphicFramePr>
        <p:xfrm>
          <a:off x="2247011" y="3408744"/>
          <a:ext cx="7697978" cy="2924660"/>
        </p:xfrm>
        <a:graphic>
          <a:graphicData uri="http://schemas.openxmlformats.org/drawingml/2006/table">
            <a:tbl>
              <a:tblPr firstRow="1" firstCol="1" bandRow="1"/>
              <a:tblGrid>
                <a:gridCol w="3965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2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1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Nơi</a:t>
                      </a:r>
                      <a:r>
                        <a:rPr lang="fr-FR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fr-FR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sát</a:t>
                      </a:r>
                      <a:endParaRPr lang="en-US" sz="24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Nhận</a:t>
                      </a:r>
                      <a:r>
                        <a:rPr lang="fr-FR" sz="24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xét</a:t>
                      </a:r>
                      <a:endParaRPr lang="en-US" sz="24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1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Bồn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hoa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trước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cửa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lớp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Xanh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tươi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sạch</a:t>
                      </a:r>
                      <a:r>
                        <a:rPr lang="fr-FR" sz="2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sẽ</a:t>
                      </a:r>
                      <a:endParaRPr lang="en-US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1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1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4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24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18A38D-5AA1-C89B-6D80-46881221E652}"/>
              </a:ext>
            </a:extLst>
          </p:cNvPr>
          <p:cNvSpPr txBox="1"/>
          <p:nvPr/>
        </p:nvSpPr>
        <p:spPr>
          <a:xfrm>
            <a:off x="1627750" y="2094307"/>
            <a:ext cx="951350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Quan</a:t>
            </a:r>
            <a:r>
              <a:rPr lang="en-US" sz="2400" dirty="0"/>
              <a:t> </a:t>
            </a:r>
            <a:r>
              <a:rPr lang="en-US" sz="2400" dirty="0" err="1"/>
              <a:t>sát</a:t>
            </a:r>
            <a:r>
              <a:rPr lang="en-US" sz="2400" dirty="0"/>
              <a:t> </a:t>
            </a:r>
            <a:r>
              <a:rPr lang="en-US" sz="2400" dirty="0" err="1"/>
              <a:t>hình</a:t>
            </a:r>
            <a:r>
              <a:rPr lang="en-US" sz="2400" dirty="0"/>
              <a:t> </a:t>
            </a:r>
            <a:r>
              <a:rPr lang="en-US" sz="2400" dirty="0" err="1"/>
              <a:t>ảnh</a:t>
            </a:r>
            <a:r>
              <a:rPr lang="en-US" sz="2400" dirty="0"/>
              <a:t> 1, 2 </a:t>
            </a:r>
            <a:r>
              <a:rPr lang="en-US" sz="2400" dirty="0" err="1"/>
              <a:t>trang</a:t>
            </a:r>
            <a:r>
              <a:rPr lang="en-US" sz="2400" dirty="0"/>
              <a:t> 7 SGK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thực</a:t>
            </a:r>
            <a:r>
              <a:rPr lang="en-US" sz="2400" dirty="0"/>
              <a:t> </a:t>
            </a:r>
            <a:r>
              <a:rPr lang="en-US" sz="2400" dirty="0" err="1"/>
              <a:t>hiện</a:t>
            </a:r>
            <a:r>
              <a:rPr lang="en-US" sz="2400" dirty="0"/>
              <a:t> </a:t>
            </a:r>
            <a:r>
              <a:rPr lang="en-US" sz="2400" dirty="0" err="1"/>
              <a:t>yêu</a:t>
            </a:r>
            <a:r>
              <a:rPr lang="en-US" sz="2400" dirty="0"/>
              <a:t> </a:t>
            </a:r>
            <a:r>
              <a:rPr lang="en-US" sz="2400" dirty="0" err="1"/>
              <a:t>cầu</a:t>
            </a:r>
            <a:r>
              <a:rPr lang="en-US" sz="2400" dirty="0"/>
              <a:t>:</a:t>
            </a:r>
          </a:p>
          <a:p>
            <a:pPr>
              <a:lnSpc>
                <a:spcPct val="150000"/>
              </a:lnSpc>
            </a:pPr>
            <a:r>
              <a:rPr lang="fr-FR" sz="2400" i="1" dirty="0" err="1"/>
              <a:t>Em</a:t>
            </a:r>
            <a:r>
              <a:rPr lang="fr-FR" sz="2400" i="1" dirty="0"/>
              <a:t> </a:t>
            </a:r>
            <a:r>
              <a:rPr lang="fr-FR" sz="2400" i="1" dirty="0" err="1"/>
              <a:t>hãy</a:t>
            </a:r>
            <a:r>
              <a:rPr lang="fr-FR" sz="2400" i="1" dirty="0"/>
              <a:t> </a:t>
            </a:r>
            <a:r>
              <a:rPr lang="fr-FR" sz="2400" i="1" dirty="0" err="1"/>
              <a:t>nhận</a:t>
            </a:r>
            <a:r>
              <a:rPr lang="fr-FR" sz="2400" i="1" dirty="0"/>
              <a:t> </a:t>
            </a:r>
            <a:r>
              <a:rPr lang="fr-FR" sz="2400" i="1" dirty="0" err="1"/>
              <a:t>xét</a:t>
            </a:r>
            <a:r>
              <a:rPr lang="fr-FR" sz="2400" i="1" dirty="0"/>
              <a:t> </a:t>
            </a:r>
            <a:r>
              <a:rPr lang="fr-FR" sz="2400" i="1" dirty="0" err="1"/>
              <a:t>về</a:t>
            </a:r>
            <a:r>
              <a:rPr lang="fr-FR" sz="2400" i="1" dirty="0"/>
              <a:t> ý </a:t>
            </a:r>
            <a:r>
              <a:rPr lang="fr-FR" sz="2400" i="1" dirty="0" err="1"/>
              <a:t>tưởng</a:t>
            </a:r>
            <a:r>
              <a:rPr lang="fr-FR" sz="2400" i="1" dirty="0"/>
              <a:t> </a:t>
            </a:r>
            <a:r>
              <a:rPr lang="fr-FR" sz="2400" i="1" dirty="0" err="1"/>
              <a:t>trang</a:t>
            </a:r>
            <a:r>
              <a:rPr lang="fr-FR" sz="2400" i="1" dirty="0"/>
              <a:t> </a:t>
            </a:r>
            <a:r>
              <a:rPr lang="fr-FR" sz="2400" i="1" dirty="0" err="1"/>
              <a:t>trí</a:t>
            </a:r>
            <a:r>
              <a:rPr lang="fr-FR" sz="2400" i="1" dirty="0"/>
              <a:t> </a:t>
            </a:r>
            <a:r>
              <a:rPr lang="fr-FR" sz="2400" i="1" dirty="0" err="1"/>
              <a:t>lớp</a:t>
            </a:r>
            <a:r>
              <a:rPr lang="fr-FR" sz="2400" i="1" dirty="0"/>
              <a:t> </a:t>
            </a:r>
            <a:r>
              <a:rPr lang="fr-FR" sz="2400" i="1" dirty="0" err="1"/>
              <a:t>học</a:t>
            </a:r>
            <a:r>
              <a:rPr lang="fr-FR" sz="2400" i="1" dirty="0"/>
              <a:t> </a:t>
            </a:r>
            <a:r>
              <a:rPr lang="fr-FR" sz="2400" i="1" dirty="0" err="1"/>
              <a:t>trong</a:t>
            </a:r>
            <a:r>
              <a:rPr lang="fr-FR" sz="2400" i="1" dirty="0"/>
              <a:t> </a:t>
            </a:r>
            <a:r>
              <a:rPr lang="fr-FR" sz="2400" i="1" dirty="0" err="1"/>
              <a:t>các</a:t>
            </a:r>
            <a:r>
              <a:rPr lang="fr-FR" sz="2400" i="1" dirty="0"/>
              <a:t> </a:t>
            </a:r>
            <a:r>
              <a:rPr lang="fr-FR" sz="2400" i="1" dirty="0" err="1"/>
              <a:t>tranh</a:t>
            </a:r>
            <a:r>
              <a:rPr lang="fr-FR" sz="2400" i="1" dirty="0"/>
              <a:t>?</a:t>
            </a:r>
            <a:r>
              <a:rPr lang="en-US" sz="2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F8DAA1-F5D3-461C-28AC-1AAC550D8BE8}"/>
              </a:ext>
            </a:extLst>
          </p:cNvPr>
          <p:cNvSpPr txBox="1"/>
          <p:nvPr/>
        </p:nvSpPr>
        <p:spPr>
          <a:xfrm>
            <a:off x="662651" y="1573106"/>
            <a:ext cx="81341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600" b="1" dirty="0">
                <a:solidFill>
                  <a:srgbClr val="FF0000"/>
                </a:solidFill>
                <a:latin typeface="+mn-lt"/>
              </a:rPr>
              <a:t>2. Xây dựng ý tưởng trang trí lớp học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02841-D7E5-FC94-6F7E-33F506C7AA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10"/>
          <a:stretch/>
        </p:blipFill>
        <p:spPr>
          <a:xfrm>
            <a:off x="4946360" y="3429000"/>
            <a:ext cx="4109150" cy="30383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BEC8F3-83E7-25F3-F352-161B83E965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r="16071"/>
          <a:stretch/>
        </p:blipFill>
        <p:spPr>
          <a:xfrm>
            <a:off x="2612270" y="3429001"/>
            <a:ext cx="3035829" cy="303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4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6;p35">
            <a:extLst>
              <a:ext uri="{FF2B5EF4-FFF2-40B4-BE49-F238E27FC236}">
                <a16:creationId xmlns:a16="http://schemas.microsoft.com/office/drawing/2014/main" id="{81A71639-88FB-3DCE-0DAD-095DA5AC30C7}"/>
              </a:ext>
            </a:extLst>
          </p:cNvPr>
          <p:cNvSpPr txBox="1">
            <a:spLocks/>
          </p:cNvSpPr>
          <p:nvPr/>
        </p:nvSpPr>
        <p:spPr>
          <a:xfrm>
            <a:off x="3900088" y="1304358"/>
            <a:ext cx="4513600" cy="72172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vi-VN" sz="2600" b="1">
                <a:solidFill>
                  <a:schemeClr val="accent2">
                    <a:lumMod val="50000"/>
                  </a:schemeClr>
                </a:solidFill>
                <a:latin typeface="+mn-lt"/>
              </a:rPr>
              <a:t>Hoạt động nhóm 4</a:t>
            </a:r>
            <a:endParaRPr lang="vi-VN" sz="26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D5BA729B-4C57-D364-CC72-ABF919E5AE33}"/>
              </a:ext>
            </a:extLst>
          </p:cNvPr>
          <p:cNvSpPr/>
          <p:nvPr/>
        </p:nvSpPr>
        <p:spPr>
          <a:xfrm>
            <a:off x="6695501" y="2140211"/>
            <a:ext cx="4591805" cy="3013753"/>
          </a:xfrm>
          <a:prstGeom prst="wedgeEllipseCallout">
            <a:avLst>
              <a:gd name="adj1" fmla="val -44749"/>
              <a:gd name="adj2" fmla="val 18974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E05474-43BC-1623-C56B-972075359572}"/>
              </a:ext>
            </a:extLst>
          </p:cNvPr>
          <p:cNvSpPr/>
          <p:nvPr/>
        </p:nvSpPr>
        <p:spPr>
          <a:xfrm>
            <a:off x="7259924" y="2809167"/>
            <a:ext cx="4212404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nhóm</a:t>
            </a:r>
            <a:r>
              <a:rPr lang="en-US" sz="2400" dirty="0"/>
              <a:t> </a:t>
            </a:r>
            <a:r>
              <a:rPr lang="vi-VN" sz="2400" dirty="0"/>
              <a:t>thảo luận và xây dựng ý tưởng trang trí lớp học của em.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D1743D-3C91-F1A6-DA59-FDF9DC396E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8" t="47060" r="3338" b="7957"/>
          <a:stretch/>
        </p:blipFill>
        <p:spPr>
          <a:xfrm>
            <a:off x="1104674" y="2574383"/>
            <a:ext cx="5590827" cy="382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5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2">
            <a:extLst>
              <a:ext uri="{FF2B5EF4-FFF2-40B4-BE49-F238E27FC236}">
                <a16:creationId xmlns:a16="http://schemas.microsoft.com/office/drawing/2014/main" id="{CCF6AF80-F448-9203-CD90-9EE9A5A4B2F0}"/>
              </a:ext>
            </a:extLst>
          </p:cNvPr>
          <p:cNvSpPr/>
          <p:nvPr/>
        </p:nvSpPr>
        <p:spPr>
          <a:xfrm>
            <a:off x="2879769" y="1832468"/>
            <a:ext cx="6260387" cy="931523"/>
          </a:xfrm>
          <a:prstGeom prst="wedgeRoundRectCallout">
            <a:avLst>
              <a:gd name="adj1" fmla="val -53400"/>
              <a:gd name="adj2" fmla="val 44853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Một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số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ý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tưởng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trang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trí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lớp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học</a:t>
            </a:r>
            <a:endParaRPr lang="en-US" sz="2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22A5DE-FB78-7489-0AD6-C70BBB1C86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4"/>
          <a:stretch/>
        </p:blipFill>
        <p:spPr>
          <a:xfrm rot="21281920">
            <a:off x="1095945" y="3421984"/>
            <a:ext cx="4798314" cy="2726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CC88A5-0C72-D2D6-72C2-0A01FDF48F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7879">
            <a:off x="6436391" y="3195057"/>
            <a:ext cx="2760775" cy="2757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15DCB3-C95D-E75D-2D34-B5808F1AD4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123" y="1601796"/>
            <a:ext cx="800637" cy="789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0D1B03-4046-3157-CF87-FCEF5A96E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64" y="1870289"/>
            <a:ext cx="1137438" cy="89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8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AD98F-EB43-EB6E-3D70-8DAFDC58F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044" y="2854724"/>
            <a:ext cx="4296870" cy="3222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1F6FB4-F9A6-E5EA-A91C-705B5962B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779" y="2854725"/>
            <a:ext cx="3738277" cy="3222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E964D9-2973-458A-39AC-603AC177FA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088">
            <a:off x="9296064" y="2514310"/>
            <a:ext cx="1137700" cy="680828"/>
          </a:xfrm>
          <a:prstGeom prst="rect">
            <a:avLst/>
          </a:prstGeom>
        </p:spPr>
      </p:pic>
      <p:sp>
        <p:nvSpPr>
          <p:cNvPr id="6" name="Rounded Rectangular Callout 2">
            <a:extLst>
              <a:ext uri="{FF2B5EF4-FFF2-40B4-BE49-F238E27FC236}">
                <a16:creationId xmlns:a16="http://schemas.microsoft.com/office/drawing/2014/main" id="{0CAF7CB4-DF01-63BF-85B7-2778BA04EC4C}"/>
              </a:ext>
            </a:extLst>
          </p:cNvPr>
          <p:cNvSpPr/>
          <p:nvPr/>
        </p:nvSpPr>
        <p:spPr>
          <a:xfrm>
            <a:off x="3203860" y="1554675"/>
            <a:ext cx="6260387" cy="931523"/>
          </a:xfrm>
          <a:prstGeom prst="wedgeRoundRectCallout">
            <a:avLst>
              <a:gd name="adj1" fmla="val -53400"/>
              <a:gd name="adj2" fmla="val 44853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Một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số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ý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tưởng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trang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trí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lớp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</a:rPr>
              <a:t>học</a:t>
            </a:r>
            <a:endParaRPr lang="en-US" sz="2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45011C-33CF-5D66-1870-4DD5DC9D27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61" y="2486198"/>
            <a:ext cx="711660" cy="69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6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249F2C-0889-ECAA-30C7-F307E695C7D4}"/>
              </a:ext>
            </a:extLst>
          </p:cNvPr>
          <p:cNvSpPr/>
          <p:nvPr/>
        </p:nvSpPr>
        <p:spPr>
          <a:xfrm>
            <a:off x="1187219" y="3058324"/>
            <a:ext cx="790290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C</a:t>
            </a:r>
            <a:r>
              <a:rPr lang="vi-VN" sz="2400" dirty="0"/>
              <a:t>ác nhóm chia sẻ ý tưởng trang trí lớp học.</a:t>
            </a:r>
            <a:endParaRPr lang="en-US" sz="2400" dirty="0"/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/>
              <a:t>Các bạn nhóm khác nhận xét</a:t>
            </a:r>
            <a:r>
              <a:rPr lang="en-US" sz="2400" dirty="0"/>
              <a:t>: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thích</a:t>
            </a:r>
            <a:r>
              <a:rPr lang="en-US" sz="2400" dirty="0"/>
              <a:t> ý </a:t>
            </a:r>
            <a:r>
              <a:rPr lang="en-US" sz="2400" dirty="0" err="1"/>
              <a:t>tưởng</a:t>
            </a:r>
            <a:r>
              <a:rPr lang="en-US" sz="2400" dirty="0"/>
              <a:t> </a:t>
            </a:r>
            <a:r>
              <a:rPr lang="en-US" sz="2400" dirty="0" err="1"/>
              <a:t>trang</a:t>
            </a:r>
            <a:r>
              <a:rPr lang="en-US" sz="2400" dirty="0"/>
              <a:t> </a:t>
            </a:r>
            <a:r>
              <a:rPr lang="en-US" sz="2400" dirty="0" err="1"/>
              <a:t>trí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nhóm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? </a:t>
            </a:r>
            <a:r>
              <a:rPr lang="en-US" sz="2400" dirty="0" err="1"/>
              <a:t>Vì</a:t>
            </a:r>
            <a:r>
              <a:rPr lang="en-US" sz="2400" dirty="0"/>
              <a:t> </a:t>
            </a:r>
            <a:r>
              <a:rPr lang="en-US" sz="2400" dirty="0" err="1"/>
              <a:t>sao</a:t>
            </a:r>
            <a:r>
              <a:rPr lang="en-US" sz="24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CAE86-4B7E-BE7A-8039-918B4D35AC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53"/>
          <a:stretch/>
        </p:blipFill>
        <p:spPr>
          <a:xfrm>
            <a:off x="198398" y="5532049"/>
            <a:ext cx="1977642" cy="132595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B49EA90-BB8D-6F49-8916-F736FE80A735}"/>
              </a:ext>
            </a:extLst>
          </p:cNvPr>
          <p:cNvGrpSpPr/>
          <p:nvPr/>
        </p:nvGrpSpPr>
        <p:grpSpPr>
          <a:xfrm>
            <a:off x="3246414" y="1636302"/>
            <a:ext cx="5699171" cy="1136107"/>
            <a:chOff x="3244869" y="791350"/>
            <a:chExt cx="5699171" cy="1136107"/>
          </a:xfrm>
        </p:grpSpPr>
        <p:sp>
          <p:nvSpPr>
            <p:cNvPr id="2" name="Google Shape;2247;p42">
              <a:extLst>
                <a:ext uri="{FF2B5EF4-FFF2-40B4-BE49-F238E27FC236}">
                  <a16:creationId xmlns:a16="http://schemas.microsoft.com/office/drawing/2014/main" id="{714A63C4-B0C2-5A0F-3C32-A4A72A27B6B8}"/>
                </a:ext>
              </a:extLst>
            </p:cNvPr>
            <p:cNvSpPr/>
            <p:nvPr/>
          </p:nvSpPr>
          <p:spPr>
            <a:xfrm>
              <a:off x="3590675" y="791350"/>
              <a:ext cx="5007557" cy="1136107"/>
            </a:xfrm>
            <a:custGeom>
              <a:avLst/>
              <a:gdLst/>
              <a:ahLst/>
              <a:cxnLst/>
              <a:rect l="l" t="t" r="r" b="b"/>
              <a:pathLst>
                <a:path w="40258" h="29674" extrusionOk="0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F858191-1326-B3AE-7C8B-4D9DF2D150FD}"/>
                </a:ext>
              </a:extLst>
            </p:cNvPr>
            <p:cNvSpPr txBox="1"/>
            <p:nvPr/>
          </p:nvSpPr>
          <p:spPr>
            <a:xfrm>
              <a:off x="3244869" y="791350"/>
              <a:ext cx="5699171" cy="94949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267" b="1" dirty="0">
                  <a:solidFill>
                    <a:schemeClr val="bg2">
                      <a:lumMod val="50000"/>
                    </a:schemeClr>
                  </a:solidFill>
                </a:rPr>
                <a:t>LUYỆN TẬP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888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9123" y="30313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033;p38">
            <a:extLst>
              <a:ext uri="{FF2B5EF4-FFF2-40B4-BE49-F238E27FC236}">
                <a16:creationId xmlns:a16="http://schemas.microsoft.com/office/drawing/2014/main" id="{2369B8EF-D028-A530-857A-2AFFE654AF32}"/>
              </a:ext>
            </a:extLst>
          </p:cNvPr>
          <p:cNvGrpSpPr/>
          <p:nvPr/>
        </p:nvGrpSpPr>
        <p:grpSpPr>
          <a:xfrm rot="673254">
            <a:off x="10522764" y="2249616"/>
            <a:ext cx="1189524" cy="1421356"/>
            <a:chOff x="8168975" y="2997391"/>
            <a:chExt cx="471238" cy="563138"/>
          </a:xfrm>
        </p:grpSpPr>
        <p:sp>
          <p:nvSpPr>
            <p:cNvPr id="3" name="Google Shape;2034;p38">
              <a:extLst>
                <a:ext uri="{FF2B5EF4-FFF2-40B4-BE49-F238E27FC236}">
                  <a16:creationId xmlns:a16="http://schemas.microsoft.com/office/drawing/2014/main" id="{196BA056-B530-848B-1756-2D97EFA5A2B2}"/>
                </a:ext>
              </a:extLst>
            </p:cNvPr>
            <p:cNvSpPr/>
            <p:nvPr/>
          </p:nvSpPr>
          <p:spPr>
            <a:xfrm>
              <a:off x="8168975" y="2997391"/>
              <a:ext cx="471238" cy="563138"/>
            </a:xfrm>
            <a:custGeom>
              <a:avLst/>
              <a:gdLst/>
              <a:ahLst/>
              <a:cxnLst/>
              <a:rect l="l" t="t" r="r" b="b"/>
              <a:pathLst>
                <a:path w="14091" h="16839" extrusionOk="0">
                  <a:moveTo>
                    <a:pt x="7045" y="1"/>
                  </a:moveTo>
                  <a:cubicBezTo>
                    <a:pt x="5958" y="1"/>
                    <a:pt x="4925" y="341"/>
                    <a:pt x="4055" y="986"/>
                  </a:cubicBezTo>
                  <a:cubicBezTo>
                    <a:pt x="3865" y="1123"/>
                    <a:pt x="3706" y="1291"/>
                    <a:pt x="3583" y="1477"/>
                  </a:cubicBezTo>
                  <a:cubicBezTo>
                    <a:pt x="3397" y="1595"/>
                    <a:pt x="3224" y="1746"/>
                    <a:pt x="3079" y="1927"/>
                  </a:cubicBezTo>
                  <a:cubicBezTo>
                    <a:pt x="2531" y="2629"/>
                    <a:pt x="2186" y="3434"/>
                    <a:pt x="2058" y="4299"/>
                  </a:cubicBezTo>
                  <a:cubicBezTo>
                    <a:pt x="1506" y="4865"/>
                    <a:pt x="1096" y="5554"/>
                    <a:pt x="861" y="6309"/>
                  </a:cubicBezTo>
                  <a:cubicBezTo>
                    <a:pt x="336" y="6737"/>
                    <a:pt x="1" y="7395"/>
                    <a:pt x="1" y="8129"/>
                  </a:cubicBezTo>
                  <a:lnTo>
                    <a:pt x="1" y="9242"/>
                  </a:lnTo>
                  <a:cubicBezTo>
                    <a:pt x="1" y="10023"/>
                    <a:pt x="384" y="10712"/>
                    <a:pt x="972" y="11146"/>
                  </a:cubicBezTo>
                  <a:lnTo>
                    <a:pt x="1489" y="14755"/>
                  </a:lnTo>
                  <a:cubicBezTo>
                    <a:pt x="1656" y="15943"/>
                    <a:pt x="2690" y="16839"/>
                    <a:pt x="3891" y="16839"/>
                  </a:cubicBezTo>
                  <a:lnTo>
                    <a:pt x="10195" y="16839"/>
                  </a:lnTo>
                  <a:cubicBezTo>
                    <a:pt x="11397" y="16839"/>
                    <a:pt x="12430" y="15943"/>
                    <a:pt x="12602" y="14755"/>
                  </a:cubicBezTo>
                  <a:lnTo>
                    <a:pt x="13119" y="11146"/>
                  </a:lnTo>
                  <a:cubicBezTo>
                    <a:pt x="13707" y="10717"/>
                    <a:pt x="14091" y="10023"/>
                    <a:pt x="14091" y="9242"/>
                  </a:cubicBezTo>
                  <a:lnTo>
                    <a:pt x="14091" y="8129"/>
                  </a:lnTo>
                  <a:cubicBezTo>
                    <a:pt x="14091" y="7395"/>
                    <a:pt x="13750" y="6737"/>
                    <a:pt x="13225" y="6304"/>
                  </a:cubicBezTo>
                  <a:cubicBezTo>
                    <a:pt x="12991" y="5554"/>
                    <a:pt x="12584" y="4865"/>
                    <a:pt x="12028" y="4294"/>
                  </a:cubicBezTo>
                  <a:cubicBezTo>
                    <a:pt x="11670" y="1870"/>
                    <a:pt x="9572" y="1"/>
                    <a:pt x="70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28575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" name="Google Shape;2035;p38">
              <a:extLst>
                <a:ext uri="{FF2B5EF4-FFF2-40B4-BE49-F238E27FC236}">
                  <a16:creationId xmlns:a16="http://schemas.microsoft.com/office/drawing/2014/main" id="{8934E17A-7EF0-0661-0247-F96DE00015F5}"/>
                </a:ext>
              </a:extLst>
            </p:cNvPr>
            <p:cNvSpPr/>
            <p:nvPr/>
          </p:nvSpPr>
          <p:spPr>
            <a:xfrm>
              <a:off x="8303974" y="3065509"/>
              <a:ext cx="201090" cy="201090"/>
            </a:xfrm>
            <a:custGeom>
              <a:avLst/>
              <a:gdLst/>
              <a:ahLst/>
              <a:cxnLst/>
              <a:rect l="l" t="t" r="r" b="b"/>
              <a:pathLst>
                <a:path w="6013" h="6013" extrusionOk="0">
                  <a:moveTo>
                    <a:pt x="3008" y="0"/>
                  </a:moveTo>
                  <a:cubicBezTo>
                    <a:pt x="1348" y="0"/>
                    <a:pt x="0" y="1344"/>
                    <a:pt x="0" y="3004"/>
                  </a:cubicBezTo>
                  <a:cubicBezTo>
                    <a:pt x="0" y="4665"/>
                    <a:pt x="1348" y="6012"/>
                    <a:pt x="3008" y="6012"/>
                  </a:cubicBezTo>
                  <a:cubicBezTo>
                    <a:pt x="4669" y="6012"/>
                    <a:pt x="6012" y="4665"/>
                    <a:pt x="6012" y="3004"/>
                  </a:cubicBezTo>
                  <a:cubicBezTo>
                    <a:pt x="6012" y="1344"/>
                    <a:pt x="4669" y="0"/>
                    <a:pt x="30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" name="Google Shape;2036;p38">
              <a:extLst>
                <a:ext uri="{FF2B5EF4-FFF2-40B4-BE49-F238E27FC236}">
                  <a16:creationId xmlns:a16="http://schemas.microsoft.com/office/drawing/2014/main" id="{E66357CC-323F-059F-CFE9-EB8E985620EF}"/>
                </a:ext>
              </a:extLst>
            </p:cNvPr>
            <p:cNvSpPr/>
            <p:nvPr/>
          </p:nvSpPr>
          <p:spPr>
            <a:xfrm>
              <a:off x="8303974" y="3065509"/>
              <a:ext cx="113470" cy="201090"/>
            </a:xfrm>
            <a:custGeom>
              <a:avLst/>
              <a:gdLst/>
              <a:ahLst/>
              <a:cxnLst/>
              <a:rect l="l" t="t" r="r" b="b"/>
              <a:pathLst>
                <a:path w="3393" h="6013" extrusionOk="0">
                  <a:moveTo>
                    <a:pt x="3008" y="0"/>
                  </a:moveTo>
                  <a:cubicBezTo>
                    <a:pt x="1348" y="0"/>
                    <a:pt x="0" y="1344"/>
                    <a:pt x="0" y="3004"/>
                  </a:cubicBezTo>
                  <a:cubicBezTo>
                    <a:pt x="0" y="4665"/>
                    <a:pt x="1348" y="6012"/>
                    <a:pt x="3008" y="6012"/>
                  </a:cubicBezTo>
                  <a:cubicBezTo>
                    <a:pt x="3136" y="6012"/>
                    <a:pt x="3269" y="6003"/>
                    <a:pt x="3393" y="5986"/>
                  </a:cubicBezTo>
                  <a:cubicBezTo>
                    <a:pt x="1917" y="5796"/>
                    <a:pt x="773" y="4532"/>
                    <a:pt x="773" y="3004"/>
                  </a:cubicBezTo>
                  <a:cubicBezTo>
                    <a:pt x="773" y="1476"/>
                    <a:pt x="1917" y="212"/>
                    <a:pt x="3393" y="23"/>
                  </a:cubicBezTo>
                  <a:cubicBezTo>
                    <a:pt x="3269" y="9"/>
                    <a:pt x="3136" y="0"/>
                    <a:pt x="3008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" name="Google Shape;2037;p38">
              <a:extLst>
                <a:ext uri="{FF2B5EF4-FFF2-40B4-BE49-F238E27FC236}">
                  <a16:creationId xmlns:a16="http://schemas.microsoft.com/office/drawing/2014/main" id="{22EF9385-48A0-EE24-0D58-757BB1AC40DC}"/>
                </a:ext>
              </a:extLst>
            </p:cNvPr>
            <p:cNvSpPr/>
            <p:nvPr/>
          </p:nvSpPr>
          <p:spPr>
            <a:xfrm>
              <a:off x="8258328" y="3157805"/>
              <a:ext cx="201056" cy="201090"/>
            </a:xfrm>
            <a:custGeom>
              <a:avLst/>
              <a:gdLst/>
              <a:ahLst/>
              <a:cxnLst/>
              <a:rect l="l" t="t" r="r" b="b"/>
              <a:pathLst>
                <a:path w="6012" h="6013" extrusionOk="0">
                  <a:moveTo>
                    <a:pt x="3004" y="1"/>
                  </a:moveTo>
                  <a:cubicBezTo>
                    <a:pt x="1347" y="1"/>
                    <a:pt x="0" y="1348"/>
                    <a:pt x="0" y="3010"/>
                  </a:cubicBezTo>
                  <a:cubicBezTo>
                    <a:pt x="0" y="4670"/>
                    <a:pt x="1347" y="6013"/>
                    <a:pt x="3004" y="6013"/>
                  </a:cubicBezTo>
                  <a:cubicBezTo>
                    <a:pt x="4665" y="6013"/>
                    <a:pt x="6012" y="4670"/>
                    <a:pt x="6012" y="3010"/>
                  </a:cubicBezTo>
                  <a:cubicBezTo>
                    <a:pt x="6012" y="1348"/>
                    <a:pt x="4665" y="1"/>
                    <a:pt x="3004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2038;p38">
              <a:extLst>
                <a:ext uri="{FF2B5EF4-FFF2-40B4-BE49-F238E27FC236}">
                  <a16:creationId xmlns:a16="http://schemas.microsoft.com/office/drawing/2014/main" id="{048C190F-79C2-4E09-AF4E-B835FAC06A68}"/>
                </a:ext>
              </a:extLst>
            </p:cNvPr>
            <p:cNvSpPr/>
            <p:nvPr/>
          </p:nvSpPr>
          <p:spPr>
            <a:xfrm>
              <a:off x="8258328" y="3157805"/>
              <a:ext cx="113470" cy="201090"/>
            </a:xfrm>
            <a:custGeom>
              <a:avLst/>
              <a:gdLst/>
              <a:ahLst/>
              <a:cxnLst/>
              <a:rect l="l" t="t" r="r" b="b"/>
              <a:pathLst>
                <a:path w="3393" h="6013" extrusionOk="0">
                  <a:moveTo>
                    <a:pt x="3004" y="1"/>
                  </a:moveTo>
                  <a:cubicBezTo>
                    <a:pt x="1347" y="1"/>
                    <a:pt x="0" y="1348"/>
                    <a:pt x="0" y="3010"/>
                  </a:cubicBezTo>
                  <a:cubicBezTo>
                    <a:pt x="0" y="4670"/>
                    <a:pt x="1347" y="6013"/>
                    <a:pt x="3004" y="6013"/>
                  </a:cubicBezTo>
                  <a:cubicBezTo>
                    <a:pt x="3137" y="6013"/>
                    <a:pt x="3265" y="6004"/>
                    <a:pt x="3392" y="5991"/>
                  </a:cubicBezTo>
                  <a:cubicBezTo>
                    <a:pt x="1914" y="5801"/>
                    <a:pt x="769" y="4537"/>
                    <a:pt x="769" y="3010"/>
                  </a:cubicBezTo>
                  <a:cubicBezTo>
                    <a:pt x="769" y="1481"/>
                    <a:pt x="1914" y="217"/>
                    <a:pt x="3392" y="27"/>
                  </a:cubicBezTo>
                  <a:cubicBezTo>
                    <a:pt x="3265" y="9"/>
                    <a:pt x="3137" y="1"/>
                    <a:pt x="3004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2039;p38">
              <a:extLst>
                <a:ext uri="{FF2B5EF4-FFF2-40B4-BE49-F238E27FC236}">
                  <a16:creationId xmlns:a16="http://schemas.microsoft.com/office/drawing/2014/main" id="{2A4C45B5-15B9-373C-A126-6CCD51665BF7}"/>
                </a:ext>
              </a:extLst>
            </p:cNvPr>
            <p:cNvSpPr/>
            <p:nvPr/>
          </p:nvSpPr>
          <p:spPr>
            <a:xfrm>
              <a:off x="8349788" y="3157805"/>
              <a:ext cx="201023" cy="201090"/>
            </a:xfrm>
            <a:custGeom>
              <a:avLst/>
              <a:gdLst/>
              <a:ahLst/>
              <a:cxnLst/>
              <a:rect l="l" t="t" r="r" b="b"/>
              <a:pathLst>
                <a:path w="6011" h="6013" extrusionOk="0">
                  <a:moveTo>
                    <a:pt x="3008" y="1"/>
                  </a:moveTo>
                  <a:cubicBezTo>
                    <a:pt x="1346" y="1"/>
                    <a:pt x="0" y="1348"/>
                    <a:pt x="0" y="3010"/>
                  </a:cubicBezTo>
                  <a:cubicBezTo>
                    <a:pt x="0" y="4670"/>
                    <a:pt x="1346" y="6013"/>
                    <a:pt x="3008" y="6013"/>
                  </a:cubicBezTo>
                  <a:cubicBezTo>
                    <a:pt x="4665" y="6013"/>
                    <a:pt x="6011" y="4670"/>
                    <a:pt x="6011" y="3010"/>
                  </a:cubicBezTo>
                  <a:cubicBezTo>
                    <a:pt x="6011" y="1348"/>
                    <a:pt x="4665" y="1"/>
                    <a:pt x="3008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" name="Google Shape;2040;p38">
              <a:extLst>
                <a:ext uri="{FF2B5EF4-FFF2-40B4-BE49-F238E27FC236}">
                  <a16:creationId xmlns:a16="http://schemas.microsoft.com/office/drawing/2014/main" id="{5D887654-220C-DE8D-B214-2896F4BA6210}"/>
                </a:ext>
              </a:extLst>
            </p:cNvPr>
            <p:cNvSpPr/>
            <p:nvPr/>
          </p:nvSpPr>
          <p:spPr>
            <a:xfrm>
              <a:off x="8349788" y="3157805"/>
              <a:ext cx="113470" cy="201090"/>
            </a:xfrm>
            <a:custGeom>
              <a:avLst/>
              <a:gdLst/>
              <a:ahLst/>
              <a:cxnLst/>
              <a:rect l="l" t="t" r="r" b="b"/>
              <a:pathLst>
                <a:path w="3393" h="6013" extrusionOk="0">
                  <a:moveTo>
                    <a:pt x="3008" y="1"/>
                  </a:moveTo>
                  <a:cubicBezTo>
                    <a:pt x="1346" y="1"/>
                    <a:pt x="0" y="1348"/>
                    <a:pt x="0" y="3010"/>
                  </a:cubicBezTo>
                  <a:cubicBezTo>
                    <a:pt x="0" y="4670"/>
                    <a:pt x="1346" y="6013"/>
                    <a:pt x="3008" y="6013"/>
                  </a:cubicBezTo>
                  <a:cubicBezTo>
                    <a:pt x="3136" y="6013"/>
                    <a:pt x="3264" y="6004"/>
                    <a:pt x="3392" y="5991"/>
                  </a:cubicBezTo>
                  <a:cubicBezTo>
                    <a:pt x="1913" y="5801"/>
                    <a:pt x="773" y="4537"/>
                    <a:pt x="773" y="3010"/>
                  </a:cubicBezTo>
                  <a:cubicBezTo>
                    <a:pt x="773" y="1481"/>
                    <a:pt x="1913" y="217"/>
                    <a:pt x="3392" y="27"/>
                  </a:cubicBezTo>
                  <a:cubicBezTo>
                    <a:pt x="3264" y="9"/>
                    <a:pt x="3136" y="1"/>
                    <a:pt x="3008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" name="Google Shape;2041;p38">
              <a:extLst>
                <a:ext uri="{FF2B5EF4-FFF2-40B4-BE49-F238E27FC236}">
                  <a16:creationId xmlns:a16="http://schemas.microsoft.com/office/drawing/2014/main" id="{16410FD9-950A-2A08-1D65-959F57D7BDFE}"/>
                </a:ext>
              </a:extLst>
            </p:cNvPr>
            <p:cNvSpPr/>
            <p:nvPr/>
          </p:nvSpPr>
          <p:spPr>
            <a:xfrm>
              <a:off x="8258328" y="3287821"/>
              <a:ext cx="292488" cy="204768"/>
            </a:xfrm>
            <a:custGeom>
              <a:avLst/>
              <a:gdLst/>
              <a:ahLst/>
              <a:cxnLst/>
              <a:rect l="l" t="t" r="r" b="b"/>
              <a:pathLst>
                <a:path w="8746" h="6123" extrusionOk="0">
                  <a:moveTo>
                    <a:pt x="0" y="0"/>
                  </a:moveTo>
                  <a:lnTo>
                    <a:pt x="831" y="5782"/>
                  </a:lnTo>
                  <a:cubicBezTo>
                    <a:pt x="858" y="5976"/>
                    <a:pt x="1025" y="6123"/>
                    <a:pt x="1219" y="6123"/>
                  </a:cubicBezTo>
                  <a:lnTo>
                    <a:pt x="7523" y="6123"/>
                  </a:lnTo>
                  <a:cubicBezTo>
                    <a:pt x="7722" y="6123"/>
                    <a:pt x="7889" y="5976"/>
                    <a:pt x="7916" y="5782"/>
                  </a:cubicBezTo>
                  <a:lnTo>
                    <a:pt x="87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" name="Google Shape;2042;p38">
              <a:extLst>
                <a:ext uri="{FF2B5EF4-FFF2-40B4-BE49-F238E27FC236}">
                  <a16:creationId xmlns:a16="http://schemas.microsoft.com/office/drawing/2014/main" id="{B2235173-FAFD-C9A5-0EA1-72CA5E9BF4E0}"/>
                </a:ext>
              </a:extLst>
            </p:cNvPr>
            <p:cNvSpPr/>
            <p:nvPr/>
          </p:nvSpPr>
          <p:spPr>
            <a:xfrm>
              <a:off x="8258328" y="3287821"/>
              <a:ext cx="66684" cy="204768"/>
            </a:xfrm>
            <a:custGeom>
              <a:avLst/>
              <a:gdLst/>
              <a:ahLst/>
              <a:cxnLst/>
              <a:rect l="l" t="t" r="r" b="b"/>
              <a:pathLst>
                <a:path w="1994" h="6123" extrusionOk="0">
                  <a:moveTo>
                    <a:pt x="0" y="0"/>
                  </a:moveTo>
                  <a:lnTo>
                    <a:pt x="831" y="5782"/>
                  </a:lnTo>
                  <a:cubicBezTo>
                    <a:pt x="858" y="5976"/>
                    <a:pt x="1025" y="6123"/>
                    <a:pt x="1219" y="6123"/>
                  </a:cubicBezTo>
                  <a:lnTo>
                    <a:pt x="1993" y="6123"/>
                  </a:lnTo>
                  <a:cubicBezTo>
                    <a:pt x="1794" y="6123"/>
                    <a:pt x="1630" y="5976"/>
                    <a:pt x="1600" y="5782"/>
                  </a:cubicBezTo>
                  <a:lnTo>
                    <a:pt x="769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" name="Google Shape;2043;p38">
              <a:extLst>
                <a:ext uri="{FF2B5EF4-FFF2-40B4-BE49-F238E27FC236}">
                  <a16:creationId xmlns:a16="http://schemas.microsoft.com/office/drawing/2014/main" id="{F4235312-23C3-3556-1766-C939F1DB1EBD}"/>
                </a:ext>
              </a:extLst>
            </p:cNvPr>
            <p:cNvSpPr/>
            <p:nvPr/>
          </p:nvSpPr>
          <p:spPr>
            <a:xfrm>
              <a:off x="8237027" y="3258427"/>
              <a:ext cx="335094" cy="58825"/>
            </a:xfrm>
            <a:custGeom>
              <a:avLst/>
              <a:gdLst/>
              <a:ahLst/>
              <a:cxnLst/>
              <a:rect l="l" t="t" r="r" b="b"/>
              <a:pathLst>
                <a:path w="10020" h="1759" extrusionOk="0">
                  <a:moveTo>
                    <a:pt x="324" y="1"/>
                  </a:moveTo>
                  <a:cubicBezTo>
                    <a:pt x="147" y="1"/>
                    <a:pt x="1" y="142"/>
                    <a:pt x="1" y="323"/>
                  </a:cubicBezTo>
                  <a:lnTo>
                    <a:pt x="1" y="1436"/>
                  </a:lnTo>
                  <a:cubicBezTo>
                    <a:pt x="1" y="1612"/>
                    <a:pt x="147" y="1758"/>
                    <a:pt x="324" y="1758"/>
                  </a:cubicBezTo>
                  <a:lnTo>
                    <a:pt x="9697" y="1758"/>
                  </a:lnTo>
                  <a:cubicBezTo>
                    <a:pt x="9874" y="1758"/>
                    <a:pt x="10019" y="1612"/>
                    <a:pt x="10019" y="1436"/>
                  </a:cubicBezTo>
                  <a:lnTo>
                    <a:pt x="10019" y="323"/>
                  </a:lnTo>
                  <a:cubicBezTo>
                    <a:pt x="10019" y="142"/>
                    <a:pt x="9874" y="1"/>
                    <a:pt x="9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" name="Google Shape;2044;p38">
              <a:extLst>
                <a:ext uri="{FF2B5EF4-FFF2-40B4-BE49-F238E27FC236}">
                  <a16:creationId xmlns:a16="http://schemas.microsoft.com/office/drawing/2014/main" id="{7832F51D-6961-30AA-D4F3-543CFBF2796F}"/>
                </a:ext>
              </a:extLst>
            </p:cNvPr>
            <p:cNvSpPr/>
            <p:nvPr/>
          </p:nvSpPr>
          <p:spPr>
            <a:xfrm>
              <a:off x="8237027" y="3258427"/>
              <a:ext cx="36553" cy="58825"/>
            </a:xfrm>
            <a:custGeom>
              <a:avLst/>
              <a:gdLst/>
              <a:ahLst/>
              <a:cxnLst/>
              <a:rect l="l" t="t" r="r" b="b"/>
              <a:pathLst>
                <a:path w="1093" h="1759" extrusionOk="0">
                  <a:moveTo>
                    <a:pt x="324" y="1"/>
                  </a:moveTo>
                  <a:cubicBezTo>
                    <a:pt x="147" y="1"/>
                    <a:pt x="1" y="142"/>
                    <a:pt x="1" y="323"/>
                  </a:cubicBezTo>
                  <a:lnTo>
                    <a:pt x="1" y="1436"/>
                  </a:lnTo>
                  <a:cubicBezTo>
                    <a:pt x="1" y="1612"/>
                    <a:pt x="147" y="1758"/>
                    <a:pt x="324" y="1758"/>
                  </a:cubicBezTo>
                  <a:lnTo>
                    <a:pt x="1093" y="1758"/>
                  </a:lnTo>
                  <a:cubicBezTo>
                    <a:pt x="916" y="1758"/>
                    <a:pt x="770" y="1612"/>
                    <a:pt x="770" y="1436"/>
                  </a:cubicBezTo>
                  <a:lnTo>
                    <a:pt x="770" y="323"/>
                  </a:lnTo>
                  <a:cubicBezTo>
                    <a:pt x="770" y="142"/>
                    <a:pt x="916" y="1"/>
                    <a:pt x="1093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" name="Google Shape;2045;p38">
              <a:extLst>
                <a:ext uri="{FF2B5EF4-FFF2-40B4-BE49-F238E27FC236}">
                  <a16:creationId xmlns:a16="http://schemas.microsoft.com/office/drawing/2014/main" id="{97AB1F5A-4991-010F-1F5C-9DEA343B656E}"/>
                </a:ext>
              </a:extLst>
            </p:cNvPr>
            <p:cNvSpPr/>
            <p:nvPr/>
          </p:nvSpPr>
          <p:spPr>
            <a:xfrm>
              <a:off x="8389782" y="3384698"/>
              <a:ext cx="29597" cy="25884"/>
            </a:xfrm>
            <a:custGeom>
              <a:avLst/>
              <a:gdLst/>
              <a:ahLst/>
              <a:cxnLst/>
              <a:rect l="l" t="t" r="r" b="b"/>
              <a:pathLst>
                <a:path w="885" h="774" extrusionOk="0">
                  <a:moveTo>
                    <a:pt x="1" y="1"/>
                  </a:moveTo>
                  <a:lnTo>
                    <a:pt x="1" y="333"/>
                  </a:lnTo>
                  <a:cubicBezTo>
                    <a:pt x="1" y="575"/>
                    <a:pt x="199" y="774"/>
                    <a:pt x="442" y="774"/>
                  </a:cubicBezTo>
                  <a:cubicBezTo>
                    <a:pt x="686" y="774"/>
                    <a:pt x="884" y="575"/>
                    <a:pt x="884" y="333"/>
                  </a:cubicBezTo>
                  <a:lnTo>
                    <a:pt x="88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" name="Google Shape;2046;p38">
              <a:extLst>
                <a:ext uri="{FF2B5EF4-FFF2-40B4-BE49-F238E27FC236}">
                  <a16:creationId xmlns:a16="http://schemas.microsoft.com/office/drawing/2014/main" id="{1DDDACAF-5FD6-7B3F-66CC-676B515A7220}"/>
                </a:ext>
              </a:extLst>
            </p:cNvPr>
            <p:cNvSpPr/>
            <p:nvPr/>
          </p:nvSpPr>
          <p:spPr>
            <a:xfrm>
              <a:off x="8447969" y="3397405"/>
              <a:ext cx="22641" cy="12909"/>
            </a:xfrm>
            <a:custGeom>
              <a:avLst/>
              <a:gdLst/>
              <a:ahLst/>
              <a:cxnLst/>
              <a:rect l="l" t="t" r="r" b="b"/>
              <a:pathLst>
                <a:path w="677" h="386" extrusionOk="0">
                  <a:moveTo>
                    <a:pt x="191" y="0"/>
                  </a:moveTo>
                  <a:cubicBezTo>
                    <a:pt x="85" y="0"/>
                    <a:pt x="1" y="85"/>
                    <a:pt x="1" y="191"/>
                  </a:cubicBezTo>
                  <a:cubicBezTo>
                    <a:pt x="1" y="297"/>
                    <a:pt x="85" y="385"/>
                    <a:pt x="191" y="385"/>
                  </a:cubicBezTo>
                  <a:lnTo>
                    <a:pt x="483" y="385"/>
                  </a:lnTo>
                  <a:cubicBezTo>
                    <a:pt x="589" y="385"/>
                    <a:pt x="677" y="297"/>
                    <a:pt x="677" y="191"/>
                  </a:cubicBezTo>
                  <a:cubicBezTo>
                    <a:pt x="677" y="85"/>
                    <a:pt x="589" y="0"/>
                    <a:pt x="4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" name="Google Shape;2047;p38">
              <a:extLst>
                <a:ext uri="{FF2B5EF4-FFF2-40B4-BE49-F238E27FC236}">
                  <a16:creationId xmlns:a16="http://schemas.microsoft.com/office/drawing/2014/main" id="{3432D8AA-4BDE-5DCB-DBAC-C5FC62EE29D8}"/>
                </a:ext>
              </a:extLst>
            </p:cNvPr>
            <p:cNvSpPr/>
            <p:nvPr/>
          </p:nvSpPr>
          <p:spPr>
            <a:xfrm>
              <a:off x="8338552" y="3397405"/>
              <a:ext cx="22607" cy="12909"/>
            </a:xfrm>
            <a:custGeom>
              <a:avLst/>
              <a:gdLst/>
              <a:ahLst/>
              <a:cxnLst/>
              <a:rect l="l" t="t" r="r" b="b"/>
              <a:pathLst>
                <a:path w="676" h="386" extrusionOk="0">
                  <a:moveTo>
                    <a:pt x="190" y="0"/>
                  </a:moveTo>
                  <a:cubicBezTo>
                    <a:pt x="84" y="0"/>
                    <a:pt x="0" y="85"/>
                    <a:pt x="0" y="191"/>
                  </a:cubicBezTo>
                  <a:cubicBezTo>
                    <a:pt x="0" y="297"/>
                    <a:pt x="84" y="385"/>
                    <a:pt x="190" y="385"/>
                  </a:cubicBezTo>
                  <a:lnTo>
                    <a:pt x="481" y="385"/>
                  </a:lnTo>
                  <a:cubicBezTo>
                    <a:pt x="592" y="385"/>
                    <a:pt x="675" y="297"/>
                    <a:pt x="675" y="191"/>
                  </a:cubicBezTo>
                  <a:cubicBezTo>
                    <a:pt x="675" y="85"/>
                    <a:pt x="592" y="0"/>
                    <a:pt x="4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" name="Google Shape;2048;p38">
              <a:extLst>
                <a:ext uri="{FF2B5EF4-FFF2-40B4-BE49-F238E27FC236}">
                  <a16:creationId xmlns:a16="http://schemas.microsoft.com/office/drawing/2014/main" id="{23865491-B56C-762B-A0ED-04844EE3EC51}"/>
                </a:ext>
              </a:extLst>
            </p:cNvPr>
            <p:cNvSpPr/>
            <p:nvPr/>
          </p:nvSpPr>
          <p:spPr>
            <a:xfrm>
              <a:off x="8438672" y="3363296"/>
              <a:ext cx="41235" cy="20567"/>
            </a:xfrm>
            <a:custGeom>
              <a:avLst/>
              <a:gdLst/>
              <a:ahLst/>
              <a:cxnLst/>
              <a:rect l="l" t="t" r="r" b="b"/>
              <a:pathLst>
                <a:path w="1233" h="615" extrusionOk="0">
                  <a:moveTo>
                    <a:pt x="615" y="0"/>
                  </a:moveTo>
                  <a:cubicBezTo>
                    <a:pt x="385" y="0"/>
                    <a:pt x="168" y="124"/>
                    <a:pt x="54" y="327"/>
                  </a:cubicBezTo>
                  <a:cubicBezTo>
                    <a:pt x="1" y="420"/>
                    <a:pt x="32" y="535"/>
                    <a:pt x="125" y="588"/>
                  </a:cubicBezTo>
                  <a:cubicBezTo>
                    <a:pt x="155" y="605"/>
                    <a:pt x="189" y="614"/>
                    <a:pt x="222" y="614"/>
                  </a:cubicBezTo>
                  <a:cubicBezTo>
                    <a:pt x="289" y="614"/>
                    <a:pt x="354" y="579"/>
                    <a:pt x="390" y="517"/>
                  </a:cubicBezTo>
                  <a:cubicBezTo>
                    <a:pt x="433" y="437"/>
                    <a:pt x="522" y="384"/>
                    <a:pt x="615" y="384"/>
                  </a:cubicBezTo>
                  <a:cubicBezTo>
                    <a:pt x="712" y="384"/>
                    <a:pt x="796" y="437"/>
                    <a:pt x="845" y="517"/>
                  </a:cubicBezTo>
                  <a:cubicBezTo>
                    <a:pt x="880" y="579"/>
                    <a:pt x="947" y="614"/>
                    <a:pt x="1012" y="614"/>
                  </a:cubicBezTo>
                  <a:cubicBezTo>
                    <a:pt x="1043" y="614"/>
                    <a:pt x="1079" y="606"/>
                    <a:pt x="1110" y="588"/>
                  </a:cubicBezTo>
                  <a:cubicBezTo>
                    <a:pt x="1202" y="535"/>
                    <a:pt x="1233" y="420"/>
                    <a:pt x="1180" y="327"/>
                  </a:cubicBezTo>
                  <a:cubicBezTo>
                    <a:pt x="1065" y="124"/>
                    <a:pt x="849" y="0"/>
                    <a:pt x="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" name="Google Shape;2049;p38">
              <a:extLst>
                <a:ext uri="{FF2B5EF4-FFF2-40B4-BE49-F238E27FC236}">
                  <a16:creationId xmlns:a16="http://schemas.microsoft.com/office/drawing/2014/main" id="{C386D962-20C8-A3C3-6E84-23855EEB3775}"/>
                </a:ext>
              </a:extLst>
            </p:cNvPr>
            <p:cNvSpPr/>
            <p:nvPr/>
          </p:nvSpPr>
          <p:spPr>
            <a:xfrm>
              <a:off x="8329222" y="3363296"/>
              <a:ext cx="41268" cy="20567"/>
            </a:xfrm>
            <a:custGeom>
              <a:avLst/>
              <a:gdLst/>
              <a:ahLst/>
              <a:cxnLst/>
              <a:rect l="l" t="t" r="r" b="b"/>
              <a:pathLst>
                <a:path w="1234" h="615" extrusionOk="0">
                  <a:moveTo>
                    <a:pt x="615" y="0"/>
                  </a:moveTo>
                  <a:cubicBezTo>
                    <a:pt x="385" y="0"/>
                    <a:pt x="169" y="124"/>
                    <a:pt x="53" y="327"/>
                  </a:cubicBezTo>
                  <a:cubicBezTo>
                    <a:pt x="0" y="420"/>
                    <a:pt x="32" y="535"/>
                    <a:pt x="124" y="588"/>
                  </a:cubicBezTo>
                  <a:cubicBezTo>
                    <a:pt x="155" y="605"/>
                    <a:pt x="189" y="614"/>
                    <a:pt x="222" y="614"/>
                  </a:cubicBezTo>
                  <a:cubicBezTo>
                    <a:pt x="289" y="614"/>
                    <a:pt x="354" y="579"/>
                    <a:pt x="389" y="517"/>
                  </a:cubicBezTo>
                  <a:cubicBezTo>
                    <a:pt x="434" y="437"/>
                    <a:pt x="522" y="384"/>
                    <a:pt x="615" y="384"/>
                  </a:cubicBezTo>
                  <a:cubicBezTo>
                    <a:pt x="712" y="384"/>
                    <a:pt x="801" y="437"/>
                    <a:pt x="844" y="517"/>
                  </a:cubicBezTo>
                  <a:cubicBezTo>
                    <a:pt x="880" y="579"/>
                    <a:pt x="946" y="614"/>
                    <a:pt x="1013" y="614"/>
                  </a:cubicBezTo>
                  <a:cubicBezTo>
                    <a:pt x="1043" y="614"/>
                    <a:pt x="1078" y="606"/>
                    <a:pt x="1109" y="588"/>
                  </a:cubicBezTo>
                  <a:cubicBezTo>
                    <a:pt x="1202" y="535"/>
                    <a:pt x="1233" y="420"/>
                    <a:pt x="1180" y="327"/>
                  </a:cubicBezTo>
                  <a:cubicBezTo>
                    <a:pt x="1066" y="124"/>
                    <a:pt x="848" y="0"/>
                    <a:pt x="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" name="Google Shape;2050;p38">
              <a:extLst>
                <a:ext uri="{FF2B5EF4-FFF2-40B4-BE49-F238E27FC236}">
                  <a16:creationId xmlns:a16="http://schemas.microsoft.com/office/drawing/2014/main" id="{D36C687D-FA9D-B63E-F531-C098E021A617}"/>
                </a:ext>
              </a:extLst>
            </p:cNvPr>
            <p:cNvSpPr/>
            <p:nvPr/>
          </p:nvSpPr>
          <p:spPr>
            <a:xfrm>
              <a:off x="8383261" y="3378210"/>
              <a:ext cx="42606" cy="38726"/>
            </a:xfrm>
            <a:custGeom>
              <a:avLst/>
              <a:gdLst/>
              <a:ahLst/>
              <a:cxnLst/>
              <a:rect l="l" t="t" r="r" b="b"/>
              <a:pathLst>
                <a:path w="1274" h="1158" extrusionOk="0">
                  <a:moveTo>
                    <a:pt x="885" y="384"/>
                  </a:moveTo>
                  <a:lnTo>
                    <a:pt x="885" y="527"/>
                  </a:lnTo>
                  <a:cubicBezTo>
                    <a:pt x="885" y="663"/>
                    <a:pt x="775" y="774"/>
                    <a:pt x="637" y="774"/>
                  </a:cubicBezTo>
                  <a:cubicBezTo>
                    <a:pt x="500" y="774"/>
                    <a:pt x="386" y="663"/>
                    <a:pt x="386" y="527"/>
                  </a:cubicBezTo>
                  <a:lnTo>
                    <a:pt x="386" y="384"/>
                  </a:lnTo>
                  <a:close/>
                  <a:moveTo>
                    <a:pt x="196" y="1"/>
                  </a:moveTo>
                  <a:cubicBezTo>
                    <a:pt x="90" y="1"/>
                    <a:pt x="1" y="89"/>
                    <a:pt x="1" y="195"/>
                  </a:cubicBezTo>
                  <a:lnTo>
                    <a:pt x="1" y="527"/>
                  </a:lnTo>
                  <a:cubicBezTo>
                    <a:pt x="1" y="875"/>
                    <a:pt x="288" y="1157"/>
                    <a:pt x="637" y="1157"/>
                  </a:cubicBezTo>
                  <a:cubicBezTo>
                    <a:pt x="987" y="1157"/>
                    <a:pt x="1273" y="875"/>
                    <a:pt x="1273" y="527"/>
                  </a:cubicBezTo>
                  <a:lnTo>
                    <a:pt x="1273" y="195"/>
                  </a:lnTo>
                  <a:cubicBezTo>
                    <a:pt x="1273" y="89"/>
                    <a:pt x="1185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" name="Google Shape;2051;p38">
              <a:extLst>
                <a:ext uri="{FF2B5EF4-FFF2-40B4-BE49-F238E27FC236}">
                  <a16:creationId xmlns:a16="http://schemas.microsoft.com/office/drawing/2014/main" id="{B433E24A-22CB-9E06-57FB-21374D3A7CAE}"/>
                </a:ext>
              </a:extLst>
            </p:cNvPr>
            <p:cNvSpPr/>
            <p:nvPr/>
          </p:nvSpPr>
          <p:spPr>
            <a:xfrm>
              <a:off x="8230539" y="3059022"/>
              <a:ext cx="347936" cy="439936"/>
            </a:xfrm>
            <a:custGeom>
              <a:avLst/>
              <a:gdLst/>
              <a:ahLst/>
              <a:cxnLst/>
              <a:rect l="l" t="t" r="r" b="b"/>
              <a:pathLst>
                <a:path w="10404" h="13155" extrusionOk="0">
                  <a:moveTo>
                    <a:pt x="3835" y="3149"/>
                  </a:moveTo>
                  <a:cubicBezTo>
                    <a:pt x="4162" y="3149"/>
                    <a:pt x="4480" y="3202"/>
                    <a:pt x="4785" y="3313"/>
                  </a:cubicBezTo>
                  <a:cubicBezTo>
                    <a:pt x="3981" y="3856"/>
                    <a:pt x="3442" y="4749"/>
                    <a:pt x="3381" y="5769"/>
                  </a:cubicBezTo>
                  <a:lnTo>
                    <a:pt x="1030" y="5769"/>
                  </a:lnTo>
                  <a:cubicBezTo>
                    <a:pt x="1132" y="4307"/>
                    <a:pt x="2351" y="3149"/>
                    <a:pt x="3835" y="3149"/>
                  </a:cubicBezTo>
                  <a:close/>
                  <a:moveTo>
                    <a:pt x="6569" y="3149"/>
                  </a:moveTo>
                  <a:cubicBezTo>
                    <a:pt x="8058" y="3149"/>
                    <a:pt x="9277" y="4307"/>
                    <a:pt x="9379" y="5769"/>
                  </a:cubicBezTo>
                  <a:lnTo>
                    <a:pt x="7347" y="5769"/>
                  </a:lnTo>
                  <a:cubicBezTo>
                    <a:pt x="7240" y="5769"/>
                    <a:pt x="7153" y="5858"/>
                    <a:pt x="7153" y="5964"/>
                  </a:cubicBezTo>
                  <a:cubicBezTo>
                    <a:pt x="7153" y="6070"/>
                    <a:pt x="7240" y="6153"/>
                    <a:pt x="7347" y="6153"/>
                  </a:cubicBezTo>
                  <a:lnTo>
                    <a:pt x="9891" y="6153"/>
                  </a:lnTo>
                  <a:cubicBezTo>
                    <a:pt x="9962" y="6153"/>
                    <a:pt x="10019" y="6215"/>
                    <a:pt x="10019" y="6286"/>
                  </a:cubicBezTo>
                  <a:lnTo>
                    <a:pt x="10019" y="7399"/>
                  </a:lnTo>
                  <a:cubicBezTo>
                    <a:pt x="10019" y="7469"/>
                    <a:pt x="9962" y="7527"/>
                    <a:pt x="9891" y="7527"/>
                  </a:cubicBezTo>
                  <a:lnTo>
                    <a:pt x="518" y="7527"/>
                  </a:lnTo>
                  <a:cubicBezTo>
                    <a:pt x="447" y="7527"/>
                    <a:pt x="390" y="7469"/>
                    <a:pt x="390" y="7399"/>
                  </a:cubicBezTo>
                  <a:lnTo>
                    <a:pt x="390" y="6286"/>
                  </a:lnTo>
                  <a:cubicBezTo>
                    <a:pt x="390" y="6215"/>
                    <a:pt x="447" y="6153"/>
                    <a:pt x="518" y="6153"/>
                  </a:cubicBezTo>
                  <a:lnTo>
                    <a:pt x="6627" y="6153"/>
                  </a:lnTo>
                  <a:cubicBezTo>
                    <a:pt x="6733" y="6153"/>
                    <a:pt x="6821" y="6070"/>
                    <a:pt x="6821" y="5964"/>
                  </a:cubicBezTo>
                  <a:cubicBezTo>
                    <a:pt x="6821" y="5858"/>
                    <a:pt x="6733" y="5769"/>
                    <a:pt x="6627" y="5769"/>
                  </a:cubicBezTo>
                  <a:lnTo>
                    <a:pt x="3764" y="5769"/>
                  </a:lnTo>
                  <a:cubicBezTo>
                    <a:pt x="3866" y="4307"/>
                    <a:pt x="5085" y="3149"/>
                    <a:pt x="6569" y="3149"/>
                  </a:cubicBezTo>
                  <a:close/>
                  <a:moveTo>
                    <a:pt x="9228" y="7911"/>
                  </a:moveTo>
                  <a:lnTo>
                    <a:pt x="8557" y="12598"/>
                  </a:lnTo>
                  <a:cubicBezTo>
                    <a:pt x="8543" y="12695"/>
                    <a:pt x="8455" y="12770"/>
                    <a:pt x="8354" y="12770"/>
                  </a:cubicBezTo>
                  <a:lnTo>
                    <a:pt x="2050" y="12770"/>
                  </a:lnTo>
                  <a:cubicBezTo>
                    <a:pt x="1954" y="12770"/>
                    <a:pt x="1865" y="12695"/>
                    <a:pt x="1852" y="12598"/>
                  </a:cubicBezTo>
                  <a:lnTo>
                    <a:pt x="1181" y="7911"/>
                  </a:lnTo>
                  <a:close/>
                  <a:moveTo>
                    <a:pt x="5204" y="0"/>
                  </a:moveTo>
                  <a:cubicBezTo>
                    <a:pt x="4515" y="0"/>
                    <a:pt x="3862" y="217"/>
                    <a:pt x="3310" y="623"/>
                  </a:cubicBezTo>
                  <a:cubicBezTo>
                    <a:pt x="3222" y="690"/>
                    <a:pt x="3204" y="808"/>
                    <a:pt x="3265" y="892"/>
                  </a:cubicBezTo>
                  <a:cubicBezTo>
                    <a:pt x="3305" y="945"/>
                    <a:pt x="3362" y="972"/>
                    <a:pt x="3420" y="972"/>
                  </a:cubicBezTo>
                  <a:cubicBezTo>
                    <a:pt x="3460" y="972"/>
                    <a:pt x="3500" y="959"/>
                    <a:pt x="3534" y="932"/>
                  </a:cubicBezTo>
                  <a:cubicBezTo>
                    <a:pt x="4021" y="574"/>
                    <a:pt x="4600" y="384"/>
                    <a:pt x="5204" y="384"/>
                  </a:cubicBezTo>
                  <a:cubicBezTo>
                    <a:pt x="6724" y="384"/>
                    <a:pt x="7966" y="1599"/>
                    <a:pt x="8013" y="3110"/>
                  </a:cubicBezTo>
                  <a:cubicBezTo>
                    <a:pt x="7581" y="2889"/>
                    <a:pt x="7091" y="2765"/>
                    <a:pt x="6569" y="2765"/>
                  </a:cubicBezTo>
                  <a:cubicBezTo>
                    <a:pt x="6084" y="2765"/>
                    <a:pt x="5620" y="2875"/>
                    <a:pt x="5204" y="3069"/>
                  </a:cubicBezTo>
                  <a:cubicBezTo>
                    <a:pt x="4776" y="2867"/>
                    <a:pt x="4317" y="2765"/>
                    <a:pt x="3835" y="2765"/>
                  </a:cubicBezTo>
                  <a:cubicBezTo>
                    <a:pt x="3318" y="2765"/>
                    <a:pt x="2828" y="2889"/>
                    <a:pt x="2395" y="3110"/>
                  </a:cubicBezTo>
                  <a:cubicBezTo>
                    <a:pt x="2413" y="2504"/>
                    <a:pt x="2616" y="1939"/>
                    <a:pt x="2992" y="1462"/>
                  </a:cubicBezTo>
                  <a:cubicBezTo>
                    <a:pt x="3057" y="1379"/>
                    <a:pt x="3045" y="1259"/>
                    <a:pt x="2961" y="1193"/>
                  </a:cubicBezTo>
                  <a:cubicBezTo>
                    <a:pt x="2925" y="1165"/>
                    <a:pt x="2882" y="1151"/>
                    <a:pt x="2839" y="1151"/>
                  </a:cubicBezTo>
                  <a:cubicBezTo>
                    <a:pt x="2782" y="1151"/>
                    <a:pt x="2725" y="1176"/>
                    <a:pt x="2686" y="1224"/>
                  </a:cubicBezTo>
                  <a:cubicBezTo>
                    <a:pt x="2241" y="1793"/>
                    <a:pt x="2007" y="2474"/>
                    <a:pt x="2007" y="3198"/>
                  </a:cubicBezTo>
                  <a:cubicBezTo>
                    <a:pt x="2007" y="3247"/>
                    <a:pt x="2007" y="3291"/>
                    <a:pt x="2011" y="3340"/>
                  </a:cubicBezTo>
                  <a:cubicBezTo>
                    <a:pt x="1229" y="3883"/>
                    <a:pt x="704" y="4766"/>
                    <a:pt x="646" y="5769"/>
                  </a:cubicBezTo>
                  <a:lnTo>
                    <a:pt x="518" y="5769"/>
                  </a:lnTo>
                  <a:cubicBezTo>
                    <a:pt x="235" y="5769"/>
                    <a:pt x="1" y="5999"/>
                    <a:pt x="1" y="6286"/>
                  </a:cubicBezTo>
                  <a:lnTo>
                    <a:pt x="1" y="7399"/>
                  </a:lnTo>
                  <a:cubicBezTo>
                    <a:pt x="1" y="7681"/>
                    <a:pt x="235" y="7911"/>
                    <a:pt x="518" y="7911"/>
                  </a:cubicBezTo>
                  <a:lnTo>
                    <a:pt x="792" y="7911"/>
                  </a:lnTo>
                  <a:lnTo>
                    <a:pt x="1472" y="12651"/>
                  </a:lnTo>
                  <a:cubicBezTo>
                    <a:pt x="1512" y="12938"/>
                    <a:pt x="1764" y="13154"/>
                    <a:pt x="2050" y="13154"/>
                  </a:cubicBezTo>
                  <a:lnTo>
                    <a:pt x="8354" y="13154"/>
                  </a:lnTo>
                  <a:cubicBezTo>
                    <a:pt x="8645" y="13154"/>
                    <a:pt x="8897" y="12938"/>
                    <a:pt x="8937" y="12651"/>
                  </a:cubicBezTo>
                  <a:lnTo>
                    <a:pt x="9617" y="7911"/>
                  </a:lnTo>
                  <a:lnTo>
                    <a:pt x="9891" y="7911"/>
                  </a:lnTo>
                  <a:cubicBezTo>
                    <a:pt x="10174" y="7911"/>
                    <a:pt x="10404" y="7681"/>
                    <a:pt x="10404" y="7399"/>
                  </a:cubicBezTo>
                  <a:lnTo>
                    <a:pt x="10404" y="6286"/>
                  </a:lnTo>
                  <a:cubicBezTo>
                    <a:pt x="10404" y="5999"/>
                    <a:pt x="10174" y="5769"/>
                    <a:pt x="9891" y="5769"/>
                  </a:cubicBezTo>
                  <a:lnTo>
                    <a:pt x="9763" y="5769"/>
                  </a:lnTo>
                  <a:cubicBezTo>
                    <a:pt x="9705" y="4766"/>
                    <a:pt x="9175" y="3883"/>
                    <a:pt x="8398" y="3340"/>
                  </a:cubicBezTo>
                  <a:cubicBezTo>
                    <a:pt x="8402" y="3291"/>
                    <a:pt x="8402" y="3247"/>
                    <a:pt x="8402" y="3198"/>
                  </a:cubicBezTo>
                  <a:cubicBezTo>
                    <a:pt x="8402" y="1436"/>
                    <a:pt x="6967" y="0"/>
                    <a:pt x="5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1" name="Google Shape;2063;p38">
            <a:extLst>
              <a:ext uri="{FF2B5EF4-FFF2-40B4-BE49-F238E27FC236}">
                <a16:creationId xmlns:a16="http://schemas.microsoft.com/office/drawing/2014/main" id="{8BED647C-EB90-9E6B-5245-9E1D855D6993}"/>
              </a:ext>
            </a:extLst>
          </p:cNvPr>
          <p:cNvGrpSpPr/>
          <p:nvPr/>
        </p:nvGrpSpPr>
        <p:grpSpPr>
          <a:xfrm rot="685120">
            <a:off x="1152971" y="5165439"/>
            <a:ext cx="752972" cy="915539"/>
            <a:chOff x="8172654" y="3705525"/>
            <a:chExt cx="463145" cy="563138"/>
          </a:xfrm>
        </p:grpSpPr>
        <p:sp>
          <p:nvSpPr>
            <p:cNvPr id="22" name="Google Shape;2064;p38">
              <a:extLst>
                <a:ext uri="{FF2B5EF4-FFF2-40B4-BE49-F238E27FC236}">
                  <a16:creationId xmlns:a16="http://schemas.microsoft.com/office/drawing/2014/main" id="{A569E3D1-6C8B-97FE-2982-3A7C614A8B3C}"/>
                </a:ext>
              </a:extLst>
            </p:cNvPr>
            <p:cNvSpPr/>
            <p:nvPr/>
          </p:nvSpPr>
          <p:spPr>
            <a:xfrm>
              <a:off x="8172654" y="3705525"/>
              <a:ext cx="463145" cy="563138"/>
            </a:xfrm>
            <a:custGeom>
              <a:avLst/>
              <a:gdLst/>
              <a:ahLst/>
              <a:cxnLst/>
              <a:rect l="l" t="t" r="r" b="b"/>
              <a:pathLst>
                <a:path w="13849" h="16839" extrusionOk="0">
                  <a:moveTo>
                    <a:pt x="6931" y="1"/>
                  </a:moveTo>
                  <a:cubicBezTo>
                    <a:pt x="5897" y="1"/>
                    <a:pt x="5041" y="774"/>
                    <a:pt x="4912" y="1772"/>
                  </a:cubicBezTo>
                  <a:cubicBezTo>
                    <a:pt x="4391" y="2139"/>
                    <a:pt x="3976" y="2638"/>
                    <a:pt x="3711" y="3216"/>
                  </a:cubicBezTo>
                  <a:cubicBezTo>
                    <a:pt x="2766" y="3650"/>
                    <a:pt x="1979" y="4325"/>
                    <a:pt x="1475" y="5165"/>
                  </a:cubicBezTo>
                  <a:cubicBezTo>
                    <a:pt x="875" y="6163"/>
                    <a:pt x="716" y="7285"/>
                    <a:pt x="1004" y="8358"/>
                  </a:cubicBezTo>
                  <a:cubicBezTo>
                    <a:pt x="928" y="8588"/>
                    <a:pt x="871" y="8818"/>
                    <a:pt x="835" y="9056"/>
                  </a:cubicBezTo>
                  <a:cubicBezTo>
                    <a:pt x="221" y="9891"/>
                    <a:pt x="1" y="10942"/>
                    <a:pt x="221" y="11958"/>
                  </a:cubicBezTo>
                  <a:lnTo>
                    <a:pt x="822" y="14692"/>
                  </a:lnTo>
                  <a:cubicBezTo>
                    <a:pt x="1096" y="15938"/>
                    <a:pt x="2217" y="16839"/>
                    <a:pt x="3495" y="16839"/>
                  </a:cubicBezTo>
                  <a:lnTo>
                    <a:pt x="10363" y="16839"/>
                  </a:lnTo>
                  <a:cubicBezTo>
                    <a:pt x="11640" y="16839"/>
                    <a:pt x="12761" y="15938"/>
                    <a:pt x="13036" y="14692"/>
                  </a:cubicBezTo>
                  <a:lnTo>
                    <a:pt x="13636" y="11958"/>
                  </a:lnTo>
                  <a:cubicBezTo>
                    <a:pt x="13848" y="10991"/>
                    <a:pt x="13654" y="9992"/>
                    <a:pt x="13110" y="9179"/>
                  </a:cubicBezTo>
                  <a:cubicBezTo>
                    <a:pt x="13110" y="8655"/>
                    <a:pt x="13026" y="8133"/>
                    <a:pt x="12872" y="7634"/>
                  </a:cubicBezTo>
                  <a:cubicBezTo>
                    <a:pt x="13252" y="6396"/>
                    <a:pt x="13137" y="5094"/>
                    <a:pt x="12537" y="3919"/>
                  </a:cubicBezTo>
                  <a:cubicBezTo>
                    <a:pt x="12501" y="3839"/>
                    <a:pt x="12466" y="3764"/>
                    <a:pt x="12426" y="3693"/>
                  </a:cubicBezTo>
                  <a:cubicBezTo>
                    <a:pt x="12060" y="3075"/>
                    <a:pt x="11387" y="2686"/>
                    <a:pt x="10668" y="2686"/>
                  </a:cubicBezTo>
                  <a:lnTo>
                    <a:pt x="9850" y="2686"/>
                  </a:lnTo>
                  <a:cubicBezTo>
                    <a:pt x="9608" y="2329"/>
                    <a:pt x="9303" y="2019"/>
                    <a:pt x="8945" y="1772"/>
                  </a:cubicBezTo>
                  <a:cubicBezTo>
                    <a:pt x="8817" y="774"/>
                    <a:pt x="7960" y="1"/>
                    <a:pt x="69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28575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" name="Google Shape;2065;p38">
              <a:extLst>
                <a:ext uri="{FF2B5EF4-FFF2-40B4-BE49-F238E27FC236}">
                  <a16:creationId xmlns:a16="http://schemas.microsoft.com/office/drawing/2014/main" id="{E9B3BF04-36EA-96D6-8F8F-0277F6416D14}"/>
                </a:ext>
              </a:extLst>
            </p:cNvPr>
            <p:cNvSpPr/>
            <p:nvPr/>
          </p:nvSpPr>
          <p:spPr>
            <a:xfrm>
              <a:off x="8354202" y="3811598"/>
              <a:ext cx="100327" cy="100194"/>
            </a:xfrm>
            <a:custGeom>
              <a:avLst/>
              <a:gdLst/>
              <a:ahLst/>
              <a:cxnLst/>
              <a:rect l="l" t="t" r="r" b="b"/>
              <a:pathLst>
                <a:path w="3000" h="2996" extrusionOk="0">
                  <a:moveTo>
                    <a:pt x="1502" y="1"/>
                  </a:moveTo>
                  <a:cubicBezTo>
                    <a:pt x="672" y="1"/>
                    <a:pt x="1" y="672"/>
                    <a:pt x="1" y="1498"/>
                  </a:cubicBezTo>
                  <a:cubicBezTo>
                    <a:pt x="1" y="2323"/>
                    <a:pt x="672" y="2995"/>
                    <a:pt x="1502" y="2995"/>
                  </a:cubicBezTo>
                  <a:cubicBezTo>
                    <a:pt x="2328" y="2995"/>
                    <a:pt x="3000" y="2323"/>
                    <a:pt x="3000" y="1498"/>
                  </a:cubicBezTo>
                  <a:cubicBezTo>
                    <a:pt x="3000" y="672"/>
                    <a:pt x="2328" y="1"/>
                    <a:pt x="15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" name="Google Shape;2066;p38">
              <a:extLst>
                <a:ext uri="{FF2B5EF4-FFF2-40B4-BE49-F238E27FC236}">
                  <a16:creationId xmlns:a16="http://schemas.microsoft.com/office/drawing/2014/main" id="{55C0245B-8F8B-E5C0-E849-DAD262B60166}"/>
                </a:ext>
              </a:extLst>
            </p:cNvPr>
            <p:cNvSpPr/>
            <p:nvPr/>
          </p:nvSpPr>
          <p:spPr>
            <a:xfrm>
              <a:off x="8354202" y="3811598"/>
              <a:ext cx="63106" cy="100194"/>
            </a:xfrm>
            <a:custGeom>
              <a:avLst/>
              <a:gdLst/>
              <a:ahLst/>
              <a:cxnLst/>
              <a:rect l="l" t="t" r="r" b="b"/>
              <a:pathLst>
                <a:path w="1887" h="2996" extrusionOk="0">
                  <a:moveTo>
                    <a:pt x="1502" y="1"/>
                  </a:moveTo>
                  <a:cubicBezTo>
                    <a:pt x="672" y="1"/>
                    <a:pt x="1" y="672"/>
                    <a:pt x="1" y="1498"/>
                  </a:cubicBezTo>
                  <a:cubicBezTo>
                    <a:pt x="1" y="2323"/>
                    <a:pt x="672" y="2995"/>
                    <a:pt x="1502" y="2995"/>
                  </a:cubicBezTo>
                  <a:cubicBezTo>
                    <a:pt x="1634" y="2995"/>
                    <a:pt x="1763" y="2977"/>
                    <a:pt x="1887" y="2947"/>
                  </a:cubicBezTo>
                  <a:cubicBezTo>
                    <a:pt x="1246" y="2774"/>
                    <a:pt x="773" y="2191"/>
                    <a:pt x="773" y="1498"/>
                  </a:cubicBezTo>
                  <a:cubicBezTo>
                    <a:pt x="773" y="804"/>
                    <a:pt x="1246" y="221"/>
                    <a:pt x="1887" y="49"/>
                  </a:cubicBezTo>
                  <a:cubicBezTo>
                    <a:pt x="1763" y="18"/>
                    <a:pt x="1634" y="1"/>
                    <a:pt x="1502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5" name="Google Shape;2067;p38">
              <a:extLst>
                <a:ext uri="{FF2B5EF4-FFF2-40B4-BE49-F238E27FC236}">
                  <a16:creationId xmlns:a16="http://schemas.microsoft.com/office/drawing/2014/main" id="{52CCE41D-BD8B-9344-84CF-69CCE7394E9F}"/>
                </a:ext>
              </a:extLst>
            </p:cNvPr>
            <p:cNvSpPr/>
            <p:nvPr/>
          </p:nvSpPr>
          <p:spPr>
            <a:xfrm>
              <a:off x="8278861" y="3960910"/>
              <a:ext cx="272857" cy="196943"/>
            </a:xfrm>
            <a:custGeom>
              <a:avLst/>
              <a:gdLst/>
              <a:ahLst/>
              <a:cxnLst/>
              <a:rect l="l" t="t" r="r" b="b"/>
              <a:pathLst>
                <a:path w="8159" h="5889" extrusionOk="0">
                  <a:moveTo>
                    <a:pt x="7492" y="1"/>
                  </a:moveTo>
                  <a:lnTo>
                    <a:pt x="1710" y="2068"/>
                  </a:lnTo>
                  <a:cubicBezTo>
                    <a:pt x="941" y="2347"/>
                    <a:pt x="350" y="2885"/>
                    <a:pt x="1" y="3544"/>
                  </a:cubicBezTo>
                  <a:lnTo>
                    <a:pt x="3950" y="5889"/>
                  </a:lnTo>
                  <a:lnTo>
                    <a:pt x="7187" y="3544"/>
                  </a:lnTo>
                  <a:cubicBezTo>
                    <a:pt x="7978" y="2581"/>
                    <a:pt x="8158" y="1181"/>
                    <a:pt x="74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6" name="Google Shape;2068;p38">
              <a:extLst>
                <a:ext uri="{FF2B5EF4-FFF2-40B4-BE49-F238E27FC236}">
                  <a16:creationId xmlns:a16="http://schemas.microsoft.com/office/drawing/2014/main" id="{652FE19B-5EDA-7674-4320-56EB20F078D3}"/>
                </a:ext>
              </a:extLst>
            </p:cNvPr>
            <p:cNvSpPr/>
            <p:nvPr/>
          </p:nvSpPr>
          <p:spPr>
            <a:xfrm>
              <a:off x="8245621" y="3863431"/>
              <a:ext cx="317470" cy="220152"/>
            </a:xfrm>
            <a:custGeom>
              <a:avLst/>
              <a:gdLst/>
              <a:ahLst/>
              <a:cxnLst/>
              <a:rect l="l" t="t" r="r" b="b"/>
              <a:pathLst>
                <a:path w="9493" h="6583" extrusionOk="0">
                  <a:moveTo>
                    <a:pt x="8477" y="1"/>
                  </a:moveTo>
                  <a:lnTo>
                    <a:pt x="3269" y="1865"/>
                  </a:lnTo>
                  <a:cubicBezTo>
                    <a:pt x="1008" y="2673"/>
                    <a:pt x="1" y="4789"/>
                    <a:pt x="1016" y="6583"/>
                  </a:cubicBezTo>
                  <a:lnTo>
                    <a:pt x="6229" y="4718"/>
                  </a:lnTo>
                  <a:cubicBezTo>
                    <a:pt x="8486" y="3910"/>
                    <a:pt x="9493" y="1799"/>
                    <a:pt x="8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" name="Google Shape;2069;p38">
              <a:extLst>
                <a:ext uri="{FF2B5EF4-FFF2-40B4-BE49-F238E27FC236}">
                  <a16:creationId xmlns:a16="http://schemas.microsoft.com/office/drawing/2014/main" id="{3D1C10BB-1521-6836-F5BD-EA55F59C87B5}"/>
                </a:ext>
              </a:extLst>
            </p:cNvPr>
            <p:cNvSpPr/>
            <p:nvPr/>
          </p:nvSpPr>
          <p:spPr>
            <a:xfrm>
              <a:off x="8245621" y="3863431"/>
              <a:ext cx="287070" cy="220152"/>
            </a:xfrm>
            <a:custGeom>
              <a:avLst/>
              <a:gdLst/>
              <a:ahLst/>
              <a:cxnLst/>
              <a:rect l="l" t="t" r="r" b="b"/>
              <a:pathLst>
                <a:path w="8584" h="6583" extrusionOk="0">
                  <a:moveTo>
                    <a:pt x="8477" y="1"/>
                  </a:moveTo>
                  <a:lnTo>
                    <a:pt x="3269" y="1865"/>
                  </a:lnTo>
                  <a:cubicBezTo>
                    <a:pt x="1008" y="2673"/>
                    <a:pt x="1" y="4789"/>
                    <a:pt x="1016" y="6583"/>
                  </a:cubicBezTo>
                  <a:lnTo>
                    <a:pt x="1591" y="6379"/>
                  </a:lnTo>
                  <a:cubicBezTo>
                    <a:pt x="756" y="4630"/>
                    <a:pt x="1772" y="2647"/>
                    <a:pt x="3945" y="1865"/>
                  </a:cubicBezTo>
                  <a:lnTo>
                    <a:pt x="8583" y="204"/>
                  </a:lnTo>
                  <a:cubicBezTo>
                    <a:pt x="8552" y="137"/>
                    <a:pt x="8516" y="67"/>
                    <a:pt x="8477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8" name="Google Shape;2070;p38">
              <a:extLst>
                <a:ext uri="{FF2B5EF4-FFF2-40B4-BE49-F238E27FC236}">
                  <a16:creationId xmlns:a16="http://schemas.microsoft.com/office/drawing/2014/main" id="{1835B864-1461-0697-1E92-E233B06AF86A}"/>
                </a:ext>
              </a:extLst>
            </p:cNvPr>
            <p:cNvSpPr/>
            <p:nvPr/>
          </p:nvSpPr>
          <p:spPr>
            <a:xfrm>
              <a:off x="8247995" y="3863431"/>
              <a:ext cx="281419" cy="122801"/>
            </a:xfrm>
            <a:custGeom>
              <a:avLst/>
              <a:gdLst/>
              <a:ahLst/>
              <a:cxnLst/>
              <a:rect l="l" t="t" r="r" b="b"/>
              <a:pathLst>
                <a:path w="8415" h="3672" extrusionOk="0">
                  <a:moveTo>
                    <a:pt x="3936" y="1"/>
                  </a:moveTo>
                  <a:cubicBezTo>
                    <a:pt x="1608" y="1"/>
                    <a:pt x="1" y="1886"/>
                    <a:pt x="906" y="3592"/>
                  </a:cubicBezTo>
                  <a:lnTo>
                    <a:pt x="945" y="3672"/>
                  </a:lnTo>
                  <a:lnTo>
                    <a:pt x="6158" y="1803"/>
                  </a:lnTo>
                  <a:cubicBezTo>
                    <a:pt x="7205" y="1427"/>
                    <a:pt x="7982" y="773"/>
                    <a:pt x="8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9" name="Google Shape;2071;p38">
              <a:extLst>
                <a:ext uri="{FF2B5EF4-FFF2-40B4-BE49-F238E27FC236}">
                  <a16:creationId xmlns:a16="http://schemas.microsoft.com/office/drawing/2014/main" id="{E5BE1365-A4D9-2A34-9BB7-F2DDCEECE73F}"/>
                </a:ext>
              </a:extLst>
            </p:cNvPr>
            <p:cNvSpPr/>
            <p:nvPr/>
          </p:nvSpPr>
          <p:spPr>
            <a:xfrm>
              <a:off x="8247995" y="3863431"/>
              <a:ext cx="154270" cy="122801"/>
            </a:xfrm>
            <a:custGeom>
              <a:avLst/>
              <a:gdLst/>
              <a:ahLst/>
              <a:cxnLst/>
              <a:rect l="l" t="t" r="r" b="b"/>
              <a:pathLst>
                <a:path w="4613" h="3672" extrusionOk="0">
                  <a:moveTo>
                    <a:pt x="3936" y="1"/>
                  </a:moveTo>
                  <a:cubicBezTo>
                    <a:pt x="1608" y="1"/>
                    <a:pt x="1" y="1886"/>
                    <a:pt x="906" y="3592"/>
                  </a:cubicBezTo>
                  <a:lnTo>
                    <a:pt x="945" y="3672"/>
                  </a:lnTo>
                  <a:lnTo>
                    <a:pt x="1520" y="3464"/>
                  </a:lnTo>
                  <a:cubicBezTo>
                    <a:pt x="755" y="1794"/>
                    <a:pt x="2341" y="1"/>
                    <a:pt x="4612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2072;p38">
              <a:extLst>
                <a:ext uri="{FF2B5EF4-FFF2-40B4-BE49-F238E27FC236}">
                  <a16:creationId xmlns:a16="http://schemas.microsoft.com/office/drawing/2014/main" id="{C73F88E4-A3DD-2A57-5BDF-7460281B5B37}"/>
                </a:ext>
              </a:extLst>
            </p:cNvPr>
            <p:cNvSpPr/>
            <p:nvPr/>
          </p:nvSpPr>
          <p:spPr>
            <a:xfrm>
              <a:off x="8239267" y="4026821"/>
              <a:ext cx="120594" cy="173901"/>
            </a:xfrm>
            <a:custGeom>
              <a:avLst/>
              <a:gdLst/>
              <a:ahLst/>
              <a:cxnLst/>
              <a:rect l="l" t="t" r="r" b="b"/>
              <a:pathLst>
                <a:path w="3606" h="5200" extrusionOk="0">
                  <a:moveTo>
                    <a:pt x="1758" y="1"/>
                  </a:moveTo>
                  <a:cubicBezTo>
                    <a:pt x="751" y="1"/>
                    <a:pt x="1" y="932"/>
                    <a:pt x="217" y="1913"/>
                  </a:cubicBezTo>
                  <a:lnTo>
                    <a:pt x="818" y="4647"/>
                  </a:lnTo>
                  <a:cubicBezTo>
                    <a:pt x="888" y="4969"/>
                    <a:pt x="1171" y="5199"/>
                    <a:pt x="1503" y="5199"/>
                  </a:cubicBezTo>
                  <a:lnTo>
                    <a:pt x="3605" y="5199"/>
                  </a:lnTo>
                  <a:lnTo>
                    <a:pt x="3332" y="1463"/>
                  </a:lnTo>
                  <a:cubicBezTo>
                    <a:pt x="3269" y="637"/>
                    <a:pt x="2584" y="1"/>
                    <a:pt x="17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2073;p38">
              <a:extLst>
                <a:ext uri="{FF2B5EF4-FFF2-40B4-BE49-F238E27FC236}">
                  <a16:creationId xmlns:a16="http://schemas.microsoft.com/office/drawing/2014/main" id="{80AFABEE-1E9A-3BDC-D607-7F3AC2EE42E8}"/>
                </a:ext>
              </a:extLst>
            </p:cNvPr>
            <p:cNvSpPr/>
            <p:nvPr/>
          </p:nvSpPr>
          <p:spPr>
            <a:xfrm>
              <a:off x="8239267" y="4026821"/>
              <a:ext cx="75981" cy="173901"/>
            </a:xfrm>
            <a:custGeom>
              <a:avLst/>
              <a:gdLst/>
              <a:ahLst/>
              <a:cxnLst/>
              <a:rect l="l" t="t" r="r" b="b"/>
              <a:pathLst>
                <a:path w="2272" h="5200" extrusionOk="0">
                  <a:moveTo>
                    <a:pt x="1758" y="1"/>
                  </a:moveTo>
                  <a:cubicBezTo>
                    <a:pt x="751" y="1"/>
                    <a:pt x="1" y="932"/>
                    <a:pt x="217" y="1913"/>
                  </a:cubicBezTo>
                  <a:lnTo>
                    <a:pt x="818" y="4647"/>
                  </a:lnTo>
                  <a:cubicBezTo>
                    <a:pt x="888" y="4969"/>
                    <a:pt x="1171" y="5199"/>
                    <a:pt x="1503" y="5199"/>
                  </a:cubicBezTo>
                  <a:lnTo>
                    <a:pt x="2272" y="5199"/>
                  </a:lnTo>
                  <a:cubicBezTo>
                    <a:pt x="1944" y="5199"/>
                    <a:pt x="1662" y="4969"/>
                    <a:pt x="1591" y="4647"/>
                  </a:cubicBezTo>
                  <a:lnTo>
                    <a:pt x="990" y="1913"/>
                  </a:lnTo>
                  <a:cubicBezTo>
                    <a:pt x="800" y="1061"/>
                    <a:pt x="1339" y="248"/>
                    <a:pt x="2143" y="48"/>
                  </a:cubicBezTo>
                  <a:cubicBezTo>
                    <a:pt x="2019" y="18"/>
                    <a:pt x="1891" y="1"/>
                    <a:pt x="1758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2074;p38">
              <a:extLst>
                <a:ext uri="{FF2B5EF4-FFF2-40B4-BE49-F238E27FC236}">
                  <a16:creationId xmlns:a16="http://schemas.microsoft.com/office/drawing/2014/main" id="{A93C0A47-9E3A-86BB-CBD4-29CF0E5ACA7B}"/>
                </a:ext>
              </a:extLst>
            </p:cNvPr>
            <p:cNvSpPr/>
            <p:nvPr/>
          </p:nvSpPr>
          <p:spPr>
            <a:xfrm>
              <a:off x="8349018" y="4026821"/>
              <a:ext cx="110695" cy="173901"/>
            </a:xfrm>
            <a:custGeom>
              <a:avLst/>
              <a:gdLst/>
              <a:ahLst/>
              <a:cxnLst/>
              <a:rect l="l" t="t" r="r" b="b"/>
              <a:pathLst>
                <a:path w="3310" h="5200" extrusionOk="0">
                  <a:moveTo>
                    <a:pt x="1640" y="1"/>
                  </a:moveTo>
                  <a:cubicBezTo>
                    <a:pt x="721" y="1"/>
                    <a:pt x="1" y="778"/>
                    <a:pt x="67" y="1692"/>
                  </a:cubicBezTo>
                  <a:lnTo>
                    <a:pt x="323" y="5199"/>
                  </a:lnTo>
                  <a:lnTo>
                    <a:pt x="2986" y="5199"/>
                  </a:lnTo>
                  <a:lnTo>
                    <a:pt x="3243" y="1692"/>
                  </a:lnTo>
                  <a:cubicBezTo>
                    <a:pt x="3309" y="778"/>
                    <a:pt x="2589" y="1"/>
                    <a:pt x="1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2075;p38">
              <a:extLst>
                <a:ext uri="{FF2B5EF4-FFF2-40B4-BE49-F238E27FC236}">
                  <a16:creationId xmlns:a16="http://schemas.microsoft.com/office/drawing/2014/main" id="{1914541C-035F-5B52-9A07-E8C2C354C387}"/>
                </a:ext>
              </a:extLst>
            </p:cNvPr>
            <p:cNvSpPr/>
            <p:nvPr/>
          </p:nvSpPr>
          <p:spPr>
            <a:xfrm>
              <a:off x="8349018" y="4026821"/>
              <a:ext cx="68290" cy="173901"/>
            </a:xfrm>
            <a:custGeom>
              <a:avLst/>
              <a:gdLst/>
              <a:ahLst/>
              <a:cxnLst/>
              <a:rect l="l" t="t" r="r" b="b"/>
              <a:pathLst>
                <a:path w="2042" h="5200" extrusionOk="0">
                  <a:moveTo>
                    <a:pt x="1640" y="1"/>
                  </a:moveTo>
                  <a:cubicBezTo>
                    <a:pt x="721" y="1"/>
                    <a:pt x="1" y="778"/>
                    <a:pt x="67" y="1692"/>
                  </a:cubicBezTo>
                  <a:lnTo>
                    <a:pt x="323" y="5199"/>
                  </a:lnTo>
                  <a:lnTo>
                    <a:pt x="1092" y="5199"/>
                  </a:lnTo>
                  <a:lnTo>
                    <a:pt x="835" y="1692"/>
                  </a:lnTo>
                  <a:cubicBezTo>
                    <a:pt x="778" y="906"/>
                    <a:pt x="1308" y="221"/>
                    <a:pt x="2042" y="44"/>
                  </a:cubicBezTo>
                  <a:cubicBezTo>
                    <a:pt x="1922" y="18"/>
                    <a:pt x="1799" y="1"/>
                    <a:pt x="1671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2076;p38">
              <a:extLst>
                <a:ext uri="{FF2B5EF4-FFF2-40B4-BE49-F238E27FC236}">
                  <a16:creationId xmlns:a16="http://schemas.microsoft.com/office/drawing/2014/main" id="{E618348C-43B2-3770-72E7-F04DC1CDEC19}"/>
                </a:ext>
              </a:extLst>
            </p:cNvPr>
            <p:cNvSpPr/>
            <p:nvPr/>
          </p:nvSpPr>
          <p:spPr>
            <a:xfrm>
              <a:off x="8448871" y="4026821"/>
              <a:ext cx="120560" cy="173901"/>
            </a:xfrm>
            <a:custGeom>
              <a:avLst/>
              <a:gdLst/>
              <a:ahLst/>
              <a:cxnLst/>
              <a:rect l="l" t="t" r="r" b="b"/>
              <a:pathLst>
                <a:path w="3605" h="5200" extrusionOk="0">
                  <a:moveTo>
                    <a:pt x="1847" y="1"/>
                  </a:moveTo>
                  <a:cubicBezTo>
                    <a:pt x="1021" y="1"/>
                    <a:pt x="336" y="637"/>
                    <a:pt x="275" y="1463"/>
                  </a:cubicBezTo>
                  <a:lnTo>
                    <a:pt x="0" y="5199"/>
                  </a:lnTo>
                  <a:lnTo>
                    <a:pt x="2103" y="5199"/>
                  </a:lnTo>
                  <a:cubicBezTo>
                    <a:pt x="2434" y="5199"/>
                    <a:pt x="2717" y="4969"/>
                    <a:pt x="2788" y="4647"/>
                  </a:cubicBezTo>
                  <a:lnTo>
                    <a:pt x="3388" y="1913"/>
                  </a:lnTo>
                  <a:cubicBezTo>
                    <a:pt x="3605" y="932"/>
                    <a:pt x="2854" y="1"/>
                    <a:pt x="18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2077;p38">
              <a:extLst>
                <a:ext uri="{FF2B5EF4-FFF2-40B4-BE49-F238E27FC236}">
                  <a16:creationId xmlns:a16="http://schemas.microsoft.com/office/drawing/2014/main" id="{F0D3DF2A-94F0-0390-0862-EF482D592774}"/>
                </a:ext>
              </a:extLst>
            </p:cNvPr>
            <p:cNvSpPr/>
            <p:nvPr/>
          </p:nvSpPr>
          <p:spPr>
            <a:xfrm>
              <a:off x="8448871" y="4026821"/>
              <a:ext cx="74644" cy="173901"/>
            </a:xfrm>
            <a:custGeom>
              <a:avLst/>
              <a:gdLst/>
              <a:ahLst/>
              <a:cxnLst/>
              <a:rect l="l" t="t" r="r" b="b"/>
              <a:pathLst>
                <a:path w="2232" h="5200" extrusionOk="0">
                  <a:moveTo>
                    <a:pt x="1847" y="1"/>
                  </a:moveTo>
                  <a:cubicBezTo>
                    <a:pt x="1021" y="1"/>
                    <a:pt x="336" y="637"/>
                    <a:pt x="275" y="1463"/>
                  </a:cubicBezTo>
                  <a:lnTo>
                    <a:pt x="0" y="5199"/>
                  </a:lnTo>
                  <a:lnTo>
                    <a:pt x="774" y="5199"/>
                  </a:lnTo>
                  <a:lnTo>
                    <a:pt x="1048" y="1463"/>
                  </a:lnTo>
                  <a:cubicBezTo>
                    <a:pt x="1096" y="769"/>
                    <a:pt x="1586" y="213"/>
                    <a:pt x="2232" y="48"/>
                  </a:cubicBezTo>
                  <a:cubicBezTo>
                    <a:pt x="2112" y="18"/>
                    <a:pt x="1979" y="1"/>
                    <a:pt x="1847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2078;p38">
              <a:extLst>
                <a:ext uri="{FF2B5EF4-FFF2-40B4-BE49-F238E27FC236}">
                  <a16:creationId xmlns:a16="http://schemas.microsoft.com/office/drawing/2014/main" id="{86099CE0-C14A-C87E-A5D8-DDAA1966DDFB}"/>
                </a:ext>
              </a:extLst>
            </p:cNvPr>
            <p:cNvSpPr/>
            <p:nvPr/>
          </p:nvSpPr>
          <p:spPr>
            <a:xfrm>
              <a:off x="8236458" y="3767156"/>
              <a:ext cx="335830" cy="439936"/>
            </a:xfrm>
            <a:custGeom>
              <a:avLst/>
              <a:gdLst/>
              <a:ahLst/>
              <a:cxnLst/>
              <a:rect l="l" t="t" r="r" b="b"/>
              <a:pathLst>
                <a:path w="10042" h="13155" extrusionOk="0">
                  <a:moveTo>
                    <a:pt x="5037" y="1519"/>
                  </a:moveTo>
                  <a:cubicBezTo>
                    <a:pt x="5703" y="1528"/>
                    <a:pt x="6251" y="2036"/>
                    <a:pt x="6317" y="2686"/>
                  </a:cubicBezTo>
                  <a:lnTo>
                    <a:pt x="4281" y="2686"/>
                  </a:lnTo>
                  <a:cubicBezTo>
                    <a:pt x="4091" y="2686"/>
                    <a:pt x="3901" y="2698"/>
                    <a:pt x="3720" y="2725"/>
                  </a:cubicBezTo>
                  <a:cubicBezTo>
                    <a:pt x="3773" y="2058"/>
                    <a:pt x="4325" y="1528"/>
                    <a:pt x="5006" y="1519"/>
                  </a:cubicBezTo>
                  <a:cubicBezTo>
                    <a:pt x="5010" y="1524"/>
                    <a:pt x="5014" y="1524"/>
                    <a:pt x="5023" y="1524"/>
                  </a:cubicBezTo>
                  <a:cubicBezTo>
                    <a:pt x="5027" y="1524"/>
                    <a:pt x="5032" y="1524"/>
                    <a:pt x="5037" y="1519"/>
                  </a:cubicBezTo>
                  <a:close/>
                  <a:moveTo>
                    <a:pt x="8411" y="3075"/>
                  </a:moveTo>
                  <a:cubicBezTo>
                    <a:pt x="8075" y="3552"/>
                    <a:pt x="7594" y="3953"/>
                    <a:pt x="7010" y="4253"/>
                  </a:cubicBezTo>
                  <a:cubicBezTo>
                    <a:pt x="6918" y="4302"/>
                    <a:pt x="6878" y="4421"/>
                    <a:pt x="6927" y="4514"/>
                  </a:cubicBezTo>
                  <a:cubicBezTo>
                    <a:pt x="6961" y="4580"/>
                    <a:pt x="7029" y="4619"/>
                    <a:pt x="7100" y="4619"/>
                  </a:cubicBezTo>
                  <a:cubicBezTo>
                    <a:pt x="7129" y="4619"/>
                    <a:pt x="7159" y="4612"/>
                    <a:pt x="7188" y="4598"/>
                  </a:cubicBezTo>
                  <a:cubicBezTo>
                    <a:pt x="7832" y="4267"/>
                    <a:pt x="8362" y="3817"/>
                    <a:pt x="8733" y="3281"/>
                  </a:cubicBezTo>
                  <a:cubicBezTo>
                    <a:pt x="9008" y="3927"/>
                    <a:pt x="9029" y="4629"/>
                    <a:pt x="8782" y="5287"/>
                  </a:cubicBezTo>
                  <a:cubicBezTo>
                    <a:pt x="8433" y="6233"/>
                    <a:pt x="7577" y="7010"/>
                    <a:pt x="6437" y="7416"/>
                  </a:cubicBezTo>
                  <a:lnTo>
                    <a:pt x="5673" y="7690"/>
                  </a:lnTo>
                  <a:cubicBezTo>
                    <a:pt x="5469" y="7615"/>
                    <a:pt x="5257" y="7571"/>
                    <a:pt x="5037" y="7571"/>
                  </a:cubicBezTo>
                  <a:lnTo>
                    <a:pt x="5006" y="7571"/>
                  </a:lnTo>
                  <a:cubicBezTo>
                    <a:pt x="4515" y="7571"/>
                    <a:pt x="4042" y="7778"/>
                    <a:pt x="3707" y="8137"/>
                  </a:cubicBezTo>
                  <a:cubicBezTo>
                    <a:pt x="3592" y="8260"/>
                    <a:pt x="3499" y="8402"/>
                    <a:pt x="3424" y="8551"/>
                  </a:cubicBezTo>
                  <a:cubicBezTo>
                    <a:pt x="3128" y="7968"/>
                    <a:pt x="2527" y="7571"/>
                    <a:pt x="1842" y="7571"/>
                  </a:cubicBezTo>
                  <a:cubicBezTo>
                    <a:pt x="1582" y="7571"/>
                    <a:pt x="1330" y="7628"/>
                    <a:pt x="1105" y="7734"/>
                  </a:cubicBezTo>
                  <a:cubicBezTo>
                    <a:pt x="1141" y="7381"/>
                    <a:pt x="1242" y="7041"/>
                    <a:pt x="1418" y="6710"/>
                  </a:cubicBezTo>
                  <a:lnTo>
                    <a:pt x="6445" y="4908"/>
                  </a:lnTo>
                  <a:cubicBezTo>
                    <a:pt x="6547" y="4872"/>
                    <a:pt x="6600" y="4761"/>
                    <a:pt x="6564" y="4665"/>
                  </a:cubicBezTo>
                  <a:cubicBezTo>
                    <a:pt x="6536" y="4584"/>
                    <a:pt x="6462" y="4534"/>
                    <a:pt x="6381" y="4534"/>
                  </a:cubicBezTo>
                  <a:cubicBezTo>
                    <a:pt x="6360" y="4534"/>
                    <a:pt x="6338" y="4538"/>
                    <a:pt x="6317" y="4545"/>
                  </a:cubicBezTo>
                  <a:lnTo>
                    <a:pt x="1383" y="6312"/>
                  </a:lnTo>
                  <a:cubicBezTo>
                    <a:pt x="1092" y="5707"/>
                    <a:pt x="1123" y="5057"/>
                    <a:pt x="1476" y="4470"/>
                  </a:cubicBezTo>
                  <a:cubicBezTo>
                    <a:pt x="1997" y="3609"/>
                    <a:pt x="3071" y="3075"/>
                    <a:pt x="4281" y="3075"/>
                  </a:cubicBezTo>
                  <a:close/>
                  <a:moveTo>
                    <a:pt x="8743" y="6188"/>
                  </a:moveTo>
                  <a:cubicBezTo>
                    <a:pt x="8949" y="6679"/>
                    <a:pt x="9020" y="7213"/>
                    <a:pt x="8949" y="7739"/>
                  </a:cubicBezTo>
                  <a:cubicBezTo>
                    <a:pt x="8716" y="7633"/>
                    <a:pt x="8464" y="7571"/>
                    <a:pt x="8199" y="7571"/>
                  </a:cubicBezTo>
                  <a:cubicBezTo>
                    <a:pt x="7514" y="7571"/>
                    <a:pt x="6914" y="7968"/>
                    <a:pt x="6617" y="8551"/>
                  </a:cubicBezTo>
                  <a:cubicBezTo>
                    <a:pt x="6543" y="8402"/>
                    <a:pt x="6450" y="8260"/>
                    <a:pt x="6335" y="8137"/>
                  </a:cubicBezTo>
                  <a:cubicBezTo>
                    <a:pt x="6268" y="8066"/>
                    <a:pt x="6193" y="7999"/>
                    <a:pt x="6119" y="7942"/>
                  </a:cubicBezTo>
                  <a:lnTo>
                    <a:pt x="6569" y="7778"/>
                  </a:lnTo>
                  <a:cubicBezTo>
                    <a:pt x="7497" y="7448"/>
                    <a:pt x="8252" y="6886"/>
                    <a:pt x="8743" y="6188"/>
                  </a:cubicBezTo>
                  <a:close/>
                  <a:moveTo>
                    <a:pt x="5037" y="7960"/>
                  </a:moveTo>
                  <a:cubicBezTo>
                    <a:pt x="5425" y="7960"/>
                    <a:pt x="5787" y="8114"/>
                    <a:pt x="6052" y="8402"/>
                  </a:cubicBezTo>
                  <a:cubicBezTo>
                    <a:pt x="6317" y="8684"/>
                    <a:pt x="6445" y="9055"/>
                    <a:pt x="6419" y="9444"/>
                  </a:cubicBezTo>
                  <a:lnTo>
                    <a:pt x="6176" y="12769"/>
                  </a:lnTo>
                  <a:lnTo>
                    <a:pt x="3866" y="12769"/>
                  </a:lnTo>
                  <a:lnTo>
                    <a:pt x="3817" y="12098"/>
                  </a:lnTo>
                  <a:cubicBezTo>
                    <a:pt x="3813" y="11998"/>
                    <a:pt x="3729" y="11921"/>
                    <a:pt x="3629" y="11921"/>
                  </a:cubicBezTo>
                  <a:cubicBezTo>
                    <a:pt x="3624" y="11921"/>
                    <a:pt x="3619" y="11921"/>
                    <a:pt x="3614" y="11921"/>
                  </a:cubicBezTo>
                  <a:cubicBezTo>
                    <a:pt x="3508" y="11931"/>
                    <a:pt x="3428" y="12023"/>
                    <a:pt x="3433" y="12129"/>
                  </a:cubicBezTo>
                  <a:lnTo>
                    <a:pt x="3481" y="12769"/>
                  </a:lnTo>
                  <a:lnTo>
                    <a:pt x="1587" y="12769"/>
                  </a:lnTo>
                  <a:cubicBezTo>
                    <a:pt x="1348" y="12769"/>
                    <a:pt x="1141" y="12602"/>
                    <a:pt x="1092" y="12372"/>
                  </a:cubicBezTo>
                  <a:lnTo>
                    <a:pt x="491" y="9638"/>
                  </a:lnTo>
                  <a:cubicBezTo>
                    <a:pt x="403" y="9228"/>
                    <a:pt x="500" y="8803"/>
                    <a:pt x="765" y="8476"/>
                  </a:cubicBezTo>
                  <a:cubicBezTo>
                    <a:pt x="1030" y="8145"/>
                    <a:pt x="1423" y="7960"/>
                    <a:pt x="1842" y="7960"/>
                  </a:cubicBezTo>
                  <a:cubicBezTo>
                    <a:pt x="2562" y="7960"/>
                    <a:pt x="3172" y="8520"/>
                    <a:pt x="3221" y="9240"/>
                  </a:cubicBezTo>
                  <a:cubicBezTo>
                    <a:pt x="3225" y="9263"/>
                    <a:pt x="3230" y="9281"/>
                    <a:pt x="3234" y="9297"/>
                  </a:cubicBezTo>
                  <a:cubicBezTo>
                    <a:pt x="3234" y="9356"/>
                    <a:pt x="3234" y="9413"/>
                    <a:pt x="3239" y="9470"/>
                  </a:cubicBezTo>
                  <a:lnTo>
                    <a:pt x="3380" y="11409"/>
                  </a:lnTo>
                  <a:cubicBezTo>
                    <a:pt x="3389" y="11510"/>
                    <a:pt x="3473" y="11587"/>
                    <a:pt x="3572" y="11587"/>
                  </a:cubicBezTo>
                  <a:cubicBezTo>
                    <a:pt x="3577" y="11587"/>
                    <a:pt x="3582" y="11587"/>
                    <a:pt x="3587" y="11586"/>
                  </a:cubicBezTo>
                  <a:cubicBezTo>
                    <a:pt x="3693" y="11577"/>
                    <a:pt x="3773" y="11485"/>
                    <a:pt x="3764" y="11378"/>
                  </a:cubicBezTo>
                  <a:lnTo>
                    <a:pt x="3622" y="9444"/>
                  </a:lnTo>
                  <a:cubicBezTo>
                    <a:pt x="3596" y="9055"/>
                    <a:pt x="3724" y="8684"/>
                    <a:pt x="3989" y="8402"/>
                  </a:cubicBezTo>
                  <a:cubicBezTo>
                    <a:pt x="4254" y="8114"/>
                    <a:pt x="4617" y="7960"/>
                    <a:pt x="5006" y="7960"/>
                  </a:cubicBezTo>
                  <a:close/>
                  <a:moveTo>
                    <a:pt x="8199" y="7960"/>
                  </a:moveTo>
                  <a:cubicBezTo>
                    <a:pt x="8619" y="7960"/>
                    <a:pt x="9012" y="8145"/>
                    <a:pt x="9277" y="8476"/>
                  </a:cubicBezTo>
                  <a:cubicBezTo>
                    <a:pt x="9542" y="8803"/>
                    <a:pt x="9644" y="9228"/>
                    <a:pt x="9551" y="9638"/>
                  </a:cubicBezTo>
                  <a:lnTo>
                    <a:pt x="8949" y="12372"/>
                  </a:lnTo>
                  <a:cubicBezTo>
                    <a:pt x="8902" y="12602"/>
                    <a:pt x="8694" y="12769"/>
                    <a:pt x="8455" y="12769"/>
                  </a:cubicBezTo>
                  <a:lnTo>
                    <a:pt x="6560" y="12769"/>
                  </a:lnTo>
                  <a:lnTo>
                    <a:pt x="6803" y="9470"/>
                  </a:lnTo>
                  <a:cubicBezTo>
                    <a:pt x="6808" y="9413"/>
                    <a:pt x="6808" y="9356"/>
                    <a:pt x="6808" y="9297"/>
                  </a:cubicBezTo>
                  <a:cubicBezTo>
                    <a:pt x="6812" y="9281"/>
                    <a:pt x="6816" y="9263"/>
                    <a:pt x="6821" y="9240"/>
                  </a:cubicBezTo>
                  <a:cubicBezTo>
                    <a:pt x="6874" y="8520"/>
                    <a:pt x="7479" y="7960"/>
                    <a:pt x="8199" y="7960"/>
                  </a:cubicBezTo>
                  <a:close/>
                  <a:moveTo>
                    <a:pt x="5023" y="0"/>
                  </a:moveTo>
                  <a:cubicBezTo>
                    <a:pt x="4913" y="0"/>
                    <a:pt x="4829" y="88"/>
                    <a:pt x="4829" y="194"/>
                  </a:cubicBezTo>
                  <a:lnTo>
                    <a:pt x="4829" y="1148"/>
                  </a:lnTo>
                  <a:cubicBezTo>
                    <a:pt x="3999" y="1241"/>
                    <a:pt x="3349" y="1939"/>
                    <a:pt x="3331" y="2792"/>
                  </a:cubicBezTo>
                  <a:cubicBezTo>
                    <a:pt x="2386" y="3004"/>
                    <a:pt x="1591" y="3534"/>
                    <a:pt x="1145" y="4271"/>
                  </a:cubicBezTo>
                  <a:cubicBezTo>
                    <a:pt x="712" y="4996"/>
                    <a:pt x="686" y="5799"/>
                    <a:pt x="1070" y="6541"/>
                  </a:cubicBezTo>
                  <a:cubicBezTo>
                    <a:pt x="831" y="7006"/>
                    <a:pt x="707" y="7487"/>
                    <a:pt x="703" y="7986"/>
                  </a:cubicBezTo>
                  <a:cubicBezTo>
                    <a:pt x="619" y="8061"/>
                    <a:pt x="535" y="8141"/>
                    <a:pt x="464" y="8233"/>
                  </a:cubicBezTo>
                  <a:cubicBezTo>
                    <a:pt x="124" y="8653"/>
                    <a:pt x="1" y="9197"/>
                    <a:pt x="115" y="9722"/>
                  </a:cubicBezTo>
                  <a:lnTo>
                    <a:pt x="712" y="12451"/>
                  </a:lnTo>
                  <a:cubicBezTo>
                    <a:pt x="805" y="12863"/>
                    <a:pt x="1171" y="13154"/>
                    <a:pt x="1587" y="13154"/>
                  </a:cubicBezTo>
                  <a:lnTo>
                    <a:pt x="8455" y="13154"/>
                  </a:lnTo>
                  <a:cubicBezTo>
                    <a:pt x="8870" y="13154"/>
                    <a:pt x="9237" y="12863"/>
                    <a:pt x="9330" y="12451"/>
                  </a:cubicBezTo>
                  <a:lnTo>
                    <a:pt x="9926" y="9722"/>
                  </a:lnTo>
                  <a:cubicBezTo>
                    <a:pt x="10041" y="9197"/>
                    <a:pt x="9917" y="8653"/>
                    <a:pt x="9577" y="8233"/>
                  </a:cubicBezTo>
                  <a:cubicBezTo>
                    <a:pt x="9498" y="8131"/>
                    <a:pt x="9405" y="8039"/>
                    <a:pt x="9304" y="7960"/>
                  </a:cubicBezTo>
                  <a:cubicBezTo>
                    <a:pt x="9445" y="7222"/>
                    <a:pt x="9330" y="6457"/>
                    <a:pt x="8981" y="5791"/>
                  </a:cubicBezTo>
                  <a:cubicBezTo>
                    <a:pt x="9043" y="5672"/>
                    <a:pt x="9096" y="5548"/>
                    <a:pt x="9144" y="5424"/>
                  </a:cubicBezTo>
                  <a:cubicBezTo>
                    <a:pt x="9463" y="4567"/>
                    <a:pt x="9392" y="3652"/>
                    <a:pt x="8945" y="2836"/>
                  </a:cubicBezTo>
                  <a:cubicBezTo>
                    <a:pt x="8941" y="2818"/>
                    <a:pt x="8937" y="2800"/>
                    <a:pt x="8928" y="2783"/>
                  </a:cubicBezTo>
                  <a:cubicBezTo>
                    <a:pt x="8892" y="2725"/>
                    <a:pt x="8831" y="2686"/>
                    <a:pt x="8760" y="2686"/>
                  </a:cubicBezTo>
                  <a:lnTo>
                    <a:pt x="6706" y="2686"/>
                  </a:lnTo>
                  <a:cubicBezTo>
                    <a:pt x="6639" y="1882"/>
                    <a:pt x="6008" y="1236"/>
                    <a:pt x="5213" y="1148"/>
                  </a:cubicBezTo>
                  <a:lnTo>
                    <a:pt x="5213" y="194"/>
                  </a:lnTo>
                  <a:cubicBezTo>
                    <a:pt x="5213" y="88"/>
                    <a:pt x="5129" y="0"/>
                    <a:pt x="50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6169A4D-2896-56C3-6F76-4C796A9EEE38}"/>
              </a:ext>
            </a:extLst>
          </p:cNvPr>
          <p:cNvSpPr txBox="1"/>
          <p:nvPr/>
        </p:nvSpPr>
        <p:spPr>
          <a:xfrm>
            <a:off x="1274712" y="2106871"/>
            <a:ext cx="5420427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Phân</a:t>
            </a:r>
            <a:r>
              <a:rPr lang="en-US" sz="2400" dirty="0"/>
              <a:t>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nhiệm</a:t>
            </a:r>
            <a:r>
              <a:rPr lang="en-US" sz="2400" dirty="0"/>
              <a:t> </a:t>
            </a:r>
            <a:r>
              <a:rPr lang="en-US" sz="2400" dirty="0" err="1"/>
              <a:t>vụ</a:t>
            </a:r>
            <a:r>
              <a:rPr lang="en-US" sz="2400" dirty="0"/>
              <a:t>, </a:t>
            </a:r>
            <a:r>
              <a:rPr lang="en-US" sz="2400" dirty="0" err="1"/>
              <a:t>chuẩn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đồ</a:t>
            </a:r>
            <a:r>
              <a:rPr lang="en-US" sz="2400" dirty="0"/>
              <a:t> </a:t>
            </a:r>
            <a:r>
              <a:rPr lang="en-US" sz="2400" dirty="0" err="1"/>
              <a:t>dùng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cụ</a:t>
            </a:r>
            <a:r>
              <a:rPr lang="en-US" sz="2400" dirty="0"/>
              <a:t> </a:t>
            </a:r>
            <a:r>
              <a:rPr lang="en-US" sz="2400" dirty="0" err="1"/>
              <a:t>trang</a:t>
            </a:r>
            <a:r>
              <a:rPr lang="en-US" sz="2400" dirty="0"/>
              <a:t> </a:t>
            </a:r>
            <a:r>
              <a:rPr lang="en-US" sz="2400" dirty="0" err="1"/>
              <a:t>trí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theo</a:t>
            </a:r>
            <a:r>
              <a:rPr lang="en-US" sz="2400" dirty="0"/>
              <a:t> ý </a:t>
            </a:r>
            <a:r>
              <a:rPr lang="en-US" sz="2400" dirty="0" err="1"/>
              <a:t>tưởng</a:t>
            </a:r>
            <a:r>
              <a:rPr lang="en-US" sz="2400" dirty="0"/>
              <a:t> </a:t>
            </a:r>
            <a:r>
              <a:rPr lang="en-US" sz="2400" dirty="0" err="1"/>
              <a:t>mà</a:t>
            </a:r>
            <a:r>
              <a:rPr lang="en-US" sz="2400" dirty="0"/>
              <a:t> </a:t>
            </a:r>
            <a:r>
              <a:rPr lang="en-US" sz="2400" dirty="0" err="1"/>
              <a:t>nhóm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đã</a:t>
            </a:r>
            <a:r>
              <a:rPr lang="en-US" sz="2400" dirty="0"/>
              <a:t> </a:t>
            </a:r>
            <a:r>
              <a:rPr lang="en-US" sz="2400" dirty="0" err="1"/>
              <a:t>lập</a:t>
            </a:r>
            <a:r>
              <a:rPr lang="en-US" sz="2400" dirty="0"/>
              <a:t>.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Chia </a:t>
            </a:r>
            <a:r>
              <a:rPr lang="en-US" sz="2400" dirty="0" err="1"/>
              <a:t>sẻ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bố</a:t>
            </a:r>
            <a:r>
              <a:rPr lang="en-US" sz="2400" dirty="0"/>
              <a:t> </a:t>
            </a:r>
            <a:r>
              <a:rPr lang="en-US" sz="2400" dirty="0" err="1"/>
              <a:t>mẹ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kế</a:t>
            </a:r>
            <a:r>
              <a:rPr lang="en-US" sz="2400" dirty="0"/>
              <a:t> </a:t>
            </a:r>
            <a:r>
              <a:rPr lang="en-US" sz="2400" dirty="0" err="1"/>
              <a:t>hoạch</a:t>
            </a:r>
            <a:r>
              <a:rPr lang="en-US" sz="2400" dirty="0"/>
              <a:t> </a:t>
            </a:r>
            <a:r>
              <a:rPr lang="en-US" sz="2400" dirty="0" err="1"/>
              <a:t>trang</a:t>
            </a:r>
            <a:r>
              <a:rPr lang="en-US" sz="2400" dirty="0"/>
              <a:t> </a:t>
            </a:r>
            <a:r>
              <a:rPr lang="en-US" sz="2400" dirty="0" err="1"/>
              <a:t>trí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.</a:t>
            </a:r>
          </a:p>
        </p:txBody>
      </p:sp>
      <p:sp>
        <p:nvSpPr>
          <p:cNvPr id="40" name="Google Shape;2247;p42">
            <a:extLst>
              <a:ext uri="{FF2B5EF4-FFF2-40B4-BE49-F238E27FC236}">
                <a16:creationId xmlns:a16="http://schemas.microsoft.com/office/drawing/2014/main" id="{10A690E1-DC5F-6DBE-7DC6-80B4242395DD}"/>
              </a:ext>
            </a:extLst>
          </p:cNvPr>
          <p:cNvSpPr/>
          <p:nvPr/>
        </p:nvSpPr>
        <p:spPr>
          <a:xfrm>
            <a:off x="4866968" y="910645"/>
            <a:ext cx="2507226" cy="548903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BE1BB8-FACF-29D8-57D0-3A8AD7668A13}"/>
              </a:ext>
            </a:extLst>
          </p:cNvPr>
          <p:cNvSpPr txBox="1"/>
          <p:nvPr/>
        </p:nvSpPr>
        <p:spPr>
          <a:xfrm>
            <a:off x="4262460" y="967105"/>
            <a:ext cx="36986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VẬN DỤNG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9925C54-0CC6-1F52-B36F-DDF18BE534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2" t="22105" r="7234"/>
          <a:stretch/>
        </p:blipFill>
        <p:spPr>
          <a:xfrm>
            <a:off x="7211962" y="1516008"/>
            <a:ext cx="5102943" cy="5341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9123" y="30313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CBC9EF3-B5DA-C37B-C8D7-6FCE686BCA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" y="3429000"/>
            <a:ext cx="12192000" cy="261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BAB27A-AB21-DF9E-EA01-DA3DDD9378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1" t="15673" r="8147" b="26384"/>
          <a:stretch/>
        </p:blipFill>
        <p:spPr>
          <a:xfrm>
            <a:off x="1484629" y="1596325"/>
            <a:ext cx="9222742" cy="1409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3AA12A-593F-8E42-07FE-6012F6E88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491" y="1596325"/>
            <a:ext cx="5299129" cy="529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dirty="0">
                <a:solidFill>
                  <a:schemeClr val="tx1"/>
                </a:solidFill>
              </a:rPr>
              <a:t>Câu hỏi 1: Để trang trí góc học tập, em không nên làm gì?</a:t>
            </a:r>
            <a:endParaRPr kumimoji="0" lang="vi-VN" sz="6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A. Trang trí một cách lộn xộn. 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2400" dirty="0">
                <a:solidFill>
                  <a:schemeClr val="tx1"/>
                </a:solidFill>
              </a:rPr>
              <a:t>B. Viết, vẽ khẩu hiệu học tập của lớp.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C. Sắp xếp gọn gàng góc học tập.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096000" y="283119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2400" dirty="0">
                <a:solidFill>
                  <a:schemeClr val="tx1"/>
                </a:solidFill>
              </a:rPr>
              <a:t>D. Trưng bày các sản phẩm học tập tốt.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269026" y="1988953"/>
            <a:ext cx="804536" cy="708059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266193" y="2883660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780" y="2870357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130" y="1971584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3302E7-BD49-355C-0216-050BC54E904B}"/>
              </a:ext>
            </a:extLst>
          </p:cNvPr>
          <p:cNvSpPr txBox="1"/>
          <p:nvPr/>
        </p:nvSpPr>
        <p:spPr>
          <a:xfrm>
            <a:off x="10361978" y="6478960"/>
            <a:ext cx="1726928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CCA828A-84DE-4515-BD6C-5DFA82510B7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110220" y="199869"/>
            <a:ext cx="9927193" cy="2000890"/>
          </a:xfrm>
          <a:prstGeom prst="snip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dirty="0"/>
              <a:t>Câu hỏi 2: Khi sử dụng thang, ghế để trang trí lớp học, em nên làm gì?</a:t>
            </a:r>
            <a:endParaRPr kumimoji="0" lang="vi-VN" sz="4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2594802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A. Kiểm tra kỹ thang, ghế trước khi đứng lên.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2598991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B. Đặt thang, ghế ở vị trí mấp mô.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3483974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C. Nô đùa khi leo lên thang, ghế.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5" y="3488163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D. Tự treo lên thang mà không nhờ ai giữ hộ.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225083" y="2606830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300037" y="3503891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21" y="3492990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21" y="2604302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A63D84-7185-3CB8-DD19-FD6EF5659E7D}"/>
              </a:ext>
            </a:extLst>
          </p:cNvPr>
          <p:cNvSpPr txBox="1"/>
          <p:nvPr/>
        </p:nvSpPr>
        <p:spPr>
          <a:xfrm>
            <a:off x="10361978" y="6478960"/>
            <a:ext cx="1726928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1FF6DF6-E91D-B458-7D48-A5501CD69D0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8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dirty="0">
                <a:solidFill>
                  <a:schemeClr val="tx1"/>
                </a:solidFill>
              </a:rPr>
              <a:t>Câu hỏi 3: Để trang trí góc đoàn kết của lớp, em không nên làm gì?</a:t>
            </a:r>
            <a:endParaRPr kumimoji="0" lang="vi-VN" sz="7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A. Treo giấy khen của lớp.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4" y="1949346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B. Trưng bày những tranh ảnh bạo lực.</a:t>
            </a:r>
            <a:endParaRPr kumimoji="0" lang="en-US" sz="400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C. Trưng bày ảnh cá nhân, tập thể.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5" y="284270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vi-VN" sz="2400" dirty="0">
                <a:solidFill>
                  <a:schemeClr val="tx1"/>
                </a:solidFill>
              </a:rPr>
              <a:t>D. Treo giải thưởng của lớp.</a:t>
            </a:r>
            <a:endParaRPr kumimoji="0" lang="vi-VN" sz="4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0" y="1969029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248886" y="2866090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413" y="2883479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413" y="2026493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110220" y="199869"/>
            <a:ext cx="9927193" cy="1845907"/>
          </a:xfrm>
          <a:prstGeom prst="snip2Diag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dirty="0">
                <a:solidFill>
                  <a:schemeClr val="tx1"/>
                </a:solidFill>
              </a:rPr>
              <a:t>Câu hỏi 4: Em không nên làm gì khi trang trí lớp học?</a:t>
            </a:r>
            <a:endParaRPr kumimoji="0" lang="vi-VN" sz="4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2445282"/>
            <a:ext cx="4906798" cy="11814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2400" dirty="0">
                <a:solidFill>
                  <a:schemeClr val="tx1"/>
                </a:solidFill>
              </a:rPr>
              <a:t>A. Đảm bảo an toàn khi sử dụng các dụng cụ.</a:t>
            </a:r>
            <a:endParaRPr kumimoji="0" lang="vi-VN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2449470"/>
            <a:ext cx="4906798" cy="117721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2400" dirty="0">
                <a:solidFill>
                  <a:schemeClr val="tx1"/>
                </a:solidFill>
              </a:rPr>
              <a:t>B. Sắp xếp đồ đạc gọn gàng.</a:t>
            </a:r>
            <a:endParaRPr kumimoji="0" lang="vi-VN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3691054"/>
            <a:ext cx="4906798" cy="11814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2400" dirty="0">
                <a:solidFill>
                  <a:schemeClr val="tx1"/>
                </a:solidFill>
              </a:rPr>
              <a:t>C. Treo đồ vật trang trí ở giữa đường đi, có thể gây hạn chế tầm nhìn.</a:t>
            </a:r>
            <a:endParaRPr kumimoji="0" lang="vi-VN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63409" y="3695953"/>
            <a:ext cx="4906798" cy="118807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2400" dirty="0">
                <a:solidFill>
                  <a:schemeClr val="tx1"/>
                </a:solidFill>
              </a:rPr>
              <a:t>D. Sắp xếp đồ đạc hợp lý.</a:t>
            </a:r>
            <a:endParaRPr kumimoji="0" lang="vi-VN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04" y="2501753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0" y="3959940"/>
            <a:ext cx="804536" cy="643628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343" y="3936391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98" y="2696809"/>
            <a:ext cx="804742" cy="643793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E598BA-E9DA-0A8E-FFF2-EFC4338E568D}"/>
              </a:ext>
            </a:extLst>
          </p:cNvPr>
          <p:cNvSpPr txBox="1"/>
          <p:nvPr/>
        </p:nvSpPr>
        <p:spPr>
          <a:xfrm>
            <a:off x="10361978" y="6478960"/>
            <a:ext cx="1726928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9E5829A-4681-7829-C37B-C610E231457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6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26" name="Google Shape;2370;p44">
            <a:extLst>
              <a:ext uri="{FF2B5EF4-FFF2-40B4-BE49-F238E27FC236}">
                <a16:creationId xmlns:a16="http://schemas.microsoft.com/office/drawing/2014/main" id="{56482A6B-18B8-6BD3-96B6-32F836E5E47D}"/>
              </a:ext>
            </a:extLst>
          </p:cNvPr>
          <p:cNvSpPr/>
          <p:nvPr/>
        </p:nvSpPr>
        <p:spPr>
          <a:xfrm>
            <a:off x="7216080" y="4332040"/>
            <a:ext cx="2326107" cy="54016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667" b="1" dirty="0">
                <a:solidFill>
                  <a:schemeClr val="bg2">
                    <a:lumMod val="25000"/>
                  </a:schemeClr>
                </a:solidFill>
              </a:rPr>
              <a:t>02</a:t>
            </a:r>
            <a:endParaRPr sz="2667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Google Shape;2371;p44">
            <a:extLst>
              <a:ext uri="{FF2B5EF4-FFF2-40B4-BE49-F238E27FC236}">
                <a16:creationId xmlns:a16="http://schemas.microsoft.com/office/drawing/2014/main" id="{95863251-38FA-EF2D-846A-C6BAC9AF3A88}"/>
              </a:ext>
            </a:extLst>
          </p:cNvPr>
          <p:cNvSpPr/>
          <p:nvPr/>
        </p:nvSpPr>
        <p:spPr>
          <a:xfrm>
            <a:off x="2251328" y="2763309"/>
            <a:ext cx="2326107" cy="54016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667" b="1" dirty="0">
                <a:solidFill>
                  <a:schemeClr val="bg2">
                    <a:lumMod val="25000"/>
                  </a:schemeClr>
                </a:solidFill>
              </a:rPr>
              <a:t>01</a:t>
            </a:r>
            <a:endParaRPr sz="2667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8" name="Google Shape;2376;p44">
            <a:extLst>
              <a:ext uri="{FF2B5EF4-FFF2-40B4-BE49-F238E27FC236}">
                <a16:creationId xmlns:a16="http://schemas.microsoft.com/office/drawing/2014/main" id="{02B7739D-FC5B-366B-4BF8-D15D8DF983E1}"/>
              </a:ext>
            </a:extLst>
          </p:cNvPr>
          <p:cNvGrpSpPr/>
          <p:nvPr/>
        </p:nvGrpSpPr>
        <p:grpSpPr>
          <a:xfrm rot="4499958" flipH="1">
            <a:off x="4785232" y="2404103"/>
            <a:ext cx="944739" cy="1017262"/>
            <a:chOff x="5991725" y="2095262"/>
            <a:chExt cx="503917" cy="491074"/>
          </a:xfrm>
        </p:grpSpPr>
        <p:sp>
          <p:nvSpPr>
            <p:cNvPr id="29" name="Google Shape;2377;p44">
              <a:extLst>
                <a:ext uri="{FF2B5EF4-FFF2-40B4-BE49-F238E27FC236}">
                  <a16:creationId xmlns:a16="http://schemas.microsoft.com/office/drawing/2014/main" id="{6787CC15-640F-9D60-0E89-02CCFC5F80C4}"/>
                </a:ext>
              </a:extLst>
            </p:cNvPr>
            <p:cNvSpPr/>
            <p:nvPr/>
          </p:nvSpPr>
          <p:spPr>
            <a:xfrm>
              <a:off x="5991725" y="2095262"/>
              <a:ext cx="503917" cy="491074"/>
            </a:xfrm>
            <a:custGeom>
              <a:avLst/>
              <a:gdLst/>
              <a:ahLst/>
              <a:cxnLst/>
              <a:rect l="l" t="t" r="r" b="b"/>
              <a:pathLst>
                <a:path w="14243" h="13880" extrusionOk="0">
                  <a:moveTo>
                    <a:pt x="3872" y="1"/>
                  </a:moveTo>
                  <a:cubicBezTo>
                    <a:pt x="2948" y="1"/>
                    <a:pt x="2023" y="353"/>
                    <a:pt x="1319" y="1057"/>
                  </a:cubicBezTo>
                  <a:lnTo>
                    <a:pt x="643" y="1734"/>
                  </a:lnTo>
                  <a:cubicBezTo>
                    <a:pt x="230" y="2147"/>
                    <a:pt x="1" y="2695"/>
                    <a:pt x="1" y="3281"/>
                  </a:cubicBezTo>
                  <a:cubicBezTo>
                    <a:pt x="1" y="3867"/>
                    <a:pt x="230" y="4419"/>
                    <a:pt x="643" y="4832"/>
                  </a:cubicBezTo>
                  <a:cubicBezTo>
                    <a:pt x="938" y="5123"/>
                    <a:pt x="1298" y="5321"/>
                    <a:pt x="1684" y="5412"/>
                  </a:cubicBezTo>
                  <a:cubicBezTo>
                    <a:pt x="1735" y="5456"/>
                    <a:pt x="1791" y="5498"/>
                    <a:pt x="1846" y="5536"/>
                  </a:cubicBezTo>
                  <a:cubicBezTo>
                    <a:pt x="1721" y="5987"/>
                    <a:pt x="1655" y="6459"/>
                    <a:pt x="1655" y="6938"/>
                  </a:cubicBezTo>
                  <a:cubicBezTo>
                    <a:pt x="1655" y="9852"/>
                    <a:pt x="4028" y="12225"/>
                    <a:pt x="6943" y="12225"/>
                  </a:cubicBezTo>
                  <a:cubicBezTo>
                    <a:pt x="7422" y="12225"/>
                    <a:pt x="7894" y="12159"/>
                    <a:pt x="8348" y="12034"/>
                  </a:cubicBezTo>
                  <a:cubicBezTo>
                    <a:pt x="8382" y="12089"/>
                    <a:pt x="8424" y="12145"/>
                    <a:pt x="8466" y="12193"/>
                  </a:cubicBezTo>
                  <a:cubicBezTo>
                    <a:pt x="8521" y="12422"/>
                    <a:pt x="8616" y="12645"/>
                    <a:pt x="8744" y="12853"/>
                  </a:cubicBezTo>
                  <a:cubicBezTo>
                    <a:pt x="9146" y="13495"/>
                    <a:pt x="9840" y="13880"/>
                    <a:pt x="10600" y="13880"/>
                  </a:cubicBezTo>
                  <a:cubicBezTo>
                    <a:pt x="11183" y="13880"/>
                    <a:pt x="11734" y="13651"/>
                    <a:pt x="12150" y="13238"/>
                  </a:cubicBezTo>
                  <a:lnTo>
                    <a:pt x="12827" y="12561"/>
                  </a:lnTo>
                  <a:cubicBezTo>
                    <a:pt x="14132" y="11253"/>
                    <a:pt x="14243" y="9183"/>
                    <a:pt x="13084" y="7746"/>
                  </a:cubicBezTo>
                  <a:cubicBezTo>
                    <a:pt x="12973" y="7607"/>
                    <a:pt x="12845" y="7493"/>
                    <a:pt x="12706" y="7399"/>
                  </a:cubicBezTo>
                  <a:cubicBezTo>
                    <a:pt x="12636" y="7288"/>
                    <a:pt x="12556" y="7188"/>
                    <a:pt x="12462" y="7093"/>
                  </a:cubicBezTo>
                  <a:lnTo>
                    <a:pt x="12227" y="6861"/>
                  </a:lnTo>
                  <a:cubicBezTo>
                    <a:pt x="12213" y="5495"/>
                    <a:pt x="11668" y="4193"/>
                    <a:pt x="10680" y="3205"/>
                  </a:cubicBezTo>
                  <a:cubicBezTo>
                    <a:pt x="9687" y="2212"/>
                    <a:pt x="8390" y="1671"/>
                    <a:pt x="7023" y="1654"/>
                  </a:cubicBezTo>
                  <a:lnTo>
                    <a:pt x="6422" y="1057"/>
                  </a:lnTo>
                  <a:cubicBezTo>
                    <a:pt x="5720" y="353"/>
                    <a:pt x="4796" y="1"/>
                    <a:pt x="3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" name="Google Shape;2378;p44">
              <a:extLst>
                <a:ext uri="{FF2B5EF4-FFF2-40B4-BE49-F238E27FC236}">
                  <a16:creationId xmlns:a16="http://schemas.microsoft.com/office/drawing/2014/main" id="{499471BB-AE38-B80E-924D-E3BFB10D5927}"/>
                </a:ext>
              </a:extLst>
            </p:cNvPr>
            <p:cNvSpPr/>
            <p:nvPr/>
          </p:nvSpPr>
          <p:spPr>
            <a:xfrm>
              <a:off x="6050882" y="2155869"/>
              <a:ext cx="172902" cy="119726"/>
            </a:xfrm>
            <a:custGeom>
              <a:avLst/>
              <a:gdLst/>
              <a:ahLst/>
              <a:cxnLst/>
              <a:rect l="l" t="t" r="r" b="b"/>
              <a:pathLst>
                <a:path w="4887" h="3384" extrusionOk="0">
                  <a:moveTo>
                    <a:pt x="2201" y="1"/>
                  </a:moveTo>
                  <a:cubicBezTo>
                    <a:pt x="1716" y="1"/>
                    <a:pt x="1231" y="186"/>
                    <a:pt x="861" y="555"/>
                  </a:cubicBezTo>
                  <a:lnTo>
                    <a:pt x="185" y="1231"/>
                  </a:lnTo>
                  <a:cubicBezTo>
                    <a:pt x="1" y="1419"/>
                    <a:pt x="1" y="1721"/>
                    <a:pt x="185" y="1904"/>
                  </a:cubicBezTo>
                  <a:cubicBezTo>
                    <a:pt x="277" y="1997"/>
                    <a:pt x="399" y="2043"/>
                    <a:pt x="522" y="2043"/>
                  </a:cubicBezTo>
                  <a:cubicBezTo>
                    <a:pt x="643" y="2043"/>
                    <a:pt x="764" y="1997"/>
                    <a:pt x="858" y="1904"/>
                  </a:cubicBezTo>
                  <a:lnTo>
                    <a:pt x="1080" y="1683"/>
                  </a:lnTo>
                  <a:lnTo>
                    <a:pt x="1080" y="1683"/>
                  </a:lnTo>
                  <a:cubicBezTo>
                    <a:pt x="896" y="1867"/>
                    <a:pt x="896" y="2168"/>
                    <a:pt x="1080" y="2352"/>
                  </a:cubicBezTo>
                  <a:cubicBezTo>
                    <a:pt x="1174" y="2446"/>
                    <a:pt x="1295" y="2493"/>
                    <a:pt x="1416" y="2493"/>
                  </a:cubicBezTo>
                  <a:cubicBezTo>
                    <a:pt x="1538" y="2493"/>
                    <a:pt x="1659" y="2446"/>
                    <a:pt x="1753" y="2352"/>
                  </a:cubicBezTo>
                  <a:lnTo>
                    <a:pt x="1975" y="2130"/>
                  </a:lnTo>
                  <a:lnTo>
                    <a:pt x="1975" y="2130"/>
                  </a:lnTo>
                  <a:cubicBezTo>
                    <a:pt x="1791" y="2314"/>
                    <a:pt x="1791" y="2616"/>
                    <a:pt x="1975" y="2799"/>
                  </a:cubicBezTo>
                  <a:cubicBezTo>
                    <a:pt x="2069" y="2893"/>
                    <a:pt x="2192" y="2941"/>
                    <a:pt x="2316" y="2941"/>
                  </a:cubicBezTo>
                  <a:cubicBezTo>
                    <a:pt x="2436" y="2941"/>
                    <a:pt x="2556" y="2896"/>
                    <a:pt x="2648" y="2803"/>
                  </a:cubicBezTo>
                  <a:lnTo>
                    <a:pt x="2874" y="2581"/>
                  </a:lnTo>
                  <a:lnTo>
                    <a:pt x="2874" y="2581"/>
                  </a:lnTo>
                  <a:cubicBezTo>
                    <a:pt x="2683" y="2772"/>
                    <a:pt x="2686" y="3077"/>
                    <a:pt x="2884" y="3261"/>
                  </a:cubicBezTo>
                  <a:cubicBezTo>
                    <a:pt x="2973" y="3344"/>
                    <a:pt x="3087" y="3384"/>
                    <a:pt x="3202" y="3384"/>
                  </a:cubicBezTo>
                  <a:cubicBezTo>
                    <a:pt x="3329" y="3384"/>
                    <a:pt x="3456" y="3335"/>
                    <a:pt x="3551" y="3241"/>
                  </a:cubicBezTo>
                  <a:lnTo>
                    <a:pt x="4886" y="1904"/>
                  </a:lnTo>
                  <a:cubicBezTo>
                    <a:pt x="4744" y="1763"/>
                    <a:pt x="3675" y="693"/>
                    <a:pt x="3540" y="555"/>
                  </a:cubicBezTo>
                  <a:cubicBezTo>
                    <a:pt x="3170" y="186"/>
                    <a:pt x="2686" y="1"/>
                    <a:pt x="2201" y="1"/>
                  </a:cubicBezTo>
                  <a:close/>
                </a:path>
              </a:pathLst>
            </a:custGeom>
            <a:solidFill>
              <a:srgbClr val="F4F2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" name="Google Shape;2379;p44">
              <a:extLst>
                <a:ext uri="{FF2B5EF4-FFF2-40B4-BE49-F238E27FC236}">
                  <a16:creationId xmlns:a16="http://schemas.microsoft.com/office/drawing/2014/main" id="{9F61C2C2-AB71-17F6-76D7-A594E03730DD}"/>
                </a:ext>
              </a:extLst>
            </p:cNvPr>
            <p:cNvSpPr/>
            <p:nvPr/>
          </p:nvSpPr>
          <p:spPr>
            <a:xfrm>
              <a:off x="6118318" y="2197442"/>
              <a:ext cx="105468" cy="78154"/>
            </a:xfrm>
            <a:custGeom>
              <a:avLst/>
              <a:gdLst/>
              <a:ahLst/>
              <a:cxnLst/>
              <a:rect l="l" t="t" r="r" b="b"/>
              <a:pathLst>
                <a:path w="2981" h="2209" extrusionOk="0">
                  <a:moveTo>
                    <a:pt x="2252" y="1"/>
                  </a:moveTo>
                  <a:cubicBezTo>
                    <a:pt x="1328" y="255"/>
                    <a:pt x="545" y="809"/>
                    <a:pt x="0" y="1534"/>
                  </a:cubicBezTo>
                  <a:cubicBezTo>
                    <a:pt x="91" y="1686"/>
                    <a:pt x="250" y="1766"/>
                    <a:pt x="410" y="1766"/>
                  </a:cubicBezTo>
                  <a:cubicBezTo>
                    <a:pt x="529" y="1766"/>
                    <a:pt x="649" y="1722"/>
                    <a:pt x="742" y="1628"/>
                  </a:cubicBezTo>
                  <a:lnTo>
                    <a:pt x="968" y="1406"/>
                  </a:lnTo>
                  <a:lnTo>
                    <a:pt x="968" y="1406"/>
                  </a:lnTo>
                  <a:cubicBezTo>
                    <a:pt x="777" y="1597"/>
                    <a:pt x="780" y="1902"/>
                    <a:pt x="978" y="2086"/>
                  </a:cubicBezTo>
                  <a:cubicBezTo>
                    <a:pt x="1067" y="2169"/>
                    <a:pt x="1181" y="2209"/>
                    <a:pt x="1296" y="2209"/>
                  </a:cubicBezTo>
                  <a:cubicBezTo>
                    <a:pt x="1423" y="2209"/>
                    <a:pt x="1550" y="2160"/>
                    <a:pt x="1645" y="2066"/>
                  </a:cubicBezTo>
                  <a:lnTo>
                    <a:pt x="2980" y="729"/>
                  </a:lnTo>
                  <a:lnTo>
                    <a:pt x="2252" y="1"/>
                  </a:lnTo>
                  <a:close/>
                </a:path>
              </a:pathLst>
            </a:custGeom>
            <a:solidFill>
              <a:srgbClr val="EBEB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" name="Google Shape;2380;p44">
              <a:extLst>
                <a:ext uri="{FF2B5EF4-FFF2-40B4-BE49-F238E27FC236}">
                  <a16:creationId xmlns:a16="http://schemas.microsoft.com/office/drawing/2014/main" id="{87CD0EAF-5822-9CC9-706B-C4DDACC314C5}"/>
                </a:ext>
              </a:extLst>
            </p:cNvPr>
            <p:cNvSpPr/>
            <p:nvPr/>
          </p:nvSpPr>
          <p:spPr>
            <a:xfrm>
              <a:off x="6300671" y="2354320"/>
              <a:ext cx="128076" cy="171345"/>
            </a:xfrm>
            <a:custGeom>
              <a:avLst/>
              <a:gdLst/>
              <a:ahLst/>
              <a:cxnLst/>
              <a:rect l="l" t="t" r="r" b="b"/>
              <a:pathLst>
                <a:path w="3620" h="4843" extrusionOk="0">
                  <a:moveTo>
                    <a:pt x="1531" y="0"/>
                  </a:moveTo>
                  <a:lnTo>
                    <a:pt x="196" y="1337"/>
                  </a:lnTo>
                  <a:cubicBezTo>
                    <a:pt x="15" y="1517"/>
                    <a:pt x="1" y="1816"/>
                    <a:pt x="175" y="2003"/>
                  </a:cubicBezTo>
                  <a:cubicBezTo>
                    <a:pt x="270" y="2103"/>
                    <a:pt x="395" y="2154"/>
                    <a:pt x="520" y="2154"/>
                  </a:cubicBezTo>
                  <a:cubicBezTo>
                    <a:pt x="640" y="2154"/>
                    <a:pt x="761" y="2107"/>
                    <a:pt x="854" y="2013"/>
                  </a:cubicBezTo>
                  <a:lnTo>
                    <a:pt x="854" y="2013"/>
                  </a:lnTo>
                  <a:lnTo>
                    <a:pt x="633" y="2239"/>
                  </a:lnTo>
                  <a:cubicBezTo>
                    <a:pt x="446" y="2426"/>
                    <a:pt x="452" y="2727"/>
                    <a:pt x="636" y="2911"/>
                  </a:cubicBezTo>
                  <a:cubicBezTo>
                    <a:pt x="728" y="3003"/>
                    <a:pt x="850" y="3049"/>
                    <a:pt x="971" y="3049"/>
                  </a:cubicBezTo>
                  <a:cubicBezTo>
                    <a:pt x="1093" y="3049"/>
                    <a:pt x="1215" y="3003"/>
                    <a:pt x="1309" y="2911"/>
                  </a:cubicBezTo>
                  <a:lnTo>
                    <a:pt x="1309" y="2911"/>
                  </a:lnTo>
                  <a:lnTo>
                    <a:pt x="1083" y="3134"/>
                  </a:lnTo>
                  <a:cubicBezTo>
                    <a:pt x="899" y="3321"/>
                    <a:pt x="899" y="3622"/>
                    <a:pt x="1083" y="3806"/>
                  </a:cubicBezTo>
                  <a:cubicBezTo>
                    <a:pt x="1177" y="3899"/>
                    <a:pt x="1299" y="3945"/>
                    <a:pt x="1420" y="3945"/>
                  </a:cubicBezTo>
                  <a:cubicBezTo>
                    <a:pt x="1542" y="3945"/>
                    <a:pt x="1663" y="3899"/>
                    <a:pt x="1757" y="3806"/>
                  </a:cubicBezTo>
                  <a:lnTo>
                    <a:pt x="1757" y="3806"/>
                  </a:lnTo>
                  <a:lnTo>
                    <a:pt x="1531" y="4032"/>
                  </a:lnTo>
                  <a:cubicBezTo>
                    <a:pt x="1347" y="4216"/>
                    <a:pt x="1347" y="4518"/>
                    <a:pt x="1531" y="4702"/>
                  </a:cubicBezTo>
                  <a:cubicBezTo>
                    <a:pt x="1625" y="4795"/>
                    <a:pt x="1746" y="4842"/>
                    <a:pt x="1868" y="4842"/>
                  </a:cubicBezTo>
                  <a:cubicBezTo>
                    <a:pt x="1989" y="4842"/>
                    <a:pt x="2110" y="4795"/>
                    <a:pt x="2204" y="4702"/>
                  </a:cubicBezTo>
                  <a:lnTo>
                    <a:pt x="2881" y="4025"/>
                  </a:lnTo>
                  <a:cubicBezTo>
                    <a:pt x="3620" y="3286"/>
                    <a:pt x="3620" y="2090"/>
                    <a:pt x="2881" y="1350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rgbClr val="F4F2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" name="Google Shape;2381;p44">
              <a:extLst>
                <a:ext uri="{FF2B5EF4-FFF2-40B4-BE49-F238E27FC236}">
                  <a16:creationId xmlns:a16="http://schemas.microsoft.com/office/drawing/2014/main" id="{B2B5DE2E-781C-9D67-3B1A-DC5879ABCED3}"/>
                </a:ext>
              </a:extLst>
            </p:cNvPr>
            <p:cNvSpPr/>
            <p:nvPr/>
          </p:nvSpPr>
          <p:spPr>
            <a:xfrm>
              <a:off x="6300671" y="2354320"/>
              <a:ext cx="79959" cy="105503"/>
            </a:xfrm>
            <a:custGeom>
              <a:avLst/>
              <a:gdLst/>
              <a:ahLst/>
              <a:cxnLst/>
              <a:rect l="l" t="t" r="r" b="b"/>
              <a:pathLst>
                <a:path w="2260" h="2982" extrusionOk="0">
                  <a:moveTo>
                    <a:pt x="1531" y="0"/>
                  </a:moveTo>
                  <a:lnTo>
                    <a:pt x="196" y="1337"/>
                  </a:lnTo>
                  <a:cubicBezTo>
                    <a:pt x="15" y="1517"/>
                    <a:pt x="1" y="1816"/>
                    <a:pt x="175" y="2003"/>
                  </a:cubicBezTo>
                  <a:cubicBezTo>
                    <a:pt x="270" y="2103"/>
                    <a:pt x="395" y="2154"/>
                    <a:pt x="520" y="2154"/>
                  </a:cubicBezTo>
                  <a:cubicBezTo>
                    <a:pt x="640" y="2154"/>
                    <a:pt x="761" y="2107"/>
                    <a:pt x="854" y="2013"/>
                  </a:cubicBezTo>
                  <a:lnTo>
                    <a:pt x="854" y="2013"/>
                  </a:lnTo>
                  <a:lnTo>
                    <a:pt x="633" y="2239"/>
                  </a:lnTo>
                  <a:cubicBezTo>
                    <a:pt x="411" y="2461"/>
                    <a:pt x="466" y="2825"/>
                    <a:pt x="726" y="2981"/>
                  </a:cubicBezTo>
                  <a:cubicBezTo>
                    <a:pt x="1455" y="2433"/>
                    <a:pt x="2010" y="1649"/>
                    <a:pt x="2260" y="729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rgbClr val="EBEB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" name="Google Shape;2382;p44">
              <a:extLst>
                <a:ext uri="{FF2B5EF4-FFF2-40B4-BE49-F238E27FC236}">
                  <a16:creationId xmlns:a16="http://schemas.microsoft.com/office/drawing/2014/main" id="{A7A67D4C-42DF-94C0-D42F-59556D68B170}"/>
                </a:ext>
              </a:extLst>
            </p:cNvPr>
            <p:cNvSpPr/>
            <p:nvPr/>
          </p:nvSpPr>
          <p:spPr>
            <a:xfrm>
              <a:off x="6111065" y="2214531"/>
              <a:ext cx="252649" cy="252578"/>
            </a:xfrm>
            <a:custGeom>
              <a:avLst/>
              <a:gdLst/>
              <a:ahLst/>
              <a:cxnLst/>
              <a:rect l="l" t="t" r="r" b="b"/>
              <a:pathLst>
                <a:path w="7141" h="7139" extrusionOk="0">
                  <a:moveTo>
                    <a:pt x="3570" y="1"/>
                  </a:moveTo>
                  <a:cubicBezTo>
                    <a:pt x="1600" y="1"/>
                    <a:pt x="0" y="1596"/>
                    <a:pt x="0" y="3567"/>
                  </a:cubicBezTo>
                  <a:cubicBezTo>
                    <a:pt x="0" y="5471"/>
                    <a:pt x="1491" y="7029"/>
                    <a:pt x="3369" y="7133"/>
                  </a:cubicBezTo>
                  <a:cubicBezTo>
                    <a:pt x="3436" y="7137"/>
                    <a:pt x="3502" y="7138"/>
                    <a:pt x="3567" y="7138"/>
                  </a:cubicBezTo>
                  <a:cubicBezTo>
                    <a:pt x="5547" y="7138"/>
                    <a:pt x="7140" y="5531"/>
                    <a:pt x="7140" y="3567"/>
                  </a:cubicBezTo>
                  <a:cubicBezTo>
                    <a:pt x="7140" y="1599"/>
                    <a:pt x="5544" y="1"/>
                    <a:pt x="3570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" name="Google Shape;2383;p44">
              <a:extLst>
                <a:ext uri="{FF2B5EF4-FFF2-40B4-BE49-F238E27FC236}">
                  <a16:creationId xmlns:a16="http://schemas.microsoft.com/office/drawing/2014/main" id="{37E2AF5D-7EF5-7DB5-70CB-7F64C8C0206F}"/>
                </a:ext>
              </a:extLst>
            </p:cNvPr>
            <p:cNvSpPr/>
            <p:nvPr/>
          </p:nvSpPr>
          <p:spPr>
            <a:xfrm>
              <a:off x="6111065" y="2214425"/>
              <a:ext cx="151356" cy="252507"/>
            </a:xfrm>
            <a:custGeom>
              <a:avLst/>
              <a:gdLst/>
              <a:ahLst/>
              <a:cxnLst/>
              <a:rect l="l" t="t" r="r" b="b"/>
              <a:pathLst>
                <a:path w="4278" h="7137" extrusionOk="0">
                  <a:moveTo>
                    <a:pt x="3562" y="0"/>
                  </a:moveTo>
                  <a:cubicBezTo>
                    <a:pt x="1641" y="0"/>
                    <a:pt x="0" y="1561"/>
                    <a:pt x="0" y="3570"/>
                  </a:cubicBezTo>
                  <a:cubicBezTo>
                    <a:pt x="0" y="5474"/>
                    <a:pt x="1491" y="7032"/>
                    <a:pt x="3369" y="7136"/>
                  </a:cubicBezTo>
                  <a:cubicBezTo>
                    <a:pt x="1908" y="3712"/>
                    <a:pt x="3483" y="1089"/>
                    <a:pt x="4278" y="73"/>
                  </a:cubicBezTo>
                  <a:cubicBezTo>
                    <a:pt x="4036" y="24"/>
                    <a:pt x="3797" y="0"/>
                    <a:pt x="3562" y="0"/>
                  </a:cubicBezTo>
                  <a:close/>
                </a:path>
              </a:pathLst>
            </a:custGeom>
            <a:solidFill>
              <a:srgbClr val="F9D17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6" name="Google Shape;2384;p44">
              <a:extLst>
                <a:ext uri="{FF2B5EF4-FFF2-40B4-BE49-F238E27FC236}">
                  <a16:creationId xmlns:a16="http://schemas.microsoft.com/office/drawing/2014/main" id="{CB389ED0-7C4A-5B63-6653-1EFE163B1CE7}"/>
                </a:ext>
              </a:extLst>
            </p:cNvPr>
            <p:cNvSpPr/>
            <p:nvPr/>
          </p:nvSpPr>
          <p:spPr>
            <a:xfrm>
              <a:off x="6142094" y="2245595"/>
              <a:ext cx="190557" cy="190451"/>
            </a:xfrm>
            <a:custGeom>
              <a:avLst/>
              <a:gdLst/>
              <a:ahLst/>
              <a:cxnLst/>
              <a:rect l="l" t="t" r="r" b="b"/>
              <a:pathLst>
                <a:path w="5386" h="5383" extrusionOk="0">
                  <a:moveTo>
                    <a:pt x="2693" y="0"/>
                  </a:moveTo>
                  <a:cubicBezTo>
                    <a:pt x="1205" y="0"/>
                    <a:pt x="1" y="1204"/>
                    <a:pt x="1" y="2689"/>
                  </a:cubicBezTo>
                  <a:cubicBezTo>
                    <a:pt x="1" y="3997"/>
                    <a:pt x="931" y="5083"/>
                    <a:pt x="2162" y="5329"/>
                  </a:cubicBezTo>
                  <a:cubicBezTo>
                    <a:pt x="2342" y="5365"/>
                    <a:pt x="2521" y="5382"/>
                    <a:pt x="2696" y="5382"/>
                  </a:cubicBezTo>
                  <a:cubicBezTo>
                    <a:pt x="4146" y="5382"/>
                    <a:pt x="5386" y="4205"/>
                    <a:pt x="5386" y="2689"/>
                  </a:cubicBezTo>
                  <a:cubicBezTo>
                    <a:pt x="5386" y="1204"/>
                    <a:pt x="4178" y="0"/>
                    <a:pt x="2693" y="0"/>
                  </a:cubicBezTo>
                  <a:close/>
                </a:path>
              </a:pathLst>
            </a:custGeom>
            <a:solidFill>
              <a:srgbClr val="FCE3A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" name="Google Shape;2385;p44">
              <a:extLst>
                <a:ext uri="{FF2B5EF4-FFF2-40B4-BE49-F238E27FC236}">
                  <a16:creationId xmlns:a16="http://schemas.microsoft.com/office/drawing/2014/main" id="{6167B388-8764-60F6-DCE9-579F30D54F75}"/>
                </a:ext>
              </a:extLst>
            </p:cNvPr>
            <p:cNvSpPr/>
            <p:nvPr/>
          </p:nvSpPr>
          <p:spPr>
            <a:xfrm>
              <a:off x="6142094" y="2245524"/>
              <a:ext cx="100939" cy="188646"/>
            </a:xfrm>
            <a:custGeom>
              <a:avLst/>
              <a:gdLst/>
              <a:ahLst/>
              <a:cxnLst/>
              <a:rect l="l" t="t" r="r" b="b"/>
              <a:pathLst>
                <a:path w="2853" h="5332" extrusionOk="0">
                  <a:moveTo>
                    <a:pt x="2682" y="0"/>
                  </a:moveTo>
                  <a:cubicBezTo>
                    <a:pt x="1229" y="0"/>
                    <a:pt x="1" y="1188"/>
                    <a:pt x="1" y="2691"/>
                  </a:cubicBezTo>
                  <a:cubicBezTo>
                    <a:pt x="1" y="3999"/>
                    <a:pt x="931" y="5085"/>
                    <a:pt x="2162" y="5331"/>
                  </a:cubicBezTo>
                  <a:cubicBezTo>
                    <a:pt x="1503" y="3027"/>
                    <a:pt x="2180" y="1157"/>
                    <a:pt x="2853" y="5"/>
                  </a:cubicBezTo>
                  <a:cubicBezTo>
                    <a:pt x="2795" y="2"/>
                    <a:pt x="2739" y="0"/>
                    <a:pt x="2682" y="0"/>
                  </a:cubicBezTo>
                  <a:close/>
                </a:path>
              </a:pathLst>
            </a:custGeom>
            <a:solidFill>
              <a:srgbClr val="FAD98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" name="Google Shape;2386;p44">
              <a:extLst>
                <a:ext uri="{FF2B5EF4-FFF2-40B4-BE49-F238E27FC236}">
                  <a16:creationId xmlns:a16="http://schemas.microsoft.com/office/drawing/2014/main" id="{153740C2-C690-BD95-17BF-99B0DCD5730C}"/>
                </a:ext>
              </a:extLst>
            </p:cNvPr>
            <p:cNvSpPr/>
            <p:nvPr/>
          </p:nvSpPr>
          <p:spPr>
            <a:xfrm>
              <a:off x="6223859" y="2315225"/>
              <a:ext cx="40545" cy="36548"/>
            </a:xfrm>
            <a:custGeom>
              <a:avLst/>
              <a:gdLst/>
              <a:ahLst/>
              <a:cxnLst/>
              <a:rect l="l" t="t" r="r" b="b"/>
              <a:pathLst>
                <a:path w="1146" h="1033" extrusionOk="0">
                  <a:moveTo>
                    <a:pt x="305" y="0"/>
                  </a:moveTo>
                  <a:cubicBezTo>
                    <a:pt x="288" y="0"/>
                    <a:pt x="270" y="2"/>
                    <a:pt x="250" y="6"/>
                  </a:cubicBezTo>
                  <a:cubicBezTo>
                    <a:pt x="7" y="51"/>
                    <a:pt x="0" y="498"/>
                    <a:pt x="302" y="801"/>
                  </a:cubicBezTo>
                  <a:cubicBezTo>
                    <a:pt x="460" y="958"/>
                    <a:pt x="657" y="1032"/>
                    <a:pt x="816" y="1032"/>
                  </a:cubicBezTo>
                  <a:cubicBezTo>
                    <a:pt x="962" y="1032"/>
                    <a:pt x="1075" y="970"/>
                    <a:pt x="1097" y="852"/>
                  </a:cubicBezTo>
                  <a:cubicBezTo>
                    <a:pt x="1145" y="613"/>
                    <a:pt x="875" y="575"/>
                    <a:pt x="701" y="402"/>
                  </a:cubicBezTo>
                  <a:cubicBezTo>
                    <a:pt x="542" y="242"/>
                    <a:pt x="496" y="0"/>
                    <a:pt x="305" y="0"/>
                  </a:cubicBezTo>
                  <a:close/>
                </a:path>
              </a:pathLst>
            </a:custGeom>
            <a:solidFill>
              <a:srgbClr val="4955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2387;p44">
              <a:extLst>
                <a:ext uri="{FF2B5EF4-FFF2-40B4-BE49-F238E27FC236}">
                  <a16:creationId xmlns:a16="http://schemas.microsoft.com/office/drawing/2014/main" id="{61905FBD-5C09-DC39-A93F-7EF6C011EAE8}"/>
                </a:ext>
              </a:extLst>
            </p:cNvPr>
            <p:cNvSpPr/>
            <p:nvPr/>
          </p:nvSpPr>
          <p:spPr>
            <a:xfrm>
              <a:off x="6044761" y="2150385"/>
              <a:ext cx="390241" cy="380866"/>
            </a:xfrm>
            <a:custGeom>
              <a:avLst/>
              <a:gdLst/>
              <a:ahLst/>
              <a:cxnLst/>
              <a:rect l="l" t="t" r="r" b="b"/>
              <a:pathLst>
                <a:path w="11030" h="10765" extrusionOk="0">
                  <a:moveTo>
                    <a:pt x="2372" y="316"/>
                  </a:moveTo>
                  <a:cubicBezTo>
                    <a:pt x="2816" y="316"/>
                    <a:pt x="3260" y="485"/>
                    <a:pt x="3599" y="821"/>
                  </a:cubicBezTo>
                  <a:lnTo>
                    <a:pt x="4542" y="1764"/>
                  </a:lnTo>
                  <a:cubicBezTo>
                    <a:pt x="3945" y="1913"/>
                    <a:pt x="3404" y="2205"/>
                    <a:pt x="2960" y="2605"/>
                  </a:cubicBezTo>
                  <a:lnTo>
                    <a:pt x="2707" y="2850"/>
                  </a:lnTo>
                  <a:cubicBezTo>
                    <a:pt x="2651" y="2906"/>
                    <a:pt x="2571" y="2938"/>
                    <a:pt x="2491" y="2938"/>
                  </a:cubicBezTo>
                  <a:cubicBezTo>
                    <a:pt x="2207" y="2938"/>
                    <a:pt x="2062" y="2600"/>
                    <a:pt x="2259" y="2396"/>
                  </a:cubicBezTo>
                  <a:cubicBezTo>
                    <a:pt x="2321" y="2334"/>
                    <a:pt x="2321" y="2233"/>
                    <a:pt x="2259" y="2171"/>
                  </a:cubicBezTo>
                  <a:cubicBezTo>
                    <a:pt x="2229" y="2141"/>
                    <a:pt x="2190" y="2126"/>
                    <a:pt x="2149" y="2126"/>
                  </a:cubicBezTo>
                  <a:cubicBezTo>
                    <a:pt x="2109" y="2126"/>
                    <a:pt x="2069" y="2141"/>
                    <a:pt x="2037" y="2171"/>
                  </a:cubicBezTo>
                  <a:lnTo>
                    <a:pt x="1815" y="2396"/>
                  </a:lnTo>
                  <a:cubicBezTo>
                    <a:pt x="1753" y="2459"/>
                    <a:pt x="1671" y="2490"/>
                    <a:pt x="1589" y="2490"/>
                  </a:cubicBezTo>
                  <a:cubicBezTo>
                    <a:pt x="1508" y="2490"/>
                    <a:pt x="1426" y="2459"/>
                    <a:pt x="1364" y="2396"/>
                  </a:cubicBezTo>
                  <a:cubicBezTo>
                    <a:pt x="1242" y="2271"/>
                    <a:pt x="1242" y="2070"/>
                    <a:pt x="1364" y="1948"/>
                  </a:cubicBezTo>
                  <a:cubicBezTo>
                    <a:pt x="1395" y="1918"/>
                    <a:pt x="1413" y="1876"/>
                    <a:pt x="1413" y="1838"/>
                  </a:cubicBezTo>
                  <a:cubicBezTo>
                    <a:pt x="1413" y="1741"/>
                    <a:pt x="1334" y="1678"/>
                    <a:pt x="1252" y="1678"/>
                  </a:cubicBezTo>
                  <a:cubicBezTo>
                    <a:pt x="1213" y="1678"/>
                    <a:pt x="1174" y="1692"/>
                    <a:pt x="1142" y="1723"/>
                  </a:cubicBezTo>
                  <a:lnTo>
                    <a:pt x="920" y="1948"/>
                  </a:lnTo>
                  <a:cubicBezTo>
                    <a:pt x="858" y="2008"/>
                    <a:pt x="778" y="2042"/>
                    <a:pt x="694" y="2042"/>
                  </a:cubicBezTo>
                  <a:cubicBezTo>
                    <a:pt x="518" y="2042"/>
                    <a:pt x="375" y="1900"/>
                    <a:pt x="375" y="1723"/>
                  </a:cubicBezTo>
                  <a:cubicBezTo>
                    <a:pt x="375" y="1639"/>
                    <a:pt x="410" y="1560"/>
                    <a:pt x="469" y="1501"/>
                  </a:cubicBezTo>
                  <a:lnTo>
                    <a:pt x="1146" y="821"/>
                  </a:lnTo>
                  <a:cubicBezTo>
                    <a:pt x="1484" y="485"/>
                    <a:pt x="1928" y="316"/>
                    <a:pt x="2372" y="316"/>
                  </a:cubicBezTo>
                  <a:close/>
                  <a:moveTo>
                    <a:pt x="5444" y="1969"/>
                  </a:moveTo>
                  <a:cubicBezTo>
                    <a:pt x="7325" y="1969"/>
                    <a:pt x="8854" y="3500"/>
                    <a:pt x="8854" y="5380"/>
                  </a:cubicBezTo>
                  <a:cubicBezTo>
                    <a:pt x="8854" y="6278"/>
                    <a:pt x="8507" y="7093"/>
                    <a:pt x="7938" y="7705"/>
                  </a:cubicBezTo>
                  <a:lnTo>
                    <a:pt x="7786" y="7860"/>
                  </a:lnTo>
                  <a:cubicBezTo>
                    <a:pt x="7175" y="8436"/>
                    <a:pt x="6350" y="8794"/>
                    <a:pt x="5444" y="8794"/>
                  </a:cubicBezTo>
                  <a:cubicBezTo>
                    <a:pt x="3564" y="8794"/>
                    <a:pt x="2033" y="7263"/>
                    <a:pt x="2033" y="5380"/>
                  </a:cubicBezTo>
                  <a:cubicBezTo>
                    <a:pt x="2033" y="4474"/>
                    <a:pt x="2387" y="3649"/>
                    <a:pt x="2967" y="3038"/>
                  </a:cubicBezTo>
                  <a:lnTo>
                    <a:pt x="3120" y="2885"/>
                  </a:lnTo>
                  <a:cubicBezTo>
                    <a:pt x="3730" y="2316"/>
                    <a:pt x="4545" y="1969"/>
                    <a:pt x="5444" y="1969"/>
                  </a:cubicBezTo>
                  <a:close/>
                  <a:moveTo>
                    <a:pt x="2372" y="0"/>
                  </a:moveTo>
                  <a:cubicBezTo>
                    <a:pt x="1847" y="0"/>
                    <a:pt x="1322" y="200"/>
                    <a:pt x="923" y="599"/>
                  </a:cubicBezTo>
                  <a:lnTo>
                    <a:pt x="247" y="1276"/>
                  </a:lnTo>
                  <a:cubicBezTo>
                    <a:pt x="1" y="1525"/>
                    <a:pt x="1" y="1924"/>
                    <a:pt x="247" y="2171"/>
                  </a:cubicBezTo>
                  <a:cubicBezTo>
                    <a:pt x="372" y="2296"/>
                    <a:pt x="535" y="2357"/>
                    <a:pt x="696" y="2357"/>
                  </a:cubicBezTo>
                  <a:cubicBezTo>
                    <a:pt x="790" y="2357"/>
                    <a:pt x="883" y="2336"/>
                    <a:pt x="968" y="2296"/>
                  </a:cubicBezTo>
                  <a:cubicBezTo>
                    <a:pt x="1029" y="2606"/>
                    <a:pt x="1302" y="2805"/>
                    <a:pt x="1591" y="2805"/>
                  </a:cubicBezTo>
                  <a:cubicBezTo>
                    <a:pt x="1682" y="2805"/>
                    <a:pt x="1775" y="2785"/>
                    <a:pt x="1863" y="2743"/>
                  </a:cubicBezTo>
                  <a:cubicBezTo>
                    <a:pt x="1916" y="3007"/>
                    <a:pt x="2131" y="3204"/>
                    <a:pt x="2391" y="3246"/>
                  </a:cubicBezTo>
                  <a:cubicBezTo>
                    <a:pt x="1964" y="3854"/>
                    <a:pt x="1718" y="4589"/>
                    <a:pt x="1718" y="5380"/>
                  </a:cubicBezTo>
                  <a:cubicBezTo>
                    <a:pt x="1718" y="7437"/>
                    <a:pt x="3386" y="9109"/>
                    <a:pt x="5444" y="9109"/>
                  </a:cubicBezTo>
                  <a:cubicBezTo>
                    <a:pt x="6235" y="9109"/>
                    <a:pt x="6974" y="8859"/>
                    <a:pt x="7578" y="8433"/>
                  </a:cubicBezTo>
                  <a:cubicBezTo>
                    <a:pt x="7619" y="8693"/>
                    <a:pt x="7817" y="8908"/>
                    <a:pt x="8084" y="8960"/>
                  </a:cubicBezTo>
                  <a:cubicBezTo>
                    <a:pt x="7903" y="9332"/>
                    <a:pt x="8126" y="9775"/>
                    <a:pt x="8532" y="9855"/>
                  </a:cubicBezTo>
                  <a:cubicBezTo>
                    <a:pt x="8331" y="10272"/>
                    <a:pt x="8629" y="10765"/>
                    <a:pt x="9101" y="10765"/>
                  </a:cubicBezTo>
                  <a:cubicBezTo>
                    <a:pt x="9271" y="10765"/>
                    <a:pt x="9427" y="10698"/>
                    <a:pt x="9548" y="10577"/>
                  </a:cubicBezTo>
                  <a:lnTo>
                    <a:pt x="10225" y="9900"/>
                  </a:lnTo>
                  <a:cubicBezTo>
                    <a:pt x="10968" y="9157"/>
                    <a:pt x="11030" y="7982"/>
                    <a:pt x="10374" y="7167"/>
                  </a:cubicBezTo>
                  <a:cubicBezTo>
                    <a:pt x="10342" y="7127"/>
                    <a:pt x="10296" y="7107"/>
                    <a:pt x="10250" y="7107"/>
                  </a:cubicBezTo>
                  <a:cubicBezTo>
                    <a:pt x="10215" y="7107"/>
                    <a:pt x="10180" y="7118"/>
                    <a:pt x="10152" y="7142"/>
                  </a:cubicBezTo>
                  <a:cubicBezTo>
                    <a:pt x="10082" y="7197"/>
                    <a:pt x="10072" y="7298"/>
                    <a:pt x="10127" y="7364"/>
                  </a:cubicBezTo>
                  <a:cubicBezTo>
                    <a:pt x="10683" y="8054"/>
                    <a:pt x="10630" y="9050"/>
                    <a:pt x="10003" y="9678"/>
                  </a:cubicBezTo>
                  <a:lnTo>
                    <a:pt x="9326" y="10355"/>
                  </a:lnTo>
                  <a:cubicBezTo>
                    <a:pt x="9264" y="10417"/>
                    <a:pt x="9182" y="10449"/>
                    <a:pt x="9101" y="10449"/>
                  </a:cubicBezTo>
                  <a:cubicBezTo>
                    <a:pt x="9019" y="10449"/>
                    <a:pt x="8938" y="10417"/>
                    <a:pt x="8875" y="10355"/>
                  </a:cubicBezTo>
                  <a:cubicBezTo>
                    <a:pt x="8754" y="10230"/>
                    <a:pt x="8754" y="10028"/>
                    <a:pt x="8875" y="9907"/>
                  </a:cubicBezTo>
                  <a:lnTo>
                    <a:pt x="9101" y="9682"/>
                  </a:lnTo>
                  <a:cubicBezTo>
                    <a:pt x="9132" y="9650"/>
                    <a:pt x="9146" y="9612"/>
                    <a:pt x="9146" y="9570"/>
                  </a:cubicBezTo>
                  <a:cubicBezTo>
                    <a:pt x="9146" y="9477"/>
                    <a:pt x="9068" y="9413"/>
                    <a:pt x="8987" y="9413"/>
                  </a:cubicBezTo>
                  <a:cubicBezTo>
                    <a:pt x="8949" y="9413"/>
                    <a:pt x="8910" y="9427"/>
                    <a:pt x="8878" y="9460"/>
                  </a:cubicBezTo>
                  <a:cubicBezTo>
                    <a:pt x="8816" y="9521"/>
                    <a:pt x="8735" y="9551"/>
                    <a:pt x="8653" y="9551"/>
                  </a:cubicBezTo>
                  <a:cubicBezTo>
                    <a:pt x="8572" y="9551"/>
                    <a:pt x="8490" y="9521"/>
                    <a:pt x="8428" y="9460"/>
                  </a:cubicBezTo>
                  <a:cubicBezTo>
                    <a:pt x="8303" y="9335"/>
                    <a:pt x="8303" y="9133"/>
                    <a:pt x="8428" y="9012"/>
                  </a:cubicBezTo>
                  <a:lnTo>
                    <a:pt x="8653" y="8787"/>
                  </a:lnTo>
                  <a:cubicBezTo>
                    <a:pt x="8712" y="8725"/>
                    <a:pt x="8712" y="8624"/>
                    <a:pt x="8653" y="8565"/>
                  </a:cubicBezTo>
                  <a:cubicBezTo>
                    <a:pt x="8622" y="8533"/>
                    <a:pt x="8581" y="8518"/>
                    <a:pt x="8540" y="8518"/>
                  </a:cubicBezTo>
                  <a:cubicBezTo>
                    <a:pt x="8500" y="8518"/>
                    <a:pt x="8459" y="8533"/>
                    <a:pt x="8428" y="8565"/>
                  </a:cubicBezTo>
                  <a:cubicBezTo>
                    <a:pt x="8369" y="8624"/>
                    <a:pt x="8289" y="8655"/>
                    <a:pt x="8206" y="8655"/>
                  </a:cubicBezTo>
                  <a:cubicBezTo>
                    <a:pt x="7932" y="8655"/>
                    <a:pt x="7772" y="8325"/>
                    <a:pt x="7980" y="8110"/>
                  </a:cubicBezTo>
                  <a:lnTo>
                    <a:pt x="8220" y="7864"/>
                  </a:lnTo>
                  <a:cubicBezTo>
                    <a:pt x="8619" y="7420"/>
                    <a:pt x="8910" y="6879"/>
                    <a:pt x="9059" y="6282"/>
                  </a:cubicBezTo>
                  <a:lnTo>
                    <a:pt x="9639" y="6861"/>
                  </a:lnTo>
                  <a:cubicBezTo>
                    <a:pt x="9670" y="6892"/>
                    <a:pt x="9711" y="6908"/>
                    <a:pt x="9751" y="6908"/>
                  </a:cubicBezTo>
                  <a:cubicBezTo>
                    <a:pt x="9791" y="6908"/>
                    <a:pt x="9831" y="6892"/>
                    <a:pt x="9860" y="6861"/>
                  </a:cubicBezTo>
                  <a:cubicBezTo>
                    <a:pt x="9923" y="6799"/>
                    <a:pt x="9923" y="6701"/>
                    <a:pt x="9860" y="6639"/>
                  </a:cubicBezTo>
                  <a:lnTo>
                    <a:pt x="9132" y="5910"/>
                  </a:lnTo>
                  <a:cubicBezTo>
                    <a:pt x="9456" y="3631"/>
                    <a:pt x="7670" y="1654"/>
                    <a:pt x="5452" y="1654"/>
                  </a:cubicBezTo>
                  <a:cubicBezTo>
                    <a:pt x="5276" y="1654"/>
                    <a:pt x="5097" y="1666"/>
                    <a:pt x="4917" y="1692"/>
                  </a:cubicBezTo>
                  <a:lnTo>
                    <a:pt x="3823" y="599"/>
                  </a:lnTo>
                  <a:cubicBezTo>
                    <a:pt x="3423" y="200"/>
                    <a:pt x="2897" y="0"/>
                    <a:pt x="237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2388;p44">
              <a:extLst>
                <a:ext uri="{FF2B5EF4-FFF2-40B4-BE49-F238E27FC236}">
                  <a16:creationId xmlns:a16="http://schemas.microsoft.com/office/drawing/2014/main" id="{3EA2AFD4-ADB6-83DE-0BA6-9B7ACEE7A842}"/>
                </a:ext>
              </a:extLst>
            </p:cNvPr>
            <p:cNvSpPr/>
            <p:nvPr/>
          </p:nvSpPr>
          <p:spPr>
            <a:xfrm>
              <a:off x="6130454" y="2239934"/>
              <a:ext cx="207716" cy="201701"/>
            </a:xfrm>
            <a:custGeom>
              <a:avLst/>
              <a:gdLst/>
              <a:ahLst/>
              <a:cxnLst/>
              <a:rect l="l" t="t" r="r" b="b"/>
              <a:pathLst>
                <a:path w="5871" h="5701" extrusionOk="0">
                  <a:moveTo>
                    <a:pt x="3022" y="0"/>
                  </a:moveTo>
                  <a:cubicBezTo>
                    <a:pt x="1864" y="0"/>
                    <a:pt x="826" y="694"/>
                    <a:pt x="386" y="1766"/>
                  </a:cubicBezTo>
                  <a:cubicBezTo>
                    <a:pt x="354" y="1846"/>
                    <a:pt x="392" y="1940"/>
                    <a:pt x="472" y="1971"/>
                  </a:cubicBezTo>
                  <a:cubicBezTo>
                    <a:pt x="492" y="1980"/>
                    <a:pt x="513" y="1984"/>
                    <a:pt x="534" y="1984"/>
                  </a:cubicBezTo>
                  <a:cubicBezTo>
                    <a:pt x="595" y="1984"/>
                    <a:pt x="653" y="1948"/>
                    <a:pt x="677" y="1888"/>
                  </a:cubicBezTo>
                  <a:cubicBezTo>
                    <a:pt x="1068" y="934"/>
                    <a:pt x="1992" y="316"/>
                    <a:pt x="3022" y="316"/>
                  </a:cubicBezTo>
                  <a:cubicBezTo>
                    <a:pt x="4416" y="316"/>
                    <a:pt x="5555" y="1454"/>
                    <a:pt x="5555" y="2849"/>
                  </a:cubicBezTo>
                  <a:cubicBezTo>
                    <a:pt x="5555" y="4247"/>
                    <a:pt x="4416" y="5385"/>
                    <a:pt x="3022" y="5385"/>
                  </a:cubicBezTo>
                  <a:cubicBezTo>
                    <a:pt x="1516" y="5385"/>
                    <a:pt x="333" y="4074"/>
                    <a:pt x="503" y="2561"/>
                  </a:cubicBezTo>
                  <a:cubicBezTo>
                    <a:pt x="514" y="2474"/>
                    <a:pt x="451" y="2397"/>
                    <a:pt x="365" y="2387"/>
                  </a:cubicBezTo>
                  <a:cubicBezTo>
                    <a:pt x="358" y="2387"/>
                    <a:pt x="352" y="2386"/>
                    <a:pt x="345" y="2386"/>
                  </a:cubicBezTo>
                  <a:cubicBezTo>
                    <a:pt x="266" y="2386"/>
                    <a:pt x="201" y="2446"/>
                    <a:pt x="191" y="2526"/>
                  </a:cubicBezTo>
                  <a:cubicBezTo>
                    <a:pt x="0" y="4219"/>
                    <a:pt x="1322" y="5701"/>
                    <a:pt x="3022" y="5701"/>
                  </a:cubicBezTo>
                  <a:cubicBezTo>
                    <a:pt x="4594" y="5701"/>
                    <a:pt x="5870" y="4420"/>
                    <a:pt x="5870" y="2849"/>
                  </a:cubicBezTo>
                  <a:cubicBezTo>
                    <a:pt x="5870" y="1281"/>
                    <a:pt x="4594" y="0"/>
                    <a:pt x="302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2389;p44">
              <a:extLst>
                <a:ext uri="{FF2B5EF4-FFF2-40B4-BE49-F238E27FC236}">
                  <a16:creationId xmlns:a16="http://schemas.microsoft.com/office/drawing/2014/main" id="{0CD75BA9-CFE0-DE37-E9C6-7205EF2A66B6}"/>
                </a:ext>
              </a:extLst>
            </p:cNvPr>
            <p:cNvSpPr/>
            <p:nvPr/>
          </p:nvSpPr>
          <p:spPr>
            <a:xfrm>
              <a:off x="6205461" y="2281542"/>
              <a:ext cx="25686" cy="24731"/>
            </a:xfrm>
            <a:custGeom>
              <a:avLst/>
              <a:gdLst/>
              <a:ahLst/>
              <a:cxnLst/>
              <a:rect l="l" t="t" r="r" b="b"/>
              <a:pathLst>
                <a:path w="726" h="699" extrusionOk="0">
                  <a:moveTo>
                    <a:pt x="174" y="0"/>
                  </a:moveTo>
                  <a:cubicBezTo>
                    <a:pt x="93" y="0"/>
                    <a:pt x="24" y="64"/>
                    <a:pt x="21" y="147"/>
                  </a:cubicBezTo>
                  <a:cubicBezTo>
                    <a:pt x="1" y="447"/>
                    <a:pt x="241" y="699"/>
                    <a:pt x="537" y="699"/>
                  </a:cubicBezTo>
                  <a:cubicBezTo>
                    <a:pt x="549" y="699"/>
                    <a:pt x="560" y="699"/>
                    <a:pt x="572" y="698"/>
                  </a:cubicBezTo>
                  <a:cubicBezTo>
                    <a:pt x="659" y="694"/>
                    <a:pt x="725" y="618"/>
                    <a:pt x="718" y="531"/>
                  </a:cubicBezTo>
                  <a:cubicBezTo>
                    <a:pt x="715" y="449"/>
                    <a:pt x="646" y="385"/>
                    <a:pt x="563" y="385"/>
                  </a:cubicBezTo>
                  <a:cubicBezTo>
                    <a:pt x="559" y="385"/>
                    <a:pt x="555" y="385"/>
                    <a:pt x="551" y="385"/>
                  </a:cubicBezTo>
                  <a:cubicBezTo>
                    <a:pt x="547" y="386"/>
                    <a:pt x="543" y="386"/>
                    <a:pt x="539" y="386"/>
                  </a:cubicBezTo>
                  <a:cubicBezTo>
                    <a:pt x="420" y="386"/>
                    <a:pt x="327" y="288"/>
                    <a:pt x="333" y="167"/>
                  </a:cubicBezTo>
                  <a:cubicBezTo>
                    <a:pt x="340" y="80"/>
                    <a:pt x="274" y="4"/>
                    <a:pt x="187" y="1"/>
                  </a:cubicBezTo>
                  <a:cubicBezTo>
                    <a:pt x="183" y="0"/>
                    <a:pt x="178" y="0"/>
                    <a:pt x="17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2390;p44">
              <a:extLst>
                <a:ext uri="{FF2B5EF4-FFF2-40B4-BE49-F238E27FC236}">
                  <a16:creationId xmlns:a16="http://schemas.microsoft.com/office/drawing/2014/main" id="{31D0772D-A4D3-4317-5FE5-9F8BA8461EA4}"/>
                </a:ext>
              </a:extLst>
            </p:cNvPr>
            <p:cNvSpPr/>
            <p:nvPr/>
          </p:nvSpPr>
          <p:spPr>
            <a:xfrm>
              <a:off x="6271128" y="2347209"/>
              <a:ext cx="25686" cy="24766"/>
            </a:xfrm>
            <a:custGeom>
              <a:avLst/>
              <a:gdLst/>
              <a:ahLst/>
              <a:cxnLst/>
              <a:rect l="l" t="t" r="r" b="b"/>
              <a:pathLst>
                <a:path w="726" h="700" extrusionOk="0">
                  <a:moveTo>
                    <a:pt x="174" y="0"/>
                  </a:moveTo>
                  <a:cubicBezTo>
                    <a:pt x="93" y="0"/>
                    <a:pt x="27" y="64"/>
                    <a:pt x="21" y="146"/>
                  </a:cubicBezTo>
                  <a:cubicBezTo>
                    <a:pt x="1" y="448"/>
                    <a:pt x="239" y="699"/>
                    <a:pt x="533" y="699"/>
                  </a:cubicBezTo>
                  <a:cubicBezTo>
                    <a:pt x="546" y="699"/>
                    <a:pt x="559" y="699"/>
                    <a:pt x="573" y="698"/>
                  </a:cubicBezTo>
                  <a:cubicBezTo>
                    <a:pt x="663" y="694"/>
                    <a:pt x="725" y="618"/>
                    <a:pt x="722" y="531"/>
                  </a:cubicBezTo>
                  <a:cubicBezTo>
                    <a:pt x="715" y="449"/>
                    <a:pt x="646" y="385"/>
                    <a:pt x="564" y="385"/>
                  </a:cubicBezTo>
                  <a:cubicBezTo>
                    <a:pt x="560" y="385"/>
                    <a:pt x="556" y="385"/>
                    <a:pt x="552" y="385"/>
                  </a:cubicBezTo>
                  <a:cubicBezTo>
                    <a:pt x="548" y="386"/>
                    <a:pt x="544" y="386"/>
                    <a:pt x="539" y="386"/>
                  </a:cubicBezTo>
                  <a:cubicBezTo>
                    <a:pt x="423" y="386"/>
                    <a:pt x="327" y="288"/>
                    <a:pt x="336" y="167"/>
                  </a:cubicBezTo>
                  <a:cubicBezTo>
                    <a:pt x="340" y="81"/>
                    <a:pt x="274" y="4"/>
                    <a:pt x="187" y="1"/>
                  </a:cubicBezTo>
                  <a:cubicBezTo>
                    <a:pt x="183" y="0"/>
                    <a:pt x="178" y="0"/>
                    <a:pt x="17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2391;p44">
              <a:extLst>
                <a:ext uri="{FF2B5EF4-FFF2-40B4-BE49-F238E27FC236}">
                  <a16:creationId xmlns:a16="http://schemas.microsoft.com/office/drawing/2014/main" id="{A5EEB461-E9EA-4EBD-E8F3-958D05AFF348}"/>
                </a:ext>
              </a:extLst>
            </p:cNvPr>
            <p:cNvSpPr/>
            <p:nvPr/>
          </p:nvSpPr>
          <p:spPr>
            <a:xfrm>
              <a:off x="6218941" y="2309599"/>
              <a:ext cx="51124" cy="47692"/>
            </a:xfrm>
            <a:custGeom>
              <a:avLst/>
              <a:gdLst/>
              <a:ahLst/>
              <a:cxnLst/>
              <a:rect l="l" t="t" r="r" b="b"/>
              <a:pathLst>
                <a:path w="1445" h="1348" extrusionOk="0">
                  <a:moveTo>
                    <a:pt x="441" y="318"/>
                  </a:moveTo>
                  <a:cubicBezTo>
                    <a:pt x="511" y="318"/>
                    <a:pt x="583" y="526"/>
                    <a:pt x="729" y="672"/>
                  </a:cubicBezTo>
                  <a:cubicBezTo>
                    <a:pt x="795" y="737"/>
                    <a:pt x="868" y="786"/>
                    <a:pt x="945" y="835"/>
                  </a:cubicBezTo>
                  <a:cubicBezTo>
                    <a:pt x="1086" y="925"/>
                    <a:pt x="1090" y="939"/>
                    <a:pt x="1083" y="984"/>
                  </a:cubicBezTo>
                  <a:cubicBezTo>
                    <a:pt x="1079" y="991"/>
                    <a:pt x="1076" y="1008"/>
                    <a:pt x="1031" y="1022"/>
                  </a:cubicBezTo>
                  <a:cubicBezTo>
                    <a:pt x="1009" y="1029"/>
                    <a:pt x="983" y="1033"/>
                    <a:pt x="954" y="1033"/>
                  </a:cubicBezTo>
                  <a:cubicBezTo>
                    <a:pt x="838" y="1033"/>
                    <a:pt x="680" y="976"/>
                    <a:pt x="552" y="848"/>
                  </a:cubicBezTo>
                  <a:cubicBezTo>
                    <a:pt x="393" y="689"/>
                    <a:pt x="344" y="481"/>
                    <a:pt x="378" y="369"/>
                  </a:cubicBezTo>
                  <a:cubicBezTo>
                    <a:pt x="393" y="324"/>
                    <a:pt x="410" y="321"/>
                    <a:pt x="420" y="318"/>
                  </a:cubicBezTo>
                  <a:close/>
                  <a:moveTo>
                    <a:pt x="441" y="1"/>
                  </a:moveTo>
                  <a:cubicBezTo>
                    <a:pt x="415" y="1"/>
                    <a:pt x="387" y="3"/>
                    <a:pt x="358" y="9"/>
                  </a:cubicBezTo>
                  <a:cubicBezTo>
                    <a:pt x="223" y="36"/>
                    <a:pt x="122" y="134"/>
                    <a:pt x="77" y="276"/>
                  </a:cubicBezTo>
                  <a:cubicBezTo>
                    <a:pt x="0" y="523"/>
                    <a:pt x="104" y="848"/>
                    <a:pt x="330" y="1070"/>
                  </a:cubicBezTo>
                  <a:cubicBezTo>
                    <a:pt x="507" y="1248"/>
                    <a:pt x="743" y="1348"/>
                    <a:pt x="958" y="1348"/>
                  </a:cubicBezTo>
                  <a:cubicBezTo>
                    <a:pt x="1174" y="1348"/>
                    <a:pt x="1353" y="1237"/>
                    <a:pt x="1392" y="1043"/>
                  </a:cubicBezTo>
                  <a:cubicBezTo>
                    <a:pt x="1444" y="776"/>
                    <a:pt x="1243" y="651"/>
                    <a:pt x="1111" y="568"/>
                  </a:cubicBezTo>
                  <a:cubicBezTo>
                    <a:pt x="958" y="470"/>
                    <a:pt x="930" y="443"/>
                    <a:pt x="833" y="290"/>
                  </a:cubicBezTo>
                  <a:cubicBezTo>
                    <a:pt x="762" y="172"/>
                    <a:pt x="652" y="1"/>
                    <a:pt x="441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4" name="Google Shape;2392;p44">
            <a:extLst>
              <a:ext uri="{FF2B5EF4-FFF2-40B4-BE49-F238E27FC236}">
                <a16:creationId xmlns:a16="http://schemas.microsoft.com/office/drawing/2014/main" id="{76C956A6-4D37-87EB-07EE-3861CF262033}"/>
              </a:ext>
            </a:extLst>
          </p:cNvPr>
          <p:cNvGrpSpPr/>
          <p:nvPr/>
        </p:nvGrpSpPr>
        <p:grpSpPr>
          <a:xfrm rot="-846265" flipH="1">
            <a:off x="9827553" y="4072386"/>
            <a:ext cx="988895" cy="875425"/>
            <a:chOff x="5156807" y="2090521"/>
            <a:chExt cx="460329" cy="503811"/>
          </a:xfrm>
        </p:grpSpPr>
        <p:sp>
          <p:nvSpPr>
            <p:cNvPr id="45" name="Google Shape;2393;p44">
              <a:extLst>
                <a:ext uri="{FF2B5EF4-FFF2-40B4-BE49-F238E27FC236}">
                  <a16:creationId xmlns:a16="http://schemas.microsoft.com/office/drawing/2014/main" id="{B1B46C4F-BBDF-7ECE-BE86-3992447AA4D8}"/>
                </a:ext>
              </a:extLst>
            </p:cNvPr>
            <p:cNvSpPr/>
            <p:nvPr/>
          </p:nvSpPr>
          <p:spPr>
            <a:xfrm>
              <a:off x="5156807" y="2090521"/>
              <a:ext cx="460329" cy="503811"/>
            </a:xfrm>
            <a:custGeom>
              <a:avLst/>
              <a:gdLst/>
              <a:ahLst/>
              <a:cxnLst/>
              <a:rect l="l" t="t" r="r" b="b"/>
              <a:pathLst>
                <a:path w="13011" h="14240" extrusionOk="0">
                  <a:moveTo>
                    <a:pt x="6557" y="1"/>
                  </a:moveTo>
                  <a:cubicBezTo>
                    <a:pt x="4989" y="1"/>
                    <a:pt x="3684" y="1136"/>
                    <a:pt x="3414" y="2624"/>
                  </a:cubicBezTo>
                  <a:lnTo>
                    <a:pt x="2307" y="3027"/>
                  </a:lnTo>
                  <a:cubicBezTo>
                    <a:pt x="1714" y="3245"/>
                    <a:pt x="1260" y="3714"/>
                    <a:pt x="1065" y="4313"/>
                  </a:cubicBezTo>
                  <a:cubicBezTo>
                    <a:pt x="958" y="4633"/>
                    <a:pt x="933" y="4966"/>
                    <a:pt x="989" y="5285"/>
                  </a:cubicBezTo>
                  <a:cubicBezTo>
                    <a:pt x="115" y="6732"/>
                    <a:pt x="0" y="8529"/>
                    <a:pt x="735" y="10108"/>
                  </a:cubicBezTo>
                  <a:cubicBezTo>
                    <a:pt x="819" y="10287"/>
                    <a:pt x="930" y="10444"/>
                    <a:pt x="1058" y="10579"/>
                  </a:cubicBezTo>
                  <a:cubicBezTo>
                    <a:pt x="1121" y="10760"/>
                    <a:pt x="1211" y="10933"/>
                    <a:pt x="1332" y="11086"/>
                  </a:cubicBezTo>
                  <a:cubicBezTo>
                    <a:pt x="1596" y="11429"/>
                    <a:pt x="1901" y="11735"/>
                    <a:pt x="2238" y="11999"/>
                  </a:cubicBezTo>
                  <a:cubicBezTo>
                    <a:pt x="2290" y="12432"/>
                    <a:pt x="2453" y="12848"/>
                    <a:pt x="2717" y="13206"/>
                  </a:cubicBezTo>
                  <a:cubicBezTo>
                    <a:pt x="3192" y="13851"/>
                    <a:pt x="3958" y="14236"/>
                    <a:pt x="4760" y="14236"/>
                  </a:cubicBezTo>
                  <a:cubicBezTo>
                    <a:pt x="5454" y="14236"/>
                    <a:pt x="6096" y="13959"/>
                    <a:pt x="6557" y="13493"/>
                  </a:cubicBezTo>
                  <a:cubicBezTo>
                    <a:pt x="6738" y="13671"/>
                    <a:pt x="6943" y="13820"/>
                    <a:pt x="7167" y="13941"/>
                  </a:cubicBezTo>
                  <a:cubicBezTo>
                    <a:pt x="7539" y="14138"/>
                    <a:pt x="7945" y="14239"/>
                    <a:pt x="8354" y="14239"/>
                  </a:cubicBezTo>
                  <a:cubicBezTo>
                    <a:pt x="8604" y="14239"/>
                    <a:pt x="8858" y="14201"/>
                    <a:pt x="9103" y="14125"/>
                  </a:cubicBezTo>
                  <a:cubicBezTo>
                    <a:pt x="9749" y="13924"/>
                    <a:pt x="10283" y="13487"/>
                    <a:pt x="10599" y="12886"/>
                  </a:cubicBezTo>
                  <a:cubicBezTo>
                    <a:pt x="10748" y="12606"/>
                    <a:pt x="10842" y="12307"/>
                    <a:pt x="10880" y="12002"/>
                  </a:cubicBezTo>
                  <a:cubicBezTo>
                    <a:pt x="11855" y="11245"/>
                    <a:pt x="12525" y="10163"/>
                    <a:pt x="12764" y="8907"/>
                  </a:cubicBezTo>
                  <a:cubicBezTo>
                    <a:pt x="13010" y="7634"/>
                    <a:pt x="12778" y="6357"/>
                    <a:pt x="12129" y="5285"/>
                  </a:cubicBezTo>
                  <a:cubicBezTo>
                    <a:pt x="12181" y="4963"/>
                    <a:pt x="12157" y="4633"/>
                    <a:pt x="12053" y="4313"/>
                  </a:cubicBezTo>
                  <a:cubicBezTo>
                    <a:pt x="11855" y="3714"/>
                    <a:pt x="11401" y="3245"/>
                    <a:pt x="10807" y="3027"/>
                  </a:cubicBezTo>
                  <a:lnTo>
                    <a:pt x="9700" y="2624"/>
                  </a:lnTo>
                  <a:cubicBezTo>
                    <a:pt x="9426" y="1101"/>
                    <a:pt x="8108" y="1"/>
                    <a:pt x="65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6" name="Google Shape;2394;p44">
              <a:extLst>
                <a:ext uri="{FF2B5EF4-FFF2-40B4-BE49-F238E27FC236}">
                  <a16:creationId xmlns:a16="http://schemas.microsoft.com/office/drawing/2014/main" id="{A0F67886-DC9C-8EDA-C858-4B116B7BB3DF}"/>
                </a:ext>
              </a:extLst>
            </p:cNvPr>
            <p:cNvSpPr/>
            <p:nvPr/>
          </p:nvSpPr>
          <p:spPr>
            <a:xfrm>
              <a:off x="5336719" y="2151411"/>
              <a:ext cx="104159" cy="104123"/>
            </a:xfrm>
            <a:custGeom>
              <a:avLst/>
              <a:gdLst/>
              <a:ahLst/>
              <a:cxnLst/>
              <a:rect l="l" t="t" r="r" b="b"/>
              <a:pathLst>
                <a:path w="2944" h="2943" extrusionOk="0">
                  <a:moveTo>
                    <a:pt x="1472" y="1"/>
                  </a:moveTo>
                  <a:cubicBezTo>
                    <a:pt x="1226" y="1"/>
                    <a:pt x="990" y="60"/>
                    <a:pt x="785" y="171"/>
                  </a:cubicBezTo>
                  <a:cubicBezTo>
                    <a:pt x="740" y="195"/>
                    <a:pt x="699" y="219"/>
                    <a:pt x="654" y="247"/>
                  </a:cubicBezTo>
                  <a:cubicBezTo>
                    <a:pt x="261" y="511"/>
                    <a:pt x="1" y="962"/>
                    <a:pt x="1" y="1472"/>
                  </a:cubicBezTo>
                  <a:cubicBezTo>
                    <a:pt x="1" y="2284"/>
                    <a:pt x="660" y="2943"/>
                    <a:pt x="1472" y="2943"/>
                  </a:cubicBezTo>
                  <a:cubicBezTo>
                    <a:pt x="1541" y="2943"/>
                    <a:pt x="1611" y="2939"/>
                    <a:pt x="1677" y="2929"/>
                  </a:cubicBezTo>
                  <a:cubicBezTo>
                    <a:pt x="1805" y="2912"/>
                    <a:pt x="1927" y="2877"/>
                    <a:pt x="2041" y="2832"/>
                  </a:cubicBezTo>
                  <a:cubicBezTo>
                    <a:pt x="2572" y="2610"/>
                    <a:pt x="2943" y="2083"/>
                    <a:pt x="2943" y="1472"/>
                  </a:cubicBezTo>
                  <a:cubicBezTo>
                    <a:pt x="2943" y="660"/>
                    <a:pt x="2284" y="1"/>
                    <a:pt x="1472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2395;p44">
              <a:extLst>
                <a:ext uri="{FF2B5EF4-FFF2-40B4-BE49-F238E27FC236}">
                  <a16:creationId xmlns:a16="http://schemas.microsoft.com/office/drawing/2014/main" id="{D2A11585-91DB-2D85-2A26-A201BC6D9183}"/>
                </a:ext>
              </a:extLst>
            </p:cNvPr>
            <p:cNvSpPr/>
            <p:nvPr/>
          </p:nvSpPr>
          <p:spPr>
            <a:xfrm>
              <a:off x="5336719" y="2157426"/>
              <a:ext cx="72211" cy="98109"/>
            </a:xfrm>
            <a:custGeom>
              <a:avLst/>
              <a:gdLst/>
              <a:ahLst/>
              <a:cxnLst/>
              <a:rect l="l" t="t" r="r" b="b"/>
              <a:pathLst>
                <a:path w="2041" h="2773" extrusionOk="0">
                  <a:moveTo>
                    <a:pt x="785" y="1"/>
                  </a:moveTo>
                  <a:lnTo>
                    <a:pt x="785" y="1"/>
                  </a:lnTo>
                  <a:cubicBezTo>
                    <a:pt x="740" y="25"/>
                    <a:pt x="699" y="49"/>
                    <a:pt x="654" y="77"/>
                  </a:cubicBezTo>
                  <a:cubicBezTo>
                    <a:pt x="261" y="341"/>
                    <a:pt x="1" y="792"/>
                    <a:pt x="1" y="1302"/>
                  </a:cubicBezTo>
                  <a:cubicBezTo>
                    <a:pt x="1" y="2114"/>
                    <a:pt x="660" y="2773"/>
                    <a:pt x="1472" y="2773"/>
                  </a:cubicBezTo>
                  <a:cubicBezTo>
                    <a:pt x="1541" y="2773"/>
                    <a:pt x="1611" y="2769"/>
                    <a:pt x="1677" y="2759"/>
                  </a:cubicBezTo>
                  <a:cubicBezTo>
                    <a:pt x="1805" y="2742"/>
                    <a:pt x="1927" y="2707"/>
                    <a:pt x="2041" y="2662"/>
                  </a:cubicBezTo>
                  <a:cubicBezTo>
                    <a:pt x="681" y="1913"/>
                    <a:pt x="674" y="667"/>
                    <a:pt x="785" y="1"/>
                  </a:cubicBezTo>
                  <a:close/>
                </a:path>
              </a:pathLst>
            </a:custGeom>
            <a:solidFill>
              <a:srgbClr val="FAD98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8" name="Google Shape;2396;p44">
              <a:extLst>
                <a:ext uri="{FF2B5EF4-FFF2-40B4-BE49-F238E27FC236}">
                  <a16:creationId xmlns:a16="http://schemas.microsoft.com/office/drawing/2014/main" id="{20E134AE-27ED-5378-3303-FB6AA0A5CFDD}"/>
                </a:ext>
              </a:extLst>
            </p:cNvPr>
            <p:cNvSpPr/>
            <p:nvPr/>
          </p:nvSpPr>
          <p:spPr>
            <a:xfrm>
              <a:off x="5292811" y="2423914"/>
              <a:ext cx="82117" cy="109466"/>
            </a:xfrm>
            <a:custGeom>
              <a:avLst/>
              <a:gdLst/>
              <a:ahLst/>
              <a:cxnLst/>
              <a:rect l="l" t="t" r="r" b="b"/>
              <a:pathLst>
                <a:path w="2321" h="3094" extrusionOk="0">
                  <a:moveTo>
                    <a:pt x="756" y="1"/>
                  </a:moveTo>
                  <a:lnTo>
                    <a:pt x="132" y="2034"/>
                  </a:lnTo>
                  <a:cubicBezTo>
                    <a:pt x="0" y="2467"/>
                    <a:pt x="243" y="2922"/>
                    <a:pt x="673" y="3058"/>
                  </a:cubicBezTo>
                  <a:cubicBezTo>
                    <a:pt x="753" y="3082"/>
                    <a:pt x="834" y="3093"/>
                    <a:pt x="913" y="3093"/>
                  </a:cubicBezTo>
                  <a:cubicBezTo>
                    <a:pt x="1264" y="3093"/>
                    <a:pt x="1589" y="2866"/>
                    <a:pt x="1696" y="2513"/>
                  </a:cubicBezTo>
                  <a:lnTo>
                    <a:pt x="2321" y="483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9" name="Google Shape;2397;p44">
              <a:extLst>
                <a:ext uri="{FF2B5EF4-FFF2-40B4-BE49-F238E27FC236}">
                  <a16:creationId xmlns:a16="http://schemas.microsoft.com/office/drawing/2014/main" id="{1980CEF8-341F-F225-CF4D-1D662406CEBC}"/>
                </a:ext>
              </a:extLst>
            </p:cNvPr>
            <p:cNvSpPr/>
            <p:nvPr/>
          </p:nvSpPr>
          <p:spPr>
            <a:xfrm>
              <a:off x="5402669" y="2423914"/>
              <a:ext cx="82117" cy="109466"/>
            </a:xfrm>
            <a:custGeom>
              <a:avLst/>
              <a:gdLst/>
              <a:ahLst/>
              <a:cxnLst/>
              <a:rect l="l" t="t" r="r" b="b"/>
              <a:pathLst>
                <a:path w="2321" h="3094" extrusionOk="0">
                  <a:moveTo>
                    <a:pt x="1565" y="1"/>
                  </a:moveTo>
                  <a:lnTo>
                    <a:pt x="0" y="483"/>
                  </a:lnTo>
                  <a:lnTo>
                    <a:pt x="625" y="2513"/>
                  </a:lnTo>
                  <a:cubicBezTo>
                    <a:pt x="735" y="2866"/>
                    <a:pt x="1058" y="3093"/>
                    <a:pt x="1409" y="3093"/>
                  </a:cubicBezTo>
                  <a:cubicBezTo>
                    <a:pt x="1488" y="3093"/>
                    <a:pt x="1568" y="3082"/>
                    <a:pt x="1648" y="3058"/>
                  </a:cubicBezTo>
                  <a:cubicBezTo>
                    <a:pt x="2079" y="2922"/>
                    <a:pt x="2321" y="2467"/>
                    <a:pt x="2189" y="2034"/>
                  </a:cubicBezTo>
                  <a:lnTo>
                    <a:pt x="1565" y="1"/>
                  </a:ln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0" name="Google Shape;2398;p44">
              <a:extLst>
                <a:ext uri="{FF2B5EF4-FFF2-40B4-BE49-F238E27FC236}">
                  <a16:creationId xmlns:a16="http://schemas.microsoft.com/office/drawing/2014/main" id="{859E04F1-141F-FB07-FC76-563F9FF07BF6}"/>
                </a:ext>
              </a:extLst>
            </p:cNvPr>
            <p:cNvSpPr/>
            <p:nvPr/>
          </p:nvSpPr>
          <p:spPr>
            <a:xfrm>
              <a:off x="5226755" y="2249735"/>
              <a:ext cx="324081" cy="243061"/>
            </a:xfrm>
            <a:custGeom>
              <a:avLst/>
              <a:gdLst/>
              <a:ahLst/>
              <a:cxnLst/>
              <a:rect l="l" t="t" r="r" b="b"/>
              <a:pathLst>
                <a:path w="9160" h="6870" extrusionOk="0">
                  <a:moveTo>
                    <a:pt x="3435" y="1"/>
                  </a:moveTo>
                  <a:cubicBezTo>
                    <a:pt x="3355" y="1"/>
                    <a:pt x="3280" y="5"/>
                    <a:pt x="3203" y="8"/>
                  </a:cubicBezTo>
                  <a:cubicBezTo>
                    <a:pt x="1409" y="130"/>
                    <a:pt x="1" y="1621"/>
                    <a:pt x="1" y="3435"/>
                  </a:cubicBezTo>
                  <a:cubicBezTo>
                    <a:pt x="1" y="5334"/>
                    <a:pt x="1538" y="6870"/>
                    <a:pt x="3435" y="6870"/>
                  </a:cubicBezTo>
                  <a:lnTo>
                    <a:pt x="5725" y="6870"/>
                  </a:lnTo>
                  <a:cubicBezTo>
                    <a:pt x="7626" y="6870"/>
                    <a:pt x="9160" y="5326"/>
                    <a:pt x="9160" y="3435"/>
                  </a:cubicBezTo>
                  <a:cubicBezTo>
                    <a:pt x="9160" y="1538"/>
                    <a:pt x="7623" y="1"/>
                    <a:pt x="5725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1" name="Google Shape;2399;p44">
              <a:extLst>
                <a:ext uri="{FF2B5EF4-FFF2-40B4-BE49-F238E27FC236}">
                  <a16:creationId xmlns:a16="http://schemas.microsoft.com/office/drawing/2014/main" id="{8EB8B13A-CD71-FF7F-1454-C8E18A2610CD}"/>
                </a:ext>
              </a:extLst>
            </p:cNvPr>
            <p:cNvSpPr/>
            <p:nvPr/>
          </p:nvSpPr>
          <p:spPr>
            <a:xfrm>
              <a:off x="5226755" y="2250018"/>
              <a:ext cx="162925" cy="242778"/>
            </a:xfrm>
            <a:custGeom>
              <a:avLst/>
              <a:gdLst/>
              <a:ahLst/>
              <a:cxnLst/>
              <a:rect l="l" t="t" r="r" b="b"/>
              <a:pathLst>
                <a:path w="4605" h="6862" extrusionOk="0">
                  <a:moveTo>
                    <a:pt x="3203" y="0"/>
                  </a:moveTo>
                  <a:cubicBezTo>
                    <a:pt x="1409" y="122"/>
                    <a:pt x="1" y="1613"/>
                    <a:pt x="1" y="3427"/>
                  </a:cubicBezTo>
                  <a:cubicBezTo>
                    <a:pt x="1" y="5326"/>
                    <a:pt x="1538" y="6862"/>
                    <a:pt x="3435" y="6862"/>
                  </a:cubicBezTo>
                  <a:lnTo>
                    <a:pt x="4604" y="6862"/>
                  </a:lnTo>
                  <a:cubicBezTo>
                    <a:pt x="2433" y="4277"/>
                    <a:pt x="2842" y="2453"/>
                    <a:pt x="3203" y="0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2" name="Google Shape;2400;p44">
              <a:extLst>
                <a:ext uri="{FF2B5EF4-FFF2-40B4-BE49-F238E27FC236}">
                  <a16:creationId xmlns:a16="http://schemas.microsoft.com/office/drawing/2014/main" id="{B6AE6163-9F40-6901-0C86-3AA98BC15026}"/>
                </a:ext>
              </a:extLst>
            </p:cNvPr>
            <p:cNvSpPr/>
            <p:nvPr/>
          </p:nvSpPr>
          <p:spPr>
            <a:xfrm>
              <a:off x="5349138" y="2358743"/>
              <a:ext cx="79322" cy="57988"/>
            </a:xfrm>
            <a:custGeom>
              <a:avLst/>
              <a:gdLst/>
              <a:ahLst/>
              <a:cxnLst/>
              <a:rect l="l" t="t" r="r" b="b"/>
              <a:pathLst>
                <a:path w="2242" h="1639" extrusionOk="0">
                  <a:moveTo>
                    <a:pt x="1121" y="0"/>
                  </a:moveTo>
                  <a:cubicBezTo>
                    <a:pt x="667" y="0"/>
                    <a:pt x="389" y="354"/>
                    <a:pt x="219" y="729"/>
                  </a:cubicBezTo>
                  <a:cubicBezTo>
                    <a:pt x="143" y="903"/>
                    <a:pt x="87" y="1083"/>
                    <a:pt x="50" y="1236"/>
                  </a:cubicBezTo>
                  <a:cubicBezTo>
                    <a:pt x="0" y="1441"/>
                    <a:pt x="157" y="1638"/>
                    <a:pt x="368" y="1638"/>
                  </a:cubicBezTo>
                  <a:lnTo>
                    <a:pt x="1877" y="1638"/>
                  </a:lnTo>
                  <a:cubicBezTo>
                    <a:pt x="2085" y="1638"/>
                    <a:pt x="2242" y="1441"/>
                    <a:pt x="2194" y="1236"/>
                  </a:cubicBezTo>
                  <a:cubicBezTo>
                    <a:pt x="2075" y="750"/>
                    <a:pt x="1787" y="0"/>
                    <a:pt x="1121" y="0"/>
                  </a:cubicBezTo>
                  <a:close/>
                </a:path>
              </a:pathLst>
            </a:custGeom>
            <a:solidFill>
              <a:srgbClr val="FFBF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3" name="Google Shape;2401;p44">
              <a:extLst>
                <a:ext uri="{FF2B5EF4-FFF2-40B4-BE49-F238E27FC236}">
                  <a16:creationId xmlns:a16="http://schemas.microsoft.com/office/drawing/2014/main" id="{E8B15C66-09DF-8487-7120-2B3401A9BB3F}"/>
                </a:ext>
              </a:extLst>
            </p:cNvPr>
            <p:cNvSpPr/>
            <p:nvPr/>
          </p:nvSpPr>
          <p:spPr>
            <a:xfrm>
              <a:off x="5249470" y="2235901"/>
              <a:ext cx="77376" cy="65984"/>
            </a:xfrm>
            <a:custGeom>
              <a:avLst/>
              <a:gdLst/>
              <a:ahLst/>
              <a:cxnLst/>
              <a:rect l="l" t="t" r="r" b="b"/>
              <a:pathLst>
                <a:path w="2187" h="1865" extrusionOk="0">
                  <a:moveTo>
                    <a:pt x="1810" y="1"/>
                  </a:moveTo>
                  <a:cubicBezTo>
                    <a:pt x="1773" y="1"/>
                    <a:pt x="1734" y="7"/>
                    <a:pt x="1697" y="21"/>
                  </a:cubicBezTo>
                  <a:lnTo>
                    <a:pt x="278" y="537"/>
                  </a:lnTo>
                  <a:cubicBezTo>
                    <a:pt x="80" y="607"/>
                    <a:pt x="1" y="846"/>
                    <a:pt x="119" y="1024"/>
                  </a:cubicBezTo>
                  <a:cubicBezTo>
                    <a:pt x="354" y="1374"/>
                    <a:pt x="770" y="1865"/>
                    <a:pt x="1272" y="1865"/>
                  </a:cubicBezTo>
                  <a:cubicBezTo>
                    <a:pt x="1361" y="1865"/>
                    <a:pt x="1453" y="1849"/>
                    <a:pt x="1548" y="1815"/>
                  </a:cubicBezTo>
                  <a:cubicBezTo>
                    <a:pt x="2172" y="1589"/>
                    <a:pt x="2186" y="784"/>
                    <a:pt x="2134" y="287"/>
                  </a:cubicBezTo>
                  <a:cubicBezTo>
                    <a:pt x="2114" y="119"/>
                    <a:pt x="1970" y="1"/>
                    <a:pt x="1810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4" name="Google Shape;2402;p44">
              <a:extLst>
                <a:ext uri="{FF2B5EF4-FFF2-40B4-BE49-F238E27FC236}">
                  <a16:creationId xmlns:a16="http://schemas.microsoft.com/office/drawing/2014/main" id="{993751B4-85BD-37B0-70F0-29232C3D52E8}"/>
                </a:ext>
              </a:extLst>
            </p:cNvPr>
            <p:cNvSpPr/>
            <p:nvPr/>
          </p:nvSpPr>
          <p:spPr>
            <a:xfrm>
              <a:off x="5450787" y="2235901"/>
              <a:ext cx="77341" cy="65984"/>
            </a:xfrm>
            <a:custGeom>
              <a:avLst/>
              <a:gdLst/>
              <a:ahLst/>
              <a:cxnLst/>
              <a:rect l="l" t="t" r="r" b="b"/>
              <a:pathLst>
                <a:path w="2186" h="1865" extrusionOk="0">
                  <a:moveTo>
                    <a:pt x="376" y="1"/>
                  </a:moveTo>
                  <a:cubicBezTo>
                    <a:pt x="217" y="1"/>
                    <a:pt x="73" y="119"/>
                    <a:pt x="56" y="287"/>
                  </a:cubicBezTo>
                  <a:cubicBezTo>
                    <a:pt x="0" y="784"/>
                    <a:pt x="18" y="1589"/>
                    <a:pt x="639" y="1815"/>
                  </a:cubicBezTo>
                  <a:cubicBezTo>
                    <a:pt x="733" y="1849"/>
                    <a:pt x="825" y="1865"/>
                    <a:pt x="915" y="1865"/>
                  </a:cubicBezTo>
                  <a:cubicBezTo>
                    <a:pt x="1418" y="1865"/>
                    <a:pt x="1835" y="1374"/>
                    <a:pt x="2068" y="1024"/>
                  </a:cubicBezTo>
                  <a:cubicBezTo>
                    <a:pt x="2186" y="846"/>
                    <a:pt x="2106" y="607"/>
                    <a:pt x="1908" y="537"/>
                  </a:cubicBezTo>
                  <a:lnTo>
                    <a:pt x="490" y="21"/>
                  </a:lnTo>
                  <a:cubicBezTo>
                    <a:pt x="452" y="7"/>
                    <a:pt x="414" y="1"/>
                    <a:pt x="376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5" name="Google Shape;2403;p44">
              <a:extLst>
                <a:ext uri="{FF2B5EF4-FFF2-40B4-BE49-F238E27FC236}">
                  <a16:creationId xmlns:a16="http://schemas.microsoft.com/office/drawing/2014/main" id="{CD653353-9D29-39C0-FDCD-2E6436BBFF15}"/>
                </a:ext>
              </a:extLst>
            </p:cNvPr>
            <p:cNvSpPr/>
            <p:nvPr/>
          </p:nvSpPr>
          <p:spPr>
            <a:xfrm>
              <a:off x="5296208" y="2350888"/>
              <a:ext cx="45110" cy="36017"/>
            </a:xfrm>
            <a:custGeom>
              <a:avLst/>
              <a:gdLst/>
              <a:ahLst/>
              <a:cxnLst/>
              <a:rect l="l" t="t" r="r" b="b"/>
              <a:pathLst>
                <a:path w="1275" h="1018" extrusionOk="0">
                  <a:moveTo>
                    <a:pt x="640" y="1"/>
                  </a:moveTo>
                  <a:cubicBezTo>
                    <a:pt x="286" y="1"/>
                    <a:pt x="1" y="230"/>
                    <a:pt x="1" y="507"/>
                  </a:cubicBezTo>
                  <a:cubicBezTo>
                    <a:pt x="1" y="789"/>
                    <a:pt x="286" y="1018"/>
                    <a:pt x="640" y="1018"/>
                  </a:cubicBezTo>
                  <a:cubicBezTo>
                    <a:pt x="990" y="1018"/>
                    <a:pt x="1275" y="789"/>
                    <a:pt x="1275" y="507"/>
                  </a:cubicBezTo>
                  <a:cubicBezTo>
                    <a:pt x="1275" y="230"/>
                    <a:pt x="990" y="1"/>
                    <a:pt x="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6" name="Google Shape;2404;p44">
              <a:extLst>
                <a:ext uri="{FF2B5EF4-FFF2-40B4-BE49-F238E27FC236}">
                  <a16:creationId xmlns:a16="http://schemas.microsoft.com/office/drawing/2014/main" id="{B4C67DD9-4A99-845C-4A12-DA2E90318534}"/>
                </a:ext>
              </a:extLst>
            </p:cNvPr>
            <p:cNvSpPr/>
            <p:nvPr/>
          </p:nvSpPr>
          <p:spPr>
            <a:xfrm>
              <a:off x="5436316" y="2350888"/>
              <a:ext cx="45074" cy="36017"/>
            </a:xfrm>
            <a:custGeom>
              <a:avLst/>
              <a:gdLst/>
              <a:ahLst/>
              <a:cxnLst/>
              <a:rect l="l" t="t" r="r" b="b"/>
              <a:pathLst>
                <a:path w="1274" h="1018" extrusionOk="0">
                  <a:moveTo>
                    <a:pt x="638" y="1"/>
                  </a:moveTo>
                  <a:cubicBezTo>
                    <a:pt x="284" y="1"/>
                    <a:pt x="0" y="230"/>
                    <a:pt x="0" y="507"/>
                  </a:cubicBezTo>
                  <a:cubicBezTo>
                    <a:pt x="0" y="789"/>
                    <a:pt x="284" y="1018"/>
                    <a:pt x="638" y="1018"/>
                  </a:cubicBezTo>
                  <a:cubicBezTo>
                    <a:pt x="989" y="1018"/>
                    <a:pt x="1273" y="789"/>
                    <a:pt x="1273" y="507"/>
                  </a:cubicBezTo>
                  <a:cubicBezTo>
                    <a:pt x="1273" y="230"/>
                    <a:pt x="989" y="1"/>
                    <a:pt x="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7" name="Google Shape;2405;p44">
              <a:extLst>
                <a:ext uri="{FF2B5EF4-FFF2-40B4-BE49-F238E27FC236}">
                  <a16:creationId xmlns:a16="http://schemas.microsoft.com/office/drawing/2014/main" id="{BC742592-855E-BBAC-A27F-BA885B8F8576}"/>
                </a:ext>
              </a:extLst>
            </p:cNvPr>
            <p:cNvSpPr/>
            <p:nvPr/>
          </p:nvSpPr>
          <p:spPr>
            <a:xfrm>
              <a:off x="5211789" y="2145644"/>
              <a:ext cx="369261" cy="393426"/>
            </a:xfrm>
            <a:custGeom>
              <a:avLst/>
              <a:gdLst/>
              <a:ahLst/>
              <a:cxnLst/>
              <a:rect l="l" t="t" r="r" b="b"/>
              <a:pathLst>
                <a:path w="10437" h="11120" extrusionOk="0">
                  <a:moveTo>
                    <a:pt x="2873" y="2714"/>
                  </a:moveTo>
                  <a:cubicBezTo>
                    <a:pt x="2953" y="2714"/>
                    <a:pt x="3026" y="2773"/>
                    <a:pt x="3036" y="2859"/>
                  </a:cubicBezTo>
                  <a:cubicBezTo>
                    <a:pt x="3081" y="3283"/>
                    <a:pt x="3081" y="4022"/>
                    <a:pt x="2558" y="4212"/>
                  </a:cubicBezTo>
                  <a:cubicBezTo>
                    <a:pt x="2485" y="4238"/>
                    <a:pt x="2414" y="4250"/>
                    <a:pt x="2343" y="4250"/>
                  </a:cubicBezTo>
                  <a:cubicBezTo>
                    <a:pt x="1936" y="4250"/>
                    <a:pt x="1564" y="3851"/>
                    <a:pt x="1319" y="3484"/>
                  </a:cubicBezTo>
                  <a:cubicBezTo>
                    <a:pt x="1260" y="3394"/>
                    <a:pt x="1301" y="3276"/>
                    <a:pt x="1399" y="3241"/>
                  </a:cubicBezTo>
                  <a:cubicBezTo>
                    <a:pt x="1399" y="3241"/>
                    <a:pt x="2832" y="2714"/>
                    <a:pt x="2873" y="2714"/>
                  </a:cubicBezTo>
                  <a:close/>
                  <a:moveTo>
                    <a:pt x="7131" y="2713"/>
                  </a:moveTo>
                  <a:cubicBezTo>
                    <a:pt x="7150" y="2713"/>
                    <a:pt x="7170" y="2717"/>
                    <a:pt x="7189" y="2724"/>
                  </a:cubicBezTo>
                  <a:lnTo>
                    <a:pt x="8608" y="3241"/>
                  </a:lnTo>
                  <a:cubicBezTo>
                    <a:pt x="8708" y="3276"/>
                    <a:pt x="8747" y="3394"/>
                    <a:pt x="8688" y="3484"/>
                  </a:cubicBezTo>
                  <a:cubicBezTo>
                    <a:pt x="8485" y="3789"/>
                    <a:pt x="8104" y="4251"/>
                    <a:pt x="7665" y="4251"/>
                  </a:cubicBezTo>
                  <a:cubicBezTo>
                    <a:pt x="7595" y="4251"/>
                    <a:pt x="7523" y="4239"/>
                    <a:pt x="7449" y="4212"/>
                  </a:cubicBezTo>
                  <a:cubicBezTo>
                    <a:pt x="6925" y="4022"/>
                    <a:pt x="6925" y="3283"/>
                    <a:pt x="6971" y="2859"/>
                  </a:cubicBezTo>
                  <a:cubicBezTo>
                    <a:pt x="6981" y="2773"/>
                    <a:pt x="7053" y="2713"/>
                    <a:pt x="7131" y="2713"/>
                  </a:cubicBezTo>
                  <a:close/>
                  <a:moveTo>
                    <a:pt x="2633" y="9764"/>
                  </a:moveTo>
                  <a:cubicBezTo>
                    <a:pt x="3022" y="9903"/>
                    <a:pt x="3435" y="9975"/>
                    <a:pt x="3858" y="9975"/>
                  </a:cubicBezTo>
                  <a:lnTo>
                    <a:pt x="3942" y="9975"/>
                  </a:lnTo>
                  <a:lnTo>
                    <a:pt x="3831" y="10332"/>
                  </a:lnTo>
                  <a:cubicBezTo>
                    <a:pt x="3743" y="10613"/>
                    <a:pt x="3483" y="10794"/>
                    <a:pt x="3202" y="10794"/>
                  </a:cubicBezTo>
                  <a:cubicBezTo>
                    <a:pt x="3139" y="10794"/>
                    <a:pt x="3075" y="10785"/>
                    <a:pt x="3011" y="10766"/>
                  </a:cubicBezTo>
                  <a:cubicBezTo>
                    <a:pt x="2665" y="10659"/>
                    <a:pt x="2474" y="10295"/>
                    <a:pt x="2578" y="9948"/>
                  </a:cubicBezTo>
                  <a:lnTo>
                    <a:pt x="2633" y="9764"/>
                  </a:lnTo>
                  <a:close/>
                  <a:moveTo>
                    <a:pt x="7373" y="9764"/>
                  </a:moveTo>
                  <a:lnTo>
                    <a:pt x="7429" y="9948"/>
                  </a:lnTo>
                  <a:cubicBezTo>
                    <a:pt x="7536" y="10295"/>
                    <a:pt x="7341" y="10659"/>
                    <a:pt x="6995" y="10766"/>
                  </a:cubicBezTo>
                  <a:cubicBezTo>
                    <a:pt x="6931" y="10785"/>
                    <a:pt x="6867" y="10794"/>
                    <a:pt x="6804" y="10794"/>
                  </a:cubicBezTo>
                  <a:cubicBezTo>
                    <a:pt x="6523" y="10794"/>
                    <a:pt x="6264" y="10613"/>
                    <a:pt x="6176" y="10332"/>
                  </a:cubicBezTo>
                  <a:lnTo>
                    <a:pt x="6068" y="9975"/>
                  </a:lnTo>
                  <a:lnTo>
                    <a:pt x="6148" y="9975"/>
                  </a:lnTo>
                  <a:cubicBezTo>
                    <a:pt x="6571" y="9975"/>
                    <a:pt x="6984" y="9903"/>
                    <a:pt x="7373" y="9764"/>
                  </a:cubicBezTo>
                  <a:close/>
                  <a:moveTo>
                    <a:pt x="5003" y="1"/>
                  </a:moveTo>
                  <a:cubicBezTo>
                    <a:pt x="4101" y="1"/>
                    <a:pt x="3369" y="733"/>
                    <a:pt x="3369" y="1635"/>
                  </a:cubicBezTo>
                  <a:cubicBezTo>
                    <a:pt x="3369" y="2072"/>
                    <a:pt x="3539" y="2481"/>
                    <a:pt x="3837" y="2780"/>
                  </a:cubicBezTo>
                  <a:cubicBezTo>
                    <a:pt x="3678" y="2783"/>
                    <a:pt x="3515" y="2793"/>
                    <a:pt x="3359" y="2814"/>
                  </a:cubicBezTo>
                  <a:cubicBezTo>
                    <a:pt x="3328" y="2562"/>
                    <a:pt x="3113" y="2389"/>
                    <a:pt x="2876" y="2389"/>
                  </a:cubicBezTo>
                  <a:cubicBezTo>
                    <a:pt x="2820" y="2389"/>
                    <a:pt x="2763" y="2398"/>
                    <a:pt x="2707" y="2419"/>
                  </a:cubicBezTo>
                  <a:lnTo>
                    <a:pt x="1288" y="2933"/>
                  </a:lnTo>
                  <a:cubicBezTo>
                    <a:pt x="989" y="3043"/>
                    <a:pt x="872" y="3400"/>
                    <a:pt x="1048" y="3664"/>
                  </a:cubicBezTo>
                  <a:cubicBezTo>
                    <a:pt x="1110" y="3754"/>
                    <a:pt x="1170" y="3842"/>
                    <a:pt x="1235" y="3918"/>
                  </a:cubicBezTo>
                  <a:cubicBezTo>
                    <a:pt x="195" y="5028"/>
                    <a:pt x="1" y="6610"/>
                    <a:pt x="597" y="7893"/>
                  </a:cubicBezTo>
                  <a:cubicBezTo>
                    <a:pt x="622" y="7952"/>
                    <a:pt x="682" y="7988"/>
                    <a:pt x="744" y="7988"/>
                  </a:cubicBezTo>
                  <a:cubicBezTo>
                    <a:pt x="767" y="7988"/>
                    <a:pt x="790" y="7984"/>
                    <a:pt x="812" y="7973"/>
                  </a:cubicBezTo>
                  <a:cubicBezTo>
                    <a:pt x="892" y="7935"/>
                    <a:pt x="930" y="7839"/>
                    <a:pt x="892" y="7755"/>
                  </a:cubicBezTo>
                  <a:cubicBezTo>
                    <a:pt x="354" y="6600"/>
                    <a:pt x="521" y="5170"/>
                    <a:pt x="1454" y="4161"/>
                  </a:cubicBezTo>
                  <a:cubicBezTo>
                    <a:pt x="1712" y="4408"/>
                    <a:pt x="2012" y="4577"/>
                    <a:pt x="2337" y="4577"/>
                  </a:cubicBezTo>
                  <a:cubicBezTo>
                    <a:pt x="2445" y="4577"/>
                    <a:pt x="2556" y="4559"/>
                    <a:pt x="2668" y="4518"/>
                  </a:cubicBezTo>
                  <a:cubicBezTo>
                    <a:pt x="3147" y="4345"/>
                    <a:pt x="3394" y="3863"/>
                    <a:pt x="3379" y="3141"/>
                  </a:cubicBezTo>
                  <a:cubicBezTo>
                    <a:pt x="3593" y="3110"/>
                    <a:pt x="3631" y="3105"/>
                    <a:pt x="4469" y="3105"/>
                  </a:cubicBezTo>
                  <a:cubicBezTo>
                    <a:pt x="4842" y="3105"/>
                    <a:pt x="5373" y="3106"/>
                    <a:pt x="6148" y="3106"/>
                  </a:cubicBezTo>
                  <a:cubicBezTo>
                    <a:pt x="6308" y="3106"/>
                    <a:pt x="6471" y="3117"/>
                    <a:pt x="6627" y="3141"/>
                  </a:cubicBezTo>
                  <a:cubicBezTo>
                    <a:pt x="6613" y="3863"/>
                    <a:pt x="6862" y="4345"/>
                    <a:pt x="7338" y="4518"/>
                  </a:cubicBezTo>
                  <a:cubicBezTo>
                    <a:pt x="7450" y="4559"/>
                    <a:pt x="7561" y="4577"/>
                    <a:pt x="7669" y="4577"/>
                  </a:cubicBezTo>
                  <a:cubicBezTo>
                    <a:pt x="7994" y="4577"/>
                    <a:pt x="8295" y="4408"/>
                    <a:pt x="8553" y="4161"/>
                  </a:cubicBezTo>
                  <a:lnTo>
                    <a:pt x="8553" y="4161"/>
                  </a:lnTo>
                  <a:cubicBezTo>
                    <a:pt x="9735" y="5437"/>
                    <a:pt x="9714" y="7439"/>
                    <a:pt x="8462" y="8692"/>
                  </a:cubicBezTo>
                  <a:cubicBezTo>
                    <a:pt x="7820" y="9330"/>
                    <a:pt x="6991" y="9650"/>
                    <a:pt x="6148" y="9650"/>
                  </a:cubicBezTo>
                  <a:lnTo>
                    <a:pt x="3858" y="9650"/>
                  </a:lnTo>
                  <a:cubicBezTo>
                    <a:pt x="2845" y="9650"/>
                    <a:pt x="1898" y="9192"/>
                    <a:pt x="1270" y="8376"/>
                  </a:cubicBezTo>
                  <a:cubicBezTo>
                    <a:pt x="1238" y="8335"/>
                    <a:pt x="1189" y="8314"/>
                    <a:pt x="1140" y="8314"/>
                  </a:cubicBezTo>
                  <a:cubicBezTo>
                    <a:pt x="1105" y="8314"/>
                    <a:pt x="1070" y="8325"/>
                    <a:pt x="1041" y="8348"/>
                  </a:cubicBezTo>
                  <a:cubicBezTo>
                    <a:pt x="968" y="8404"/>
                    <a:pt x="955" y="8505"/>
                    <a:pt x="1010" y="8577"/>
                  </a:cubicBezTo>
                  <a:cubicBezTo>
                    <a:pt x="1367" y="9038"/>
                    <a:pt x="1822" y="9400"/>
                    <a:pt x="2332" y="9639"/>
                  </a:cubicBezTo>
                  <a:lnTo>
                    <a:pt x="2266" y="9850"/>
                  </a:lnTo>
                  <a:cubicBezTo>
                    <a:pt x="2075" y="10482"/>
                    <a:pt x="2543" y="11120"/>
                    <a:pt x="3206" y="11120"/>
                  </a:cubicBezTo>
                  <a:cubicBezTo>
                    <a:pt x="3615" y="11120"/>
                    <a:pt x="4011" y="10857"/>
                    <a:pt x="4143" y="10426"/>
                  </a:cubicBezTo>
                  <a:lnTo>
                    <a:pt x="4281" y="9975"/>
                  </a:lnTo>
                  <a:lnTo>
                    <a:pt x="5725" y="9975"/>
                  </a:lnTo>
                  <a:lnTo>
                    <a:pt x="5863" y="10426"/>
                  </a:lnTo>
                  <a:cubicBezTo>
                    <a:pt x="5993" y="10850"/>
                    <a:pt x="6383" y="11119"/>
                    <a:pt x="6801" y="11119"/>
                  </a:cubicBezTo>
                  <a:cubicBezTo>
                    <a:pt x="6897" y="11119"/>
                    <a:pt x="6995" y="11105"/>
                    <a:pt x="7091" y="11075"/>
                  </a:cubicBezTo>
                  <a:cubicBezTo>
                    <a:pt x="7608" y="10919"/>
                    <a:pt x="7900" y="10371"/>
                    <a:pt x="7741" y="9850"/>
                  </a:cubicBezTo>
                  <a:lnTo>
                    <a:pt x="7674" y="9639"/>
                  </a:lnTo>
                  <a:cubicBezTo>
                    <a:pt x="9898" y="8595"/>
                    <a:pt x="10436" y="5687"/>
                    <a:pt x="8774" y="3918"/>
                  </a:cubicBezTo>
                  <a:cubicBezTo>
                    <a:pt x="8837" y="3842"/>
                    <a:pt x="8899" y="3754"/>
                    <a:pt x="8958" y="3664"/>
                  </a:cubicBezTo>
                  <a:cubicBezTo>
                    <a:pt x="9136" y="3400"/>
                    <a:pt x="9017" y="3043"/>
                    <a:pt x="8719" y="2933"/>
                  </a:cubicBezTo>
                  <a:lnTo>
                    <a:pt x="7300" y="2419"/>
                  </a:lnTo>
                  <a:cubicBezTo>
                    <a:pt x="7244" y="2398"/>
                    <a:pt x="7187" y="2389"/>
                    <a:pt x="7132" y="2389"/>
                  </a:cubicBezTo>
                  <a:cubicBezTo>
                    <a:pt x="6895" y="2389"/>
                    <a:pt x="6681" y="2564"/>
                    <a:pt x="6648" y="2814"/>
                  </a:cubicBezTo>
                  <a:cubicBezTo>
                    <a:pt x="6492" y="2793"/>
                    <a:pt x="6332" y="2780"/>
                    <a:pt x="6169" y="2780"/>
                  </a:cubicBezTo>
                  <a:cubicBezTo>
                    <a:pt x="6335" y="2614"/>
                    <a:pt x="6464" y="2409"/>
                    <a:pt x="6544" y="2180"/>
                  </a:cubicBezTo>
                  <a:cubicBezTo>
                    <a:pt x="6575" y="2097"/>
                    <a:pt x="6529" y="2002"/>
                    <a:pt x="6446" y="1972"/>
                  </a:cubicBezTo>
                  <a:cubicBezTo>
                    <a:pt x="6427" y="1965"/>
                    <a:pt x="6408" y="1962"/>
                    <a:pt x="6390" y="1962"/>
                  </a:cubicBezTo>
                  <a:cubicBezTo>
                    <a:pt x="6323" y="1962"/>
                    <a:pt x="6263" y="2004"/>
                    <a:pt x="6238" y="2072"/>
                  </a:cubicBezTo>
                  <a:cubicBezTo>
                    <a:pt x="6131" y="2374"/>
                    <a:pt x="5919" y="2624"/>
                    <a:pt x="5638" y="2780"/>
                  </a:cubicBezTo>
                  <a:lnTo>
                    <a:pt x="4369" y="2780"/>
                  </a:lnTo>
                  <a:cubicBezTo>
                    <a:pt x="3952" y="2547"/>
                    <a:pt x="3695" y="2114"/>
                    <a:pt x="3695" y="1635"/>
                  </a:cubicBezTo>
                  <a:cubicBezTo>
                    <a:pt x="3695" y="913"/>
                    <a:pt x="4281" y="327"/>
                    <a:pt x="5003" y="327"/>
                  </a:cubicBezTo>
                  <a:cubicBezTo>
                    <a:pt x="5645" y="327"/>
                    <a:pt x="6186" y="782"/>
                    <a:pt x="6294" y="1413"/>
                  </a:cubicBezTo>
                  <a:cubicBezTo>
                    <a:pt x="6306" y="1491"/>
                    <a:pt x="6378" y="1547"/>
                    <a:pt x="6455" y="1547"/>
                  </a:cubicBezTo>
                  <a:cubicBezTo>
                    <a:pt x="6464" y="1547"/>
                    <a:pt x="6472" y="1546"/>
                    <a:pt x="6481" y="1545"/>
                  </a:cubicBezTo>
                  <a:cubicBezTo>
                    <a:pt x="6571" y="1531"/>
                    <a:pt x="6630" y="1444"/>
                    <a:pt x="6617" y="1357"/>
                  </a:cubicBezTo>
                  <a:cubicBezTo>
                    <a:pt x="6481" y="569"/>
                    <a:pt x="5801" y="1"/>
                    <a:pt x="5003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58" name="Google Shape;2406;p44">
              <a:extLst>
                <a:ext uri="{FF2B5EF4-FFF2-40B4-BE49-F238E27FC236}">
                  <a16:creationId xmlns:a16="http://schemas.microsoft.com/office/drawing/2014/main" id="{D082F78B-37B2-0E93-1F1E-9FB5672EFA2E}"/>
                </a:ext>
              </a:extLst>
            </p:cNvPr>
            <p:cNvSpPr/>
            <p:nvPr/>
          </p:nvSpPr>
          <p:spPr>
            <a:xfrm>
              <a:off x="5342628" y="2352976"/>
              <a:ext cx="92342" cy="69522"/>
            </a:xfrm>
            <a:custGeom>
              <a:avLst/>
              <a:gdLst/>
              <a:ahLst/>
              <a:cxnLst/>
              <a:rect l="l" t="t" r="r" b="b"/>
              <a:pathLst>
                <a:path w="2610" h="1965" extrusionOk="0">
                  <a:moveTo>
                    <a:pt x="1305" y="327"/>
                  </a:moveTo>
                  <a:cubicBezTo>
                    <a:pt x="1864" y="327"/>
                    <a:pt x="2117" y="1024"/>
                    <a:pt x="2218" y="1437"/>
                  </a:cubicBezTo>
                  <a:cubicBezTo>
                    <a:pt x="2245" y="1537"/>
                    <a:pt x="2165" y="1638"/>
                    <a:pt x="2061" y="1638"/>
                  </a:cubicBezTo>
                  <a:lnTo>
                    <a:pt x="552" y="1638"/>
                  </a:lnTo>
                  <a:cubicBezTo>
                    <a:pt x="445" y="1638"/>
                    <a:pt x="368" y="1537"/>
                    <a:pt x="393" y="1437"/>
                  </a:cubicBezTo>
                  <a:cubicBezTo>
                    <a:pt x="493" y="1024"/>
                    <a:pt x="746" y="327"/>
                    <a:pt x="1305" y="327"/>
                  </a:cubicBezTo>
                  <a:close/>
                  <a:moveTo>
                    <a:pt x="1305" y="1"/>
                  </a:moveTo>
                  <a:cubicBezTo>
                    <a:pt x="726" y="1"/>
                    <a:pt x="288" y="483"/>
                    <a:pt x="77" y="1361"/>
                  </a:cubicBezTo>
                  <a:cubicBezTo>
                    <a:pt x="0" y="1666"/>
                    <a:pt x="234" y="1964"/>
                    <a:pt x="552" y="1964"/>
                  </a:cubicBezTo>
                  <a:lnTo>
                    <a:pt x="2061" y="1964"/>
                  </a:lnTo>
                  <a:cubicBezTo>
                    <a:pt x="2378" y="1964"/>
                    <a:pt x="2610" y="1666"/>
                    <a:pt x="2537" y="1361"/>
                  </a:cubicBezTo>
                  <a:cubicBezTo>
                    <a:pt x="2322" y="483"/>
                    <a:pt x="1885" y="1"/>
                    <a:pt x="1305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" name="Google Shape;2407;p44">
              <a:extLst>
                <a:ext uri="{FF2B5EF4-FFF2-40B4-BE49-F238E27FC236}">
                  <a16:creationId xmlns:a16="http://schemas.microsoft.com/office/drawing/2014/main" id="{02AB7651-244D-A588-4E46-30990B231A83}"/>
                </a:ext>
              </a:extLst>
            </p:cNvPr>
            <p:cNvSpPr/>
            <p:nvPr/>
          </p:nvSpPr>
          <p:spPr>
            <a:xfrm>
              <a:off x="5371498" y="2381953"/>
              <a:ext cx="11534" cy="17336"/>
            </a:xfrm>
            <a:custGeom>
              <a:avLst/>
              <a:gdLst/>
              <a:ahLst/>
              <a:cxnLst/>
              <a:rect l="l" t="t" r="r" b="b"/>
              <a:pathLst>
                <a:path w="326" h="490" extrusionOk="0">
                  <a:moveTo>
                    <a:pt x="163" y="0"/>
                  </a:moveTo>
                  <a:cubicBezTo>
                    <a:pt x="73" y="0"/>
                    <a:pt x="0" y="73"/>
                    <a:pt x="0" y="164"/>
                  </a:cubicBezTo>
                  <a:lnTo>
                    <a:pt x="0" y="327"/>
                  </a:lnTo>
                  <a:cubicBezTo>
                    <a:pt x="0" y="417"/>
                    <a:pt x="73" y="489"/>
                    <a:pt x="163" y="489"/>
                  </a:cubicBezTo>
                  <a:cubicBezTo>
                    <a:pt x="253" y="489"/>
                    <a:pt x="326" y="417"/>
                    <a:pt x="326" y="327"/>
                  </a:cubicBezTo>
                  <a:lnTo>
                    <a:pt x="326" y="164"/>
                  </a:lnTo>
                  <a:cubicBezTo>
                    <a:pt x="326" y="73"/>
                    <a:pt x="253" y="0"/>
                    <a:pt x="163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2408;p44">
              <a:extLst>
                <a:ext uri="{FF2B5EF4-FFF2-40B4-BE49-F238E27FC236}">
                  <a16:creationId xmlns:a16="http://schemas.microsoft.com/office/drawing/2014/main" id="{20723A41-E4A6-771F-D00B-DBDA9F5B8AD9}"/>
                </a:ext>
              </a:extLst>
            </p:cNvPr>
            <p:cNvSpPr/>
            <p:nvPr/>
          </p:nvSpPr>
          <p:spPr>
            <a:xfrm>
              <a:off x="5394567" y="2381953"/>
              <a:ext cx="11569" cy="17336"/>
            </a:xfrm>
            <a:custGeom>
              <a:avLst/>
              <a:gdLst/>
              <a:ahLst/>
              <a:cxnLst/>
              <a:rect l="l" t="t" r="r" b="b"/>
              <a:pathLst>
                <a:path w="327" h="490" extrusionOk="0">
                  <a:moveTo>
                    <a:pt x="164" y="0"/>
                  </a:moveTo>
                  <a:cubicBezTo>
                    <a:pt x="73" y="0"/>
                    <a:pt x="0" y="73"/>
                    <a:pt x="0" y="164"/>
                  </a:cubicBezTo>
                  <a:lnTo>
                    <a:pt x="0" y="327"/>
                  </a:lnTo>
                  <a:cubicBezTo>
                    <a:pt x="0" y="417"/>
                    <a:pt x="73" y="489"/>
                    <a:pt x="164" y="489"/>
                  </a:cubicBezTo>
                  <a:cubicBezTo>
                    <a:pt x="253" y="489"/>
                    <a:pt x="327" y="417"/>
                    <a:pt x="327" y="327"/>
                  </a:cubicBezTo>
                  <a:lnTo>
                    <a:pt x="327" y="164"/>
                  </a:lnTo>
                  <a:cubicBezTo>
                    <a:pt x="327" y="73"/>
                    <a:pt x="253" y="0"/>
                    <a:pt x="16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2409;p44">
              <a:extLst>
                <a:ext uri="{FF2B5EF4-FFF2-40B4-BE49-F238E27FC236}">
                  <a16:creationId xmlns:a16="http://schemas.microsoft.com/office/drawing/2014/main" id="{049B1BFF-AC47-5ABC-2D8E-98EC1405044D}"/>
                </a:ext>
              </a:extLst>
            </p:cNvPr>
            <p:cNvSpPr/>
            <p:nvPr/>
          </p:nvSpPr>
          <p:spPr>
            <a:xfrm>
              <a:off x="5326175" y="2336524"/>
              <a:ext cx="11605" cy="20768"/>
            </a:xfrm>
            <a:custGeom>
              <a:avLst/>
              <a:gdLst/>
              <a:ahLst/>
              <a:cxnLst/>
              <a:rect l="l" t="t" r="r" b="b"/>
              <a:pathLst>
                <a:path w="328" h="587" extrusionOk="0">
                  <a:moveTo>
                    <a:pt x="164" y="1"/>
                  </a:moveTo>
                  <a:cubicBezTo>
                    <a:pt x="74" y="1"/>
                    <a:pt x="1" y="74"/>
                    <a:pt x="1" y="164"/>
                  </a:cubicBezTo>
                  <a:lnTo>
                    <a:pt x="1" y="424"/>
                  </a:lnTo>
                  <a:cubicBezTo>
                    <a:pt x="1" y="514"/>
                    <a:pt x="74" y="587"/>
                    <a:pt x="164" y="587"/>
                  </a:cubicBezTo>
                  <a:cubicBezTo>
                    <a:pt x="254" y="587"/>
                    <a:pt x="327" y="514"/>
                    <a:pt x="327" y="424"/>
                  </a:cubicBezTo>
                  <a:lnTo>
                    <a:pt x="327" y="164"/>
                  </a:lnTo>
                  <a:cubicBezTo>
                    <a:pt x="327" y="74"/>
                    <a:pt x="254" y="1"/>
                    <a:pt x="164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2410;p44">
              <a:extLst>
                <a:ext uri="{FF2B5EF4-FFF2-40B4-BE49-F238E27FC236}">
                  <a16:creationId xmlns:a16="http://schemas.microsoft.com/office/drawing/2014/main" id="{08F330FD-B21B-6B78-D80C-9AF2F2306A94}"/>
                </a:ext>
              </a:extLst>
            </p:cNvPr>
            <p:cNvSpPr/>
            <p:nvPr/>
          </p:nvSpPr>
          <p:spPr>
            <a:xfrm>
              <a:off x="5439996" y="2336524"/>
              <a:ext cx="11428" cy="20768"/>
            </a:xfrm>
            <a:custGeom>
              <a:avLst/>
              <a:gdLst/>
              <a:ahLst/>
              <a:cxnLst/>
              <a:rect l="l" t="t" r="r" b="b"/>
              <a:pathLst>
                <a:path w="323" h="587" extrusionOk="0">
                  <a:moveTo>
                    <a:pt x="159" y="1"/>
                  </a:moveTo>
                  <a:cubicBezTo>
                    <a:pt x="73" y="1"/>
                    <a:pt x="0" y="74"/>
                    <a:pt x="0" y="164"/>
                  </a:cubicBezTo>
                  <a:lnTo>
                    <a:pt x="0" y="424"/>
                  </a:lnTo>
                  <a:cubicBezTo>
                    <a:pt x="0" y="514"/>
                    <a:pt x="73" y="587"/>
                    <a:pt x="159" y="587"/>
                  </a:cubicBezTo>
                  <a:cubicBezTo>
                    <a:pt x="250" y="587"/>
                    <a:pt x="323" y="514"/>
                    <a:pt x="323" y="424"/>
                  </a:cubicBezTo>
                  <a:lnTo>
                    <a:pt x="323" y="164"/>
                  </a:lnTo>
                  <a:cubicBezTo>
                    <a:pt x="323" y="74"/>
                    <a:pt x="250" y="1"/>
                    <a:pt x="159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46CDB91-F7F6-E0CB-4D7C-B1EBBC614476}"/>
              </a:ext>
            </a:extLst>
          </p:cNvPr>
          <p:cNvSpPr txBox="1"/>
          <p:nvPr/>
        </p:nvSpPr>
        <p:spPr>
          <a:xfrm>
            <a:off x="1881819" y="1087516"/>
            <a:ext cx="808008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b="1" dirty="0"/>
              <a:t>HƯỚNG DẪN VỀ NHÀ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F286FE8-5DD5-372E-6EDE-351A77096E5B}"/>
              </a:ext>
            </a:extLst>
          </p:cNvPr>
          <p:cNvSpPr txBox="1"/>
          <p:nvPr/>
        </p:nvSpPr>
        <p:spPr>
          <a:xfrm>
            <a:off x="1588214" y="3326502"/>
            <a:ext cx="366146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/>
              <a:t>Hoàn</a:t>
            </a:r>
            <a:r>
              <a:rPr lang="en-US" sz="2400" dirty="0"/>
              <a:t> </a:t>
            </a:r>
            <a:r>
              <a:rPr lang="en-US" sz="2400" dirty="0" err="1"/>
              <a:t>thành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tập</a:t>
            </a:r>
            <a:r>
              <a:rPr lang="en-US" sz="2400" dirty="0"/>
              <a:t> </a:t>
            </a:r>
            <a:r>
              <a:rPr lang="en-US" sz="2400" dirty="0" err="1"/>
              <a:t>vận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endParaRPr lang="en-US" sz="24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44F450A-C7CA-B4A1-C710-3B19BCD476D7}"/>
              </a:ext>
            </a:extLst>
          </p:cNvPr>
          <p:cNvSpPr txBox="1"/>
          <p:nvPr/>
        </p:nvSpPr>
        <p:spPr>
          <a:xfrm>
            <a:off x="6104669" y="4856972"/>
            <a:ext cx="469216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/>
              <a:t>Chuẩn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tiết</a:t>
            </a:r>
            <a:r>
              <a:rPr lang="en-US" sz="2400" dirty="0"/>
              <a:t> </a:t>
            </a:r>
            <a:r>
              <a:rPr lang="en-US" sz="2400" dirty="0" err="1"/>
              <a:t>sinh</a:t>
            </a:r>
            <a:r>
              <a:rPr lang="en-US" sz="2400" dirty="0"/>
              <a:t> </a:t>
            </a:r>
            <a:r>
              <a:rPr lang="en-US" sz="2400" dirty="0" err="1"/>
              <a:t>hoạt</a:t>
            </a:r>
            <a:r>
              <a:rPr lang="en-US" sz="2400" dirty="0"/>
              <a:t> </a:t>
            </a:r>
            <a:r>
              <a:rPr lang="en-US" sz="2400" dirty="0" err="1"/>
              <a:t>theo</a:t>
            </a:r>
            <a:r>
              <a:rPr lang="en-US" sz="2400" dirty="0"/>
              <a:t> </a:t>
            </a:r>
            <a:r>
              <a:rPr lang="en-US" sz="2400" dirty="0" err="1"/>
              <a:t>hướng</a:t>
            </a:r>
            <a:r>
              <a:rPr lang="en-US" sz="2400" dirty="0"/>
              <a:t> </a:t>
            </a:r>
            <a:r>
              <a:rPr lang="en-US" sz="2400" dirty="0" err="1"/>
              <a:t>dẫn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giáo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431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64" grpId="0"/>
      <p:bldP spid="6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68</TotalTime>
  <Words>640</Words>
  <Application>Microsoft Office PowerPoint</Application>
  <PresentationFormat>Widescreen</PresentationFormat>
  <Paragraphs>71</Paragraphs>
  <Slides>23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utm avo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9</cp:revision>
  <dcterms:created xsi:type="dcterms:W3CDTF">2023-03-28T03:35:09Z</dcterms:created>
  <dcterms:modified xsi:type="dcterms:W3CDTF">2023-08-18T04:59:05Z</dcterms:modified>
</cp:coreProperties>
</file>