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sldIdLst>
    <p:sldId id="257" r:id="rId3"/>
    <p:sldId id="364" r:id="rId4"/>
    <p:sldId id="256" r:id="rId5"/>
    <p:sldId id="267" r:id="rId6"/>
    <p:sldId id="260" r:id="rId7"/>
    <p:sldId id="262" r:id="rId8"/>
    <p:sldId id="367" r:id="rId9"/>
    <p:sldId id="368" r:id="rId10"/>
    <p:sldId id="369" r:id="rId11"/>
    <p:sldId id="370" r:id="rId12"/>
    <p:sldId id="371" r:id="rId13"/>
    <p:sldId id="259" r:id="rId14"/>
    <p:sldId id="263" r:id="rId15"/>
    <p:sldId id="274" r:id="rId16"/>
    <p:sldId id="268" r:id="rId17"/>
    <p:sldId id="273" r:id="rId18"/>
    <p:sldId id="272" r:id="rId19"/>
    <p:sldId id="365" r:id="rId20"/>
    <p:sldId id="266" r:id="rId21"/>
    <p:sldId id="3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7"/>
            <p14:sldId id="368"/>
            <p14:sldId id="369"/>
            <p14:sldId id="370"/>
            <p14:sldId id="371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74"/>
            <p14:sldId id="268"/>
            <p14:sldId id="273"/>
            <p14:sldId id="272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65"/>
            <p14:sldId id="266"/>
            <p14:sldId id="3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448FA3-83F3-4F60-8B7E-7CB9B1DF1E51}" v="141" dt="2023-03-30T08:46:11.7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2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B5448FA3-83F3-4F60-8B7E-7CB9B1DF1E51}"/>
    <pc:docChg chg="undo custSel addSld delSld modSld sldOrd modMainMaster modSection">
      <pc:chgData name="Nguyen Huy" userId="03e08db4-59cf-4cb4-b2d1-70d2dd8489fe" providerId="ADAL" clId="{B5448FA3-83F3-4F60-8B7E-7CB9B1DF1E51}" dt="2023-03-30T09:59:13.004" v="348" actId="20577"/>
      <pc:docMkLst>
        <pc:docMk/>
      </pc:docMkLst>
      <pc:sldChg chg="modSp mod">
        <pc:chgData name="Nguyen Huy" userId="03e08db4-59cf-4cb4-b2d1-70d2dd8489fe" providerId="ADAL" clId="{B5448FA3-83F3-4F60-8B7E-7CB9B1DF1E51}" dt="2023-03-30T09:59:13.004" v="348" actId="20577"/>
        <pc:sldMkLst>
          <pc:docMk/>
          <pc:sldMk cId="3011046548" sldId="257"/>
        </pc:sldMkLst>
        <pc:spChg chg="mod">
          <ac:chgData name="Nguyen Huy" userId="03e08db4-59cf-4cb4-b2d1-70d2dd8489fe" providerId="ADAL" clId="{B5448FA3-83F3-4F60-8B7E-7CB9B1DF1E51}" dt="2023-03-30T09:59:13.004" v="348" actId="20577"/>
          <ac:spMkLst>
            <pc:docMk/>
            <pc:sldMk cId="3011046548" sldId="257"/>
            <ac:spMk id="5" creationId="{C689EA9C-008D-F8C1-D93B-40215D6AA835}"/>
          </ac:spMkLst>
        </pc:spChg>
      </pc:sldChg>
      <pc:sldChg chg="del">
        <pc:chgData name="Nguyen Huy" userId="03e08db4-59cf-4cb4-b2d1-70d2dd8489fe" providerId="ADAL" clId="{B5448FA3-83F3-4F60-8B7E-7CB9B1DF1E51}" dt="2023-03-30T08:46:20.247" v="344" actId="47"/>
        <pc:sldMkLst>
          <pc:docMk/>
          <pc:sldMk cId="1567256950" sldId="258"/>
        </pc:sldMkLst>
      </pc:sldChg>
      <pc:sldChg chg="addSp modSp mod modAnim">
        <pc:chgData name="Nguyen Huy" userId="03e08db4-59cf-4cb4-b2d1-70d2dd8489fe" providerId="ADAL" clId="{B5448FA3-83F3-4F60-8B7E-7CB9B1DF1E51}" dt="2023-03-30T08:43:14.190" v="307"/>
        <pc:sldMkLst>
          <pc:docMk/>
          <pc:sldMk cId="866177050" sldId="262"/>
        </pc:sldMkLst>
        <pc:spChg chg="add mod">
          <ac:chgData name="Nguyen Huy" userId="03e08db4-59cf-4cb4-b2d1-70d2dd8489fe" providerId="ADAL" clId="{B5448FA3-83F3-4F60-8B7E-7CB9B1DF1E51}" dt="2023-03-30T08:26:01.361" v="49" actId="207"/>
          <ac:spMkLst>
            <pc:docMk/>
            <pc:sldMk cId="866177050" sldId="262"/>
            <ac:spMk id="2" creationId="{2C744C93-6D79-0508-F53B-6C0156A90760}"/>
          </ac:spMkLst>
        </pc:spChg>
        <pc:spChg chg="add mod">
          <ac:chgData name="Nguyen Huy" userId="03e08db4-59cf-4cb4-b2d1-70d2dd8489fe" providerId="ADAL" clId="{B5448FA3-83F3-4F60-8B7E-7CB9B1DF1E51}" dt="2023-03-30T08:25:41.748" v="43" actId="1076"/>
          <ac:spMkLst>
            <pc:docMk/>
            <pc:sldMk cId="866177050" sldId="262"/>
            <ac:spMk id="3" creationId="{0E8B8158-AD95-CB3D-40B6-E1FE977F70BF}"/>
          </ac:spMkLst>
        </pc:spChg>
        <pc:spChg chg="add mod">
          <ac:chgData name="Nguyen Huy" userId="03e08db4-59cf-4cb4-b2d1-70d2dd8489fe" providerId="ADAL" clId="{B5448FA3-83F3-4F60-8B7E-7CB9B1DF1E51}" dt="2023-03-30T08:25:48.131" v="45" actId="1076"/>
          <ac:spMkLst>
            <pc:docMk/>
            <pc:sldMk cId="866177050" sldId="262"/>
            <ac:spMk id="6" creationId="{20ADC6E4-8F16-FF33-21DD-BFA8FE94A99F}"/>
          </ac:spMkLst>
        </pc:spChg>
        <pc:picChg chg="add mod">
          <ac:chgData name="Nguyen Huy" userId="03e08db4-59cf-4cb4-b2d1-70d2dd8489fe" providerId="ADAL" clId="{B5448FA3-83F3-4F60-8B7E-7CB9B1DF1E51}" dt="2023-03-30T08:25:53.348" v="46" actId="1076"/>
          <ac:picMkLst>
            <pc:docMk/>
            <pc:sldMk cId="866177050" sldId="262"/>
            <ac:picMk id="4" creationId="{2BB2B628-74EC-8EF8-C08C-5FAB9957B79A}"/>
          </ac:picMkLst>
        </pc:picChg>
        <pc:picChg chg="add mod">
          <ac:chgData name="Nguyen Huy" userId="03e08db4-59cf-4cb4-b2d1-70d2dd8489fe" providerId="ADAL" clId="{B5448FA3-83F3-4F60-8B7E-7CB9B1DF1E51}" dt="2023-03-30T08:26:06.378" v="50" actId="1076"/>
          <ac:picMkLst>
            <pc:docMk/>
            <pc:sldMk cId="866177050" sldId="262"/>
            <ac:picMk id="5" creationId="{015614F6-75AA-5C80-AB43-DF9129F34A45}"/>
          </ac:picMkLst>
        </pc:picChg>
      </pc:sldChg>
      <pc:sldChg chg="addSp modSp mod modAnim">
        <pc:chgData name="Nguyen Huy" userId="03e08db4-59cf-4cb4-b2d1-70d2dd8489fe" providerId="ADAL" clId="{B5448FA3-83F3-4F60-8B7E-7CB9B1DF1E51}" dt="2023-03-30T08:32:07.582" v="153"/>
        <pc:sldMkLst>
          <pc:docMk/>
          <pc:sldMk cId="522577783" sldId="263"/>
        </pc:sldMkLst>
        <pc:picChg chg="add mod">
          <ac:chgData name="Nguyen Huy" userId="03e08db4-59cf-4cb4-b2d1-70d2dd8489fe" providerId="ADAL" clId="{B5448FA3-83F3-4F60-8B7E-7CB9B1DF1E51}" dt="2023-03-30T08:32:03.196" v="152" actId="1076"/>
          <ac:picMkLst>
            <pc:docMk/>
            <pc:sldMk cId="522577783" sldId="263"/>
            <ac:picMk id="3" creationId="{D06224F2-0CCA-39CE-321E-C6C0F44129AF}"/>
          </ac:picMkLst>
        </pc:picChg>
      </pc:sldChg>
      <pc:sldChg chg="del">
        <pc:chgData name="Nguyen Huy" userId="03e08db4-59cf-4cb4-b2d1-70d2dd8489fe" providerId="ADAL" clId="{B5448FA3-83F3-4F60-8B7E-7CB9B1DF1E51}" dt="2023-03-30T08:30:39.980" v="145" actId="47"/>
        <pc:sldMkLst>
          <pc:docMk/>
          <pc:sldMk cId="3430506704" sldId="264"/>
        </pc:sldMkLst>
      </pc:sldChg>
      <pc:sldChg chg="del">
        <pc:chgData name="Nguyen Huy" userId="03e08db4-59cf-4cb4-b2d1-70d2dd8489fe" providerId="ADAL" clId="{B5448FA3-83F3-4F60-8B7E-7CB9B1DF1E51}" dt="2023-03-30T08:30:39.980" v="145" actId="47"/>
        <pc:sldMkLst>
          <pc:docMk/>
          <pc:sldMk cId="77109922" sldId="265"/>
        </pc:sldMkLst>
      </pc:sldChg>
      <pc:sldChg chg="addSp modSp mod modAnim">
        <pc:chgData name="Nguyen Huy" userId="03e08db4-59cf-4cb4-b2d1-70d2dd8489fe" providerId="ADAL" clId="{B5448FA3-83F3-4F60-8B7E-7CB9B1DF1E51}" dt="2023-03-30T08:42:58.324" v="305"/>
        <pc:sldMkLst>
          <pc:docMk/>
          <pc:sldMk cId="1308164110" sldId="267"/>
        </pc:sldMkLst>
        <pc:picChg chg="add mod">
          <ac:chgData name="Nguyen Huy" userId="03e08db4-59cf-4cb4-b2d1-70d2dd8489fe" providerId="ADAL" clId="{B5448FA3-83F3-4F60-8B7E-7CB9B1DF1E51}" dt="2023-03-30T08:23:56.932" v="21" actId="1076"/>
          <ac:picMkLst>
            <pc:docMk/>
            <pc:sldMk cId="1308164110" sldId="267"/>
            <ac:picMk id="3" creationId="{DB197B08-7A31-9F3B-A3C1-87C6426A4986}"/>
          </ac:picMkLst>
        </pc:picChg>
      </pc:sldChg>
      <pc:sldChg chg="modSp add mod ord setBg">
        <pc:chgData name="Nguyen Huy" userId="03e08db4-59cf-4cb4-b2d1-70d2dd8489fe" providerId="ADAL" clId="{B5448FA3-83F3-4F60-8B7E-7CB9B1DF1E51}" dt="2023-03-30T08:37:29.194" v="230" actId="403"/>
        <pc:sldMkLst>
          <pc:docMk/>
          <pc:sldMk cId="1953160436" sldId="268"/>
        </pc:sldMkLst>
        <pc:spChg chg="mod">
          <ac:chgData name="Nguyen Huy" userId="03e08db4-59cf-4cb4-b2d1-70d2dd8489fe" providerId="ADAL" clId="{B5448FA3-83F3-4F60-8B7E-7CB9B1DF1E51}" dt="2023-03-30T08:36:28.747" v="225" actId="1036"/>
          <ac:spMkLst>
            <pc:docMk/>
            <pc:sldMk cId="1953160436" sldId="268"/>
            <ac:spMk id="16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6:13.903" v="214" actId="123"/>
          <ac:spMkLst>
            <pc:docMk/>
            <pc:sldMk cId="1953160436" sldId="268"/>
            <ac:spMk id="17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6:28.747" v="225" actId="1036"/>
          <ac:spMkLst>
            <pc:docMk/>
            <pc:sldMk cId="1953160436" sldId="268"/>
            <ac:spMk id="18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6:13.903" v="214" actId="123"/>
          <ac:spMkLst>
            <pc:docMk/>
            <pc:sldMk cId="1953160436" sldId="268"/>
            <ac:spMk id="19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7:29.194" v="230" actId="403"/>
          <ac:spMkLst>
            <pc:docMk/>
            <pc:sldMk cId="1953160436" sldId="268"/>
            <ac:spMk id="25" creationId="{00000000-0000-0000-0000-000000000000}"/>
          </ac:spMkLst>
        </pc:spChg>
        <pc:picChg chg="mod">
          <ac:chgData name="Nguyen Huy" userId="03e08db4-59cf-4cb4-b2d1-70d2dd8489fe" providerId="ADAL" clId="{B5448FA3-83F3-4F60-8B7E-7CB9B1DF1E51}" dt="2023-03-30T08:36:36.413" v="227"/>
          <ac:picMkLst>
            <pc:docMk/>
            <pc:sldMk cId="1953160436" sldId="268"/>
            <ac:picMk id="23" creationId="{A26CC379-35B4-43A2-9C82-4CD30F251F6F}"/>
          </ac:picMkLst>
        </pc:picChg>
      </pc:sldChg>
      <pc:sldChg chg="add del">
        <pc:chgData name="Nguyen Huy" userId="03e08db4-59cf-4cb4-b2d1-70d2dd8489fe" providerId="ADAL" clId="{B5448FA3-83F3-4F60-8B7E-7CB9B1DF1E51}" dt="2023-03-30T08:30:46.414" v="146" actId="47"/>
        <pc:sldMkLst>
          <pc:docMk/>
          <pc:sldMk cId="0" sldId="271"/>
        </pc:sldMkLst>
      </pc:sldChg>
      <pc:sldChg chg="addSp delSp modSp add mod setBg">
        <pc:chgData name="Nguyen Huy" userId="03e08db4-59cf-4cb4-b2d1-70d2dd8489fe" providerId="ADAL" clId="{B5448FA3-83F3-4F60-8B7E-7CB9B1DF1E51}" dt="2023-03-30T08:44:39.503" v="323" actId="20577"/>
        <pc:sldMkLst>
          <pc:docMk/>
          <pc:sldMk cId="4281231510" sldId="272"/>
        </pc:sldMkLst>
        <pc:spChg chg="add del mod">
          <ac:chgData name="Nguyen Huy" userId="03e08db4-59cf-4cb4-b2d1-70d2dd8489fe" providerId="ADAL" clId="{B5448FA3-83F3-4F60-8B7E-7CB9B1DF1E51}" dt="2023-03-30T08:42:13.376" v="293"/>
          <ac:spMkLst>
            <pc:docMk/>
            <pc:sldMk cId="4281231510" sldId="272"/>
            <ac:spMk id="2" creationId="{C2692D7F-D771-719E-E64F-BC879E52C9D8}"/>
          </ac:spMkLst>
        </pc:spChg>
        <pc:spChg chg="add del mod">
          <ac:chgData name="Nguyen Huy" userId="03e08db4-59cf-4cb4-b2d1-70d2dd8489fe" providerId="ADAL" clId="{B5448FA3-83F3-4F60-8B7E-7CB9B1DF1E51}" dt="2023-03-30T08:42:13.376" v="293"/>
          <ac:spMkLst>
            <pc:docMk/>
            <pc:sldMk cId="4281231510" sldId="272"/>
            <ac:spMk id="3" creationId="{819AC04D-592F-C20E-373B-BAAF29EEF37C}"/>
          </ac:spMkLst>
        </pc:spChg>
        <pc:spChg chg="add del mod">
          <ac:chgData name="Nguyen Huy" userId="03e08db4-59cf-4cb4-b2d1-70d2dd8489fe" providerId="ADAL" clId="{B5448FA3-83F3-4F60-8B7E-7CB9B1DF1E51}" dt="2023-03-30T08:42:13.376" v="293"/>
          <ac:spMkLst>
            <pc:docMk/>
            <pc:sldMk cId="4281231510" sldId="272"/>
            <ac:spMk id="5" creationId="{A926E213-76A4-2D9E-8CB7-CB0E0A385B95}"/>
          </ac:spMkLst>
        </pc:spChg>
        <pc:spChg chg="mod">
          <ac:chgData name="Nguyen Huy" userId="03e08db4-59cf-4cb4-b2d1-70d2dd8489fe" providerId="ADAL" clId="{B5448FA3-83F3-4F60-8B7E-7CB9B1DF1E51}" dt="2023-03-30T08:44:22.799" v="316" actId="20577"/>
          <ac:spMkLst>
            <pc:docMk/>
            <pc:sldMk cId="4281231510" sldId="272"/>
            <ac:spMk id="16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41:08.477" v="290" actId="14100"/>
          <ac:spMkLst>
            <pc:docMk/>
            <pc:sldMk cId="4281231510" sldId="272"/>
            <ac:spMk id="17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41:12.322" v="291" actId="14100"/>
          <ac:spMkLst>
            <pc:docMk/>
            <pc:sldMk cId="4281231510" sldId="272"/>
            <ac:spMk id="18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44:39.503" v="323" actId="20577"/>
          <ac:spMkLst>
            <pc:docMk/>
            <pc:sldMk cId="4281231510" sldId="272"/>
            <ac:spMk id="19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9:52.616" v="284" actId="1076"/>
          <ac:spMkLst>
            <pc:docMk/>
            <pc:sldMk cId="4281231510" sldId="272"/>
            <ac:spMk id="22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9:55.037" v="285" actId="1076"/>
          <ac:spMkLst>
            <pc:docMk/>
            <pc:sldMk cId="4281231510" sldId="272"/>
            <ac:spMk id="25" creationId="{00000000-0000-0000-0000-000000000000}"/>
          </ac:spMkLst>
        </pc:spChg>
        <pc:picChg chg="add del mod">
          <ac:chgData name="Nguyen Huy" userId="03e08db4-59cf-4cb4-b2d1-70d2dd8489fe" providerId="ADAL" clId="{B5448FA3-83F3-4F60-8B7E-7CB9B1DF1E51}" dt="2023-03-30T08:42:13.376" v="293"/>
          <ac:picMkLst>
            <pc:docMk/>
            <pc:sldMk cId="4281231510" sldId="272"/>
            <ac:picMk id="6" creationId="{931A7DFA-B93F-E358-08E2-182902A68CF6}"/>
          </ac:picMkLst>
        </pc:picChg>
        <pc:picChg chg="add del mod">
          <ac:chgData name="Nguyen Huy" userId="03e08db4-59cf-4cb4-b2d1-70d2dd8489fe" providerId="ADAL" clId="{B5448FA3-83F3-4F60-8B7E-7CB9B1DF1E51}" dt="2023-03-30T08:42:13.376" v="293"/>
          <ac:picMkLst>
            <pc:docMk/>
            <pc:sldMk cId="4281231510" sldId="272"/>
            <ac:picMk id="7" creationId="{14E982DD-53CF-1314-C7CA-45B8AA3B5096}"/>
          </ac:picMkLst>
        </pc:picChg>
      </pc:sldChg>
      <pc:sldChg chg="modSp add mod setBg">
        <pc:chgData name="Nguyen Huy" userId="03e08db4-59cf-4cb4-b2d1-70d2dd8489fe" providerId="ADAL" clId="{B5448FA3-83F3-4F60-8B7E-7CB9B1DF1E51}" dt="2023-03-30T08:39:01.174" v="268" actId="1036"/>
        <pc:sldMkLst>
          <pc:docMk/>
          <pc:sldMk cId="3303663220" sldId="273"/>
        </pc:sldMkLst>
        <pc:spChg chg="mod">
          <ac:chgData name="Nguyen Huy" userId="03e08db4-59cf-4cb4-b2d1-70d2dd8489fe" providerId="ADAL" clId="{B5448FA3-83F3-4F60-8B7E-7CB9B1DF1E51}" dt="2023-03-30T08:38:51.625" v="257" actId="14100"/>
          <ac:spMkLst>
            <pc:docMk/>
            <pc:sldMk cId="3303663220" sldId="273"/>
            <ac:spMk id="16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8:51.625" v="257" actId="14100"/>
          <ac:spMkLst>
            <pc:docMk/>
            <pc:sldMk cId="3303663220" sldId="273"/>
            <ac:spMk id="17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8:51.625" v="257" actId="14100"/>
          <ac:spMkLst>
            <pc:docMk/>
            <pc:sldMk cId="3303663220" sldId="273"/>
            <ac:spMk id="18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8:51.625" v="257" actId="14100"/>
          <ac:spMkLst>
            <pc:docMk/>
            <pc:sldMk cId="3303663220" sldId="273"/>
            <ac:spMk id="19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9:01.174" v="268" actId="1036"/>
          <ac:spMkLst>
            <pc:docMk/>
            <pc:sldMk cId="3303663220" sldId="273"/>
            <ac:spMk id="25" creationId="{00000000-0000-0000-0000-000000000000}"/>
          </ac:spMkLst>
        </pc:spChg>
        <pc:picChg chg="mod">
          <ac:chgData name="Nguyen Huy" userId="03e08db4-59cf-4cb4-b2d1-70d2dd8489fe" providerId="ADAL" clId="{B5448FA3-83F3-4F60-8B7E-7CB9B1DF1E51}" dt="2023-03-30T08:38:55.249" v="259" actId="1076"/>
          <ac:picMkLst>
            <pc:docMk/>
            <pc:sldMk cId="3303663220" sldId="273"/>
            <ac:picMk id="23" creationId="{303ECCB2-A6EA-4718-86B8-83A5BE23CD33}"/>
          </ac:picMkLst>
        </pc:picChg>
      </pc:sldChg>
      <pc:sldChg chg="modSp add mod setBg">
        <pc:chgData name="Nguyen Huy" userId="03e08db4-59cf-4cb4-b2d1-70d2dd8489fe" providerId="ADAL" clId="{B5448FA3-83F3-4F60-8B7E-7CB9B1DF1E51}" dt="2023-03-30T08:36:44.574" v="228"/>
        <pc:sldMkLst>
          <pc:docMk/>
          <pc:sldMk cId="10905153" sldId="274"/>
        </pc:sldMkLst>
        <pc:spChg chg="mod">
          <ac:chgData name="Nguyen Huy" userId="03e08db4-59cf-4cb4-b2d1-70d2dd8489fe" providerId="ADAL" clId="{B5448FA3-83F3-4F60-8B7E-7CB9B1DF1E51}" dt="2023-03-30T08:36:20.775" v="215" actId="403"/>
          <ac:spMkLst>
            <pc:docMk/>
            <pc:sldMk cId="10905153" sldId="274"/>
            <ac:spMk id="16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6:20.775" v="215" actId="403"/>
          <ac:spMkLst>
            <pc:docMk/>
            <pc:sldMk cId="10905153" sldId="274"/>
            <ac:spMk id="17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6:20.775" v="215" actId="403"/>
          <ac:spMkLst>
            <pc:docMk/>
            <pc:sldMk cId="10905153" sldId="274"/>
            <ac:spMk id="18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6:20.775" v="215" actId="403"/>
          <ac:spMkLst>
            <pc:docMk/>
            <pc:sldMk cId="10905153" sldId="274"/>
            <ac:spMk id="19" creationId="{00000000-0000-0000-0000-000000000000}"/>
          </ac:spMkLst>
        </pc:spChg>
        <pc:spChg chg="mod">
          <ac:chgData name="Nguyen Huy" userId="03e08db4-59cf-4cb4-b2d1-70d2dd8489fe" providerId="ADAL" clId="{B5448FA3-83F3-4F60-8B7E-7CB9B1DF1E51}" dt="2023-03-30T08:33:56.537" v="172" actId="1076"/>
          <ac:spMkLst>
            <pc:docMk/>
            <pc:sldMk cId="10905153" sldId="274"/>
            <ac:spMk id="25" creationId="{00000000-0000-0000-0000-000000000000}"/>
          </ac:spMkLst>
        </pc:spChg>
        <pc:picChg chg="mod">
          <ac:chgData name="Nguyen Huy" userId="03e08db4-59cf-4cb4-b2d1-70d2dd8489fe" providerId="ADAL" clId="{B5448FA3-83F3-4F60-8B7E-7CB9B1DF1E51}" dt="2023-03-30T08:36:44.574" v="228"/>
          <ac:picMkLst>
            <pc:docMk/>
            <pc:sldMk cId="10905153" sldId="274"/>
            <ac:picMk id="23" creationId="{303ECCB2-A6EA-4718-86B8-83A5BE23CD33}"/>
          </ac:picMkLst>
        </pc:picChg>
      </pc:sldChg>
      <pc:sldChg chg="modSp add del mod setBg">
        <pc:chgData name="Nguyen Huy" userId="03e08db4-59cf-4cb4-b2d1-70d2dd8489fe" providerId="ADAL" clId="{B5448FA3-83F3-4F60-8B7E-7CB9B1DF1E51}" dt="2023-03-30T08:26:19.790" v="51" actId="47"/>
        <pc:sldMkLst>
          <pc:docMk/>
          <pc:sldMk cId="3422991723" sldId="299"/>
        </pc:sldMkLst>
        <pc:spChg chg="mod">
          <ac:chgData name="Nguyen Huy" userId="03e08db4-59cf-4cb4-b2d1-70d2dd8489fe" providerId="ADAL" clId="{B5448FA3-83F3-4F60-8B7E-7CB9B1DF1E51}" dt="2023-03-30T08:25:13.861" v="33" actId="1076"/>
          <ac:spMkLst>
            <pc:docMk/>
            <pc:sldMk cId="3422991723" sldId="299"/>
            <ac:spMk id="2576" creationId="{00000000-0000-0000-0000-000000000000}"/>
          </ac:spMkLst>
        </pc:spChg>
      </pc:sldChg>
      <pc:sldChg chg="add del">
        <pc:chgData name="Nguyen Huy" userId="03e08db4-59cf-4cb4-b2d1-70d2dd8489fe" providerId="ADAL" clId="{B5448FA3-83F3-4F60-8B7E-7CB9B1DF1E51}" dt="2023-03-30T08:27:00.269" v="60" actId="47"/>
        <pc:sldMkLst>
          <pc:docMk/>
          <pc:sldMk cId="757927169" sldId="300"/>
        </pc:sldMkLst>
      </pc:sldChg>
      <pc:sldChg chg="add del">
        <pc:chgData name="Nguyen Huy" userId="03e08db4-59cf-4cb4-b2d1-70d2dd8489fe" providerId="ADAL" clId="{B5448FA3-83F3-4F60-8B7E-7CB9B1DF1E51}" dt="2023-03-30T08:29:12.431" v="102" actId="47"/>
        <pc:sldMkLst>
          <pc:docMk/>
          <pc:sldMk cId="1379874965" sldId="301"/>
        </pc:sldMkLst>
      </pc:sldChg>
      <pc:sldChg chg="modSp add del ord">
        <pc:chgData name="Nguyen Huy" userId="03e08db4-59cf-4cb4-b2d1-70d2dd8489fe" providerId="ADAL" clId="{B5448FA3-83F3-4F60-8B7E-7CB9B1DF1E51}" dt="2023-03-30T08:28:03.640" v="83" actId="47"/>
        <pc:sldMkLst>
          <pc:docMk/>
          <pc:sldMk cId="1008061322" sldId="302"/>
        </pc:sldMkLst>
        <pc:spChg chg="mod">
          <ac:chgData name="Nguyen Huy" userId="03e08db4-59cf-4cb4-b2d1-70d2dd8489fe" providerId="ADAL" clId="{B5448FA3-83F3-4F60-8B7E-7CB9B1DF1E51}" dt="2023-03-30T08:27:05.780" v="63" actId="1076"/>
          <ac:spMkLst>
            <pc:docMk/>
            <pc:sldMk cId="1008061322" sldId="302"/>
            <ac:spMk id="12" creationId="{88A1BFA0-88BB-E340-940A-095BB6293B60}"/>
          </ac:spMkLst>
        </pc:spChg>
        <pc:spChg chg="mod">
          <ac:chgData name="Nguyen Huy" userId="03e08db4-59cf-4cb4-b2d1-70d2dd8489fe" providerId="ADAL" clId="{B5448FA3-83F3-4F60-8B7E-7CB9B1DF1E51}" dt="2023-03-30T08:27:05.780" v="63" actId="1076"/>
          <ac:spMkLst>
            <pc:docMk/>
            <pc:sldMk cId="1008061322" sldId="302"/>
            <ac:spMk id="14" creationId="{258F8EA0-7736-D6B9-F782-8D72793586F9}"/>
          </ac:spMkLst>
        </pc:spChg>
        <pc:spChg chg="mod">
          <ac:chgData name="Nguyen Huy" userId="03e08db4-59cf-4cb4-b2d1-70d2dd8489fe" providerId="ADAL" clId="{B5448FA3-83F3-4F60-8B7E-7CB9B1DF1E51}" dt="2023-03-30T08:27:05.780" v="63" actId="1076"/>
          <ac:spMkLst>
            <pc:docMk/>
            <pc:sldMk cId="1008061322" sldId="302"/>
            <ac:spMk id="2576" creationId="{00000000-0000-0000-0000-000000000000}"/>
          </ac:spMkLst>
        </pc:spChg>
        <pc:picChg chg="mod">
          <ac:chgData name="Nguyen Huy" userId="03e08db4-59cf-4cb4-b2d1-70d2dd8489fe" providerId="ADAL" clId="{B5448FA3-83F3-4F60-8B7E-7CB9B1DF1E51}" dt="2023-03-30T08:27:05.780" v="63" actId="1076"/>
          <ac:picMkLst>
            <pc:docMk/>
            <pc:sldMk cId="1008061322" sldId="302"/>
            <ac:picMk id="3" creationId="{215FD6A0-7213-8C30-ED02-CD835ECF177B}"/>
          </ac:picMkLst>
        </pc:picChg>
        <pc:picChg chg="mod">
          <ac:chgData name="Nguyen Huy" userId="03e08db4-59cf-4cb4-b2d1-70d2dd8489fe" providerId="ADAL" clId="{B5448FA3-83F3-4F60-8B7E-7CB9B1DF1E51}" dt="2023-03-30T08:27:05.780" v="63" actId="1076"/>
          <ac:picMkLst>
            <pc:docMk/>
            <pc:sldMk cId="1008061322" sldId="302"/>
            <ac:picMk id="3076" creationId="{28CD6505-9703-4C69-98B8-8F0FEC6C59D1}"/>
          </ac:picMkLst>
        </pc:picChg>
      </pc:sldChg>
      <pc:sldChg chg="modSp add del mod">
        <pc:chgData name="Nguyen Huy" userId="03e08db4-59cf-4cb4-b2d1-70d2dd8489fe" providerId="ADAL" clId="{B5448FA3-83F3-4F60-8B7E-7CB9B1DF1E51}" dt="2023-03-30T08:29:45.196" v="117" actId="47"/>
        <pc:sldMkLst>
          <pc:docMk/>
          <pc:sldMk cId="682309350" sldId="303"/>
        </pc:sldMkLst>
        <pc:spChg chg="mod">
          <ac:chgData name="Nguyen Huy" userId="03e08db4-59cf-4cb4-b2d1-70d2dd8489fe" providerId="ADAL" clId="{B5448FA3-83F3-4F60-8B7E-7CB9B1DF1E51}" dt="2023-03-30T08:29:17.363" v="103" actId="1076"/>
          <ac:spMkLst>
            <pc:docMk/>
            <pc:sldMk cId="682309350" sldId="303"/>
            <ac:spMk id="11" creationId="{51F152B8-097F-BC8B-13C7-D28C959BAF97}"/>
          </ac:spMkLst>
        </pc:spChg>
        <pc:picChg chg="mod">
          <ac:chgData name="Nguyen Huy" userId="03e08db4-59cf-4cb4-b2d1-70d2dd8489fe" providerId="ADAL" clId="{B5448FA3-83F3-4F60-8B7E-7CB9B1DF1E51}" dt="2023-03-30T08:29:17.363" v="103" actId="1076"/>
          <ac:picMkLst>
            <pc:docMk/>
            <pc:sldMk cId="682309350" sldId="303"/>
            <ac:picMk id="3" creationId="{835F48BD-0848-A73C-10F7-B5BDDD5A217E}"/>
          </ac:picMkLst>
        </pc:picChg>
        <pc:picChg chg="mod">
          <ac:chgData name="Nguyen Huy" userId="03e08db4-59cf-4cb4-b2d1-70d2dd8489fe" providerId="ADAL" clId="{B5448FA3-83F3-4F60-8B7E-7CB9B1DF1E51}" dt="2023-03-30T08:29:17.363" v="103" actId="1076"/>
          <ac:picMkLst>
            <pc:docMk/>
            <pc:sldMk cId="682309350" sldId="303"/>
            <ac:picMk id="9" creationId="{B47C4E77-2B99-53B6-C84C-164570A75CCE}"/>
          </ac:picMkLst>
        </pc:picChg>
      </pc:sldChg>
      <pc:sldChg chg="addSp modSp mod modAnim">
        <pc:chgData name="Nguyen Huy" userId="03e08db4-59cf-4cb4-b2d1-70d2dd8489fe" providerId="ADAL" clId="{B5448FA3-83F3-4F60-8B7E-7CB9B1DF1E51}" dt="2023-03-30T08:21:53.591" v="15" actId="1076"/>
        <pc:sldMkLst>
          <pc:docMk/>
          <pc:sldMk cId="1309629433" sldId="364"/>
        </pc:sldMkLst>
        <pc:spChg chg="add mod">
          <ac:chgData name="Nguyen Huy" userId="03e08db4-59cf-4cb4-b2d1-70d2dd8489fe" providerId="ADAL" clId="{B5448FA3-83F3-4F60-8B7E-7CB9B1DF1E51}" dt="2023-03-30T08:21:40.028" v="6" actId="1076"/>
          <ac:spMkLst>
            <pc:docMk/>
            <pc:sldMk cId="1309629433" sldId="364"/>
            <ac:spMk id="3" creationId="{FD46BC06-69C5-D32B-D8D5-A0FD41789276}"/>
          </ac:spMkLst>
        </pc:spChg>
        <pc:spChg chg="add mod">
          <ac:chgData name="Nguyen Huy" userId="03e08db4-59cf-4cb4-b2d1-70d2dd8489fe" providerId="ADAL" clId="{B5448FA3-83F3-4F60-8B7E-7CB9B1DF1E51}" dt="2023-03-30T08:21:45.938" v="10" actId="1076"/>
          <ac:spMkLst>
            <pc:docMk/>
            <pc:sldMk cId="1309629433" sldId="364"/>
            <ac:spMk id="4" creationId="{5F59FE75-7689-EE7B-E814-53409440A549}"/>
          </ac:spMkLst>
        </pc:spChg>
        <pc:spChg chg="add mod">
          <ac:chgData name="Nguyen Huy" userId="03e08db4-59cf-4cb4-b2d1-70d2dd8489fe" providerId="ADAL" clId="{B5448FA3-83F3-4F60-8B7E-7CB9B1DF1E51}" dt="2023-03-30T08:21:35.088" v="4" actId="1076"/>
          <ac:spMkLst>
            <pc:docMk/>
            <pc:sldMk cId="1309629433" sldId="364"/>
            <ac:spMk id="5" creationId="{473F5A41-BBED-1450-0EA4-EA37A9E67A1C}"/>
          </ac:spMkLst>
        </pc:spChg>
        <pc:picChg chg="add mod">
          <ac:chgData name="Nguyen Huy" userId="03e08db4-59cf-4cb4-b2d1-70d2dd8489fe" providerId="ADAL" clId="{B5448FA3-83F3-4F60-8B7E-7CB9B1DF1E51}" dt="2023-03-30T08:21:19.860" v="1" actId="1076"/>
          <ac:picMkLst>
            <pc:docMk/>
            <pc:sldMk cId="1309629433" sldId="364"/>
            <ac:picMk id="6" creationId="{254A5A46-E79F-FA9C-8B69-10967EE281D8}"/>
          </ac:picMkLst>
        </pc:picChg>
        <pc:picChg chg="add mod">
          <ac:chgData name="Nguyen Huy" userId="03e08db4-59cf-4cb4-b2d1-70d2dd8489fe" providerId="ADAL" clId="{B5448FA3-83F3-4F60-8B7E-7CB9B1DF1E51}" dt="2023-03-30T08:21:53.591" v="15" actId="1076"/>
          <ac:picMkLst>
            <pc:docMk/>
            <pc:sldMk cId="1309629433" sldId="364"/>
            <ac:picMk id="7" creationId="{68730DCD-E3F4-3A6C-43AA-581F69E5E9F2}"/>
          </ac:picMkLst>
        </pc:picChg>
        <pc:picChg chg="add mod">
          <ac:chgData name="Nguyen Huy" userId="03e08db4-59cf-4cb4-b2d1-70d2dd8489fe" providerId="ADAL" clId="{B5448FA3-83F3-4F60-8B7E-7CB9B1DF1E51}" dt="2023-03-30T08:21:53.591" v="15" actId="1076"/>
          <ac:picMkLst>
            <pc:docMk/>
            <pc:sldMk cId="1309629433" sldId="364"/>
            <ac:picMk id="8" creationId="{A1236A3B-B370-35A3-94DD-A43B5D3FBDA4}"/>
          </ac:picMkLst>
        </pc:picChg>
        <pc:picChg chg="add mod">
          <ac:chgData name="Nguyen Huy" userId="03e08db4-59cf-4cb4-b2d1-70d2dd8489fe" providerId="ADAL" clId="{B5448FA3-83F3-4F60-8B7E-7CB9B1DF1E51}" dt="2023-03-30T08:21:53.591" v="15" actId="1076"/>
          <ac:picMkLst>
            <pc:docMk/>
            <pc:sldMk cId="1309629433" sldId="364"/>
            <ac:picMk id="9" creationId="{E97608B4-F3AB-8C01-54EF-C807CD0DCB25}"/>
          </ac:picMkLst>
        </pc:picChg>
        <pc:picChg chg="add mod">
          <ac:chgData name="Nguyen Huy" userId="03e08db4-59cf-4cb4-b2d1-70d2dd8489fe" providerId="ADAL" clId="{B5448FA3-83F3-4F60-8B7E-7CB9B1DF1E51}" dt="2023-03-30T08:21:53.591" v="15" actId="1076"/>
          <ac:picMkLst>
            <pc:docMk/>
            <pc:sldMk cId="1309629433" sldId="364"/>
            <ac:picMk id="10" creationId="{8EBBD93D-949C-770C-8F8C-BA1278A5BD28}"/>
          </ac:picMkLst>
        </pc:picChg>
      </pc:sldChg>
      <pc:sldChg chg="addSp modSp mod">
        <pc:chgData name="Nguyen Huy" userId="03e08db4-59cf-4cb4-b2d1-70d2dd8489fe" providerId="ADAL" clId="{B5448FA3-83F3-4F60-8B7E-7CB9B1DF1E51}" dt="2023-03-30T08:42:35.388" v="303" actId="1076"/>
        <pc:sldMkLst>
          <pc:docMk/>
          <pc:sldMk cId="636817851" sldId="365"/>
        </pc:sldMkLst>
        <pc:spChg chg="add mod">
          <ac:chgData name="Nguyen Huy" userId="03e08db4-59cf-4cb4-b2d1-70d2dd8489fe" providerId="ADAL" clId="{B5448FA3-83F3-4F60-8B7E-7CB9B1DF1E51}" dt="2023-03-30T08:42:32.537" v="301" actId="1076"/>
          <ac:spMkLst>
            <pc:docMk/>
            <pc:sldMk cId="636817851" sldId="365"/>
            <ac:spMk id="3" creationId="{E69D87AC-34BE-D2E1-7717-FDECF9541D67}"/>
          </ac:spMkLst>
        </pc:spChg>
        <pc:spChg chg="add mod">
          <ac:chgData name="Nguyen Huy" userId="03e08db4-59cf-4cb4-b2d1-70d2dd8489fe" providerId="ADAL" clId="{B5448FA3-83F3-4F60-8B7E-7CB9B1DF1E51}" dt="2023-03-30T08:42:35.011" v="302" actId="12"/>
          <ac:spMkLst>
            <pc:docMk/>
            <pc:sldMk cId="636817851" sldId="365"/>
            <ac:spMk id="4" creationId="{FAF2A8B3-FF3E-4D4C-F342-ED4E1C5E5204}"/>
          </ac:spMkLst>
        </pc:spChg>
        <pc:spChg chg="add mod">
          <ac:chgData name="Nguyen Huy" userId="03e08db4-59cf-4cb4-b2d1-70d2dd8489fe" providerId="ADAL" clId="{B5448FA3-83F3-4F60-8B7E-7CB9B1DF1E51}" dt="2023-03-30T08:42:35.011" v="302" actId="12"/>
          <ac:spMkLst>
            <pc:docMk/>
            <pc:sldMk cId="636817851" sldId="365"/>
            <ac:spMk id="5" creationId="{F7178464-B82B-6C53-5DC0-757CF6D8E62A}"/>
          </ac:spMkLst>
        </pc:spChg>
        <pc:picChg chg="mod">
          <ac:chgData name="Nguyen Huy" userId="03e08db4-59cf-4cb4-b2d1-70d2dd8489fe" providerId="ADAL" clId="{B5448FA3-83F3-4F60-8B7E-7CB9B1DF1E51}" dt="2023-03-30T08:42:35.388" v="303" actId="1076"/>
          <ac:picMkLst>
            <pc:docMk/>
            <pc:sldMk cId="636817851" sldId="365"/>
            <ac:picMk id="2" creationId="{7B977749-A223-4BFC-BD4E-F0E55885B44F}"/>
          </ac:picMkLst>
        </pc:picChg>
        <pc:picChg chg="add mod">
          <ac:chgData name="Nguyen Huy" userId="03e08db4-59cf-4cb4-b2d1-70d2dd8489fe" providerId="ADAL" clId="{B5448FA3-83F3-4F60-8B7E-7CB9B1DF1E51}" dt="2023-03-30T08:42:17.859" v="295" actId="255"/>
          <ac:picMkLst>
            <pc:docMk/>
            <pc:sldMk cId="636817851" sldId="365"/>
            <ac:picMk id="6" creationId="{0CD2F593-A17C-C75A-F3F2-4EE6FD8557A5}"/>
          </ac:picMkLst>
        </pc:picChg>
        <pc:picChg chg="add mod">
          <ac:chgData name="Nguyen Huy" userId="03e08db4-59cf-4cb4-b2d1-70d2dd8489fe" providerId="ADAL" clId="{B5448FA3-83F3-4F60-8B7E-7CB9B1DF1E51}" dt="2023-03-30T08:42:17.859" v="295" actId="255"/>
          <ac:picMkLst>
            <pc:docMk/>
            <pc:sldMk cId="636817851" sldId="365"/>
            <ac:picMk id="7" creationId="{7A0D7A5D-1F89-EBB2-9508-AB9078EE75EC}"/>
          </ac:picMkLst>
        </pc:picChg>
      </pc:sldChg>
      <pc:sldChg chg="add del ord">
        <pc:chgData name="Nguyen Huy" userId="03e08db4-59cf-4cb4-b2d1-70d2dd8489fe" providerId="ADAL" clId="{B5448FA3-83F3-4F60-8B7E-7CB9B1DF1E51}" dt="2023-03-30T08:42:41.144" v="304" actId="47"/>
        <pc:sldMkLst>
          <pc:docMk/>
          <pc:sldMk cId="0" sldId="366"/>
        </pc:sldMkLst>
      </pc:sldChg>
      <pc:sldChg chg="addSp modSp add mod modAnim">
        <pc:chgData name="Nguyen Huy" userId="03e08db4-59cf-4cb4-b2d1-70d2dd8489fe" providerId="ADAL" clId="{B5448FA3-83F3-4F60-8B7E-7CB9B1DF1E51}" dt="2023-03-30T08:45:18.941" v="328"/>
        <pc:sldMkLst>
          <pc:docMk/>
          <pc:sldMk cId="3651949429" sldId="367"/>
        </pc:sldMkLst>
        <pc:spChg chg="add mod">
          <ac:chgData name="Nguyen Huy" userId="03e08db4-59cf-4cb4-b2d1-70d2dd8489fe" providerId="ADAL" clId="{B5448FA3-83F3-4F60-8B7E-7CB9B1DF1E51}" dt="2023-03-30T08:26:42.830" v="55" actId="1076"/>
          <ac:spMkLst>
            <pc:docMk/>
            <pc:sldMk cId="3651949429" sldId="367"/>
            <ac:spMk id="2" creationId="{9EBC9186-029A-0A70-2770-E48600D605A2}"/>
          </ac:spMkLst>
        </pc:spChg>
        <pc:spChg chg="add mod">
          <ac:chgData name="Nguyen Huy" userId="03e08db4-59cf-4cb4-b2d1-70d2dd8489fe" providerId="ADAL" clId="{B5448FA3-83F3-4F60-8B7E-7CB9B1DF1E51}" dt="2023-03-30T08:26:52.299" v="57" actId="1076"/>
          <ac:spMkLst>
            <pc:docMk/>
            <pc:sldMk cId="3651949429" sldId="367"/>
            <ac:spMk id="3" creationId="{6D33440E-B015-B7F0-9A2F-570CBA076CE5}"/>
          </ac:spMkLst>
        </pc:spChg>
        <pc:spChg chg="add mod">
          <ac:chgData name="Nguyen Huy" userId="03e08db4-59cf-4cb4-b2d1-70d2dd8489fe" providerId="ADAL" clId="{B5448FA3-83F3-4F60-8B7E-7CB9B1DF1E51}" dt="2023-03-30T08:26:49.780" v="56" actId="13822"/>
          <ac:spMkLst>
            <pc:docMk/>
            <pc:sldMk cId="3651949429" sldId="367"/>
            <ac:spMk id="4" creationId="{2467EDD4-37BF-4AFF-1F0B-D610897DA059}"/>
          </ac:spMkLst>
        </pc:spChg>
        <pc:picChg chg="add mod">
          <ac:chgData name="Nguyen Huy" userId="03e08db4-59cf-4cb4-b2d1-70d2dd8489fe" providerId="ADAL" clId="{B5448FA3-83F3-4F60-8B7E-7CB9B1DF1E51}" dt="2023-03-30T08:26:55.434" v="59" actId="1076"/>
          <ac:picMkLst>
            <pc:docMk/>
            <pc:sldMk cId="3651949429" sldId="367"/>
            <ac:picMk id="5" creationId="{BA6E2155-486A-E071-5271-EDEFDD16E2D8}"/>
          </ac:picMkLst>
        </pc:picChg>
      </pc:sldChg>
      <pc:sldChg chg="addSp modSp add mod modAnim">
        <pc:chgData name="Nguyen Huy" userId="03e08db4-59cf-4cb4-b2d1-70d2dd8489fe" providerId="ADAL" clId="{B5448FA3-83F3-4F60-8B7E-7CB9B1DF1E51}" dt="2023-03-30T08:45:25.603" v="329"/>
        <pc:sldMkLst>
          <pc:docMk/>
          <pc:sldMk cId="2155889111" sldId="368"/>
        </pc:sldMkLst>
        <pc:spChg chg="add mod">
          <ac:chgData name="Nguyen Huy" userId="03e08db4-59cf-4cb4-b2d1-70d2dd8489fe" providerId="ADAL" clId="{B5448FA3-83F3-4F60-8B7E-7CB9B1DF1E51}" dt="2023-03-30T08:27:37.907" v="76" actId="1076"/>
          <ac:spMkLst>
            <pc:docMk/>
            <pc:sldMk cId="2155889111" sldId="368"/>
            <ac:spMk id="2" creationId="{C89336DF-16C4-3A21-CABC-01DB128A3BE7}"/>
          </ac:spMkLst>
        </pc:spChg>
        <pc:spChg chg="add mod">
          <ac:chgData name="Nguyen Huy" userId="03e08db4-59cf-4cb4-b2d1-70d2dd8489fe" providerId="ADAL" clId="{B5448FA3-83F3-4F60-8B7E-7CB9B1DF1E51}" dt="2023-03-30T08:28:01.188" v="82" actId="1076"/>
          <ac:spMkLst>
            <pc:docMk/>
            <pc:sldMk cId="2155889111" sldId="368"/>
            <ac:spMk id="3" creationId="{8201D5B8-294A-B812-EA32-7FA27A4988FB}"/>
          </ac:spMkLst>
        </pc:spChg>
        <pc:spChg chg="add mod">
          <ac:chgData name="Nguyen Huy" userId="03e08db4-59cf-4cb4-b2d1-70d2dd8489fe" providerId="ADAL" clId="{B5448FA3-83F3-4F60-8B7E-7CB9B1DF1E51}" dt="2023-03-30T08:28:01.188" v="82" actId="1076"/>
          <ac:spMkLst>
            <pc:docMk/>
            <pc:sldMk cId="2155889111" sldId="368"/>
            <ac:spMk id="6" creationId="{1DF0B262-DA0E-90A1-E784-F7C9259BAFA0}"/>
          </ac:spMkLst>
        </pc:spChg>
        <pc:picChg chg="add mod">
          <ac:chgData name="Nguyen Huy" userId="03e08db4-59cf-4cb4-b2d1-70d2dd8489fe" providerId="ADAL" clId="{B5448FA3-83F3-4F60-8B7E-7CB9B1DF1E51}" dt="2023-03-30T08:27:55.085" v="80" actId="14100"/>
          <ac:picMkLst>
            <pc:docMk/>
            <pc:sldMk cId="2155889111" sldId="368"/>
            <ac:picMk id="4" creationId="{651F4C92-5D28-F43F-E565-37A747A8F91F}"/>
          </ac:picMkLst>
        </pc:picChg>
        <pc:picChg chg="add mod">
          <ac:chgData name="Nguyen Huy" userId="03e08db4-59cf-4cb4-b2d1-70d2dd8489fe" providerId="ADAL" clId="{B5448FA3-83F3-4F60-8B7E-7CB9B1DF1E51}" dt="2023-03-30T08:27:57.750" v="81" actId="1076"/>
          <ac:picMkLst>
            <pc:docMk/>
            <pc:sldMk cId="2155889111" sldId="368"/>
            <ac:picMk id="5" creationId="{5E1EFDFD-68EC-E4D5-5D2A-81E8DCB28FEA}"/>
          </ac:picMkLst>
        </pc:picChg>
      </pc:sldChg>
      <pc:sldChg chg="addSp delSp modSp add mod modAnim">
        <pc:chgData name="Nguyen Huy" userId="03e08db4-59cf-4cb4-b2d1-70d2dd8489fe" providerId="ADAL" clId="{B5448FA3-83F3-4F60-8B7E-7CB9B1DF1E51}" dt="2023-03-30T08:45:45.253" v="334"/>
        <pc:sldMkLst>
          <pc:docMk/>
          <pc:sldMk cId="3770433999" sldId="369"/>
        </pc:sldMkLst>
        <pc:spChg chg="add mod">
          <ac:chgData name="Nguyen Huy" userId="03e08db4-59cf-4cb4-b2d1-70d2dd8489fe" providerId="ADAL" clId="{B5448FA3-83F3-4F60-8B7E-7CB9B1DF1E51}" dt="2023-03-30T08:28:39.259" v="94" actId="1076"/>
          <ac:spMkLst>
            <pc:docMk/>
            <pc:sldMk cId="3770433999" sldId="369"/>
            <ac:spMk id="2" creationId="{8EF58106-A069-22D9-686E-7B9C4CD2A1CA}"/>
          </ac:spMkLst>
        </pc:spChg>
        <pc:spChg chg="add mod">
          <ac:chgData name="Nguyen Huy" userId="03e08db4-59cf-4cb4-b2d1-70d2dd8489fe" providerId="ADAL" clId="{B5448FA3-83F3-4F60-8B7E-7CB9B1DF1E51}" dt="2023-03-30T08:28:57.843" v="101" actId="12"/>
          <ac:spMkLst>
            <pc:docMk/>
            <pc:sldMk cId="3770433999" sldId="369"/>
            <ac:spMk id="3" creationId="{7EDE6B46-E7AF-9075-C4EA-37665E149350}"/>
          </ac:spMkLst>
        </pc:spChg>
        <pc:spChg chg="add del mod">
          <ac:chgData name="Nguyen Huy" userId="03e08db4-59cf-4cb4-b2d1-70d2dd8489fe" providerId="ADAL" clId="{B5448FA3-83F3-4F60-8B7E-7CB9B1DF1E51}" dt="2023-03-30T08:28:14.652" v="85" actId="478"/>
          <ac:spMkLst>
            <pc:docMk/>
            <pc:sldMk cId="3770433999" sldId="369"/>
            <ac:spMk id="4" creationId="{70910E1C-E94E-5CD1-D616-192E73D66D4F}"/>
          </ac:spMkLst>
        </pc:spChg>
        <pc:spChg chg="add mod">
          <ac:chgData name="Nguyen Huy" userId="03e08db4-59cf-4cb4-b2d1-70d2dd8489fe" providerId="ADAL" clId="{B5448FA3-83F3-4F60-8B7E-7CB9B1DF1E51}" dt="2023-03-30T08:28:40.970" v="95" actId="1076"/>
          <ac:spMkLst>
            <pc:docMk/>
            <pc:sldMk cId="3770433999" sldId="369"/>
            <ac:spMk id="6" creationId="{6A27352B-9686-ED7A-E008-0AB722C8DE54}"/>
          </ac:spMkLst>
        </pc:spChg>
        <pc:picChg chg="add mod">
          <ac:chgData name="Nguyen Huy" userId="03e08db4-59cf-4cb4-b2d1-70d2dd8489fe" providerId="ADAL" clId="{B5448FA3-83F3-4F60-8B7E-7CB9B1DF1E51}" dt="2023-03-30T08:28:25.350" v="89" actId="1076"/>
          <ac:picMkLst>
            <pc:docMk/>
            <pc:sldMk cId="3770433999" sldId="369"/>
            <ac:picMk id="5" creationId="{73627134-099C-45FB-502C-68FE5EEEE464}"/>
          </ac:picMkLst>
        </pc:picChg>
      </pc:sldChg>
      <pc:sldChg chg="addSp modSp add mod modAnim">
        <pc:chgData name="Nguyen Huy" userId="03e08db4-59cf-4cb4-b2d1-70d2dd8489fe" providerId="ADAL" clId="{B5448FA3-83F3-4F60-8B7E-7CB9B1DF1E51}" dt="2023-03-30T08:45:50.284" v="336"/>
        <pc:sldMkLst>
          <pc:docMk/>
          <pc:sldMk cId="850955929" sldId="370"/>
        </pc:sldMkLst>
        <pc:spChg chg="add mod">
          <ac:chgData name="Nguyen Huy" userId="03e08db4-59cf-4cb4-b2d1-70d2dd8489fe" providerId="ADAL" clId="{B5448FA3-83F3-4F60-8B7E-7CB9B1DF1E51}" dt="2023-03-30T08:45:47.698" v="335" actId="1076"/>
          <ac:spMkLst>
            <pc:docMk/>
            <pc:sldMk cId="850955929" sldId="370"/>
            <ac:spMk id="2" creationId="{CAB57223-87DC-800D-93C4-CBC62F4D513F}"/>
          </ac:spMkLst>
        </pc:spChg>
        <pc:spChg chg="add mod">
          <ac:chgData name="Nguyen Huy" userId="03e08db4-59cf-4cb4-b2d1-70d2dd8489fe" providerId="ADAL" clId="{B5448FA3-83F3-4F60-8B7E-7CB9B1DF1E51}" dt="2023-03-30T08:29:23.653" v="106" actId="1076"/>
          <ac:spMkLst>
            <pc:docMk/>
            <pc:sldMk cId="850955929" sldId="370"/>
            <ac:spMk id="5" creationId="{EDD5F7FE-AC5C-EC20-3230-11CD76077474}"/>
          </ac:spMkLst>
        </pc:spChg>
        <pc:picChg chg="add mod">
          <ac:chgData name="Nguyen Huy" userId="03e08db4-59cf-4cb4-b2d1-70d2dd8489fe" providerId="ADAL" clId="{B5448FA3-83F3-4F60-8B7E-7CB9B1DF1E51}" dt="2023-03-30T08:29:40.484" v="116" actId="1076"/>
          <ac:picMkLst>
            <pc:docMk/>
            <pc:sldMk cId="850955929" sldId="370"/>
            <ac:picMk id="3" creationId="{5B5B76D7-EEA7-4CA3-E1B8-0EE04ECCBCD3}"/>
          </ac:picMkLst>
        </pc:picChg>
        <pc:picChg chg="add mod">
          <ac:chgData name="Nguyen Huy" userId="03e08db4-59cf-4cb4-b2d1-70d2dd8489fe" providerId="ADAL" clId="{B5448FA3-83F3-4F60-8B7E-7CB9B1DF1E51}" dt="2023-03-30T08:29:38.266" v="114" actId="1076"/>
          <ac:picMkLst>
            <pc:docMk/>
            <pc:sldMk cId="850955929" sldId="370"/>
            <ac:picMk id="4" creationId="{E1AB1500-3E0F-2C41-76EC-CA271FD63D9C}"/>
          </ac:picMkLst>
        </pc:picChg>
      </pc:sldChg>
      <pc:sldChg chg="addSp modSp add mod modAnim">
        <pc:chgData name="Nguyen Huy" userId="03e08db4-59cf-4cb4-b2d1-70d2dd8489fe" providerId="ADAL" clId="{B5448FA3-83F3-4F60-8B7E-7CB9B1DF1E51}" dt="2023-03-30T08:46:11.792" v="343" actId="179"/>
        <pc:sldMkLst>
          <pc:docMk/>
          <pc:sldMk cId="3587552929" sldId="371"/>
        </pc:sldMkLst>
        <pc:spChg chg="add mod">
          <ac:chgData name="Nguyen Huy" userId="03e08db4-59cf-4cb4-b2d1-70d2dd8489fe" providerId="ADAL" clId="{B5448FA3-83F3-4F60-8B7E-7CB9B1DF1E51}" dt="2023-03-30T08:46:11.792" v="343" actId="179"/>
          <ac:spMkLst>
            <pc:docMk/>
            <pc:sldMk cId="3587552929" sldId="371"/>
            <ac:spMk id="2" creationId="{536BD738-FBC4-2888-B6A7-D93ED5BBCA4F}"/>
          </ac:spMkLst>
        </pc:spChg>
        <pc:picChg chg="add mod">
          <ac:chgData name="Nguyen Huy" userId="03e08db4-59cf-4cb4-b2d1-70d2dd8489fe" providerId="ADAL" clId="{B5448FA3-83F3-4F60-8B7E-7CB9B1DF1E51}" dt="2023-03-30T08:30:20.769" v="139" actId="1076"/>
          <ac:picMkLst>
            <pc:docMk/>
            <pc:sldMk cId="3587552929" sldId="371"/>
            <ac:picMk id="3" creationId="{A039545A-AC09-98C5-D78B-72C606C0003B}"/>
          </ac:picMkLst>
        </pc:picChg>
        <pc:picChg chg="add mod">
          <ac:chgData name="Nguyen Huy" userId="03e08db4-59cf-4cb4-b2d1-70d2dd8489fe" providerId="ADAL" clId="{B5448FA3-83F3-4F60-8B7E-7CB9B1DF1E51}" dt="2023-03-30T08:30:23.194" v="140" actId="1076"/>
          <ac:picMkLst>
            <pc:docMk/>
            <pc:sldMk cId="3587552929" sldId="371"/>
            <ac:picMk id="4" creationId="{503509E3-1363-174F-6E2B-161B587878A4}"/>
          </ac:picMkLst>
        </pc:picChg>
      </pc:sldChg>
      <pc:sldChg chg="add del">
        <pc:chgData name="Nguyen Huy" userId="03e08db4-59cf-4cb4-b2d1-70d2dd8489fe" providerId="ADAL" clId="{B5448FA3-83F3-4F60-8B7E-7CB9B1DF1E51}" dt="2023-03-30T08:30:46.414" v="146" actId="47"/>
        <pc:sldMkLst>
          <pc:docMk/>
          <pc:sldMk cId="3045384655" sldId="372"/>
        </pc:sldMkLst>
      </pc:sldChg>
      <pc:sldMasterChg chg="delSldLayout modSldLayout">
        <pc:chgData name="Nguyen Huy" userId="03e08db4-59cf-4cb4-b2d1-70d2dd8489fe" providerId="ADAL" clId="{B5448FA3-83F3-4F60-8B7E-7CB9B1DF1E51}" dt="2023-03-30T08:42:41.144" v="304" actId="47"/>
        <pc:sldMasterMkLst>
          <pc:docMk/>
          <pc:sldMasterMk cId="27313813" sldId="2147483648"/>
        </pc:sldMasterMkLst>
        <pc:sldLayoutChg chg="modSp">
          <pc:chgData name="Nguyen Huy" userId="03e08db4-59cf-4cb4-b2d1-70d2dd8489fe" providerId="ADAL" clId="{B5448FA3-83F3-4F60-8B7E-7CB9B1DF1E51}" dt="2023-03-30T08:21:26.338" v="2" actId="735"/>
          <pc:sldLayoutMkLst>
            <pc:docMk/>
            <pc:sldMasterMk cId="27313813" sldId="2147483648"/>
            <pc:sldLayoutMk cId="261570444" sldId="2147483660"/>
          </pc:sldLayoutMkLst>
        </pc:sldLayoutChg>
        <pc:sldLayoutChg chg="del">
          <pc:chgData name="Nguyen Huy" userId="03e08db4-59cf-4cb4-b2d1-70d2dd8489fe" providerId="ADAL" clId="{B5448FA3-83F3-4F60-8B7E-7CB9B1DF1E51}" dt="2023-03-30T08:29:45.196" v="117" actId="47"/>
          <pc:sldLayoutMkLst>
            <pc:docMk/>
            <pc:sldMasterMk cId="27313813" sldId="2147483648"/>
            <pc:sldLayoutMk cId="3300480214" sldId="2147483661"/>
          </pc:sldLayoutMkLst>
        </pc:sldLayoutChg>
        <pc:sldLayoutChg chg="del">
          <pc:chgData name="Nguyen Huy" userId="03e08db4-59cf-4cb4-b2d1-70d2dd8489fe" providerId="ADAL" clId="{B5448FA3-83F3-4F60-8B7E-7CB9B1DF1E51}" dt="2023-03-30T08:30:46.414" v="146" actId="47"/>
          <pc:sldLayoutMkLst>
            <pc:docMk/>
            <pc:sldMasterMk cId="27313813" sldId="2147483648"/>
            <pc:sldLayoutMk cId="4009414391" sldId="2147483662"/>
          </pc:sldLayoutMkLst>
        </pc:sldLayoutChg>
        <pc:sldLayoutChg chg="del">
          <pc:chgData name="Nguyen Huy" userId="03e08db4-59cf-4cb4-b2d1-70d2dd8489fe" providerId="ADAL" clId="{B5448FA3-83F3-4F60-8B7E-7CB9B1DF1E51}" dt="2023-03-30T08:42:41.144" v="304" actId="47"/>
          <pc:sldLayoutMkLst>
            <pc:docMk/>
            <pc:sldMasterMk cId="27313813" sldId="2147483648"/>
            <pc:sldLayoutMk cId="473412242" sldId="21474836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DD38A-AC62-4302-AFCF-59FFBB930CE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76DCE-4880-4985-8634-6694F137D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52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06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37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92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25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86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41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79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82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11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97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1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9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9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9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0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audio1.wav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gif"/><Relationship Id="rId11" Type="http://schemas.openxmlformats.org/officeDocument/2006/relationships/image" Target="../media/image41.jpeg"/><Relationship Id="rId5" Type="http://schemas.openxmlformats.org/officeDocument/2006/relationships/image" Target="../media/image36.jpg"/><Relationship Id="rId10" Type="http://schemas.openxmlformats.org/officeDocument/2006/relationships/slide" Target="slide15.xml"/><Relationship Id="rId4" Type="http://schemas.openxmlformats.org/officeDocument/2006/relationships/audio" Target="../media/audio2.wav"/><Relationship Id="rId9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audio1.wav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gif"/><Relationship Id="rId11" Type="http://schemas.openxmlformats.org/officeDocument/2006/relationships/image" Target="../media/image41.jpeg"/><Relationship Id="rId5" Type="http://schemas.openxmlformats.org/officeDocument/2006/relationships/image" Target="../media/image36.jpg"/><Relationship Id="rId10" Type="http://schemas.openxmlformats.org/officeDocument/2006/relationships/slide" Target="slide16.xml"/><Relationship Id="rId4" Type="http://schemas.openxmlformats.org/officeDocument/2006/relationships/audio" Target="../media/audio2.wav"/><Relationship Id="rId9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audio1.wav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gif"/><Relationship Id="rId11" Type="http://schemas.openxmlformats.org/officeDocument/2006/relationships/image" Target="../media/image41.jpeg"/><Relationship Id="rId5" Type="http://schemas.openxmlformats.org/officeDocument/2006/relationships/image" Target="../media/image36.jpg"/><Relationship Id="rId10" Type="http://schemas.openxmlformats.org/officeDocument/2006/relationships/slide" Target="slide17.xml"/><Relationship Id="rId4" Type="http://schemas.openxmlformats.org/officeDocument/2006/relationships/audio" Target="../media/audio2.wav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audio1.wav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gif"/><Relationship Id="rId11" Type="http://schemas.openxmlformats.org/officeDocument/2006/relationships/image" Target="../media/image41.jpeg"/><Relationship Id="rId5" Type="http://schemas.openxmlformats.org/officeDocument/2006/relationships/image" Target="../media/image36.jpg"/><Relationship Id="rId10" Type="http://schemas.openxmlformats.org/officeDocument/2006/relationships/slide" Target="slide15.xml"/><Relationship Id="rId4" Type="http://schemas.openxmlformats.org/officeDocument/2006/relationships/audio" Target="../media/audio2.wav"/><Relationship Id="rId9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1:</a:t>
            </a:r>
          </a:p>
          <a:p>
            <a:pPr>
              <a:lnSpc>
                <a:spcPct val="150000"/>
              </a:lnSpc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Trường học mến yêu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FD46BC06-69C5-D32B-D8D5-A0FD41789276}"/>
              </a:ext>
            </a:extLst>
          </p:cNvPr>
          <p:cNvSpPr/>
          <p:nvPr/>
        </p:nvSpPr>
        <p:spPr>
          <a:xfrm>
            <a:off x="1527699" y="1762788"/>
            <a:ext cx="4875321" cy="2148694"/>
          </a:xfrm>
          <a:prstGeom prst="wedgeEllipseCallout">
            <a:avLst>
              <a:gd name="adj1" fmla="val 49800"/>
              <a:gd name="adj2" fmla="val 4262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2576;p43">
            <a:extLst>
              <a:ext uri="{FF2B5EF4-FFF2-40B4-BE49-F238E27FC236}">
                <a16:creationId xmlns:a16="http://schemas.microsoft.com/office/drawing/2014/main" id="{5F59FE75-7689-EE7B-E814-53409440A549}"/>
              </a:ext>
            </a:extLst>
          </p:cNvPr>
          <p:cNvSpPr txBox="1">
            <a:spLocks/>
          </p:cNvSpPr>
          <p:nvPr/>
        </p:nvSpPr>
        <p:spPr>
          <a:xfrm>
            <a:off x="2240850" y="841744"/>
            <a:ext cx="7710300" cy="91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vi-VN" dirty="0">
                <a:latin typeface="+mn-lt"/>
              </a:rPr>
              <a:t>Khởi động</a:t>
            </a:r>
            <a:endParaRPr lang="vi-VN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5" name="Google Shape;2753;p47">
            <a:extLst>
              <a:ext uri="{FF2B5EF4-FFF2-40B4-BE49-F238E27FC236}">
                <a16:creationId xmlns:a16="http://schemas.microsoft.com/office/drawing/2014/main" id="{473F5A41-BBED-1450-0EA4-EA37A9E67A1C}"/>
              </a:ext>
            </a:extLst>
          </p:cNvPr>
          <p:cNvSpPr txBox="1">
            <a:spLocks/>
          </p:cNvSpPr>
          <p:nvPr/>
        </p:nvSpPr>
        <p:spPr>
          <a:xfrm>
            <a:off x="1860917" y="1994243"/>
            <a:ext cx="4208886" cy="1065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 algn="ctr">
              <a:lnSpc>
                <a:spcPct val="150000"/>
              </a:lnSpc>
              <a:buFont typeface="Assistant"/>
              <a:buNone/>
            </a:pPr>
            <a:r>
              <a:rPr lang="vi-VN" sz="2400" dirty="0">
                <a:latin typeface="+mn-lt"/>
              </a:rPr>
              <a:t>Cả lớp cùng lắng nghe giai điệu của bài hát “</a:t>
            </a:r>
            <a:r>
              <a:rPr lang="vi-VN" sz="2400" dirty="0">
                <a:solidFill>
                  <a:srgbClr val="FF0000"/>
                </a:solidFill>
                <a:latin typeface="+mn-lt"/>
              </a:rPr>
              <a:t>Lớp chúng ta đoàn kết</a:t>
            </a:r>
            <a:r>
              <a:rPr lang="vi-VN" sz="2400" dirty="0">
                <a:latin typeface="+mn-lt"/>
              </a:rPr>
              <a:t>”</a:t>
            </a:r>
            <a:endParaRPr lang="en-US" sz="2400" dirty="0">
              <a:latin typeface="+mn-lt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254A5A46-E79F-FA9C-8B69-10967EE281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272422" y="2703659"/>
            <a:ext cx="2551214" cy="3268562"/>
          </a:xfrm>
          <a:prstGeom prst="rect">
            <a:avLst/>
          </a:prstGeom>
        </p:spPr>
      </p:pic>
      <p:pic>
        <p:nvPicPr>
          <p:cNvPr id="7" name="Lop-Chung-Ta-Doan-Ket-Cam-Nhung">
            <a:hlinkClick r:id="" action="ppaction://media"/>
            <a:extLst>
              <a:ext uri="{FF2B5EF4-FFF2-40B4-BE49-F238E27FC236}">
                <a16:creationId xmlns:a16="http://schemas.microsoft.com/office/drawing/2014/main" id="{68730DCD-E3F4-3A6C-43AA-581F69E5E9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47631" y="4515861"/>
            <a:ext cx="609600" cy="609600"/>
          </a:xfrm>
          <a:prstGeom prst="rect">
            <a:avLst/>
          </a:prstGeom>
        </p:spPr>
      </p:pic>
      <p:pic>
        <p:nvPicPr>
          <p:cNvPr id="8" name="Picture 2" descr="Musical note ">
            <a:extLst>
              <a:ext uri="{FF2B5EF4-FFF2-40B4-BE49-F238E27FC236}">
                <a16:creationId xmlns:a16="http://schemas.microsoft.com/office/drawing/2014/main" id="{A1236A3B-B370-35A3-94DD-A43B5D3FB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00" y="476129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usic ">
            <a:extLst>
              <a:ext uri="{FF2B5EF4-FFF2-40B4-BE49-F238E27FC236}">
                <a16:creationId xmlns:a16="http://schemas.microsoft.com/office/drawing/2014/main" id="{E97608B4-F3AB-8C01-54EF-C807CD0DC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41357">
            <a:off x="1544871" y="4434570"/>
            <a:ext cx="653451" cy="65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usical note ">
            <a:extLst>
              <a:ext uri="{FF2B5EF4-FFF2-40B4-BE49-F238E27FC236}">
                <a16:creationId xmlns:a16="http://schemas.microsoft.com/office/drawing/2014/main" id="{8EBBD93D-949C-770C-8F8C-BA1278A5B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31" y="5310499"/>
            <a:ext cx="514573" cy="51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58795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B197B08-7A31-9F3B-A3C1-87C6426A4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594" y="1444294"/>
            <a:ext cx="11878694" cy="502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58795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76;p43">
            <a:extLst>
              <a:ext uri="{FF2B5EF4-FFF2-40B4-BE49-F238E27FC236}">
                <a16:creationId xmlns:a16="http://schemas.microsoft.com/office/drawing/2014/main" id="{2C744C93-6D79-0508-F53B-6C0156A90760}"/>
              </a:ext>
            </a:extLst>
          </p:cNvPr>
          <p:cNvSpPr txBox="1">
            <a:spLocks/>
          </p:cNvSpPr>
          <p:nvPr/>
        </p:nvSpPr>
        <p:spPr>
          <a:xfrm>
            <a:off x="607786" y="1498604"/>
            <a:ext cx="1028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vi-VN" sz="2600" b="1" dirty="0">
                <a:solidFill>
                  <a:srgbClr val="FF0000"/>
                </a:solidFill>
                <a:latin typeface="+mn-lt"/>
              </a:rPr>
              <a:t>. Trang trí lớp học</a:t>
            </a:r>
          </a:p>
        </p:txBody>
      </p:sp>
      <p:sp>
        <p:nvSpPr>
          <p:cNvPr id="3" name="Google Shape;2753;p47">
            <a:extLst>
              <a:ext uri="{FF2B5EF4-FFF2-40B4-BE49-F238E27FC236}">
                <a16:creationId xmlns:a16="http://schemas.microsoft.com/office/drawing/2014/main" id="{0E8B8158-AD95-CB3D-40B6-E1FE977F70BF}"/>
              </a:ext>
            </a:extLst>
          </p:cNvPr>
          <p:cNvSpPr txBox="1">
            <a:spLocks/>
          </p:cNvSpPr>
          <p:nvPr/>
        </p:nvSpPr>
        <p:spPr>
          <a:xfrm>
            <a:off x="867918" y="2045580"/>
            <a:ext cx="3719027" cy="76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vi-VN" sz="2400" dirty="0">
                <a:solidFill>
                  <a:srgbClr val="FF0000"/>
                </a:solidFill>
                <a:latin typeface="+mn-lt"/>
              </a:rPr>
              <a:t>Hoạt động theo nhóm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2" descr="Sketchbook">
            <a:extLst>
              <a:ext uri="{FF2B5EF4-FFF2-40B4-BE49-F238E27FC236}">
                <a16:creationId xmlns:a16="http://schemas.microsoft.com/office/drawing/2014/main" id="{015614F6-75AA-5C80-AB43-DF9129F34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13" y="2171364"/>
            <a:ext cx="512032" cy="51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2753;p47">
            <a:extLst>
              <a:ext uri="{FF2B5EF4-FFF2-40B4-BE49-F238E27FC236}">
                <a16:creationId xmlns:a16="http://schemas.microsoft.com/office/drawing/2014/main" id="{20ADC6E4-8F16-FF33-21DD-BFA8FE94A99F}"/>
              </a:ext>
            </a:extLst>
          </p:cNvPr>
          <p:cNvSpPr txBox="1">
            <a:spLocks/>
          </p:cNvSpPr>
          <p:nvPr/>
        </p:nvSpPr>
        <p:spPr>
          <a:xfrm>
            <a:off x="158004" y="3025804"/>
            <a:ext cx="5937996" cy="1615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000" dirty="0">
                <a:latin typeface="+mn-lt"/>
              </a:rPr>
              <a:t>Nhắc lại ý tưởng trang trí lớp học.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000" dirty="0">
                <a:latin typeface="+mn-lt"/>
              </a:rPr>
              <a:t>Kiểm tra đồ dùng, dụng cụ để thực hiện.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000" dirty="0">
                <a:latin typeface="+mn-lt"/>
              </a:rPr>
              <a:t>Tiến hành trang trí lớp học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ADECA9-74C4-E925-4C7F-5189220269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1" t="39128" r="9130" b="6022"/>
          <a:stretch/>
        </p:blipFill>
        <p:spPr>
          <a:xfrm>
            <a:off x="6008263" y="2262204"/>
            <a:ext cx="5813324" cy="292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53;p47">
            <a:extLst>
              <a:ext uri="{FF2B5EF4-FFF2-40B4-BE49-F238E27FC236}">
                <a16:creationId xmlns:a16="http://schemas.microsoft.com/office/drawing/2014/main" id="{9EBC9186-029A-0A70-2770-E48600D605A2}"/>
              </a:ext>
            </a:extLst>
          </p:cNvPr>
          <p:cNvSpPr txBox="1">
            <a:spLocks/>
          </p:cNvSpPr>
          <p:nvPr/>
        </p:nvSpPr>
        <p:spPr>
          <a:xfrm>
            <a:off x="1681364" y="1711705"/>
            <a:ext cx="7140161" cy="76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vi-VN" sz="2400" dirty="0">
                <a:solidFill>
                  <a:srgbClr val="FF0000"/>
                </a:solidFill>
                <a:latin typeface="+mn-lt"/>
              </a:rPr>
              <a:t>Một số chú ý khi thực hiện trang trí lớp học: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Google Shape;2753;p47">
            <a:extLst>
              <a:ext uri="{FF2B5EF4-FFF2-40B4-BE49-F238E27FC236}">
                <a16:creationId xmlns:a16="http://schemas.microsoft.com/office/drawing/2014/main" id="{6D33440E-B015-B7F0-9A2F-570CBA076CE5}"/>
              </a:ext>
            </a:extLst>
          </p:cNvPr>
          <p:cNvSpPr txBox="1">
            <a:spLocks/>
          </p:cNvSpPr>
          <p:nvPr/>
        </p:nvSpPr>
        <p:spPr>
          <a:xfrm>
            <a:off x="1160412" y="2585640"/>
            <a:ext cx="7416520" cy="367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+mn-lt"/>
              </a:rPr>
              <a:t>Phải hết sức cẩn thận khi dùng các đồ có mũi nhọn như dao, kéo....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+mn-lt"/>
              </a:rPr>
              <a:t>Quan sát không gian cẩn thận, để tránh bị va vướng gây thương tích.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+mn-lt"/>
              </a:rPr>
              <a:t>Cùng giúp đỡ nhau hoàn thành nhiệm vụ.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67EDD4-37BF-4AFF-1F0B-D610897DA059}"/>
              </a:ext>
            </a:extLst>
          </p:cNvPr>
          <p:cNvSpPr/>
          <p:nvPr/>
        </p:nvSpPr>
        <p:spPr>
          <a:xfrm>
            <a:off x="915819" y="1747190"/>
            <a:ext cx="765544" cy="728115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solidFill>
                  <a:srgbClr val="002060"/>
                </a:solidFill>
              </a:rPr>
              <a:t>!</a:t>
            </a:r>
            <a:endParaRPr lang="en-US" sz="4400" b="1" dirty="0">
              <a:solidFill>
                <a:srgbClr val="002060"/>
              </a:solidFill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A6E2155-486A-E071-5271-EDEFDD16E2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692679" y="2475305"/>
            <a:ext cx="1467471" cy="230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4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76;p43">
            <a:extLst>
              <a:ext uri="{FF2B5EF4-FFF2-40B4-BE49-F238E27FC236}">
                <a16:creationId xmlns:a16="http://schemas.microsoft.com/office/drawing/2014/main" id="{C89336DF-16C4-3A21-CABC-01DB128A3BE7}"/>
              </a:ext>
            </a:extLst>
          </p:cNvPr>
          <p:cNvSpPr txBox="1">
            <a:spLocks/>
          </p:cNvSpPr>
          <p:nvPr/>
        </p:nvSpPr>
        <p:spPr>
          <a:xfrm>
            <a:off x="785328" y="1600340"/>
            <a:ext cx="1028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dirty="0">
                <a:solidFill>
                  <a:srgbClr val="FF0000"/>
                </a:solidFill>
                <a:latin typeface="+mn-lt"/>
              </a:rPr>
              <a:t>4</a:t>
            </a:r>
            <a:r>
              <a:rPr lang="vi-VN" sz="2600" b="1" dirty="0">
                <a:solidFill>
                  <a:srgbClr val="FF0000"/>
                </a:solidFill>
                <a:latin typeface="+mn-lt"/>
              </a:rPr>
              <a:t>. Vệ sinh lớp học</a:t>
            </a:r>
          </a:p>
        </p:txBody>
      </p:sp>
      <p:sp>
        <p:nvSpPr>
          <p:cNvPr id="3" name="Google Shape;2753;p47">
            <a:extLst>
              <a:ext uri="{FF2B5EF4-FFF2-40B4-BE49-F238E27FC236}">
                <a16:creationId xmlns:a16="http://schemas.microsoft.com/office/drawing/2014/main" id="{8201D5B8-294A-B812-EA32-7FA27A4988FB}"/>
              </a:ext>
            </a:extLst>
          </p:cNvPr>
          <p:cNvSpPr txBox="1">
            <a:spLocks/>
          </p:cNvSpPr>
          <p:nvPr/>
        </p:nvSpPr>
        <p:spPr>
          <a:xfrm>
            <a:off x="2006565" y="2156866"/>
            <a:ext cx="9163335" cy="88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vi-VN" sz="2400" i="1" dirty="0">
                <a:latin typeface="+mn-lt"/>
              </a:rPr>
              <a:t>Thực hiện tham quan không gian lớp học sau khi trang trí.</a:t>
            </a:r>
          </a:p>
          <a:p>
            <a:pPr marL="0" indent="0">
              <a:lnSpc>
                <a:spcPct val="150000"/>
              </a:lnSpc>
              <a:buNone/>
            </a:pPr>
            <a:endParaRPr lang="vi-VN" sz="2400" dirty="0">
              <a:latin typeface="+mn-lt"/>
            </a:endParaRPr>
          </a:p>
        </p:txBody>
      </p:sp>
      <p:pic>
        <p:nvPicPr>
          <p:cNvPr id="4" name="Picture 4" descr="Trang Trí Lớp Học Tiểu Học">
            <a:extLst>
              <a:ext uri="{FF2B5EF4-FFF2-40B4-BE49-F238E27FC236}">
                <a16:creationId xmlns:a16="http://schemas.microsoft.com/office/drawing/2014/main" id="{651F4C92-5D28-F43F-E565-37A747A8F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57" y="3315490"/>
            <a:ext cx="4171852" cy="313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1EFDFD-68EC-E4D5-5D2A-81E8DCB28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579" y="3328069"/>
            <a:ext cx="5225778" cy="313268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DF0B262-DA0E-90A1-E784-F7C9259BAFA0}"/>
              </a:ext>
            </a:extLst>
          </p:cNvPr>
          <p:cNvSpPr/>
          <p:nvPr/>
        </p:nvSpPr>
        <p:spPr>
          <a:xfrm>
            <a:off x="1241021" y="2233726"/>
            <a:ext cx="765544" cy="728115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>
                <a:solidFill>
                  <a:srgbClr val="002060"/>
                </a:solidFill>
              </a:rPr>
              <a:t>?</a:t>
            </a:r>
            <a:endParaRPr lang="en-US" sz="28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88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53;p47">
            <a:extLst>
              <a:ext uri="{FF2B5EF4-FFF2-40B4-BE49-F238E27FC236}">
                <a16:creationId xmlns:a16="http://schemas.microsoft.com/office/drawing/2014/main" id="{8EF58106-A069-22D9-686E-7B9C4CD2A1CA}"/>
              </a:ext>
            </a:extLst>
          </p:cNvPr>
          <p:cNvSpPr txBox="1">
            <a:spLocks/>
          </p:cNvSpPr>
          <p:nvPr/>
        </p:nvSpPr>
        <p:spPr>
          <a:xfrm>
            <a:off x="2006565" y="1719316"/>
            <a:ext cx="9492929" cy="76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vi-VN" sz="2667" dirty="0">
                <a:solidFill>
                  <a:srgbClr val="FF0000"/>
                </a:solidFill>
                <a:latin typeface="+mn-lt"/>
              </a:rPr>
              <a:t>Chia sẻ cảm nghĩ của em về không gian lớp học</a:t>
            </a:r>
            <a:endParaRPr lang="en-US" sz="2667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Google Shape;2753;p47">
            <a:extLst>
              <a:ext uri="{FF2B5EF4-FFF2-40B4-BE49-F238E27FC236}">
                <a16:creationId xmlns:a16="http://schemas.microsoft.com/office/drawing/2014/main" id="{7EDE6B46-E7AF-9075-C4EA-37665E149350}"/>
              </a:ext>
            </a:extLst>
          </p:cNvPr>
          <p:cNvSpPr txBox="1">
            <a:spLocks/>
          </p:cNvSpPr>
          <p:nvPr/>
        </p:nvSpPr>
        <p:spPr>
          <a:xfrm>
            <a:off x="2204287" y="2482917"/>
            <a:ext cx="8479146" cy="367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667" dirty="0">
                <a:latin typeface="+mn-lt"/>
              </a:rPr>
              <a:t>Các nhóm chia sẻ về 3 điều mà nhóm cảm thấy hài lòng về không gian lớp học.</a:t>
            </a:r>
          </a:p>
          <a:p>
            <a:pPr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667" dirty="0">
                <a:latin typeface="+mn-lt"/>
              </a:rPr>
              <a:t>Những việc làm mà nhóm sẽ làm để lớp học luôn sạch đẹp.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627134-099C-45FB-502C-68FE5EEEE4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8463" y="4683290"/>
            <a:ext cx="2417967" cy="181649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A27352B-9686-ED7A-E008-0AB722C8DE54}"/>
              </a:ext>
            </a:extLst>
          </p:cNvPr>
          <p:cNvSpPr/>
          <p:nvPr/>
        </p:nvSpPr>
        <p:spPr>
          <a:xfrm>
            <a:off x="1090550" y="1810652"/>
            <a:ext cx="765544" cy="728115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>
                <a:solidFill>
                  <a:srgbClr val="002060"/>
                </a:solidFill>
              </a:rPr>
              <a:t>?</a:t>
            </a:r>
            <a:endParaRPr lang="en-US" sz="28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43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53;p47">
            <a:extLst>
              <a:ext uri="{FF2B5EF4-FFF2-40B4-BE49-F238E27FC236}">
                <a16:creationId xmlns:a16="http://schemas.microsoft.com/office/drawing/2014/main" id="{CAB57223-87DC-800D-93C4-CBC62F4D513F}"/>
              </a:ext>
            </a:extLst>
          </p:cNvPr>
          <p:cNvSpPr txBox="1">
            <a:spLocks/>
          </p:cNvSpPr>
          <p:nvPr/>
        </p:nvSpPr>
        <p:spPr>
          <a:xfrm>
            <a:off x="1588766" y="1535718"/>
            <a:ext cx="9314267" cy="76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AutoNum type="arabicPeriod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rabi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alpha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400"/>
              <a:buFont typeface="Arial"/>
              <a:buAutoNum type="romanLcPeriod"/>
              <a:defRPr sz="1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vi-VN" sz="2600" dirty="0">
                <a:solidFill>
                  <a:srgbClr val="FF0000"/>
                </a:solidFill>
                <a:latin typeface="+mn-lt"/>
              </a:rPr>
              <a:t>Dọn dẹp các vật dụng còn thừa lại lớp sau khi trang trí:</a:t>
            </a:r>
            <a:endParaRPr lang="en-US" sz="2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5B76D7-EEA7-4CA3-E1B8-0EE04ECCB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706" y="2561621"/>
            <a:ext cx="8296201" cy="3994121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E1AB1500-3E0F-2C41-76EC-CA271FD63D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459907" y="3099943"/>
            <a:ext cx="1153050" cy="131845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DD5F7FE-AC5C-EC20-3230-11CD76077474}"/>
              </a:ext>
            </a:extLst>
          </p:cNvPr>
          <p:cNvSpPr/>
          <p:nvPr/>
        </p:nvSpPr>
        <p:spPr>
          <a:xfrm>
            <a:off x="823222" y="1571204"/>
            <a:ext cx="765544" cy="728115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solidFill>
                  <a:srgbClr val="002060"/>
                </a:solidFill>
              </a:rPr>
              <a:t>!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5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41;p57">
            <a:extLst>
              <a:ext uri="{FF2B5EF4-FFF2-40B4-BE49-F238E27FC236}">
                <a16:creationId xmlns:a16="http://schemas.microsoft.com/office/drawing/2014/main" id="{536BD738-FBC4-2888-B6A7-D93ED5BBCA4F}"/>
              </a:ext>
            </a:extLst>
          </p:cNvPr>
          <p:cNvSpPr txBox="1">
            <a:spLocks/>
          </p:cNvSpPr>
          <p:nvPr/>
        </p:nvSpPr>
        <p:spPr>
          <a:xfrm>
            <a:off x="2565366" y="1395529"/>
            <a:ext cx="8475895" cy="353363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vi-VN" sz="2600" b="1" dirty="0"/>
              <a:t>Kết luận</a:t>
            </a:r>
          </a:p>
          <a:p>
            <a:pPr marL="0" indent="5318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ea typeface="Times New Roman" panose="02020603050405020304" pitchFamily="18" charset="0"/>
              </a:rPr>
              <a:t>Lớp học được trang trí, vệ sinh sạch đẹp sẽ là môi trường thuận lợi để các em học tập và vui chơi. </a:t>
            </a:r>
            <a:endParaRPr lang="vi-VN" sz="2400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039545A-AC09-98C5-D78B-72C606C000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78363" y="1969655"/>
            <a:ext cx="904639" cy="2099372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503509E3-1363-174F-6E2B-161B587878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760553" y="5179670"/>
            <a:ext cx="4042760" cy="180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5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58795" y="2882551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06224F2-0CCA-39CE-321E-C6C0F4412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91" y="1531942"/>
            <a:ext cx="8838222" cy="559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6" y="5709574"/>
            <a:ext cx="6283128" cy="70788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D. Tuân thủ các quy tắc an toàn giao thông và hiệu lệnh của người điều khiển giao thông. 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6283128" cy="7078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B. Bảo bố mẹ dừng, đỗ xe giữa cổng trường để bản thân không phải đi xa.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696921"/>
            <a:ext cx="6283128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C. Đi bên trái đường.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2371326"/>
            <a:ext cx="6283128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A. Tụ tập các bạn đứng trước cổng trường.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219879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1: Em nên làm gì để đảm bảo an toàn giao thông nơi cổng trường?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630" y="4581175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4492715"/>
            <a:ext cx="5625076" cy="4001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C. một lớp học sạch đẹp.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5625074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B. một lớp học nhiều màu sắc gây rối mắt.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2424155"/>
            <a:ext cx="5625074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A. một lớp học bừa bộn.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5466361"/>
            <a:ext cx="5625076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D. một lớp học xấu xí.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27759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4572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2: Trang trí, vệ sinh lớp học giúp chúng ta có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900" y="4492715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5" y="5575603"/>
            <a:ext cx="6306277" cy="4001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D. Dọn dẹp đồ dùng, dụng cụ và vệ sinh lớp học.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5" y="3556951"/>
            <a:ext cx="6306278" cy="7078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B. Vứt thêm rác của cá nhân em xuống nền nhà để bác lao công thu dọn một thể.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5" y="4653540"/>
            <a:ext cx="6306277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C. Không làm gì cả.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2359755"/>
            <a:ext cx="6306278" cy="70788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000" dirty="0"/>
              <a:t>A. Cất tạm đồ dùng vào một chỗ nào đó, khi nào rảnh thì dọn dẹp lại sau.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05508" y="362347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3: Em nên làm gì sau khi trang trí lớp học? 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252" y="4653540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308091"/>
            <a:ext cx="4788072" cy="36933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dirty="0"/>
              <a:t>A. Khẩu trang, chổi, hót rác, khăn lau,...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4788070" cy="36933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dirty="0"/>
              <a:t>B. Khẩu trang, hót rác, khăn lau.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42195"/>
            <a:ext cx="4788070" cy="36933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dirty="0"/>
              <a:t>C. Khăn lau, chổi.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5576577"/>
            <a:ext cx="4788070" cy="36933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dirty="0"/>
              <a:t>D. Chổi, hót rác.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775987" y="108019"/>
            <a:ext cx="7233964" cy="188472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64772" y="31754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27759" y="546636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75987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49315" y="450218"/>
            <a:ext cx="5687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4: Chọn đáp án đúng nhất: Để dọn dẹp, vệ sinh lớp học em cần chuẩn bị dụng cụ nào sau đây?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68" y="29022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1" name="Picture 20">
            <a:hlinkClick r:id="rId10" action="ppaction://hlinksldjump"/>
            <a:extLst>
              <a:ext uri="{FF2B5EF4-FFF2-40B4-BE49-F238E27FC236}">
                <a16:creationId xmlns:a16="http://schemas.microsoft.com/office/drawing/2014/main" id="{F9F4A6CC-2F7B-40A3-B105-4B925678DA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0.00482 1.0240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5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7243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3" name="Google Shape;3068;p49">
            <a:extLst>
              <a:ext uri="{FF2B5EF4-FFF2-40B4-BE49-F238E27FC236}">
                <a16:creationId xmlns:a16="http://schemas.microsoft.com/office/drawing/2014/main" id="{E69D87AC-34BE-D2E1-7717-FDECF9541D67}"/>
              </a:ext>
            </a:extLst>
          </p:cNvPr>
          <p:cNvSpPr txBox="1">
            <a:spLocks/>
          </p:cNvSpPr>
          <p:nvPr/>
        </p:nvSpPr>
        <p:spPr>
          <a:xfrm>
            <a:off x="955800" y="1213910"/>
            <a:ext cx="1028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vi-VN" sz="3200" b="1" dirty="0">
                <a:latin typeface="+mn-lt"/>
              </a:rPr>
              <a:t>HƯỚNG DẪN VỀ NHÀ</a:t>
            </a:r>
            <a:endParaRPr lang="vi-VN" sz="3200" b="1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4" name="Google Shape;3069;p49">
            <a:extLst>
              <a:ext uri="{FF2B5EF4-FFF2-40B4-BE49-F238E27FC236}">
                <a16:creationId xmlns:a16="http://schemas.microsoft.com/office/drawing/2014/main" id="{FAF2A8B3-FF3E-4D4C-F342-ED4E1C5E5204}"/>
              </a:ext>
            </a:extLst>
          </p:cNvPr>
          <p:cNvSpPr txBox="1">
            <a:spLocks/>
          </p:cNvSpPr>
          <p:nvPr/>
        </p:nvSpPr>
        <p:spPr>
          <a:xfrm>
            <a:off x="1151347" y="3429001"/>
            <a:ext cx="4523701" cy="17426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Aft>
                <a:spcPts val="1600"/>
              </a:spcAft>
              <a:buNone/>
            </a:pPr>
            <a:r>
              <a:rPr lang="vi-VN" dirty="0"/>
              <a:t>Ôn tập lại nội dung bài học ngày hôm nay</a:t>
            </a:r>
          </a:p>
        </p:txBody>
      </p:sp>
      <p:sp>
        <p:nvSpPr>
          <p:cNvPr id="5" name="Google Shape;3071;p49">
            <a:extLst>
              <a:ext uri="{FF2B5EF4-FFF2-40B4-BE49-F238E27FC236}">
                <a16:creationId xmlns:a16="http://schemas.microsoft.com/office/drawing/2014/main" id="{F7178464-B82B-6C53-5DC0-757CF6D8E62A}"/>
              </a:ext>
            </a:extLst>
          </p:cNvPr>
          <p:cNvSpPr txBox="1">
            <a:spLocks/>
          </p:cNvSpPr>
          <p:nvPr/>
        </p:nvSpPr>
        <p:spPr>
          <a:xfrm>
            <a:off x="6395098" y="3429001"/>
            <a:ext cx="4408903" cy="239764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Aft>
                <a:spcPts val="1600"/>
              </a:spcAft>
              <a:buNone/>
            </a:pPr>
            <a:r>
              <a:rPr lang="en-US" dirty="0" err="1"/>
              <a:t>Chuẩn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tiết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hoạt</a:t>
            </a:r>
            <a:r>
              <a:rPr lang="en-US" dirty="0"/>
              <a:t> </a:t>
            </a:r>
            <a:r>
              <a:rPr lang="en-US" dirty="0" err="1"/>
              <a:t>cùng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</a:t>
            </a:r>
            <a:r>
              <a:rPr lang="en-US" dirty="0" err="1"/>
              <a:t>lớp</a:t>
            </a:r>
            <a:endParaRPr lang="en-US" dirty="0"/>
          </a:p>
        </p:txBody>
      </p:sp>
      <p:pic>
        <p:nvPicPr>
          <p:cNvPr id="6" name="Picture 2" descr="School ">
            <a:extLst>
              <a:ext uri="{FF2B5EF4-FFF2-40B4-BE49-F238E27FC236}">
                <a16:creationId xmlns:a16="http://schemas.microsoft.com/office/drawing/2014/main" id="{0CD2F593-A17C-C75A-F3F2-4EE6FD855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71" y="2019139"/>
            <a:ext cx="1260028" cy="126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chool ">
            <a:extLst>
              <a:ext uri="{FF2B5EF4-FFF2-40B4-BE49-F238E27FC236}">
                <a16:creationId xmlns:a16="http://schemas.microsoft.com/office/drawing/2014/main" id="{7A0D7A5D-1F89-EBB2-9508-AB9078EE7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197" y="1951695"/>
            <a:ext cx="1394048" cy="139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81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50</TotalTime>
  <Words>652</Words>
  <Application>Microsoft Office PowerPoint</Application>
  <PresentationFormat>Widescreen</PresentationFormat>
  <Paragraphs>66</Paragraphs>
  <Slides>20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Assistant</vt:lpstr>
      <vt:lpstr>Calibri</vt:lpstr>
      <vt:lpstr>Calibri Light</vt:lpstr>
      <vt:lpstr>UTM Avo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6</cp:revision>
  <dcterms:created xsi:type="dcterms:W3CDTF">2023-03-28T03:35:09Z</dcterms:created>
  <dcterms:modified xsi:type="dcterms:W3CDTF">2023-08-21T01:27:00Z</dcterms:modified>
</cp:coreProperties>
</file>