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7"/>
  </p:notesMasterIdLst>
  <p:sldIdLst>
    <p:sldId id="257" r:id="rId4"/>
    <p:sldId id="364" r:id="rId5"/>
    <p:sldId id="256" r:id="rId6"/>
    <p:sldId id="267" r:id="rId7"/>
    <p:sldId id="260" r:id="rId8"/>
    <p:sldId id="262" r:id="rId9"/>
    <p:sldId id="366" r:id="rId10"/>
    <p:sldId id="367" r:id="rId11"/>
    <p:sldId id="368" r:id="rId12"/>
    <p:sldId id="369" r:id="rId13"/>
    <p:sldId id="371" r:id="rId14"/>
    <p:sldId id="259" r:id="rId15"/>
    <p:sldId id="378" r:id="rId16"/>
    <p:sldId id="263" r:id="rId17"/>
    <p:sldId id="261" r:id="rId18"/>
    <p:sldId id="258" r:id="rId19"/>
    <p:sldId id="274" r:id="rId20"/>
    <p:sldId id="376" r:id="rId21"/>
    <p:sldId id="375" r:id="rId22"/>
    <p:sldId id="377" r:id="rId23"/>
    <p:sldId id="365" r:id="rId24"/>
    <p:sldId id="266" r:id="rId25"/>
    <p:sldId id="37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6"/>
            <p14:sldId id="367"/>
            <p14:sldId id="368"/>
            <p14:sldId id="369"/>
            <p14:sldId id="371"/>
          </p14:sldIdLst>
        </p14:section>
        <p14:section name="SHL" id="{A13DB347-C564-4436-BE85-EF03CBD32C2D}">
          <p14:sldIdLst>
            <p14:sldId id="259"/>
            <p14:sldId id="378"/>
            <p14:sldId id="263"/>
          </p14:sldIdLst>
        </p14:section>
        <p14:section name="HĐ nối tiếp" id="{3ADF448C-8E95-45D1-860C-1D3CE70BC927}">
          <p14:sldIdLst>
            <p14:sldId id="261"/>
            <p14:sldId id="258"/>
            <p14:sldId id="274"/>
            <p14:sldId id="376"/>
            <p14:sldId id="375"/>
            <p14:sldId id="377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65"/>
            <p14:sldId id="266"/>
            <p14:sldId id="3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29111F-BB5A-41C3-8A54-BCF51A54AB8A}" v="150" dt="2023-04-04T03:47:18.1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A129111F-BB5A-41C3-8A54-BCF51A54AB8A}"/>
    <pc:docChg chg="undo custSel addSld delSld modSld modSection">
      <pc:chgData name="Nguyen Huy" userId="03e08db4-59cf-4cb4-b2d1-70d2dd8489fe" providerId="ADAL" clId="{A129111F-BB5A-41C3-8A54-BCF51A54AB8A}" dt="2023-04-04T03:47:18.183" v="395"/>
      <pc:docMkLst>
        <pc:docMk/>
      </pc:docMkLst>
      <pc:sldChg chg="modSp mod">
        <pc:chgData name="Nguyen Huy" userId="03e08db4-59cf-4cb4-b2d1-70d2dd8489fe" providerId="ADAL" clId="{A129111F-BB5A-41C3-8A54-BCF51A54AB8A}" dt="2023-04-04T03:46:03.993" v="392" actId="20577"/>
        <pc:sldMkLst>
          <pc:docMk/>
          <pc:sldMk cId="3011046548" sldId="257"/>
        </pc:sldMkLst>
        <pc:spChg chg="mod">
          <ac:chgData name="Nguyen Huy" userId="03e08db4-59cf-4cb4-b2d1-70d2dd8489fe" providerId="ADAL" clId="{A129111F-BB5A-41C3-8A54-BCF51A54AB8A}" dt="2023-04-04T03:46:03.993" v="392" actId="20577"/>
          <ac:spMkLst>
            <pc:docMk/>
            <pc:sldMk cId="3011046548" sldId="257"/>
            <ac:spMk id="4" creationId="{1F39FD4B-1880-9DA8-DBD6-8CD7B5FC4EBF}"/>
          </ac:spMkLst>
        </pc:spChg>
        <pc:spChg chg="mod">
          <ac:chgData name="Nguyen Huy" userId="03e08db4-59cf-4cb4-b2d1-70d2dd8489fe" providerId="ADAL" clId="{A129111F-BB5A-41C3-8A54-BCF51A54AB8A}" dt="2023-03-30T09:59:04.660" v="338" actId="20577"/>
          <ac:spMkLst>
            <pc:docMk/>
            <pc:sldMk cId="3011046548" sldId="257"/>
            <ac:spMk id="5" creationId="{C689EA9C-008D-F8C1-D93B-40215D6AA835}"/>
          </ac:spMkLst>
        </pc:spChg>
      </pc:sldChg>
      <pc:sldChg chg="del">
        <pc:chgData name="Nguyen Huy" userId="03e08db4-59cf-4cb4-b2d1-70d2dd8489fe" providerId="ADAL" clId="{A129111F-BB5A-41C3-8A54-BCF51A54AB8A}" dt="2023-03-30T09:21:28.260" v="152" actId="47"/>
        <pc:sldMkLst>
          <pc:docMk/>
          <pc:sldMk cId="1567256950" sldId="258"/>
        </pc:sldMkLst>
      </pc:sldChg>
      <pc:sldChg chg="addSp delSp modSp mod modAnim">
        <pc:chgData name="Nguyen Huy" userId="03e08db4-59cf-4cb4-b2d1-70d2dd8489fe" providerId="ADAL" clId="{A129111F-BB5A-41C3-8A54-BCF51A54AB8A}" dt="2023-03-30T09:29:38.768" v="326"/>
        <pc:sldMkLst>
          <pc:docMk/>
          <pc:sldMk cId="866177050" sldId="262"/>
        </pc:sldMkLst>
        <pc:spChg chg="add mod">
          <ac:chgData name="Nguyen Huy" userId="03e08db4-59cf-4cb4-b2d1-70d2dd8489fe" providerId="ADAL" clId="{A129111F-BB5A-41C3-8A54-BCF51A54AB8A}" dt="2023-03-30T09:15:08.311" v="101" actId="255"/>
          <ac:spMkLst>
            <pc:docMk/>
            <pc:sldMk cId="866177050" sldId="262"/>
            <ac:spMk id="2" creationId="{090D1BB3-E7EC-A321-D96A-7ABCCB58310C}"/>
          </ac:spMkLst>
        </pc:spChg>
        <pc:spChg chg="add mod">
          <ac:chgData name="Nguyen Huy" userId="03e08db4-59cf-4cb4-b2d1-70d2dd8489fe" providerId="ADAL" clId="{A129111F-BB5A-41C3-8A54-BCF51A54AB8A}" dt="2023-03-30T09:15:02.605" v="98" actId="14100"/>
          <ac:spMkLst>
            <pc:docMk/>
            <pc:sldMk cId="866177050" sldId="262"/>
            <ac:spMk id="10" creationId="{BB9179C8-6F31-7332-9360-1105BFF22DBD}"/>
          </ac:spMkLst>
        </pc:spChg>
        <pc:spChg chg="add mod">
          <ac:chgData name="Nguyen Huy" userId="03e08db4-59cf-4cb4-b2d1-70d2dd8489fe" providerId="ADAL" clId="{A129111F-BB5A-41C3-8A54-BCF51A54AB8A}" dt="2023-03-30T09:14:51.413" v="94" actId="1076"/>
          <ac:spMkLst>
            <pc:docMk/>
            <pc:sldMk cId="866177050" sldId="262"/>
            <ac:spMk id="11" creationId="{1EE4F536-A787-81E4-01A2-1D3A1C65A2A7}"/>
          </ac:spMkLst>
        </pc:spChg>
        <pc:spChg chg="add mod">
          <ac:chgData name="Nguyen Huy" userId="03e08db4-59cf-4cb4-b2d1-70d2dd8489fe" providerId="ADAL" clId="{A129111F-BB5A-41C3-8A54-BCF51A54AB8A}" dt="2023-03-30T09:14:49.222" v="93" actId="1076"/>
          <ac:spMkLst>
            <pc:docMk/>
            <pc:sldMk cId="866177050" sldId="262"/>
            <ac:spMk id="12" creationId="{1D35DC32-E7A9-0B15-BFC3-AA433AA490AB}"/>
          </ac:spMkLst>
        </pc:spChg>
        <pc:picChg chg="add del mod">
          <ac:chgData name="Nguyen Huy" userId="03e08db4-59cf-4cb4-b2d1-70d2dd8489fe" providerId="ADAL" clId="{A129111F-BB5A-41C3-8A54-BCF51A54AB8A}" dt="2023-03-30T09:12:32.543" v="43" actId="478"/>
          <ac:picMkLst>
            <pc:docMk/>
            <pc:sldMk cId="866177050" sldId="262"/>
            <ac:picMk id="3" creationId="{8A6AD359-DE34-89A0-DDAF-8382155D37F3}"/>
          </ac:picMkLst>
        </pc:picChg>
        <pc:picChg chg="add del mod">
          <ac:chgData name="Nguyen Huy" userId="03e08db4-59cf-4cb4-b2d1-70d2dd8489fe" providerId="ADAL" clId="{A129111F-BB5A-41C3-8A54-BCF51A54AB8A}" dt="2023-03-30T09:12:29.920" v="40" actId="478"/>
          <ac:picMkLst>
            <pc:docMk/>
            <pc:sldMk cId="866177050" sldId="262"/>
            <ac:picMk id="4" creationId="{AED4D99D-E2C5-D461-7099-445395FDF9BB}"/>
          </ac:picMkLst>
        </pc:picChg>
        <pc:picChg chg="add del mod">
          <ac:chgData name="Nguyen Huy" userId="03e08db4-59cf-4cb4-b2d1-70d2dd8489fe" providerId="ADAL" clId="{A129111F-BB5A-41C3-8A54-BCF51A54AB8A}" dt="2023-03-30T09:12:31.483" v="41" actId="478"/>
          <ac:picMkLst>
            <pc:docMk/>
            <pc:sldMk cId="866177050" sldId="262"/>
            <ac:picMk id="5" creationId="{ECC14641-7AE9-C9B8-D766-D10C2136A888}"/>
          </ac:picMkLst>
        </pc:picChg>
        <pc:picChg chg="add mod">
          <ac:chgData name="Nguyen Huy" userId="03e08db4-59cf-4cb4-b2d1-70d2dd8489fe" providerId="ADAL" clId="{A129111F-BB5A-41C3-8A54-BCF51A54AB8A}" dt="2023-03-30T09:12:15.110" v="36"/>
          <ac:picMkLst>
            <pc:docMk/>
            <pc:sldMk cId="866177050" sldId="262"/>
            <ac:picMk id="6" creationId="{184EFD06-EAA3-B738-5AE6-7AA192DDB2DA}"/>
          </ac:picMkLst>
        </pc:picChg>
        <pc:picChg chg="add mod">
          <ac:chgData name="Nguyen Huy" userId="03e08db4-59cf-4cb4-b2d1-70d2dd8489fe" providerId="ADAL" clId="{A129111F-BB5A-41C3-8A54-BCF51A54AB8A}" dt="2023-03-30T09:12:15.110" v="36"/>
          <ac:picMkLst>
            <pc:docMk/>
            <pc:sldMk cId="866177050" sldId="262"/>
            <ac:picMk id="7" creationId="{1136C26F-B552-D830-C511-AC761C830630}"/>
          </ac:picMkLst>
        </pc:picChg>
        <pc:picChg chg="add del mod">
          <ac:chgData name="Nguyen Huy" userId="03e08db4-59cf-4cb4-b2d1-70d2dd8489fe" providerId="ADAL" clId="{A129111F-BB5A-41C3-8A54-BCF51A54AB8A}" dt="2023-03-30T09:12:17.255" v="37" actId="478"/>
          <ac:picMkLst>
            <pc:docMk/>
            <pc:sldMk cId="866177050" sldId="262"/>
            <ac:picMk id="8" creationId="{401C31DA-D238-F97F-FAB1-40E001A74B4B}"/>
          </ac:picMkLst>
        </pc:picChg>
        <pc:picChg chg="add del mod">
          <ac:chgData name="Nguyen Huy" userId="03e08db4-59cf-4cb4-b2d1-70d2dd8489fe" providerId="ADAL" clId="{A129111F-BB5A-41C3-8A54-BCF51A54AB8A}" dt="2023-03-30T09:12:31.957" v="42" actId="478"/>
          <ac:picMkLst>
            <pc:docMk/>
            <pc:sldMk cId="866177050" sldId="262"/>
            <ac:picMk id="9" creationId="{EE0158B7-4F5A-2FA5-1578-2D06B358F52F}"/>
          </ac:picMkLst>
        </pc:picChg>
        <pc:picChg chg="add mod">
          <ac:chgData name="Nguyen Huy" userId="03e08db4-59cf-4cb4-b2d1-70d2dd8489fe" providerId="ADAL" clId="{A129111F-BB5A-41C3-8A54-BCF51A54AB8A}" dt="2023-03-30T09:14:49.222" v="93" actId="1076"/>
          <ac:picMkLst>
            <pc:docMk/>
            <pc:sldMk cId="866177050" sldId="262"/>
            <ac:picMk id="13" creationId="{984C23CC-D91D-9478-0E51-76A907DF6969}"/>
          </ac:picMkLst>
        </pc:picChg>
        <pc:picChg chg="add mod">
          <ac:chgData name="Nguyen Huy" userId="03e08db4-59cf-4cb4-b2d1-70d2dd8489fe" providerId="ADAL" clId="{A129111F-BB5A-41C3-8A54-BCF51A54AB8A}" dt="2023-03-30T09:14:49.222" v="93" actId="1076"/>
          <ac:picMkLst>
            <pc:docMk/>
            <pc:sldMk cId="866177050" sldId="262"/>
            <ac:picMk id="14" creationId="{9904CA3B-093E-5F0D-896F-9CD318C78376}"/>
          </ac:picMkLst>
        </pc:picChg>
        <pc:picChg chg="add mod">
          <ac:chgData name="Nguyen Huy" userId="03e08db4-59cf-4cb4-b2d1-70d2dd8489fe" providerId="ADAL" clId="{A129111F-BB5A-41C3-8A54-BCF51A54AB8A}" dt="2023-03-30T09:14:49.222" v="93" actId="1076"/>
          <ac:picMkLst>
            <pc:docMk/>
            <pc:sldMk cId="866177050" sldId="262"/>
            <ac:picMk id="15" creationId="{9E96F2E6-B0A3-A703-0E13-DECF0C840133}"/>
          </ac:picMkLst>
        </pc:picChg>
        <pc:picChg chg="add mod">
          <ac:chgData name="Nguyen Huy" userId="03e08db4-59cf-4cb4-b2d1-70d2dd8489fe" providerId="ADAL" clId="{A129111F-BB5A-41C3-8A54-BCF51A54AB8A}" dt="2023-03-30T09:14:49.222" v="93" actId="1076"/>
          <ac:picMkLst>
            <pc:docMk/>
            <pc:sldMk cId="866177050" sldId="262"/>
            <ac:picMk id="16" creationId="{45D14627-3155-FC0B-44DD-583F1CBD53F1}"/>
          </ac:picMkLst>
        </pc:picChg>
        <pc:picChg chg="add mod">
          <ac:chgData name="Nguyen Huy" userId="03e08db4-59cf-4cb4-b2d1-70d2dd8489fe" providerId="ADAL" clId="{A129111F-BB5A-41C3-8A54-BCF51A54AB8A}" dt="2023-03-30T09:14:49.222" v="93" actId="1076"/>
          <ac:picMkLst>
            <pc:docMk/>
            <pc:sldMk cId="866177050" sldId="262"/>
            <ac:picMk id="17" creationId="{81A11066-6B5A-32E5-A4E8-0BDC5C7AA9D6}"/>
          </ac:picMkLst>
        </pc:picChg>
        <pc:picChg chg="add mod">
          <ac:chgData name="Nguyen Huy" userId="03e08db4-59cf-4cb4-b2d1-70d2dd8489fe" providerId="ADAL" clId="{A129111F-BB5A-41C3-8A54-BCF51A54AB8A}" dt="2023-03-30T09:14:49.222" v="93" actId="1076"/>
          <ac:picMkLst>
            <pc:docMk/>
            <pc:sldMk cId="866177050" sldId="262"/>
            <ac:picMk id="18" creationId="{FAFB526C-EE29-53E4-C44F-A2000E0636F7}"/>
          </ac:picMkLst>
        </pc:picChg>
      </pc:sldChg>
      <pc:sldChg chg="addSp modSp mod modAnim">
        <pc:chgData name="Nguyen Huy" userId="03e08db4-59cf-4cb4-b2d1-70d2dd8489fe" providerId="ADAL" clId="{A129111F-BB5A-41C3-8A54-BCF51A54AB8A}" dt="2023-03-30T09:28:02.528" v="297"/>
        <pc:sldMkLst>
          <pc:docMk/>
          <pc:sldMk cId="522577783" sldId="263"/>
        </pc:sldMkLst>
        <pc:spChg chg="add mod">
          <ac:chgData name="Nguyen Huy" userId="03e08db4-59cf-4cb4-b2d1-70d2dd8489fe" providerId="ADAL" clId="{A129111F-BB5A-41C3-8A54-BCF51A54AB8A}" dt="2023-03-30T09:18:58.040" v="133" actId="403"/>
          <ac:spMkLst>
            <pc:docMk/>
            <pc:sldMk cId="522577783" sldId="263"/>
            <ac:spMk id="2" creationId="{E279B24C-7ADC-0254-FCED-9FA16A4E8720}"/>
          </ac:spMkLst>
        </pc:spChg>
        <pc:spChg chg="add mod">
          <ac:chgData name="Nguyen Huy" userId="03e08db4-59cf-4cb4-b2d1-70d2dd8489fe" providerId="ADAL" clId="{A129111F-BB5A-41C3-8A54-BCF51A54AB8A}" dt="2023-03-30T09:19:14.935" v="136" actId="179"/>
          <ac:spMkLst>
            <pc:docMk/>
            <pc:sldMk cId="522577783" sldId="263"/>
            <ac:spMk id="3" creationId="{9157FC58-C383-E216-4096-9A31EB705426}"/>
          </ac:spMkLst>
        </pc:spChg>
        <pc:spChg chg="add mod">
          <ac:chgData name="Nguyen Huy" userId="03e08db4-59cf-4cb4-b2d1-70d2dd8489fe" providerId="ADAL" clId="{A129111F-BB5A-41C3-8A54-BCF51A54AB8A}" dt="2023-03-30T09:19:09.535" v="135" actId="179"/>
          <ac:spMkLst>
            <pc:docMk/>
            <pc:sldMk cId="522577783" sldId="263"/>
            <ac:spMk id="4" creationId="{D9B7D378-853B-76AA-2F13-6E3EE55D7645}"/>
          </ac:spMkLst>
        </pc:spChg>
      </pc:sldChg>
      <pc:sldChg chg="del">
        <pc:chgData name="Nguyen Huy" userId="03e08db4-59cf-4cb4-b2d1-70d2dd8489fe" providerId="ADAL" clId="{A129111F-BB5A-41C3-8A54-BCF51A54AB8A}" dt="2023-03-30T09:19:32.519" v="138" actId="47"/>
        <pc:sldMkLst>
          <pc:docMk/>
          <pc:sldMk cId="3430506704" sldId="264"/>
        </pc:sldMkLst>
      </pc:sldChg>
      <pc:sldChg chg="del">
        <pc:chgData name="Nguyen Huy" userId="03e08db4-59cf-4cb4-b2d1-70d2dd8489fe" providerId="ADAL" clId="{A129111F-BB5A-41C3-8A54-BCF51A54AB8A}" dt="2023-03-30T09:19:30.242" v="137" actId="47"/>
        <pc:sldMkLst>
          <pc:docMk/>
          <pc:sldMk cId="77109922" sldId="265"/>
        </pc:sldMkLst>
      </pc:sldChg>
      <pc:sldChg chg="addSp modSp mod modAnim">
        <pc:chgData name="Nguyen Huy" userId="03e08db4-59cf-4cb4-b2d1-70d2dd8489fe" providerId="ADAL" clId="{A129111F-BB5A-41C3-8A54-BCF51A54AB8A}" dt="2023-03-30T09:29:43.920" v="327"/>
        <pc:sldMkLst>
          <pc:docMk/>
          <pc:sldMk cId="1308164110" sldId="267"/>
        </pc:sldMkLst>
        <pc:picChg chg="add mod">
          <ac:chgData name="Nguyen Huy" userId="03e08db4-59cf-4cb4-b2d1-70d2dd8489fe" providerId="ADAL" clId="{A129111F-BB5A-41C3-8A54-BCF51A54AB8A}" dt="2023-03-30T08:50:54.120" v="26" actId="14100"/>
          <ac:picMkLst>
            <pc:docMk/>
            <pc:sldMk cId="1308164110" sldId="267"/>
            <ac:picMk id="3" creationId="{AE920647-388F-F000-6D13-36C7A390D842}"/>
          </ac:picMkLst>
        </pc:picChg>
      </pc:sldChg>
      <pc:sldChg chg="add del">
        <pc:chgData name="Nguyen Huy" userId="03e08db4-59cf-4cb4-b2d1-70d2dd8489fe" providerId="ADAL" clId="{A129111F-BB5A-41C3-8A54-BCF51A54AB8A}" dt="2023-03-30T08:49:08.234" v="21" actId="47"/>
        <pc:sldMkLst>
          <pc:docMk/>
          <pc:sldMk cId="3302098768" sldId="268"/>
        </pc:sldMkLst>
      </pc:sldChg>
      <pc:sldChg chg="delSp modSp add del mod delAnim">
        <pc:chgData name="Nguyen Huy" userId="03e08db4-59cf-4cb4-b2d1-70d2dd8489fe" providerId="ADAL" clId="{A129111F-BB5A-41C3-8A54-BCF51A54AB8A}" dt="2023-03-30T09:17:07.097" v="124" actId="47"/>
        <pc:sldMkLst>
          <pc:docMk/>
          <pc:sldMk cId="2668877002" sldId="269"/>
        </pc:sldMkLst>
        <pc:spChg chg="del mod">
          <ac:chgData name="Nguyen Huy" userId="03e08db4-59cf-4cb4-b2d1-70d2dd8489fe" providerId="ADAL" clId="{A129111F-BB5A-41C3-8A54-BCF51A54AB8A}" dt="2023-03-30T09:12:13.733" v="35" actId="21"/>
          <ac:spMkLst>
            <pc:docMk/>
            <pc:sldMk cId="2668877002" sldId="269"/>
            <ac:spMk id="3" creationId="{00000000-0000-0000-0000-000000000000}"/>
          </ac:spMkLst>
        </pc:spChg>
        <pc:spChg chg="del mod">
          <ac:chgData name="Nguyen Huy" userId="03e08db4-59cf-4cb4-b2d1-70d2dd8489fe" providerId="ADAL" clId="{A129111F-BB5A-41C3-8A54-BCF51A54AB8A}" dt="2023-03-30T09:12:13.733" v="35" actId="21"/>
          <ac:spMkLst>
            <pc:docMk/>
            <pc:sldMk cId="2668877002" sldId="269"/>
            <ac:spMk id="6" creationId="{9FB5F81D-191E-7883-9C12-21A5DF5C17A3}"/>
          </ac:spMkLst>
        </pc:spChg>
        <pc:spChg chg="del">
          <ac:chgData name="Nguyen Huy" userId="03e08db4-59cf-4cb4-b2d1-70d2dd8489fe" providerId="ADAL" clId="{A129111F-BB5A-41C3-8A54-BCF51A54AB8A}" dt="2023-03-30T09:12:13.733" v="35" actId="21"/>
          <ac:spMkLst>
            <pc:docMk/>
            <pc:sldMk cId="2668877002" sldId="269"/>
            <ac:spMk id="17" creationId="{7E945D6D-3A9B-026A-7E0A-A40586AF2021}"/>
          </ac:spMkLst>
        </pc:spChg>
        <pc:spChg chg="del mod">
          <ac:chgData name="Nguyen Huy" userId="03e08db4-59cf-4cb4-b2d1-70d2dd8489fe" providerId="ADAL" clId="{A129111F-BB5A-41C3-8A54-BCF51A54AB8A}" dt="2023-03-30T09:12:13.733" v="35" actId="21"/>
          <ac:spMkLst>
            <pc:docMk/>
            <pc:sldMk cId="2668877002" sldId="269"/>
            <ac:spMk id="22" creationId="{9424ECCB-12FC-300F-6BD3-DD820D6FA787}"/>
          </ac:spMkLst>
        </pc:sp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4" creationId="{00000000-0000-0000-0000-000000000000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5" creationId="{00000000-0000-0000-0000-000000000000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8" creationId="{DF5C5B56-9F59-2EA8-9223-C52A3286C8EE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10" creationId="{5C3CF308-3E06-C6DA-DED5-9CFFFD8BA94E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12" creationId="{48199F1B-2796-7192-20DD-F41EBD91B7F7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13" creationId="{00000000-0000-0000-0000-000000000000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14" creationId="{00000000-0000-0000-0000-000000000000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15" creationId="{00000000-0000-0000-0000-000000000000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18" creationId="{00000000-0000-0000-0000-000000000000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20" creationId="{00000000-0000-0000-0000-000000000000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23" creationId="{17D6A970-E47D-6C9F-C32F-97124E15EFE3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26" creationId="{2555C72F-2CAD-107E-279F-D4B290303DDA}"/>
          </ac:picMkLst>
        </pc:picChg>
        <pc:picChg chg="del">
          <ac:chgData name="Nguyen Huy" userId="03e08db4-59cf-4cb4-b2d1-70d2dd8489fe" providerId="ADAL" clId="{A129111F-BB5A-41C3-8A54-BCF51A54AB8A}" dt="2023-03-30T09:12:13.733" v="35" actId="21"/>
          <ac:picMkLst>
            <pc:docMk/>
            <pc:sldMk cId="2668877002" sldId="269"/>
            <ac:picMk id="28" creationId="{1FD7CD5D-EE1D-3290-096B-C87C94A3FAAD}"/>
          </ac:picMkLst>
        </pc:picChg>
      </pc:sldChg>
      <pc:sldChg chg="add del">
        <pc:chgData name="Nguyen Huy" userId="03e08db4-59cf-4cb4-b2d1-70d2dd8489fe" providerId="ADAL" clId="{A129111F-BB5A-41C3-8A54-BCF51A54AB8A}" dt="2023-03-30T09:17:07.097" v="124" actId="47"/>
        <pc:sldMkLst>
          <pc:docMk/>
          <pc:sldMk cId="2721442966" sldId="270"/>
        </pc:sldMkLst>
      </pc:sldChg>
      <pc:sldChg chg="add del">
        <pc:chgData name="Nguyen Huy" userId="03e08db4-59cf-4cb4-b2d1-70d2dd8489fe" providerId="ADAL" clId="{A129111F-BB5A-41C3-8A54-BCF51A54AB8A}" dt="2023-03-30T09:17:07.097" v="124" actId="47"/>
        <pc:sldMkLst>
          <pc:docMk/>
          <pc:sldMk cId="3234031101" sldId="271"/>
        </pc:sldMkLst>
      </pc:sldChg>
      <pc:sldChg chg="add del">
        <pc:chgData name="Nguyen Huy" userId="03e08db4-59cf-4cb4-b2d1-70d2dd8489fe" providerId="ADAL" clId="{A129111F-BB5A-41C3-8A54-BCF51A54AB8A}" dt="2023-03-30T09:17:07.097" v="124" actId="47"/>
        <pc:sldMkLst>
          <pc:docMk/>
          <pc:sldMk cId="854730965" sldId="272"/>
        </pc:sldMkLst>
      </pc:sldChg>
      <pc:sldChg chg="add del">
        <pc:chgData name="Nguyen Huy" userId="03e08db4-59cf-4cb4-b2d1-70d2dd8489fe" providerId="ADAL" clId="{A129111F-BB5A-41C3-8A54-BCF51A54AB8A}" dt="2023-03-30T09:17:07.097" v="124" actId="47"/>
        <pc:sldMkLst>
          <pc:docMk/>
          <pc:sldMk cId="2890223683" sldId="273"/>
        </pc:sldMkLst>
      </pc:sldChg>
      <pc:sldChg chg="modSp add mod setBg modAnim">
        <pc:chgData name="Nguyen Huy" userId="03e08db4-59cf-4cb4-b2d1-70d2dd8489fe" providerId="ADAL" clId="{A129111F-BB5A-41C3-8A54-BCF51A54AB8A}" dt="2023-04-04T03:47:18.183" v="395"/>
        <pc:sldMkLst>
          <pc:docMk/>
          <pc:sldMk cId="10905153" sldId="274"/>
        </pc:sldMkLst>
        <pc:spChg chg="mod">
          <ac:chgData name="Nguyen Huy" userId="03e08db4-59cf-4cb4-b2d1-70d2dd8489fe" providerId="ADAL" clId="{A129111F-BB5A-41C3-8A54-BCF51A54AB8A}" dt="2023-03-30T09:22:17.149" v="162" actId="14100"/>
          <ac:spMkLst>
            <pc:docMk/>
            <pc:sldMk cId="10905153" sldId="274"/>
            <ac:spMk id="16" creationId="{00000000-0000-0000-0000-000000000000}"/>
          </ac:spMkLst>
        </pc:spChg>
        <pc:spChg chg="mod">
          <ac:chgData name="Nguyen Huy" userId="03e08db4-59cf-4cb4-b2d1-70d2dd8489fe" providerId="ADAL" clId="{A129111F-BB5A-41C3-8A54-BCF51A54AB8A}" dt="2023-03-30T09:22:17.149" v="162" actId="14100"/>
          <ac:spMkLst>
            <pc:docMk/>
            <pc:sldMk cId="10905153" sldId="274"/>
            <ac:spMk id="17" creationId="{00000000-0000-0000-0000-000000000000}"/>
          </ac:spMkLst>
        </pc:spChg>
        <pc:spChg chg="mod">
          <ac:chgData name="Nguyen Huy" userId="03e08db4-59cf-4cb4-b2d1-70d2dd8489fe" providerId="ADAL" clId="{A129111F-BB5A-41C3-8A54-BCF51A54AB8A}" dt="2023-03-30T09:22:17.149" v="162" actId="14100"/>
          <ac:spMkLst>
            <pc:docMk/>
            <pc:sldMk cId="10905153" sldId="274"/>
            <ac:spMk id="18" creationId="{00000000-0000-0000-0000-000000000000}"/>
          </ac:spMkLst>
        </pc:spChg>
        <pc:spChg chg="mod">
          <ac:chgData name="Nguyen Huy" userId="03e08db4-59cf-4cb4-b2d1-70d2dd8489fe" providerId="ADAL" clId="{A129111F-BB5A-41C3-8A54-BCF51A54AB8A}" dt="2023-03-30T09:22:17.149" v="162" actId="14100"/>
          <ac:spMkLst>
            <pc:docMk/>
            <pc:sldMk cId="10905153" sldId="274"/>
            <ac:spMk id="19" creationId="{00000000-0000-0000-0000-000000000000}"/>
          </ac:spMkLst>
        </pc:spChg>
        <pc:spChg chg="mod">
          <ac:chgData name="Nguyen Huy" userId="03e08db4-59cf-4cb4-b2d1-70d2dd8489fe" providerId="ADAL" clId="{A129111F-BB5A-41C3-8A54-BCF51A54AB8A}" dt="2023-03-30T09:21:42.696" v="155" actId="403"/>
          <ac:spMkLst>
            <pc:docMk/>
            <pc:sldMk cId="10905153" sldId="274"/>
            <ac:spMk id="25" creationId="{00000000-0000-0000-0000-000000000000}"/>
          </ac:spMkLst>
        </pc:spChg>
      </pc:sldChg>
      <pc:sldChg chg="add del">
        <pc:chgData name="Nguyen Huy" userId="03e08db4-59cf-4cb4-b2d1-70d2dd8489fe" providerId="ADAL" clId="{A129111F-BB5A-41C3-8A54-BCF51A54AB8A}" dt="2023-03-30T09:17:07.097" v="124" actId="47"/>
        <pc:sldMkLst>
          <pc:docMk/>
          <pc:sldMk cId="547234122" sldId="274"/>
        </pc:sldMkLst>
      </pc:sldChg>
      <pc:sldChg chg="addSp modSp mod modAnim">
        <pc:chgData name="Nguyen Huy" userId="03e08db4-59cf-4cb4-b2d1-70d2dd8489fe" providerId="ADAL" clId="{A129111F-BB5A-41C3-8A54-BCF51A54AB8A}" dt="2023-03-30T09:30:24.410" v="336"/>
        <pc:sldMkLst>
          <pc:docMk/>
          <pc:sldMk cId="1309629433" sldId="364"/>
        </pc:sldMkLst>
        <pc:spChg chg="add mod">
          <ac:chgData name="Nguyen Huy" userId="03e08db4-59cf-4cb4-b2d1-70d2dd8489fe" providerId="ADAL" clId="{A129111F-BB5A-41C3-8A54-BCF51A54AB8A}" dt="2023-03-30T08:48:53.712" v="19" actId="14100"/>
          <ac:spMkLst>
            <pc:docMk/>
            <pc:sldMk cId="1309629433" sldId="364"/>
            <ac:spMk id="3" creationId="{299C7CFF-39AB-31C0-0D36-B759C8FEEBC9}"/>
          </ac:spMkLst>
        </pc:spChg>
        <pc:spChg chg="add mod">
          <ac:chgData name="Nguyen Huy" userId="03e08db4-59cf-4cb4-b2d1-70d2dd8489fe" providerId="ADAL" clId="{A129111F-BB5A-41C3-8A54-BCF51A54AB8A}" dt="2023-03-30T08:48:41.091" v="14" actId="403"/>
          <ac:spMkLst>
            <pc:docMk/>
            <pc:sldMk cId="1309629433" sldId="364"/>
            <ac:spMk id="4" creationId="{5711AFD2-50FA-F8DD-FCFD-C30DE5E2B18F}"/>
          </ac:spMkLst>
        </pc:spChg>
        <pc:spChg chg="add mod">
          <ac:chgData name="Nguyen Huy" userId="03e08db4-59cf-4cb4-b2d1-70d2dd8489fe" providerId="ADAL" clId="{A129111F-BB5A-41C3-8A54-BCF51A54AB8A}" dt="2023-03-30T08:48:55.848" v="20" actId="1076"/>
          <ac:spMkLst>
            <pc:docMk/>
            <pc:sldMk cId="1309629433" sldId="364"/>
            <ac:spMk id="5" creationId="{174FB9D5-277C-8A96-4BFB-336B71761CE8}"/>
          </ac:spMkLst>
        </pc:spChg>
        <pc:spChg chg="add mod">
          <ac:chgData name="Nguyen Huy" userId="03e08db4-59cf-4cb4-b2d1-70d2dd8489fe" providerId="ADAL" clId="{A129111F-BB5A-41C3-8A54-BCF51A54AB8A}" dt="2023-03-30T08:48:38.074" v="12" actId="255"/>
          <ac:spMkLst>
            <pc:docMk/>
            <pc:sldMk cId="1309629433" sldId="364"/>
            <ac:spMk id="7" creationId="{70DDEDD4-F7AF-62BA-0B8A-FE5407F4661B}"/>
          </ac:spMkLst>
        </pc:spChg>
        <pc:picChg chg="add mod">
          <ac:chgData name="Nguyen Huy" userId="03e08db4-59cf-4cb4-b2d1-70d2dd8489fe" providerId="ADAL" clId="{A129111F-BB5A-41C3-8A54-BCF51A54AB8A}" dt="2023-03-30T08:48:23.056" v="9" actId="1076"/>
          <ac:picMkLst>
            <pc:docMk/>
            <pc:sldMk cId="1309629433" sldId="364"/>
            <ac:picMk id="6" creationId="{C6B92E80-6128-1EE3-B840-40A2DC585289}"/>
          </ac:picMkLst>
        </pc:picChg>
      </pc:sldChg>
      <pc:sldChg chg="addSp modSp mod modAnim">
        <pc:chgData name="Nguyen Huy" userId="03e08db4-59cf-4cb4-b2d1-70d2dd8489fe" providerId="ADAL" clId="{A129111F-BB5A-41C3-8A54-BCF51A54AB8A}" dt="2023-03-30T09:27:44.024" v="291"/>
        <pc:sldMkLst>
          <pc:docMk/>
          <pc:sldMk cId="636817851" sldId="365"/>
        </pc:sldMkLst>
        <pc:spChg chg="mod">
          <ac:chgData name="Nguyen Huy" userId="03e08db4-59cf-4cb4-b2d1-70d2dd8489fe" providerId="ADAL" clId="{A129111F-BB5A-41C3-8A54-BCF51A54AB8A}" dt="2023-03-30T09:26:50.562" v="267"/>
          <ac:spMkLst>
            <pc:docMk/>
            <pc:sldMk cId="636817851" sldId="365"/>
            <ac:spMk id="4" creationId="{081F1EE3-AC16-A13F-768B-920581DD4853}"/>
          </ac:spMkLst>
        </pc:spChg>
        <pc:spChg chg="add mod">
          <ac:chgData name="Nguyen Huy" userId="03e08db4-59cf-4cb4-b2d1-70d2dd8489fe" providerId="ADAL" clId="{A129111F-BB5A-41C3-8A54-BCF51A54AB8A}" dt="2023-03-30T09:26:57.527" v="271" actId="403"/>
          <ac:spMkLst>
            <pc:docMk/>
            <pc:sldMk cId="636817851" sldId="365"/>
            <ac:spMk id="7" creationId="{08A2696B-D4A8-32E5-7A1E-C905D27768F0}"/>
          </ac:spMkLst>
        </pc:spChg>
        <pc:spChg chg="add mod">
          <ac:chgData name="Nguyen Huy" userId="03e08db4-59cf-4cb4-b2d1-70d2dd8489fe" providerId="ADAL" clId="{A129111F-BB5A-41C3-8A54-BCF51A54AB8A}" dt="2023-03-30T09:27:03.259" v="273" actId="1076"/>
          <ac:spMkLst>
            <pc:docMk/>
            <pc:sldMk cId="636817851" sldId="365"/>
            <ac:spMk id="8" creationId="{BB93BE36-0E0A-A4CB-377D-368C31420562}"/>
          </ac:spMkLst>
        </pc:spChg>
        <pc:grpChg chg="add mod">
          <ac:chgData name="Nguyen Huy" userId="03e08db4-59cf-4cb4-b2d1-70d2dd8489fe" providerId="ADAL" clId="{A129111F-BB5A-41C3-8A54-BCF51A54AB8A}" dt="2023-03-30T09:27:08.428" v="278" actId="1076"/>
          <ac:grpSpMkLst>
            <pc:docMk/>
            <pc:sldMk cId="636817851" sldId="365"/>
            <ac:grpSpMk id="3" creationId="{206F85E3-83B9-DF24-8BC8-969671B3FB79}"/>
          </ac:grpSpMkLst>
        </pc:grpChg>
        <pc:picChg chg="add mod">
          <ac:chgData name="Nguyen Huy" userId="03e08db4-59cf-4cb4-b2d1-70d2dd8489fe" providerId="ADAL" clId="{A129111F-BB5A-41C3-8A54-BCF51A54AB8A}" dt="2023-03-30T09:27:24.420" v="284" actId="1076"/>
          <ac:picMkLst>
            <pc:docMk/>
            <pc:sldMk cId="636817851" sldId="365"/>
            <ac:picMk id="5" creationId="{1E2AC797-7809-39D7-9C72-A5559A4B49F2}"/>
          </ac:picMkLst>
        </pc:picChg>
        <pc:picChg chg="add mod">
          <ac:chgData name="Nguyen Huy" userId="03e08db4-59cf-4cb4-b2d1-70d2dd8489fe" providerId="ADAL" clId="{A129111F-BB5A-41C3-8A54-BCF51A54AB8A}" dt="2023-03-30T09:27:25.932" v="285" actId="1076"/>
          <ac:picMkLst>
            <pc:docMk/>
            <pc:sldMk cId="636817851" sldId="365"/>
            <ac:picMk id="6" creationId="{6F705374-FA3C-A58D-B30F-D3BA09A230F6}"/>
          </ac:picMkLst>
        </pc:picChg>
        <pc:picChg chg="mod ord">
          <ac:chgData name="Nguyen Huy" userId="03e08db4-59cf-4cb4-b2d1-70d2dd8489fe" providerId="ADAL" clId="{A129111F-BB5A-41C3-8A54-BCF51A54AB8A}" dt="2023-03-30T09:27:27.932" v="286" actId="1076"/>
          <ac:picMkLst>
            <pc:docMk/>
            <pc:sldMk cId="636817851" sldId="365"/>
            <ac:picMk id="15" creationId="{A9F7334A-D05B-4A20-A154-A384B206B623}"/>
          </ac:picMkLst>
        </pc:picChg>
      </pc:sldChg>
      <pc:sldChg chg="addSp modSp add del mod modAnim">
        <pc:chgData name="Nguyen Huy" userId="03e08db4-59cf-4cb4-b2d1-70d2dd8489fe" providerId="ADAL" clId="{A129111F-BB5A-41C3-8A54-BCF51A54AB8A}" dt="2023-03-30T09:29:24.640" v="324"/>
        <pc:sldMkLst>
          <pc:docMk/>
          <pc:sldMk cId="871215102" sldId="366"/>
        </pc:sldMkLst>
        <pc:spChg chg="add mod">
          <ac:chgData name="Nguyen Huy" userId="03e08db4-59cf-4cb4-b2d1-70d2dd8489fe" providerId="ADAL" clId="{A129111F-BB5A-41C3-8A54-BCF51A54AB8A}" dt="2023-03-30T09:13:05.737" v="65" actId="403"/>
          <ac:spMkLst>
            <pc:docMk/>
            <pc:sldMk cId="871215102" sldId="366"/>
            <ac:spMk id="2" creationId="{3FB5119E-AA5B-6CB1-C836-5CD1FCCCC01E}"/>
          </ac:spMkLst>
        </pc:spChg>
        <pc:spChg chg="add mod">
          <ac:chgData name="Nguyen Huy" userId="03e08db4-59cf-4cb4-b2d1-70d2dd8489fe" providerId="ADAL" clId="{A129111F-BB5A-41C3-8A54-BCF51A54AB8A}" dt="2023-03-30T09:13:02.931" v="64" actId="255"/>
          <ac:spMkLst>
            <pc:docMk/>
            <pc:sldMk cId="871215102" sldId="366"/>
            <ac:spMk id="3" creationId="{970E7B2D-BDD7-2B98-441C-E08AFD0042F0}"/>
          </ac:spMkLst>
        </pc:spChg>
        <pc:spChg chg="add mod">
          <ac:chgData name="Nguyen Huy" userId="03e08db4-59cf-4cb4-b2d1-70d2dd8489fe" providerId="ADAL" clId="{A129111F-BB5A-41C3-8A54-BCF51A54AB8A}" dt="2023-03-30T09:29:12.718" v="320" actId="1076"/>
          <ac:spMkLst>
            <pc:docMk/>
            <pc:sldMk cId="871215102" sldId="366"/>
            <ac:spMk id="4" creationId="{4D59483D-5375-C030-FB75-8B87AE3CCF96}"/>
          </ac:spMkLst>
        </pc:spChg>
      </pc:sldChg>
      <pc:sldChg chg="delSp modSp add del mod delAnim">
        <pc:chgData name="Nguyen Huy" userId="03e08db4-59cf-4cb4-b2d1-70d2dd8489fe" providerId="ADAL" clId="{A129111F-BB5A-41C3-8A54-BCF51A54AB8A}" dt="2023-03-30T08:49:08.234" v="21" actId="47"/>
        <pc:sldMkLst>
          <pc:docMk/>
          <pc:sldMk cId="1549597705" sldId="367"/>
        </pc:sldMkLst>
        <pc:spChg chg="del">
          <ac:chgData name="Nguyen Huy" userId="03e08db4-59cf-4cb4-b2d1-70d2dd8489fe" providerId="ADAL" clId="{A129111F-BB5A-41C3-8A54-BCF51A54AB8A}" dt="2023-03-30T08:48:12.123" v="4" actId="478"/>
          <ac:spMkLst>
            <pc:docMk/>
            <pc:sldMk cId="1549597705" sldId="367"/>
            <ac:spMk id="3" creationId="{299C7CFF-39AB-31C0-0D36-B759C8FEEBC9}"/>
          </ac:spMkLst>
        </pc:spChg>
        <pc:spChg chg="del">
          <ac:chgData name="Nguyen Huy" userId="03e08db4-59cf-4cb4-b2d1-70d2dd8489fe" providerId="ADAL" clId="{A129111F-BB5A-41C3-8A54-BCF51A54AB8A}" dt="2023-03-30T08:48:12.123" v="4" actId="478"/>
          <ac:spMkLst>
            <pc:docMk/>
            <pc:sldMk cId="1549597705" sldId="367"/>
            <ac:spMk id="4" creationId="{5711AFD2-50FA-F8DD-FCFD-C30DE5E2B18F}"/>
          </ac:spMkLst>
        </pc:spChg>
        <pc:spChg chg="del mod">
          <ac:chgData name="Nguyen Huy" userId="03e08db4-59cf-4cb4-b2d1-70d2dd8489fe" providerId="ADAL" clId="{A129111F-BB5A-41C3-8A54-BCF51A54AB8A}" dt="2023-03-30T08:48:12.123" v="4" actId="478"/>
          <ac:spMkLst>
            <pc:docMk/>
            <pc:sldMk cId="1549597705" sldId="367"/>
            <ac:spMk id="5" creationId="{174FB9D5-277C-8A96-4BFB-336B71761CE8}"/>
          </ac:spMkLst>
        </pc:spChg>
        <pc:spChg chg="del">
          <ac:chgData name="Nguyen Huy" userId="03e08db4-59cf-4cb4-b2d1-70d2dd8489fe" providerId="ADAL" clId="{A129111F-BB5A-41C3-8A54-BCF51A54AB8A}" dt="2023-03-30T08:48:12.123" v="4" actId="478"/>
          <ac:spMkLst>
            <pc:docMk/>
            <pc:sldMk cId="1549597705" sldId="367"/>
            <ac:spMk id="7" creationId="{70DDEDD4-F7AF-62BA-0B8A-FE5407F4661B}"/>
          </ac:spMkLst>
        </pc:spChg>
        <pc:picChg chg="del mod">
          <ac:chgData name="Nguyen Huy" userId="03e08db4-59cf-4cb4-b2d1-70d2dd8489fe" providerId="ADAL" clId="{A129111F-BB5A-41C3-8A54-BCF51A54AB8A}" dt="2023-03-30T08:48:12.123" v="4" actId="478"/>
          <ac:picMkLst>
            <pc:docMk/>
            <pc:sldMk cId="1549597705" sldId="367"/>
            <ac:picMk id="6" creationId="{C6B92E80-6128-1EE3-B840-40A2DC585289}"/>
          </ac:picMkLst>
        </pc:picChg>
      </pc:sldChg>
      <pc:sldChg chg="addSp modSp add mod modAnim">
        <pc:chgData name="Nguyen Huy" userId="03e08db4-59cf-4cb4-b2d1-70d2dd8489fe" providerId="ADAL" clId="{A129111F-BB5A-41C3-8A54-BCF51A54AB8A}" dt="2023-03-30T09:29:05.072" v="316"/>
        <pc:sldMkLst>
          <pc:docMk/>
          <pc:sldMk cId="2368244534" sldId="367"/>
        </pc:sldMkLst>
        <pc:spChg chg="add mod">
          <ac:chgData name="Nguyen Huy" userId="03e08db4-59cf-4cb4-b2d1-70d2dd8489fe" providerId="ADAL" clId="{A129111F-BB5A-41C3-8A54-BCF51A54AB8A}" dt="2023-03-30T09:13:25.478" v="71" actId="14100"/>
          <ac:spMkLst>
            <pc:docMk/>
            <pc:sldMk cId="2368244534" sldId="367"/>
            <ac:spMk id="2" creationId="{4A7789B8-C6A9-AFC2-1C03-05897DBC7FA6}"/>
          </ac:spMkLst>
        </pc:spChg>
        <pc:spChg chg="add mod">
          <ac:chgData name="Nguyen Huy" userId="03e08db4-59cf-4cb4-b2d1-70d2dd8489fe" providerId="ADAL" clId="{A129111F-BB5A-41C3-8A54-BCF51A54AB8A}" dt="2023-03-30T09:13:22.008" v="70" actId="255"/>
          <ac:spMkLst>
            <pc:docMk/>
            <pc:sldMk cId="2368244534" sldId="367"/>
            <ac:spMk id="4" creationId="{244EF9BD-3C09-0E5F-E6C8-3A49898A2709}"/>
          </ac:spMkLst>
        </pc:spChg>
        <pc:picChg chg="add mod">
          <ac:chgData name="Nguyen Huy" userId="03e08db4-59cf-4cb4-b2d1-70d2dd8489fe" providerId="ADAL" clId="{A129111F-BB5A-41C3-8A54-BCF51A54AB8A}" dt="2023-03-30T09:13:17.351" v="68" actId="1076"/>
          <ac:picMkLst>
            <pc:docMk/>
            <pc:sldMk cId="2368244534" sldId="367"/>
            <ac:picMk id="3" creationId="{6F957D84-7439-05E0-33C1-BFF6DDB1AF23}"/>
          </ac:picMkLst>
        </pc:picChg>
      </pc:sldChg>
      <pc:sldChg chg="addSp delSp modSp add mod">
        <pc:chgData name="Nguyen Huy" userId="03e08db4-59cf-4cb4-b2d1-70d2dd8489fe" providerId="ADAL" clId="{A129111F-BB5A-41C3-8A54-BCF51A54AB8A}" dt="2023-03-30T09:16:52.788" v="122" actId="1076"/>
        <pc:sldMkLst>
          <pc:docMk/>
          <pc:sldMk cId="299621279" sldId="368"/>
        </pc:sldMkLst>
        <pc:spChg chg="del">
          <ac:chgData name="Nguyen Huy" userId="03e08db4-59cf-4cb4-b2d1-70d2dd8489fe" providerId="ADAL" clId="{A129111F-BB5A-41C3-8A54-BCF51A54AB8A}" dt="2023-03-30T09:13:35.262" v="73" actId="478"/>
          <ac:spMkLst>
            <pc:docMk/>
            <pc:sldMk cId="299621279" sldId="368"/>
            <ac:spMk id="2" creationId="{4A7789B8-C6A9-AFC2-1C03-05897DBC7FA6}"/>
          </ac:spMkLst>
        </pc:spChg>
        <pc:spChg chg="del">
          <ac:chgData name="Nguyen Huy" userId="03e08db4-59cf-4cb4-b2d1-70d2dd8489fe" providerId="ADAL" clId="{A129111F-BB5A-41C3-8A54-BCF51A54AB8A}" dt="2023-03-30T09:13:35.262" v="73" actId="478"/>
          <ac:spMkLst>
            <pc:docMk/>
            <pc:sldMk cId="299621279" sldId="368"/>
            <ac:spMk id="4" creationId="{244EF9BD-3C09-0E5F-E6C8-3A49898A2709}"/>
          </ac:spMkLst>
        </pc:spChg>
        <pc:spChg chg="add mod">
          <ac:chgData name="Nguyen Huy" userId="03e08db4-59cf-4cb4-b2d1-70d2dd8489fe" providerId="ADAL" clId="{A129111F-BB5A-41C3-8A54-BCF51A54AB8A}" dt="2023-03-30T09:16:50.737" v="121" actId="14100"/>
          <ac:spMkLst>
            <pc:docMk/>
            <pc:sldMk cId="299621279" sldId="368"/>
            <ac:spMk id="5" creationId="{3DC2366E-0BDD-9664-4D86-9714868C08EB}"/>
          </ac:spMkLst>
        </pc:spChg>
        <pc:picChg chg="del">
          <ac:chgData name="Nguyen Huy" userId="03e08db4-59cf-4cb4-b2d1-70d2dd8489fe" providerId="ADAL" clId="{A129111F-BB5A-41C3-8A54-BCF51A54AB8A}" dt="2023-03-30T09:13:35.262" v="73" actId="478"/>
          <ac:picMkLst>
            <pc:docMk/>
            <pc:sldMk cId="299621279" sldId="368"/>
            <ac:picMk id="3" creationId="{6F957D84-7439-05E0-33C1-BFF6DDB1AF23}"/>
          </ac:picMkLst>
        </pc:picChg>
        <pc:picChg chg="add mod">
          <ac:chgData name="Nguyen Huy" userId="03e08db4-59cf-4cb4-b2d1-70d2dd8489fe" providerId="ADAL" clId="{A129111F-BB5A-41C3-8A54-BCF51A54AB8A}" dt="2023-03-30T09:16:52.788" v="122" actId="1076"/>
          <ac:picMkLst>
            <pc:docMk/>
            <pc:sldMk cId="299621279" sldId="368"/>
            <ac:picMk id="6" creationId="{0170C39C-4B91-4670-D8EE-C99458C2897B}"/>
          </ac:picMkLst>
        </pc:picChg>
        <pc:picChg chg="add mod">
          <ac:chgData name="Nguyen Huy" userId="03e08db4-59cf-4cb4-b2d1-70d2dd8489fe" providerId="ADAL" clId="{A129111F-BB5A-41C3-8A54-BCF51A54AB8A}" dt="2023-03-30T09:13:46.190" v="79" actId="1076"/>
          <ac:picMkLst>
            <pc:docMk/>
            <pc:sldMk cId="299621279" sldId="368"/>
            <ac:picMk id="7" creationId="{19CA4792-BD25-A99D-54E1-89D27173D023}"/>
          </ac:picMkLst>
        </pc:picChg>
        <pc:picChg chg="add mod">
          <ac:chgData name="Nguyen Huy" userId="03e08db4-59cf-4cb4-b2d1-70d2dd8489fe" providerId="ADAL" clId="{A129111F-BB5A-41C3-8A54-BCF51A54AB8A}" dt="2023-03-30T09:13:53.493" v="84" actId="14100"/>
          <ac:picMkLst>
            <pc:docMk/>
            <pc:sldMk cId="299621279" sldId="368"/>
            <ac:picMk id="8" creationId="{7D8F3A58-2C2E-A628-B8B0-107703A383D5}"/>
          </ac:picMkLst>
        </pc:picChg>
      </pc:sldChg>
      <pc:sldChg chg="addSp modSp add mod modAnim">
        <pc:chgData name="Nguyen Huy" userId="03e08db4-59cf-4cb4-b2d1-70d2dd8489fe" providerId="ADAL" clId="{A129111F-BB5A-41C3-8A54-BCF51A54AB8A}" dt="2023-03-30T09:28:49.095" v="311"/>
        <pc:sldMkLst>
          <pc:docMk/>
          <pc:sldMk cId="3459251002" sldId="369"/>
        </pc:sldMkLst>
        <pc:spChg chg="add mod">
          <ac:chgData name="Nguyen Huy" userId="03e08db4-59cf-4cb4-b2d1-70d2dd8489fe" providerId="ADAL" clId="{A129111F-BB5A-41C3-8A54-BCF51A54AB8A}" dt="2023-03-30T09:16:44.897" v="120" actId="14100"/>
          <ac:spMkLst>
            <pc:docMk/>
            <pc:sldMk cId="3459251002" sldId="369"/>
            <ac:spMk id="3" creationId="{D4C6CF87-82C6-7CF9-EF7F-2AB652283EAC}"/>
          </ac:spMkLst>
        </pc:spChg>
        <pc:spChg chg="add mod">
          <ac:chgData name="Nguyen Huy" userId="03e08db4-59cf-4cb4-b2d1-70d2dd8489fe" providerId="ADAL" clId="{A129111F-BB5A-41C3-8A54-BCF51A54AB8A}" dt="2023-03-30T09:14:41.517" v="91" actId="207"/>
          <ac:spMkLst>
            <pc:docMk/>
            <pc:sldMk cId="3459251002" sldId="369"/>
            <ac:spMk id="4" creationId="{9B9300C5-36B8-1B8A-41EC-C1D275B66825}"/>
          </ac:spMkLst>
        </pc:spChg>
        <pc:spChg chg="add mod">
          <ac:chgData name="Nguyen Huy" userId="03e08db4-59cf-4cb4-b2d1-70d2dd8489fe" providerId="ADAL" clId="{A129111F-BB5A-41C3-8A54-BCF51A54AB8A}" dt="2023-03-30T09:15:16.613" v="102" actId="14100"/>
          <ac:spMkLst>
            <pc:docMk/>
            <pc:sldMk cId="3459251002" sldId="369"/>
            <ac:spMk id="5" creationId="{E1835C7F-180E-2075-7EE0-831886EA67F8}"/>
          </ac:spMkLst>
        </pc:spChg>
        <pc:picChg chg="add mod">
          <ac:chgData name="Nguyen Huy" userId="03e08db4-59cf-4cb4-b2d1-70d2dd8489fe" providerId="ADAL" clId="{A129111F-BB5A-41C3-8A54-BCF51A54AB8A}" dt="2023-03-30T09:16:40.894" v="118" actId="1076"/>
          <ac:picMkLst>
            <pc:docMk/>
            <pc:sldMk cId="3459251002" sldId="369"/>
            <ac:picMk id="2" creationId="{A278E50E-3D4F-97BF-FCBE-15EADE6B0A59}"/>
          </ac:picMkLst>
        </pc:picChg>
      </pc:sldChg>
      <pc:sldChg chg="add del">
        <pc:chgData name="Nguyen Huy" userId="03e08db4-59cf-4cb4-b2d1-70d2dd8489fe" providerId="ADAL" clId="{A129111F-BB5A-41C3-8A54-BCF51A54AB8A}" dt="2023-03-30T09:17:07.097" v="124" actId="47"/>
        <pc:sldMkLst>
          <pc:docMk/>
          <pc:sldMk cId="1725467903" sldId="370"/>
        </pc:sldMkLst>
      </pc:sldChg>
      <pc:sldChg chg="addSp modSp add mod modAnim">
        <pc:chgData name="Nguyen Huy" userId="03e08db4-59cf-4cb4-b2d1-70d2dd8489fe" providerId="ADAL" clId="{A129111F-BB5A-41C3-8A54-BCF51A54AB8A}" dt="2023-03-30T09:28:24.718" v="306"/>
        <pc:sldMkLst>
          <pc:docMk/>
          <pc:sldMk cId="903838170" sldId="371"/>
        </pc:sldMkLst>
        <pc:spChg chg="add mod">
          <ac:chgData name="Nguyen Huy" userId="03e08db4-59cf-4cb4-b2d1-70d2dd8489fe" providerId="ADAL" clId="{A129111F-BB5A-41C3-8A54-BCF51A54AB8A}" dt="2023-03-30T09:15:50.573" v="108" actId="1076"/>
          <ac:spMkLst>
            <pc:docMk/>
            <pc:sldMk cId="903838170" sldId="371"/>
            <ac:spMk id="3" creationId="{08590947-DE4B-2D6D-2240-48DE78C54753}"/>
          </ac:spMkLst>
        </pc:spChg>
        <pc:spChg chg="add mod">
          <ac:chgData name="Nguyen Huy" userId="03e08db4-59cf-4cb4-b2d1-70d2dd8489fe" providerId="ADAL" clId="{A129111F-BB5A-41C3-8A54-BCF51A54AB8A}" dt="2023-03-30T09:16:01.099" v="112" actId="123"/>
          <ac:spMkLst>
            <pc:docMk/>
            <pc:sldMk cId="903838170" sldId="371"/>
            <ac:spMk id="4" creationId="{F1250F65-4A11-A1F8-7904-92DA4DF0988E}"/>
          </ac:spMkLst>
        </pc:spChg>
        <pc:picChg chg="add mod">
          <ac:chgData name="Nguyen Huy" userId="03e08db4-59cf-4cb4-b2d1-70d2dd8489fe" providerId="ADAL" clId="{A129111F-BB5A-41C3-8A54-BCF51A54AB8A}" dt="2023-03-30T09:15:54.621" v="110" actId="1076"/>
          <ac:picMkLst>
            <pc:docMk/>
            <pc:sldMk cId="903838170" sldId="371"/>
            <ac:picMk id="2" creationId="{89900399-8D99-6E33-F743-B1C3A6B16A74}"/>
          </ac:picMkLst>
        </pc:picChg>
      </pc:sldChg>
      <pc:sldChg chg="addSp delSp modSp add mod setBg">
        <pc:chgData name="Nguyen Huy" userId="03e08db4-59cf-4cb4-b2d1-70d2dd8489fe" providerId="ADAL" clId="{A129111F-BB5A-41C3-8A54-BCF51A54AB8A}" dt="2023-03-30T09:25:12.500" v="228" actId="1076"/>
        <pc:sldMkLst>
          <pc:docMk/>
          <pc:sldMk cId="1163686319" sldId="375"/>
        </pc:sldMkLst>
        <pc:spChg chg="mod">
          <ac:chgData name="Nguyen Huy" userId="03e08db4-59cf-4cb4-b2d1-70d2dd8489fe" providerId="ADAL" clId="{A129111F-BB5A-41C3-8A54-BCF51A54AB8A}" dt="2023-03-30T09:25:07.757" v="227" actId="14100"/>
          <ac:spMkLst>
            <pc:docMk/>
            <pc:sldMk cId="1163686319" sldId="375"/>
            <ac:spMk id="2" creationId="{34057CB3-6A85-BD90-5976-AD628DD4131B}"/>
          </ac:spMkLst>
        </pc:spChg>
        <pc:spChg chg="mod">
          <ac:chgData name="Nguyen Huy" userId="03e08db4-59cf-4cb4-b2d1-70d2dd8489fe" providerId="ADAL" clId="{A129111F-BB5A-41C3-8A54-BCF51A54AB8A}" dt="2023-03-30T09:25:07.757" v="227" actId="14100"/>
          <ac:spMkLst>
            <pc:docMk/>
            <pc:sldMk cId="1163686319" sldId="375"/>
            <ac:spMk id="3" creationId="{C5710D5F-3B9D-61D3-CE89-71192BFCC3A5}"/>
          </ac:spMkLst>
        </pc:spChg>
        <pc:spChg chg="mod">
          <ac:chgData name="Nguyen Huy" userId="03e08db4-59cf-4cb4-b2d1-70d2dd8489fe" providerId="ADAL" clId="{A129111F-BB5A-41C3-8A54-BCF51A54AB8A}" dt="2023-03-30T09:25:07.757" v="227" actId="14100"/>
          <ac:spMkLst>
            <pc:docMk/>
            <pc:sldMk cId="1163686319" sldId="375"/>
            <ac:spMk id="4" creationId="{93352091-5040-C6CF-0718-FFC6533FB53B}"/>
          </ac:spMkLst>
        </pc:spChg>
        <pc:spChg chg="mod">
          <ac:chgData name="Nguyen Huy" userId="03e08db4-59cf-4cb4-b2d1-70d2dd8489fe" providerId="ADAL" clId="{A129111F-BB5A-41C3-8A54-BCF51A54AB8A}" dt="2023-03-30T09:25:07.757" v="227" actId="14100"/>
          <ac:spMkLst>
            <pc:docMk/>
            <pc:sldMk cId="1163686319" sldId="375"/>
            <ac:spMk id="5" creationId="{21D3C61D-0DBB-C191-0991-79907E105363}"/>
          </ac:spMkLst>
        </pc:spChg>
        <pc:spChg chg="mod">
          <ac:chgData name="Nguyen Huy" userId="03e08db4-59cf-4cb4-b2d1-70d2dd8489fe" providerId="ADAL" clId="{A129111F-BB5A-41C3-8A54-BCF51A54AB8A}" dt="2023-03-30T09:25:12.500" v="228" actId="1076"/>
          <ac:spMkLst>
            <pc:docMk/>
            <pc:sldMk cId="1163686319" sldId="375"/>
            <ac:spMk id="6" creationId="{8BB8E7AD-F7FF-4522-E934-A68171F473D2}"/>
          </ac:spMkLst>
        </pc:spChg>
        <pc:spChg chg="mod">
          <ac:chgData name="Nguyen Huy" userId="03e08db4-59cf-4cb4-b2d1-70d2dd8489fe" providerId="ADAL" clId="{A129111F-BB5A-41C3-8A54-BCF51A54AB8A}" dt="2023-03-30T09:25:12.500" v="228" actId="1076"/>
          <ac:spMkLst>
            <pc:docMk/>
            <pc:sldMk cId="1163686319" sldId="375"/>
            <ac:spMk id="7" creationId="{A1E3E3EE-1224-3E05-5565-207D9DBC0841}"/>
          </ac:spMkLst>
        </pc:spChg>
        <pc:spChg chg="add del">
          <ac:chgData name="Nguyen Huy" userId="03e08db4-59cf-4cb4-b2d1-70d2dd8489fe" providerId="ADAL" clId="{A129111F-BB5A-41C3-8A54-BCF51A54AB8A}" dt="2023-03-30T09:24:10.453" v="213" actId="22"/>
          <ac:spMkLst>
            <pc:docMk/>
            <pc:sldMk cId="1163686319" sldId="375"/>
            <ac:spMk id="9" creationId="{987B06B9-DE5B-02AE-163F-05C29239E5C4}"/>
          </ac:spMkLst>
        </pc:spChg>
      </pc:sldChg>
      <pc:sldChg chg="modSp add mod setBg">
        <pc:chgData name="Nguyen Huy" userId="03e08db4-59cf-4cb4-b2d1-70d2dd8489fe" providerId="ADAL" clId="{A129111F-BB5A-41C3-8A54-BCF51A54AB8A}" dt="2023-03-30T09:23:49.948" v="211" actId="20577"/>
        <pc:sldMkLst>
          <pc:docMk/>
          <pc:sldMk cId="2027692679" sldId="376"/>
        </pc:sldMkLst>
        <pc:spChg chg="mod">
          <ac:chgData name="Nguyen Huy" userId="03e08db4-59cf-4cb4-b2d1-70d2dd8489fe" providerId="ADAL" clId="{A129111F-BB5A-41C3-8A54-BCF51A54AB8A}" dt="2023-03-30T09:23:47.073" v="210" actId="20577"/>
          <ac:spMkLst>
            <pc:docMk/>
            <pc:sldMk cId="2027692679" sldId="376"/>
            <ac:spMk id="2" creationId="{B5DCFCD7-6B8B-498E-DEB7-8F204E18F8B9}"/>
          </ac:spMkLst>
        </pc:spChg>
        <pc:spChg chg="mod">
          <ac:chgData name="Nguyen Huy" userId="03e08db4-59cf-4cb4-b2d1-70d2dd8489fe" providerId="ADAL" clId="{A129111F-BB5A-41C3-8A54-BCF51A54AB8A}" dt="2023-03-30T09:23:49.948" v="211" actId="20577"/>
          <ac:spMkLst>
            <pc:docMk/>
            <pc:sldMk cId="2027692679" sldId="376"/>
            <ac:spMk id="3" creationId="{8CD688C5-BB5D-F1AF-28C8-16A971E4E103}"/>
          </ac:spMkLst>
        </pc:spChg>
        <pc:spChg chg="mod">
          <ac:chgData name="Nguyen Huy" userId="03e08db4-59cf-4cb4-b2d1-70d2dd8489fe" providerId="ADAL" clId="{A129111F-BB5A-41C3-8A54-BCF51A54AB8A}" dt="2023-03-30T09:23:42.430" v="208" actId="14100"/>
          <ac:spMkLst>
            <pc:docMk/>
            <pc:sldMk cId="2027692679" sldId="376"/>
            <ac:spMk id="4" creationId="{13BF84B1-ED6C-8658-2BB4-B46253DE6A86}"/>
          </ac:spMkLst>
        </pc:spChg>
        <pc:spChg chg="mod">
          <ac:chgData name="Nguyen Huy" userId="03e08db4-59cf-4cb4-b2d1-70d2dd8489fe" providerId="ADAL" clId="{A129111F-BB5A-41C3-8A54-BCF51A54AB8A}" dt="2023-03-30T09:23:42.430" v="208" actId="14100"/>
          <ac:spMkLst>
            <pc:docMk/>
            <pc:sldMk cId="2027692679" sldId="376"/>
            <ac:spMk id="5" creationId="{6340684F-7834-5EB9-9B66-18153F7413D8}"/>
          </ac:spMkLst>
        </pc:spChg>
        <pc:spChg chg="mod">
          <ac:chgData name="Nguyen Huy" userId="03e08db4-59cf-4cb4-b2d1-70d2dd8489fe" providerId="ADAL" clId="{A129111F-BB5A-41C3-8A54-BCF51A54AB8A}" dt="2023-03-30T09:22:43.980" v="178" actId="1076"/>
          <ac:spMkLst>
            <pc:docMk/>
            <pc:sldMk cId="2027692679" sldId="376"/>
            <ac:spMk id="6" creationId="{F5A8B318-1AE4-DD6A-FFFF-6A3ADFB9D7E8}"/>
          </ac:spMkLst>
        </pc:spChg>
        <pc:spChg chg="mod">
          <ac:chgData name="Nguyen Huy" userId="03e08db4-59cf-4cb4-b2d1-70d2dd8489fe" providerId="ADAL" clId="{A129111F-BB5A-41C3-8A54-BCF51A54AB8A}" dt="2023-03-30T09:22:43.980" v="178" actId="1076"/>
          <ac:spMkLst>
            <pc:docMk/>
            <pc:sldMk cId="2027692679" sldId="376"/>
            <ac:spMk id="7" creationId="{189A13CC-EEE9-4FD1-ABAF-688D12DBAF4C}"/>
          </ac:spMkLst>
        </pc:spChg>
      </pc:sldChg>
      <pc:sldChg chg="modSp add mod setBg">
        <pc:chgData name="Nguyen Huy" userId="03e08db4-59cf-4cb4-b2d1-70d2dd8489fe" providerId="ADAL" clId="{A129111F-BB5A-41C3-8A54-BCF51A54AB8A}" dt="2023-03-30T09:26:39.870" v="266" actId="1038"/>
        <pc:sldMkLst>
          <pc:docMk/>
          <pc:sldMk cId="3788407681" sldId="377"/>
        </pc:sldMkLst>
        <pc:spChg chg="mod">
          <ac:chgData name="Nguyen Huy" userId="03e08db4-59cf-4cb4-b2d1-70d2dd8489fe" providerId="ADAL" clId="{A129111F-BB5A-41C3-8A54-BCF51A54AB8A}" dt="2023-03-30T09:26:39.870" v="266" actId="1038"/>
          <ac:spMkLst>
            <pc:docMk/>
            <pc:sldMk cId="3788407681" sldId="377"/>
            <ac:spMk id="2" creationId="{CB00F533-255E-DC05-A7B7-791FD30427AD}"/>
          </ac:spMkLst>
        </pc:spChg>
        <pc:spChg chg="mod">
          <ac:chgData name="Nguyen Huy" userId="03e08db4-59cf-4cb4-b2d1-70d2dd8489fe" providerId="ADAL" clId="{A129111F-BB5A-41C3-8A54-BCF51A54AB8A}" dt="2023-03-30T09:26:39.870" v="266" actId="1038"/>
          <ac:spMkLst>
            <pc:docMk/>
            <pc:sldMk cId="3788407681" sldId="377"/>
            <ac:spMk id="3" creationId="{6527BBAC-5C11-A85A-40A3-02B56D953F9C}"/>
          </ac:spMkLst>
        </pc:spChg>
        <pc:spChg chg="mod">
          <ac:chgData name="Nguyen Huy" userId="03e08db4-59cf-4cb4-b2d1-70d2dd8489fe" providerId="ADAL" clId="{A129111F-BB5A-41C3-8A54-BCF51A54AB8A}" dt="2023-03-30T09:26:39.870" v="266" actId="1038"/>
          <ac:spMkLst>
            <pc:docMk/>
            <pc:sldMk cId="3788407681" sldId="377"/>
            <ac:spMk id="4" creationId="{E3965035-E725-F32D-3B46-95DF0A9E4CBA}"/>
          </ac:spMkLst>
        </pc:spChg>
        <pc:spChg chg="mod">
          <ac:chgData name="Nguyen Huy" userId="03e08db4-59cf-4cb4-b2d1-70d2dd8489fe" providerId="ADAL" clId="{A129111F-BB5A-41C3-8A54-BCF51A54AB8A}" dt="2023-03-30T09:26:39.870" v="266" actId="1038"/>
          <ac:spMkLst>
            <pc:docMk/>
            <pc:sldMk cId="3788407681" sldId="377"/>
            <ac:spMk id="5" creationId="{45B28115-A29C-DE63-BE9E-4E9DEF377B63}"/>
          </ac:spMkLst>
        </pc:spChg>
        <pc:spChg chg="mod">
          <ac:chgData name="Nguyen Huy" userId="03e08db4-59cf-4cb4-b2d1-70d2dd8489fe" providerId="ADAL" clId="{A129111F-BB5A-41C3-8A54-BCF51A54AB8A}" dt="2023-03-30T09:25:22.646" v="229"/>
          <ac:spMkLst>
            <pc:docMk/>
            <pc:sldMk cId="3788407681" sldId="377"/>
            <ac:spMk id="7" creationId="{A0E94DA8-7EA9-9A47-C4E8-882A52A4FA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72520-4D9D-4AD3-ADD9-FF99877B1F8E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D64F4-F9ED-46F2-BF62-C71894ABD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7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5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17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2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04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12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37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44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4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29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71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87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27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14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814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76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918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057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58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975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515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222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018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742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6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5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11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11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sv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12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12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2.wdp"/><Relationship Id="rId5" Type="http://schemas.openxmlformats.org/officeDocument/2006/relationships/image" Target="../media/image4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Trường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mến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</a:rPr>
              <a:t> 3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299C7CFF-39AB-31C0-0D36-B759C8FEEBC9}"/>
              </a:ext>
            </a:extLst>
          </p:cNvPr>
          <p:cNvSpPr/>
          <p:nvPr/>
        </p:nvSpPr>
        <p:spPr>
          <a:xfrm>
            <a:off x="852557" y="1769165"/>
            <a:ext cx="4847280" cy="2171156"/>
          </a:xfrm>
          <a:prstGeom prst="wedgeEllipseCallout">
            <a:avLst>
              <a:gd name="adj1" fmla="val 13831"/>
              <a:gd name="adj2" fmla="val 65404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11AFD2-50FA-F8DD-FCFD-C30DE5E2B18F}"/>
              </a:ext>
            </a:extLst>
          </p:cNvPr>
          <p:cNvSpPr txBox="1"/>
          <p:nvPr/>
        </p:nvSpPr>
        <p:spPr>
          <a:xfrm>
            <a:off x="685800" y="782105"/>
            <a:ext cx="10820400" cy="598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3200" b="1" dirty="0">
                <a:latin typeface="+mj-lt"/>
                <a:cs typeface="Arial" panose="020B0604020202020204" pitchFamily="34" charset="0"/>
              </a:rPr>
              <a:t>KHỞI ĐỘNG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4FB9D5-277C-8A96-4BFB-336B71761CE8}"/>
              </a:ext>
            </a:extLst>
          </p:cNvPr>
          <p:cNvSpPr txBox="1"/>
          <p:nvPr/>
        </p:nvSpPr>
        <p:spPr>
          <a:xfrm>
            <a:off x="1269597" y="2394948"/>
            <a:ext cx="401320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thích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C6B92E80-6128-1EE3-B840-40A2DC5852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2877688" y="4215112"/>
            <a:ext cx="1645054" cy="26555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DDEDD4-F7AF-62BA-0B8A-FE5407F4661B}"/>
              </a:ext>
            </a:extLst>
          </p:cNvPr>
          <p:cNvSpPr txBox="1"/>
          <p:nvPr/>
        </p:nvSpPr>
        <p:spPr>
          <a:xfrm>
            <a:off x="6492164" y="2051317"/>
            <a:ext cx="5334000" cy="3091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4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Gợi</a:t>
            </a:r>
            <a:r>
              <a:rPr lang="en-US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ý: </a:t>
            </a: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giữa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lý của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thầy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72242" y="304391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ebsite&#10;&#10;Description automatically generated with low confidence">
            <a:extLst>
              <a:ext uri="{FF2B5EF4-FFF2-40B4-BE49-F238E27FC236}">
                <a16:creationId xmlns:a16="http://schemas.microsoft.com/office/drawing/2014/main" id="{AE920647-388F-F000-6D13-36C7A390D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23" y="1625261"/>
            <a:ext cx="9501822" cy="469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72242" y="304391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090D1BB3-E7EC-A321-D96A-7ABCCB58310C}"/>
              </a:ext>
            </a:extLst>
          </p:cNvPr>
          <p:cNvSpPr txBox="1"/>
          <p:nvPr/>
        </p:nvSpPr>
        <p:spPr>
          <a:xfrm>
            <a:off x="685800" y="1507947"/>
            <a:ext cx="10820400" cy="581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80"/>
              </a:lnSpc>
              <a:spcBef>
                <a:spcPct val="0"/>
              </a:spcBef>
            </a:pP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Nhận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xét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chia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sẻ</a:t>
            </a:r>
            <a:endParaRPr lang="en-US" sz="2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184EFD06-EAA3-B738-5AE6-7AA192DDB2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550034" y="4567555"/>
            <a:ext cx="1646728" cy="1346200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1136C26F-B552-D830-C511-AC761C83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196762" y="95790"/>
            <a:ext cx="881797" cy="13671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9179C8-6F31-7332-9360-1105BFF22DBD}"/>
              </a:ext>
            </a:extLst>
          </p:cNvPr>
          <p:cNvSpPr txBox="1"/>
          <p:nvPr/>
        </p:nvSpPr>
        <p:spPr>
          <a:xfrm>
            <a:off x="7505248" y="1883919"/>
            <a:ext cx="3496333" cy="672170"/>
          </a:xfrm>
          <a:prstGeom prst="wedgeRoundRectCallout">
            <a:avLst>
              <a:gd name="adj1" fmla="val -47679"/>
              <a:gd name="adj2" fmla="val 87939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endParaRPr lang="en-US" sz="2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EE4F536-A787-81E4-01A2-1D3A1C65A2A7}"/>
              </a:ext>
            </a:extLst>
          </p:cNvPr>
          <p:cNvSpPr/>
          <p:nvPr/>
        </p:nvSpPr>
        <p:spPr>
          <a:xfrm>
            <a:off x="775594" y="2866454"/>
            <a:ext cx="711200" cy="633037"/>
          </a:xfrm>
          <a:prstGeom prst="ellipse">
            <a:avLst/>
          </a:prstGeom>
          <a:solidFill>
            <a:srgbClr val="FFF9E9">
              <a:lumMod val="75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09630">
              <a:buClr>
                <a:srgbClr val="000000"/>
              </a:buClr>
              <a:defRPr/>
            </a:pPr>
            <a:r>
              <a:rPr lang="vi-VN" sz="2333" b="1" kern="0">
                <a:solidFill>
                  <a:srgbClr val="002060"/>
                </a:solidFill>
                <a:latin typeface="Arial" panose="020B0604020202020204" pitchFamily="34" charset="0"/>
                <a:sym typeface="Arial"/>
              </a:rPr>
              <a:t>?</a:t>
            </a:r>
            <a:endParaRPr lang="en-US" sz="2333" b="1" kern="0">
              <a:solidFill>
                <a:srgbClr val="002060"/>
              </a:solidFill>
              <a:latin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35DC32-E7A9-0B15-BFC3-AA433AA490AB}"/>
              </a:ext>
            </a:extLst>
          </p:cNvPr>
          <p:cNvSpPr txBox="1"/>
          <p:nvPr/>
        </p:nvSpPr>
        <p:spPr>
          <a:xfrm>
            <a:off x="1574800" y="2905877"/>
            <a:ext cx="79752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latin typeface="+mj-lt"/>
                <a:cs typeface="Arial" panose="020B0604020202020204" pitchFamily="34" charset="0"/>
              </a:rPr>
              <a:t>Hãy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kể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lại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câu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chuyện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“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của </a:t>
            </a:r>
            <a:r>
              <a:rPr lang="en-US" sz="260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+mj-lt"/>
                <a:cs typeface="Arial" panose="020B0604020202020204" pitchFamily="34" charset="0"/>
              </a:rPr>
              <a:t> Linh”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4C23CC-D91D-9478-0E51-76A907DF69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1194" y="3798515"/>
            <a:ext cx="2565400" cy="2819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04CA3B-093E-5F0D-896F-9CD318C783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2876" y="3811215"/>
            <a:ext cx="2476500" cy="2794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96F2E6-B0A3-A703-0E13-DECF0C8401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0090" y="4002935"/>
            <a:ext cx="4946650" cy="2596693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45D14627-3155-FC0B-44DD-583F1CBD53F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197892" y="3485088"/>
            <a:ext cx="528848" cy="1107535"/>
          </a:xfrm>
          <a:prstGeom prst="rect">
            <a:avLst/>
          </a:prstGeom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81A11066-6B5A-32E5-A4E8-0BDC5C7AA9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096000" y="3523261"/>
            <a:ext cx="528848" cy="1069362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AFB526C-EE29-53E4-C44F-A2000E0636F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4163241">
            <a:off x="3204474" y="3303330"/>
            <a:ext cx="528848" cy="110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B5119E-AA5B-6CB1-C836-5CD1FCCCC01E}"/>
              </a:ext>
            </a:extLst>
          </p:cNvPr>
          <p:cNvSpPr txBox="1"/>
          <p:nvPr/>
        </p:nvSpPr>
        <p:spPr>
          <a:xfrm>
            <a:off x="1453892" y="1618165"/>
            <a:ext cx="3496333" cy="716012"/>
          </a:xfrm>
          <a:prstGeom prst="wedgeRoundRectCallout">
            <a:avLst>
              <a:gd name="adj1" fmla="val -58808"/>
              <a:gd name="adj2" fmla="val 2555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endParaRPr lang="en-US" sz="28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70E7B2D-BDD7-2B98-441C-E08AFD0042F0}"/>
              </a:ext>
            </a:extLst>
          </p:cNvPr>
          <p:cNvSpPr/>
          <p:nvPr/>
        </p:nvSpPr>
        <p:spPr>
          <a:xfrm>
            <a:off x="738074" y="2668134"/>
            <a:ext cx="711200" cy="633037"/>
          </a:xfrm>
          <a:prstGeom prst="ellipse">
            <a:avLst/>
          </a:prstGeom>
          <a:solidFill>
            <a:srgbClr val="FFF9E9">
              <a:lumMod val="75000"/>
            </a:srgbClr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09630">
              <a:buClr>
                <a:srgbClr val="000000"/>
              </a:buClr>
              <a:defRPr/>
            </a:pPr>
            <a:r>
              <a:rPr lang="vi-VN" sz="2400" b="1" kern="0">
                <a:solidFill>
                  <a:srgbClr val="002060"/>
                </a:solidFill>
                <a:latin typeface="+mj-lt"/>
                <a:sym typeface="Arial"/>
              </a:rPr>
              <a:t>?</a:t>
            </a:r>
            <a:endParaRPr lang="en-US" sz="2400" b="1" kern="0">
              <a:solidFill>
                <a:srgbClr val="002060"/>
              </a:solidFill>
              <a:latin typeface="+mj-lt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59483D-5375-C030-FB75-8B87AE3CCF96}"/>
              </a:ext>
            </a:extLst>
          </p:cNvPr>
          <p:cNvSpPr txBox="1"/>
          <p:nvPr/>
        </p:nvSpPr>
        <p:spPr>
          <a:xfrm>
            <a:off x="1750931" y="2668134"/>
            <a:ext cx="9296400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Linh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điểm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đặc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biệt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?</a:t>
            </a:r>
          </a:p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điểm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giống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Linh?</a:t>
            </a:r>
          </a:p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xử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87121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7789B8-C6A9-AFC2-1C03-05897DBC7FA6}"/>
              </a:ext>
            </a:extLst>
          </p:cNvPr>
          <p:cNvSpPr txBox="1"/>
          <p:nvPr/>
        </p:nvSpPr>
        <p:spPr>
          <a:xfrm>
            <a:off x="6660716" y="1595124"/>
            <a:ext cx="3144765" cy="1241191"/>
          </a:xfrm>
          <a:prstGeom prst="wedgeRoundRectCallout">
            <a:avLst>
              <a:gd name="adj1" fmla="val -74717"/>
              <a:gd name="adj2" fmla="val 58645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Xây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dựng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thiện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957D84-7439-05E0-33C1-BFF6DDB1A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00" y="1595124"/>
            <a:ext cx="4067785" cy="32155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4EF9BD-3C09-0E5F-E6C8-3A49898A2709}"/>
              </a:ext>
            </a:extLst>
          </p:cNvPr>
          <p:cNvSpPr txBox="1"/>
          <p:nvPr/>
        </p:nvSpPr>
        <p:spPr>
          <a:xfrm>
            <a:off x="2642805" y="5152457"/>
            <a:ext cx="5084443" cy="1241191"/>
          </a:xfrm>
          <a:prstGeom prst="wedgeRoundRectCallout">
            <a:avLst>
              <a:gd name="adj1" fmla="val -40728"/>
              <a:gd name="adj2" fmla="val -68346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thương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quý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mến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lẫn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nhau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24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C2366E-0BDD-9664-4D86-9714868C08EB}"/>
              </a:ext>
            </a:extLst>
          </p:cNvPr>
          <p:cNvSpPr txBox="1"/>
          <p:nvPr/>
        </p:nvSpPr>
        <p:spPr>
          <a:xfrm>
            <a:off x="1708826" y="1914874"/>
            <a:ext cx="8223114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Linh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tượng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mọi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theo.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thương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gắn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bó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xử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21">
            <a:extLst>
              <a:ext uri="{FF2B5EF4-FFF2-40B4-BE49-F238E27FC236}">
                <a16:creationId xmlns:a16="http://schemas.microsoft.com/office/drawing/2014/main" id="{0170C39C-4B91-4670-D8EE-C99458C289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223554" y="3429000"/>
            <a:ext cx="908268" cy="627530"/>
          </a:xfrm>
          <a:prstGeom prst="rect">
            <a:avLst/>
          </a:prstGeom>
        </p:spPr>
      </p:pic>
      <p:pic>
        <p:nvPicPr>
          <p:cNvPr id="7" name="Picture 21">
            <a:extLst>
              <a:ext uri="{FF2B5EF4-FFF2-40B4-BE49-F238E27FC236}">
                <a16:creationId xmlns:a16="http://schemas.microsoft.com/office/drawing/2014/main" id="{19CA4792-BD25-A99D-54E1-89D27173D0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800559" y="1752268"/>
            <a:ext cx="908267" cy="6275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8F3A58-2C2E-A628-B8B0-107703A38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08826" y="4972573"/>
            <a:ext cx="4225046" cy="188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1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278E50E-3D4F-97BF-FCBE-15EADE6B0A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3813" y="4181390"/>
            <a:ext cx="1517437" cy="13581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C6CF87-82C6-7CF9-EF7F-2AB652283EAC}"/>
              </a:ext>
            </a:extLst>
          </p:cNvPr>
          <p:cNvSpPr txBox="1"/>
          <p:nvPr/>
        </p:nvSpPr>
        <p:spPr>
          <a:xfrm>
            <a:off x="2030917" y="2961108"/>
            <a:ext cx="7784292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giấy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xây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dựng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+mj-lt"/>
                <a:cs typeface="Arial" panose="020B0604020202020204" pitchFamily="34" charset="0"/>
              </a:rPr>
              <a:t>Dùng bút, bút màu, thiết kế biểu tượng trang trí lớp học để nhắc nhở các bạn cùng xây dựng lớp học thân thiện. 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9300C5-36B8-1B8A-41EC-C1D275B66825}"/>
              </a:ext>
            </a:extLst>
          </p:cNvPr>
          <p:cNvSpPr txBox="1"/>
          <p:nvPr/>
        </p:nvSpPr>
        <p:spPr>
          <a:xfrm>
            <a:off x="-2079040" y="1467188"/>
            <a:ext cx="10820400" cy="576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Xây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dựng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lớp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thân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thiện</a:t>
            </a:r>
            <a:endParaRPr lang="en-US" sz="2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835C7F-180E-2075-7EE0-831886EA67F8}"/>
              </a:ext>
            </a:extLst>
          </p:cNvPr>
          <p:cNvSpPr txBox="1"/>
          <p:nvPr/>
        </p:nvSpPr>
        <p:spPr>
          <a:xfrm>
            <a:off x="6877065" y="1755344"/>
            <a:ext cx="3496333" cy="628257"/>
          </a:xfrm>
          <a:prstGeom prst="wedgeRoundRectCallout">
            <a:avLst>
              <a:gd name="adj1" fmla="val -46191"/>
              <a:gd name="adj2" fmla="val 12736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Làm việc nhóm</a:t>
            </a:r>
            <a:endParaRPr lang="en-US" sz="240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25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900399-8D99-6E33-F743-B1C3A6B16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530" y="4217394"/>
            <a:ext cx="3282185" cy="26406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590947-DE4B-2D6D-2240-48DE78C54753}"/>
              </a:ext>
            </a:extLst>
          </p:cNvPr>
          <p:cNvSpPr txBox="1"/>
          <p:nvPr/>
        </p:nvSpPr>
        <p:spPr>
          <a:xfrm>
            <a:off x="3733800" y="1315353"/>
            <a:ext cx="4724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+mj-lt"/>
                <a:cs typeface="Arial" panose="020B0604020202020204" pitchFamily="34" charset="0"/>
              </a:rPr>
              <a:t>LUYỆN TẬP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250F65-4A11-A1F8-7904-92DA4DF0988E}"/>
              </a:ext>
            </a:extLst>
          </p:cNvPr>
          <p:cNvSpPr txBox="1"/>
          <p:nvPr/>
        </p:nvSpPr>
        <p:spPr>
          <a:xfrm>
            <a:off x="668686" y="2136515"/>
            <a:ext cx="10150633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tưởng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xây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dựng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môi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mọi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Trang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trí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mình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383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72242" y="304391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4FDC78-E437-DF37-83EA-99EC3214DB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0" t="8096" r="8911" b="7810"/>
          <a:stretch/>
        </p:blipFill>
        <p:spPr>
          <a:xfrm>
            <a:off x="1575619" y="1757375"/>
            <a:ext cx="9040761" cy="387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50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79B24C-7ADC-0254-FCED-9FA16A4E8720}"/>
              </a:ext>
            </a:extLst>
          </p:cNvPr>
          <p:cNvSpPr txBox="1"/>
          <p:nvPr/>
        </p:nvSpPr>
        <p:spPr>
          <a:xfrm>
            <a:off x="4243745" y="1369473"/>
            <a:ext cx="4026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  <a:cs typeface="Arial" panose="020B0604020202020204" pitchFamily="34" charset="0"/>
              </a:rPr>
              <a:t>VẬN DỤNG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57FC58-C383-E216-4096-9A31EB705426}"/>
              </a:ext>
            </a:extLst>
          </p:cNvPr>
          <p:cNvSpPr txBox="1"/>
          <p:nvPr/>
        </p:nvSpPr>
        <p:spPr>
          <a:xfrm>
            <a:off x="1242165" y="2316480"/>
            <a:ext cx="9334395" cy="12411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indent="365125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ra.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B7D378-853B-76AA-2F13-6E3EE55D7645}"/>
              </a:ext>
            </a:extLst>
          </p:cNvPr>
          <p:cNvSpPr txBox="1"/>
          <p:nvPr/>
        </p:nvSpPr>
        <p:spPr>
          <a:xfrm>
            <a:off x="1242165" y="3812684"/>
            <a:ext cx="9083328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5125" algn="just">
              <a:lnSpc>
                <a:spcPct val="150000"/>
              </a:lnSpc>
            </a:pP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bè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quý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mến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lẫn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biệt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khí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72242" y="304391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849D0E-C9C7-CB5F-8519-DFE347B7F7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2" t="17161" r="9275" b="34500"/>
          <a:stretch/>
        </p:blipFill>
        <p:spPr>
          <a:xfrm>
            <a:off x="1684388" y="2809354"/>
            <a:ext cx="8823223" cy="123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2586848" y="5709574"/>
            <a:ext cx="733439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C. Cư xử lễ phép. 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2586847" y="3452776"/>
            <a:ext cx="733439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B. Lầm lì, không nói chuyện với bạn bè.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2586848" y="4581175"/>
            <a:ext cx="733439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D. Hay cáu kỉnh với bạn bè.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2586847" y="2255580"/>
            <a:ext cx="733439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A. Nói trống không với thầy cô và bác bảo vệ.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87661" y="404545"/>
            <a:ext cx="5016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1:</a:t>
            </a:r>
            <a:r>
              <a:rPr lang="en-US" sz="2400" dirty="0"/>
              <a:t> </a:t>
            </a:r>
            <a:r>
              <a:rPr lang="vi-VN" sz="2400" dirty="0"/>
              <a:t>Em có thể làm gì để xây dựng lớp học thân thiện?</a:t>
            </a:r>
            <a:endParaRPr lang="en-US" sz="4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uhoi">
            <a:extLst>
              <a:ext uri="{FF2B5EF4-FFF2-40B4-BE49-F238E27FC236}">
                <a16:creationId xmlns:a16="http://schemas.microsoft.com/office/drawing/2014/main" id="{189A13CC-EEE9-4FD1-ABAF-688D12DBAF4C}"/>
              </a:ext>
            </a:extLst>
          </p:cNvPr>
          <p:cNvSpPr/>
          <p:nvPr/>
        </p:nvSpPr>
        <p:spPr>
          <a:xfrm>
            <a:off x="2635662" y="207047"/>
            <a:ext cx="6493956" cy="195217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sp>
        <p:nvSpPr>
          <p:cNvPr id="2" name="danana">
            <a:extLst>
              <a:ext uri="{FF2B5EF4-FFF2-40B4-BE49-F238E27FC236}">
                <a16:creationId xmlns:a16="http://schemas.microsoft.com/office/drawing/2014/main" id="{B5DCFCD7-6B8B-498E-DEB7-8F204E18F8B9}"/>
              </a:ext>
            </a:extLst>
          </p:cNvPr>
          <p:cNvSpPr txBox="1"/>
          <p:nvPr/>
        </p:nvSpPr>
        <p:spPr>
          <a:xfrm>
            <a:off x="3779516" y="5645956"/>
            <a:ext cx="5120644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D. Thực hiện một cử chỉ thân thiện với bạn bên cạnh.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3" name="dapanb">
            <a:extLst>
              <a:ext uri="{FF2B5EF4-FFF2-40B4-BE49-F238E27FC236}">
                <a16:creationId xmlns:a16="http://schemas.microsoft.com/office/drawing/2014/main" id="{8CD688C5-BB5D-F1AF-28C8-16A971E4E103}"/>
              </a:ext>
            </a:extLst>
          </p:cNvPr>
          <p:cNvSpPr txBox="1"/>
          <p:nvPr/>
        </p:nvSpPr>
        <p:spPr>
          <a:xfrm>
            <a:off x="3779516" y="3606664"/>
            <a:ext cx="512064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B. Lườm nguýt nhau.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4" name="dapanc">
            <a:extLst>
              <a:ext uri="{FF2B5EF4-FFF2-40B4-BE49-F238E27FC236}">
                <a16:creationId xmlns:a16="http://schemas.microsoft.com/office/drawing/2014/main" id="{13BF84B1-ED6C-8658-2BB4-B46253DE6A86}"/>
              </a:ext>
            </a:extLst>
          </p:cNvPr>
          <p:cNvSpPr txBox="1"/>
          <p:nvPr/>
        </p:nvSpPr>
        <p:spPr>
          <a:xfrm>
            <a:off x="3779516" y="4626310"/>
            <a:ext cx="512064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C. Thách thức nhau.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5" name="dapand">
            <a:extLst>
              <a:ext uri="{FF2B5EF4-FFF2-40B4-BE49-F238E27FC236}">
                <a16:creationId xmlns:a16="http://schemas.microsoft.com/office/drawing/2014/main" id="{6340684F-7834-5EB9-9B66-18153F7413D8}"/>
              </a:ext>
            </a:extLst>
          </p:cNvPr>
          <p:cNvSpPr txBox="1"/>
          <p:nvPr/>
        </p:nvSpPr>
        <p:spPr>
          <a:xfrm>
            <a:off x="3779516" y="2587018"/>
            <a:ext cx="512064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  <a:cs typeface="Times New Roman" pitchFamily="18" charset="0"/>
              </a:rPr>
              <a:t>A. </a:t>
            </a:r>
            <a:r>
              <a:rPr lang="vi-VN" sz="2400" dirty="0">
                <a:latin typeface="+mj-lt"/>
              </a:rPr>
              <a:t>Không làm gì cả.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6" name="cauhoi">
            <a:extLst>
              <a:ext uri="{FF2B5EF4-FFF2-40B4-BE49-F238E27FC236}">
                <a16:creationId xmlns:a16="http://schemas.microsoft.com/office/drawing/2014/main" id="{F5A8B318-1AE4-DD6A-FFFF-6A3ADFB9D7E8}"/>
              </a:ext>
            </a:extLst>
          </p:cNvPr>
          <p:cNvSpPr txBox="1"/>
          <p:nvPr/>
        </p:nvSpPr>
        <p:spPr>
          <a:xfrm>
            <a:off x="3390688" y="513852"/>
            <a:ext cx="517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2: Trong câu chuyện về lớp học của bạn Linh, bước vào chỗ ngồi, mỗi bạn làm gì?</a:t>
            </a:r>
            <a:endParaRPr lang="en-US" sz="4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9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4" grpId="0" animBg="1"/>
      <p:bldP spid="5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sp>
        <p:nvSpPr>
          <p:cNvPr id="2" name="danana">
            <a:extLst>
              <a:ext uri="{FF2B5EF4-FFF2-40B4-BE49-F238E27FC236}">
                <a16:creationId xmlns:a16="http://schemas.microsoft.com/office/drawing/2014/main" id="{34057CB3-6A85-BD90-5976-AD628DD4131B}"/>
              </a:ext>
            </a:extLst>
          </p:cNvPr>
          <p:cNvSpPr txBox="1"/>
          <p:nvPr/>
        </p:nvSpPr>
        <p:spPr>
          <a:xfrm>
            <a:off x="2692382" y="2440172"/>
            <a:ext cx="7533660" cy="4616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cs typeface="Times New Roman" pitchFamily="18" charset="0"/>
              </a:rPr>
              <a:t>A. </a:t>
            </a:r>
            <a:r>
              <a:rPr lang="vi-VN" sz="2400" dirty="0">
                <a:latin typeface="+mj-lt"/>
              </a:rPr>
              <a:t>Bảo quản, giữ gìn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3" name="dapanb">
            <a:extLst>
              <a:ext uri="{FF2B5EF4-FFF2-40B4-BE49-F238E27FC236}">
                <a16:creationId xmlns:a16="http://schemas.microsoft.com/office/drawing/2014/main" id="{C5710D5F-3B9D-61D3-CE89-71192BFCC3A5}"/>
              </a:ext>
            </a:extLst>
          </p:cNvPr>
          <p:cNvSpPr txBox="1"/>
          <p:nvPr/>
        </p:nvSpPr>
        <p:spPr>
          <a:xfrm>
            <a:off x="2692382" y="3577511"/>
            <a:ext cx="7533658" cy="4616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cs typeface="Times New Roman" pitchFamily="18" charset="0"/>
              </a:rPr>
              <a:t>B. </a:t>
            </a:r>
            <a:r>
              <a:rPr lang="vi-VN" sz="2400" dirty="0">
                <a:latin typeface="+mj-lt"/>
              </a:rPr>
              <a:t>Không cần giữ gìn vì đây là của chung.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4" name="dapanc">
            <a:extLst>
              <a:ext uri="{FF2B5EF4-FFF2-40B4-BE49-F238E27FC236}">
                <a16:creationId xmlns:a16="http://schemas.microsoft.com/office/drawing/2014/main" id="{93352091-5040-C6CF-0718-FFC6533FB53B}"/>
              </a:ext>
            </a:extLst>
          </p:cNvPr>
          <p:cNvSpPr txBox="1"/>
          <p:nvPr/>
        </p:nvSpPr>
        <p:spPr>
          <a:xfrm>
            <a:off x="2692382" y="4623690"/>
            <a:ext cx="7533658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C. Lấy đồ dùng ra làm đồ chơi, trêu chọc nhau.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5" name="dapand">
            <a:extLst>
              <a:ext uri="{FF2B5EF4-FFF2-40B4-BE49-F238E27FC236}">
                <a16:creationId xmlns:a16="http://schemas.microsoft.com/office/drawing/2014/main" id="{21D3C61D-0DBB-C191-0991-79907E105363}"/>
              </a:ext>
            </a:extLst>
          </p:cNvPr>
          <p:cNvSpPr txBox="1"/>
          <p:nvPr/>
        </p:nvSpPr>
        <p:spPr>
          <a:xfrm>
            <a:off x="2692382" y="5569617"/>
            <a:ext cx="7533658" cy="4616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D. Giấu đi chỗ khác để các bạn đi tìm.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6" name="cauhoi">
            <a:extLst>
              <a:ext uri="{FF2B5EF4-FFF2-40B4-BE49-F238E27FC236}">
                <a16:creationId xmlns:a16="http://schemas.microsoft.com/office/drawing/2014/main" id="{8BB8E7AD-F7FF-4522-E934-A68171F473D2}"/>
              </a:ext>
            </a:extLst>
          </p:cNvPr>
          <p:cNvSpPr/>
          <p:nvPr/>
        </p:nvSpPr>
        <p:spPr>
          <a:xfrm>
            <a:off x="2924172" y="424412"/>
            <a:ext cx="6343655" cy="1677923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7" name="cauhoi">
            <a:extLst>
              <a:ext uri="{FF2B5EF4-FFF2-40B4-BE49-F238E27FC236}">
                <a16:creationId xmlns:a16="http://schemas.microsoft.com/office/drawing/2014/main" id="{A1E3E3EE-1224-3E05-5565-207D9DBC0841}"/>
              </a:ext>
            </a:extLst>
          </p:cNvPr>
          <p:cNvSpPr txBox="1"/>
          <p:nvPr/>
        </p:nvSpPr>
        <p:spPr>
          <a:xfrm>
            <a:off x="3511524" y="828550"/>
            <a:ext cx="5168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3: Em nên làm gì với các đồ dùng chung trong lớp học?</a:t>
            </a:r>
            <a:endParaRPr lang="en-US" sz="4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68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sp>
        <p:nvSpPr>
          <p:cNvPr id="2" name="danana">
            <a:extLst>
              <a:ext uri="{FF2B5EF4-FFF2-40B4-BE49-F238E27FC236}">
                <a16:creationId xmlns:a16="http://schemas.microsoft.com/office/drawing/2014/main" id="{CB00F533-255E-DC05-A7B7-791FD30427AD}"/>
              </a:ext>
            </a:extLst>
          </p:cNvPr>
          <p:cNvSpPr txBox="1"/>
          <p:nvPr/>
        </p:nvSpPr>
        <p:spPr>
          <a:xfrm>
            <a:off x="1950224" y="4346107"/>
            <a:ext cx="814806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B. Chỉ sử dụng khi cần thiết, sử dụng xong cất đúng vị trí quy định.</a:t>
            </a:r>
            <a:endParaRPr lang="en-US" sz="2800" dirty="0">
              <a:latin typeface="+mj-lt"/>
              <a:cs typeface="Times New Roman" pitchFamily="18" charset="0"/>
            </a:endParaRPr>
          </a:p>
        </p:txBody>
      </p:sp>
      <p:sp>
        <p:nvSpPr>
          <p:cNvPr id="3" name="dapanb">
            <a:extLst>
              <a:ext uri="{FF2B5EF4-FFF2-40B4-BE49-F238E27FC236}">
                <a16:creationId xmlns:a16="http://schemas.microsoft.com/office/drawing/2014/main" id="{6527BBAC-5C11-A85A-40A3-02B56D953F9C}"/>
              </a:ext>
            </a:extLst>
          </p:cNvPr>
          <p:cNvSpPr txBox="1"/>
          <p:nvPr/>
        </p:nvSpPr>
        <p:spPr>
          <a:xfrm>
            <a:off x="1950224" y="3403456"/>
            <a:ext cx="814806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C. Phá hoại đồ dùng của lớp học.</a:t>
            </a:r>
            <a:endParaRPr lang="en-US" sz="2800" dirty="0">
              <a:latin typeface="+mj-lt"/>
              <a:cs typeface="Times New Roman" pitchFamily="18" charset="0"/>
            </a:endParaRPr>
          </a:p>
        </p:txBody>
      </p:sp>
      <p:sp>
        <p:nvSpPr>
          <p:cNvPr id="4" name="dapanc">
            <a:extLst>
              <a:ext uri="{FF2B5EF4-FFF2-40B4-BE49-F238E27FC236}">
                <a16:creationId xmlns:a16="http://schemas.microsoft.com/office/drawing/2014/main" id="{E3965035-E725-F32D-3B46-95DF0A9E4CBA}"/>
              </a:ext>
            </a:extLst>
          </p:cNvPr>
          <p:cNvSpPr txBox="1"/>
          <p:nvPr/>
        </p:nvSpPr>
        <p:spPr>
          <a:xfrm>
            <a:off x="1950224" y="2460805"/>
            <a:ext cx="814806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A. Viết, vẽ bậy lên đồ dùng lớp học.</a:t>
            </a:r>
            <a:endParaRPr lang="en-US" sz="2800" dirty="0">
              <a:latin typeface="+mj-lt"/>
              <a:cs typeface="Times New Roman" pitchFamily="18" charset="0"/>
            </a:endParaRPr>
          </a:p>
        </p:txBody>
      </p:sp>
      <p:sp>
        <p:nvSpPr>
          <p:cNvPr id="5" name="dapand">
            <a:extLst>
              <a:ext uri="{FF2B5EF4-FFF2-40B4-BE49-F238E27FC236}">
                <a16:creationId xmlns:a16="http://schemas.microsoft.com/office/drawing/2014/main" id="{45B28115-A29C-DE63-BE9E-4E9DEF377B63}"/>
              </a:ext>
            </a:extLst>
          </p:cNvPr>
          <p:cNvSpPr txBox="1"/>
          <p:nvPr/>
        </p:nvSpPr>
        <p:spPr>
          <a:xfrm>
            <a:off x="1950223" y="5658090"/>
            <a:ext cx="814806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>
                <a:latin typeface="+mj-lt"/>
              </a:rPr>
              <a:t>D. Lấy đồ dùng ra làm đồ chơi, trêu chọc nhau.</a:t>
            </a:r>
            <a:endParaRPr lang="en-US" sz="2800" dirty="0">
              <a:latin typeface="+mj-lt"/>
              <a:cs typeface="Times New Roman" pitchFamily="18" charset="0"/>
            </a:endParaRPr>
          </a:p>
        </p:txBody>
      </p:sp>
      <p:sp>
        <p:nvSpPr>
          <p:cNvPr id="6" name="cauhoi">
            <a:extLst>
              <a:ext uri="{FF2B5EF4-FFF2-40B4-BE49-F238E27FC236}">
                <a16:creationId xmlns:a16="http://schemas.microsoft.com/office/drawing/2014/main" id="{946C573F-2BFA-D4BF-4AC6-9045E922041F}"/>
              </a:ext>
            </a:extLst>
          </p:cNvPr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7" name="cauhoi">
            <a:extLst>
              <a:ext uri="{FF2B5EF4-FFF2-40B4-BE49-F238E27FC236}">
                <a16:creationId xmlns:a16="http://schemas.microsoft.com/office/drawing/2014/main" id="{A0E94DA8-7EA9-9A47-C4E8-882A52A4FACF}"/>
              </a:ext>
            </a:extLst>
          </p:cNvPr>
          <p:cNvSpPr txBox="1"/>
          <p:nvPr/>
        </p:nvSpPr>
        <p:spPr>
          <a:xfrm>
            <a:off x="3184006" y="404545"/>
            <a:ext cx="5680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4: Đâu là hành động biết bảo quản đồ dùng trong lớp học?</a:t>
            </a:r>
            <a:endParaRPr lang="en-US" sz="4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40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206F85E3-83B9-DF24-8BC8-969671B3FB79}"/>
              </a:ext>
            </a:extLst>
          </p:cNvPr>
          <p:cNvGrpSpPr>
            <a:grpSpLocks noChangeAspect="1"/>
          </p:cNvGrpSpPr>
          <p:nvPr/>
        </p:nvGrpSpPr>
        <p:grpSpPr>
          <a:xfrm>
            <a:off x="7660063" y="1823519"/>
            <a:ext cx="3617537" cy="3670439"/>
            <a:chOff x="0" y="0"/>
            <a:chExt cx="2952750" cy="299593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81F1EE3-AC16-A13F-768B-920581DD4853}"/>
                </a:ext>
              </a:extLst>
            </p:cNvPr>
            <p:cNvSpPr/>
            <p:nvPr/>
          </p:nvSpPr>
          <p:spPr>
            <a:xfrm>
              <a:off x="-2540" y="-5080"/>
              <a:ext cx="2962910" cy="3004820"/>
            </a:xfrm>
            <a:custGeom>
              <a:avLst/>
              <a:gdLst/>
              <a:ahLst/>
              <a:cxnLst/>
              <a:rect l="l" t="t" r="r" b="b"/>
              <a:pathLst>
                <a:path w="2962910" h="3004820">
                  <a:moveTo>
                    <a:pt x="2936240" y="16510"/>
                  </a:moveTo>
                  <a:lnTo>
                    <a:pt x="2926080" y="16510"/>
                  </a:lnTo>
                  <a:cubicBezTo>
                    <a:pt x="2684780" y="16510"/>
                    <a:pt x="2443480" y="19050"/>
                    <a:pt x="2203450" y="21590"/>
                  </a:cubicBezTo>
                  <a:cubicBezTo>
                    <a:pt x="1775460" y="26670"/>
                    <a:pt x="1346200" y="34290"/>
                    <a:pt x="918210" y="35560"/>
                  </a:cubicBezTo>
                  <a:cubicBezTo>
                    <a:pt x="751840" y="35560"/>
                    <a:pt x="585470" y="26670"/>
                    <a:pt x="419100" y="16510"/>
                  </a:cubicBezTo>
                  <a:cubicBezTo>
                    <a:pt x="281940" y="7620"/>
                    <a:pt x="142240" y="0"/>
                    <a:pt x="5080" y="10160"/>
                  </a:cubicBezTo>
                  <a:cubicBezTo>
                    <a:pt x="6350" y="210820"/>
                    <a:pt x="7620" y="411480"/>
                    <a:pt x="10160" y="610870"/>
                  </a:cubicBezTo>
                  <a:cubicBezTo>
                    <a:pt x="13970" y="1056640"/>
                    <a:pt x="20320" y="1502410"/>
                    <a:pt x="16510" y="1948180"/>
                  </a:cubicBezTo>
                  <a:cubicBezTo>
                    <a:pt x="15240" y="2169160"/>
                    <a:pt x="6350" y="2390140"/>
                    <a:pt x="2540" y="2611120"/>
                  </a:cubicBezTo>
                  <a:cubicBezTo>
                    <a:pt x="0" y="2730500"/>
                    <a:pt x="10160" y="2849880"/>
                    <a:pt x="17780" y="2967990"/>
                  </a:cubicBezTo>
                  <a:cubicBezTo>
                    <a:pt x="77470" y="2962910"/>
                    <a:pt x="138430" y="2966720"/>
                    <a:pt x="196850" y="2971800"/>
                  </a:cubicBezTo>
                  <a:cubicBezTo>
                    <a:pt x="287020" y="2979420"/>
                    <a:pt x="375920" y="2988310"/>
                    <a:pt x="466090" y="2992120"/>
                  </a:cubicBezTo>
                  <a:cubicBezTo>
                    <a:pt x="882650" y="3004820"/>
                    <a:pt x="1300480" y="2997200"/>
                    <a:pt x="1717040" y="2987040"/>
                  </a:cubicBezTo>
                  <a:cubicBezTo>
                    <a:pt x="2127250" y="2975610"/>
                    <a:pt x="2538730" y="2962910"/>
                    <a:pt x="2950210" y="2961640"/>
                  </a:cubicBezTo>
                  <a:cubicBezTo>
                    <a:pt x="2942590" y="2794000"/>
                    <a:pt x="2933700" y="2626360"/>
                    <a:pt x="2928620" y="2457450"/>
                  </a:cubicBezTo>
                  <a:cubicBezTo>
                    <a:pt x="2915920" y="2034540"/>
                    <a:pt x="2933700" y="1612900"/>
                    <a:pt x="2945130" y="1189990"/>
                  </a:cubicBezTo>
                  <a:cubicBezTo>
                    <a:pt x="2956560" y="800100"/>
                    <a:pt x="2962910" y="407670"/>
                    <a:pt x="2936240" y="16510"/>
                  </a:cubicBezTo>
                  <a:close/>
                </a:path>
              </a:pathLst>
            </a:custGeom>
            <a:blipFill>
              <a:blip r:embed="rId4"/>
              <a:stretch>
                <a:fillRect l="-30171" r="-2189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19">
            <a:extLst>
              <a:ext uri="{FF2B5EF4-FFF2-40B4-BE49-F238E27FC236}">
                <a16:creationId xmlns:a16="http://schemas.microsoft.com/office/drawing/2014/main" id="{1E2AC797-7809-39D7-9C72-A5559A4B49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13529" y="5470564"/>
            <a:ext cx="934785" cy="1387436"/>
          </a:xfrm>
          <a:prstGeom prst="rect">
            <a:avLst/>
          </a:prstGeom>
        </p:spPr>
      </p:pic>
      <p:pic>
        <p:nvPicPr>
          <p:cNvPr id="6" name="Picture 20">
            <a:extLst>
              <a:ext uri="{FF2B5EF4-FFF2-40B4-BE49-F238E27FC236}">
                <a16:creationId xmlns:a16="http://schemas.microsoft.com/office/drawing/2014/main" id="{6F705374-FA3C-A58D-B30F-D3BA09A230F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48314" y="5892535"/>
            <a:ext cx="674503" cy="96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A2696B-D4A8-32E5-7A1E-C905D27768F0}"/>
              </a:ext>
            </a:extLst>
          </p:cNvPr>
          <p:cNvSpPr txBox="1"/>
          <p:nvPr/>
        </p:nvSpPr>
        <p:spPr>
          <a:xfrm>
            <a:off x="2171234" y="1019945"/>
            <a:ext cx="8211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latin typeface="+mj-lt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93BE36-0E0A-A4CB-377D-368C31420562}"/>
              </a:ext>
            </a:extLst>
          </p:cNvPr>
          <p:cNvSpPr txBox="1"/>
          <p:nvPr/>
        </p:nvSpPr>
        <p:spPr>
          <a:xfrm>
            <a:off x="513529" y="2135434"/>
            <a:ext cx="7146534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Kể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bố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mẹ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nghe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Chuẩn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sự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hướng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dẫn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giáo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148602" y="1716158"/>
            <a:ext cx="1820539" cy="30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1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55</TotalTime>
  <Words>737</Words>
  <Application>Microsoft Office PowerPoint</Application>
  <PresentationFormat>Widescreen</PresentationFormat>
  <Paragraphs>72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UTM Avo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6</cp:revision>
  <dcterms:created xsi:type="dcterms:W3CDTF">2023-03-28T03:35:09Z</dcterms:created>
  <dcterms:modified xsi:type="dcterms:W3CDTF">2023-08-21T01:34:33Z</dcterms:modified>
</cp:coreProperties>
</file>