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30"/>
  </p:notesMasterIdLst>
  <p:sldIdLst>
    <p:sldId id="257" r:id="rId4"/>
    <p:sldId id="364" r:id="rId5"/>
    <p:sldId id="256" r:id="rId6"/>
    <p:sldId id="267" r:id="rId7"/>
    <p:sldId id="260" r:id="rId8"/>
    <p:sldId id="262" r:id="rId9"/>
    <p:sldId id="366" r:id="rId10"/>
    <p:sldId id="367" r:id="rId11"/>
    <p:sldId id="368" r:id="rId12"/>
    <p:sldId id="369" r:id="rId13"/>
    <p:sldId id="370" r:id="rId14"/>
    <p:sldId id="371" r:id="rId15"/>
    <p:sldId id="261" r:id="rId16"/>
    <p:sldId id="258" r:id="rId17"/>
    <p:sldId id="372" r:id="rId18"/>
    <p:sldId id="373" r:id="rId19"/>
    <p:sldId id="374" r:id="rId20"/>
    <p:sldId id="375" r:id="rId21"/>
    <p:sldId id="376" r:id="rId22"/>
    <p:sldId id="259" r:id="rId23"/>
    <p:sldId id="263" r:id="rId24"/>
    <p:sldId id="265" r:id="rId25"/>
    <p:sldId id="264" r:id="rId26"/>
    <p:sldId id="365" r:id="rId27"/>
    <p:sldId id="266" r:id="rId28"/>
    <p:sldId id="37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262"/>
            <p14:sldId id="366"/>
            <p14:sldId id="367"/>
            <p14:sldId id="368"/>
            <p14:sldId id="369"/>
            <p14:sldId id="370"/>
            <p14:sldId id="371"/>
            <p14:sldId id="261"/>
            <p14:sldId id="258"/>
            <p14:sldId id="372"/>
            <p14:sldId id="373"/>
            <p14:sldId id="374"/>
            <p14:sldId id="375"/>
            <p14:sldId id="376"/>
          </p14:sldIdLst>
        </p14:section>
        <p14:section name="SHL" id="{A13DB347-C564-4436-BE85-EF03CBD32C2D}">
          <p14:sldIdLst>
            <p14:sldId id="259"/>
            <p14:sldId id="263"/>
          </p14:sldIdLst>
        </p14:section>
        <p14:section name="HĐ nối tiếp" id="{3ADF448C-8E95-45D1-860C-1D3CE70BC927}">
          <p14:sldIdLst/>
        </p14:section>
        <p14:section name="Tự đánh giá" id="{7E3EA2DB-4ECA-46C4-AE99-1BDB6E5D3586}">
          <p14:sldIdLst>
            <p14:sldId id="265"/>
            <p14:sldId id="264"/>
          </p14:sldIdLst>
        </p14:section>
        <p14:section name="END" id="{09D271F4-F85F-46E8-ACF3-54DB7682D3DB}">
          <p14:sldIdLst>
            <p14:sldId id="365"/>
            <p14:sldId id="266"/>
            <p14:sldId id="377"/>
          </p14:sldIdLst>
        </p14:section>
      </p14:sectionLst>
    </p:ext>
    <p:ext uri="{EFAFB233-063F-42B5-8137-9DF3F51BA10A}">
      <p15:sldGuideLst xmlns:p15="http://schemas.microsoft.com/office/powerpoint/2012/main">
        <p15:guide id="1" orient="horz" pos="3385"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625772-13AF-496A-9475-AA0211AA1276}" v="108" dt="2023-03-30T09:57:29.7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65" d="100"/>
          <a:sy n="65" d="100"/>
        </p:scale>
        <p:origin x="816" y="60"/>
      </p:cViewPr>
      <p:guideLst>
        <p:guide orient="horz" pos="338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F3625772-13AF-496A-9475-AA0211AA1276}"/>
    <pc:docChg chg="undo custSel addSld delSld modSld modSection">
      <pc:chgData name="Nguyen Huy" userId="03e08db4-59cf-4cb4-b2d1-70d2dd8489fe" providerId="ADAL" clId="{F3625772-13AF-496A-9475-AA0211AA1276}" dt="2023-03-30T09:59:20.245" v="398" actId="20577"/>
      <pc:docMkLst>
        <pc:docMk/>
      </pc:docMkLst>
      <pc:sldChg chg="modSp mod">
        <pc:chgData name="Nguyen Huy" userId="03e08db4-59cf-4cb4-b2d1-70d2dd8489fe" providerId="ADAL" clId="{F3625772-13AF-496A-9475-AA0211AA1276}" dt="2023-03-30T09:59:20.245" v="398" actId="20577"/>
        <pc:sldMkLst>
          <pc:docMk/>
          <pc:sldMk cId="3011046548" sldId="257"/>
        </pc:sldMkLst>
        <pc:spChg chg="mod">
          <ac:chgData name="Nguyen Huy" userId="03e08db4-59cf-4cb4-b2d1-70d2dd8489fe" providerId="ADAL" clId="{F3625772-13AF-496A-9475-AA0211AA1276}" dt="2023-03-30T09:59:20.245" v="398" actId="20577"/>
          <ac:spMkLst>
            <pc:docMk/>
            <pc:sldMk cId="3011046548" sldId="257"/>
            <ac:spMk id="5" creationId="{C689EA9C-008D-F8C1-D93B-40215D6AA835}"/>
          </ac:spMkLst>
        </pc:spChg>
      </pc:sldChg>
      <pc:sldChg chg="addSp delSp modSp del mod delAnim modAnim">
        <pc:chgData name="Nguyen Huy" userId="03e08db4-59cf-4cb4-b2d1-70d2dd8489fe" providerId="ADAL" clId="{F3625772-13AF-496A-9475-AA0211AA1276}" dt="2023-03-30T09:57:31.334" v="394" actId="47"/>
        <pc:sldMkLst>
          <pc:docMk/>
          <pc:sldMk cId="1567256950" sldId="258"/>
        </pc:sldMkLst>
        <pc:picChg chg="add del mod">
          <ac:chgData name="Nguyen Huy" userId="03e08db4-59cf-4cb4-b2d1-70d2dd8489fe" providerId="ADAL" clId="{F3625772-13AF-496A-9475-AA0211AA1276}" dt="2023-03-30T09:44:00.161" v="191" actId="21"/>
          <ac:picMkLst>
            <pc:docMk/>
            <pc:sldMk cId="1567256950" sldId="258"/>
            <ac:picMk id="2" creationId="{65ECB1F5-59F0-4C00-BC63-E687699C57F8}"/>
          </ac:picMkLst>
        </pc:picChg>
      </pc:sldChg>
      <pc:sldChg chg="addSp modSp mod modAnim">
        <pc:chgData name="Nguyen Huy" userId="03e08db4-59cf-4cb4-b2d1-70d2dd8489fe" providerId="ADAL" clId="{F3625772-13AF-496A-9475-AA0211AA1276}" dt="2023-03-30T09:56:33.941" v="376"/>
        <pc:sldMkLst>
          <pc:docMk/>
          <pc:sldMk cId="866177050" sldId="262"/>
        </pc:sldMkLst>
        <pc:spChg chg="add mod">
          <ac:chgData name="Nguyen Huy" userId="03e08db4-59cf-4cb4-b2d1-70d2dd8489fe" providerId="ADAL" clId="{F3625772-13AF-496A-9475-AA0211AA1276}" dt="2023-03-30T09:36:05.999" v="62" actId="13822"/>
          <ac:spMkLst>
            <pc:docMk/>
            <pc:sldMk cId="866177050" sldId="262"/>
            <ac:spMk id="2" creationId="{11E057E7-6F72-2C49-04A0-3C53C746BE42}"/>
          </ac:spMkLst>
        </pc:spChg>
        <pc:spChg chg="add mod">
          <ac:chgData name="Nguyen Huy" userId="03e08db4-59cf-4cb4-b2d1-70d2dd8489fe" providerId="ADAL" clId="{F3625772-13AF-496A-9475-AA0211AA1276}" dt="2023-03-30T09:36:14.769" v="63" actId="207"/>
          <ac:spMkLst>
            <pc:docMk/>
            <pc:sldMk cId="866177050" sldId="262"/>
            <ac:spMk id="3" creationId="{ABB17216-8B5C-9096-1711-7A3D307B6E2D}"/>
          </ac:spMkLst>
        </pc:spChg>
        <pc:spChg chg="add mod">
          <ac:chgData name="Nguyen Huy" userId="03e08db4-59cf-4cb4-b2d1-70d2dd8489fe" providerId="ADAL" clId="{F3625772-13AF-496A-9475-AA0211AA1276}" dt="2023-03-30T09:35:28.667" v="50" actId="1076"/>
          <ac:spMkLst>
            <pc:docMk/>
            <pc:sldMk cId="866177050" sldId="262"/>
            <ac:spMk id="4" creationId="{C5CAFF0F-D25C-9A12-12FC-77C563A0A84D}"/>
          </ac:spMkLst>
        </pc:spChg>
        <pc:spChg chg="add mod">
          <ac:chgData name="Nguyen Huy" userId="03e08db4-59cf-4cb4-b2d1-70d2dd8489fe" providerId="ADAL" clId="{F3625772-13AF-496A-9475-AA0211AA1276}" dt="2023-03-30T09:56:19.204" v="370" actId="1076"/>
          <ac:spMkLst>
            <pc:docMk/>
            <pc:sldMk cId="866177050" sldId="262"/>
            <ac:spMk id="6" creationId="{15250FF7-670D-2AE1-C4F3-F49F42E5D3D2}"/>
          </ac:spMkLst>
        </pc:spChg>
        <pc:spChg chg="add mod">
          <ac:chgData name="Nguyen Huy" userId="03e08db4-59cf-4cb4-b2d1-70d2dd8489fe" providerId="ADAL" clId="{F3625772-13AF-496A-9475-AA0211AA1276}" dt="2023-03-30T09:35:38.635" v="54" actId="1076"/>
          <ac:spMkLst>
            <pc:docMk/>
            <pc:sldMk cId="866177050" sldId="262"/>
            <ac:spMk id="7" creationId="{6108D3E8-D299-AEE5-90CD-EAD88FCDB410}"/>
          </ac:spMkLst>
        </pc:spChg>
        <pc:picChg chg="add mod">
          <ac:chgData name="Nguyen Huy" userId="03e08db4-59cf-4cb4-b2d1-70d2dd8489fe" providerId="ADAL" clId="{F3625772-13AF-496A-9475-AA0211AA1276}" dt="2023-03-30T09:35:26.168" v="49" actId="1076"/>
          <ac:picMkLst>
            <pc:docMk/>
            <pc:sldMk cId="866177050" sldId="262"/>
            <ac:picMk id="5" creationId="{0ABEDED4-884D-97D4-315E-3BCA25DC0658}"/>
          </ac:picMkLst>
        </pc:picChg>
      </pc:sldChg>
      <pc:sldChg chg="addSp modSp modAnim">
        <pc:chgData name="Nguyen Huy" userId="03e08db4-59cf-4cb4-b2d1-70d2dd8489fe" providerId="ADAL" clId="{F3625772-13AF-496A-9475-AA0211AA1276}" dt="2023-03-30T09:57:29.765" v="393"/>
        <pc:sldMkLst>
          <pc:docMk/>
          <pc:sldMk cId="522577783" sldId="263"/>
        </pc:sldMkLst>
        <pc:picChg chg="add mod">
          <ac:chgData name="Nguyen Huy" userId="03e08db4-59cf-4cb4-b2d1-70d2dd8489fe" providerId="ADAL" clId="{F3625772-13AF-496A-9475-AA0211AA1276}" dt="2023-03-30T09:44:00.921" v="192"/>
          <ac:picMkLst>
            <pc:docMk/>
            <pc:sldMk cId="522577783" sldId="263"/>
            <ac:picMk id="2" creationId="{09606851-383D-F2A1-B827-3CB89EFAE7CC}"/>
          </ac:picMkLst>
        </pc:picChg>
      </pc:sldChg>
      <pc:sldChg chg="addSp modSp mod">
        <pc:chgData name="Nguyen Huy" userId="03e08db4-59cf-4cb4-b2d1-70d2dd8489fe" providerId="ADAL" clId="{F3625772-13AF-496A-9475-AA0211AA1276}" dt="2023-03-30T09:42:59.050" v="174" actId="1076"/>
        <pc:sldMkLst>
          <pc:docMk/>
          <pc:sldMk cId="3430506704" sldId="264"/>
        </pc:sldMkLst>
        <pc:picChg chg="add mod modCrop">
          <ac:chgData name="Nguyen Huy" userId="03e08db4-59cf-4cb4-b2d1-70d2dd8489fe" providerId="ADAL" clId="{F3625772-13AF-496A-9475-AA0211AA1276}" dt="2023-03-30T09:42:59.050" v="174" actId="1076"/>
          <ac:picMkLst>
            <pc:docMk/>
            <pc:sldMk cId="3430506704" sldId="264"/>
            <ac:picMk id="3" creationId="{3A241880-97D2-C297-D42E-EECEF20696B4}"/>
          </ac:picMkLst>
        </pc:picChg>
      </pc:sldChg>
      <pc:sldChg chg="addSp delSp modSp mod delAnim modAnim">
        <pc:chgData name="Nguyen Huy" userId="03e08db4-59cf-4cb4-b2d1-70d2dd8489fe" providerId="ADAL" clId="{F3625772-13AF-496A-9475-AA0211AA1276}" dt="2023-03-30T09:56:10.388" v="366"/>
        <pc:sldMkLst>
          <pc:docMk/>
          <pc:sldMk cId="1308164110" sldId="267"/>
        </pc:sldMkLst>
        <pc:picChg chg="add del mod">
          <ac:chgData name="Nguyen Huy" userId="03e08db4-59cf-4cb4-b2d1-70d2dd8489fe" providerId="ADAL" clId="{F3625772-13AF-496A-9475-AA0211AA1276}" dt="2023-03-30T09:41:02.736" v="150" actId="21"/>
          <ac:picMkLst>
            <pc:docMk/>
            <pc:sldMk cId="1308164110" sldId="267"/>
            <ac:picMk id="3" creationId="{53812EA2-9F49-C4C2-B275-5693B66693AD}"/>
          </ac:picMkLst>
        </pc:picChg>
        <pc:picChg chg="add mod">
          <ac:chgData name="Nguyen Huy" userId="03e08db4-59cf-4cb4-b2d1-70d2dd8489fe" providerId="ADAL" clId="{F3625772-13AF-496A-9475-AA0211AA1276}" dt="2023-03-30T09:41:59.507" v="158" actId="1076"/>
          <ac:picMkLst>
            <pc:docMk/>
            <pc:sldMk cId="1308164110" sldId="267"/>
            <ac:picMk id="5" creationId="{7B63AEB5-9079-D3C5-64B8-B7C7EC2F29D2}"/>
          </ac:picMkLst>
        </pc:picChg>
      </pc:sldChg>
      <pc:sldChg chg="add del">
        <pc:chgData name="Nguyen Huy" userId="03e08db4-59cf-4cb4-b2d1-70d2dd8489fe" providerId="ADAL" clId="{F3625772-13AF-496A-9475-AA0211AA1276}" dt="2023-03-30T09:36:26.002" v="65" actId="47"/>
        <pc:sldMkLst>
          <pc:docMk/>
          <pc:sldMk cId="1194004896" sldId="319"/>
        </pc:sldMkLst>
      </pc:sldChg>
      <pc:sldChg chg="add del">
        <pc:chgData name="Nguyen Huy" userId="03e08db4-59cf-4cb4-b2d1-70d2dd8489fe" providerId="ADAL" clId="{F3625772-13AF-496A-9475-AA0211AA1276}" dt="2023-03-30T09:37:01.328" v="77" actId="47"/>
        <pc:sldMkLst>
          <pc:docMk/>
          <pc:sldMk cId="1994081899" sldId="320"/>
        </pc:sldMkLst>
      </pc:sldChg>
      <pc:sldChg chg="add del">
        <pc:chgData name="Nguyen Huy" userId="03e08db4-59cf-4cb4-b2d1-70d2dd8489fe" providerId="ADAL" clId="{F3625772-13AF-496A-9475-AA0211AA1276}" dt="2023-03-30T09:37:38.208" v="88" actId="47"/>
        <pc:sldMkLst>
          <pc:docMk/>
          <pc:sldMk cId="2342124493" sldId="324"/>
        </pc:sldMkLst>
      </pc:sldChg>
      <pc:sldChg chg="add del">
        <pc:chgData name="Nguyen Huy" userId="03e08db4-59cf-4cb4-b2d1-70d2dd8489fe" providerId="ADAL" clId="{F3625772-13AF-496A-9475-AA0211AA1276}" dt="2023-03-30T09:40:21.620" v="149" actId="47"/>
        <pc:sldMkLst>
          <pc:docMk/>
          <pc:sldMk cId="4166628547" sldId="333"/>
        </pc:sldMkLst>
      </pc:sldChg>
      <pc:sldChg chg="add del">
        <pc:chgData name="Nguyen Huy" userId="03e08db4-59cf-4cb4-b2d1-70d2dd8489fe" providerId="ADAL" clId="{F3625772-13AF-496A-9475-AA0211AA1276}" dt="2023-03-30T09:40:21.620" v="149" actId="47"/>
        <pc:sldMkLst>
          <pc:docMk/>
          <pc:sldMk cId="3198328215" sldId="334"/>
        </pc:sldMkLst>
      </pc:sldChg>
      <pc:sldChg chg="add del">
        <pc:chgData name="Nguyen Huy" userId="03e08db4-59cf-4cb4-b2d1-70d2dd8489fe" providerId="ADAL" clId="{F3625772-13AF-496A-9475-AA0211AA1276}" dt="2023-03-30T09:40:21.620" v="149" actId="47"/>
        <pc:sldMkLst>
          <pc:docMk/>
          <pc:sldMk cId="2314907514" sldId="336"/>
        </pc:sldMkLst>
      </pc:sldChg>
      <pc:sldChg chg="add del">
        <pc:chgData name="Nguyen Huy" userId="03e08db4-59cf-4cb4-b2d1-70d2dd8489fe" providerId="ADAL" clId="{F3625772-13AF-496A-9475-AA0211AA1276}" dt="2023-03-30T09:40:21.620" v="149" actId="47"/>
        <pc:sldMkLst>
          <pc:docMk/>
          <pc:sldMk cId="2713618972" sldId="337"/>
        </pc:sldMkLst>
      </pc:sldChg>
      <pc:sldChg chg="addSp delSp modSp mod modAnim">
        <pc:chgData name="Nguyen Huy" userId="03e08db4-59cf-4cb4-b2d1-70d2dd8489fe" providerId="ADAL" clId="{F3625772-13AF-496A-9475-AA0211AA1276}" dt="2023-03-30T09:56:06.645" v="365"/>
        <pc:sldMkLst>
          <pc:docMk/>
          <pc:sldMk cId="1309629433" sldId="364"/>
        </pc:sldMkLst>
        <pc:spChg chg="add mod">
          <ac:chgData name="Nguyen Huy" userId="03e08db4-59cf-4cb4-b2d1-70d2dd8489fe" providerId="ADAL" clId="{F3625772-13AF-496A-9475-AA0211AA1276}" dt="2023-03-30T09:33:01.188" v="25" actId="403"/>
          <ac:spMkLst>
            <pc:docMk/>
            <pc:sldMk cId="1309629433" sldId="364"/>
            <ac:spMk id="3" creationId="{11F8C7E4-3791-E102-A3C9-B78C3EBB5990}"/>
          </ac:spMkLst>
        </pc:spChg>
        <pc:spChg chg="add mod">
          <ac:chgData name="Nguyen Huy" userId="03e08db4-59cf-4cb4-b2d1-70d2dd8489fe" providerId="ADAL" clId="{F3625772-13AF-496A-9475-AA0211AA1276}" dt="2023-03-30T09:32:50.100" v="21" actId="1076"/>
          <ac:spMkLst>
            <pc:docMk/>
            <pc:sldMk cId="1309629433" sldId="364"/>
            <ac:spMk id="4" creationId="{084706EE-21D3-EDC3-BAD0-87F9CCC67D38}"/>
          </ac:spMkLst>
        </pc:spChg>
        <pc:spChg chg="add mod">
          <ac:chgData name="Nguyen Huy" userId="03e08db4-59cf-4cb4-b2d1-70d2dd8489fe" providerId="ADAL" clId="{F3625772-13AF-496A-9475-AA0211AA1276}" dt="2023-03-30T09:32:29.042" v="14" actId="1076"/>
          <ac:spMkLst>
            <pc:docMk/>
            <pc:sldMk cId="1309629433" sldId="364"/>
            <ac:spMk id="5" creationId="{AF3A5A3A-6468-3574-8049-36E3ECC41962}"/>
          </ac:spMkLst>
        </pc:spChg>
        <pc:spChg chg="mod">
          <ac:chgData name="Nguyen Huy" userId="03e08db4-59cf-4cb4-b2d1-70d2dd8489fe" providerId="ADAL" clId="{F3625772-13AF-496A-9475-AA0211AA1276}" dt="2023-03-30T09:33:09.273" v="26" actId="13822"/>
          <ac:spMkLst>
            <pc:docMk/>
            <pc:sldMk cId="1309629433" sldId="364"/>
            <ac:spMk id="7" creationId="{35D566AE-2F12-9E85-536C-8074096289AE}"/>
          </ac:spMkLst>
        </pc:spChg>
        <pc:spChg chg="mod">
          <ac:chgData name="Nguyen Huy" userId="03e08db4-59cf-4cb4-b2d1-70d2dd8489fe" providerId="ADAL" clId="{F3625772-13AF-496A-9475-AA0211AA1276}" dt="2023-03-30T09:33:09.273" v="26" actId="13822"/>
          <ac:spMkLst>
            <pc:docMk/>
            <pc:sldMk cId="1309629433" sldId="364"/>
            <ac:spMk id="8" creationId="{5F3C41B4-2B67-50D3-08FE-42BA9EB8E000}"/>
          </ac:spMkLst>
        </pc:spChg>
        <pc:spChg chg="mod">
          <ac:chgData name="Nguyen Huy" userId="03e08db4-59cf-4cb4-b2d1-70d2dd8489fe" providerId="ADAL" clId="{F3625772-13AF-496A-9475-AA0211AA1276}" dt="2023-03-30T09:33:09.273" v="26" actId="13822"/>
          <ac:spMkLst>
            <pc:docMk/>
            <pc:sldMk cId="1309629433" sldId="364"/>
            <ac:spMk id="10" creationId="{6E595842-8DF2-9DC6-C50B-A9BF9C162027}"/>
          </ac:spMkLst>
        </pc:spChg>
        <pc:spChg chg="mod">
          <ac:chgData name="Nguyen Huy" userId="03e08db4-59cf-4cb4-b2d1-70d2dd8489fe" providerId="ADAL" clId="{F3625772-13AF-496A-9475-AA0211AA1276}" dt="2023-03-30T09:33:09.273" v="26" actId="13822"/>
          <ac:spMkLst>
            <pc:docMk/>
            <pc:sldMk cId="1309629433" sldId="364"/>
            <ac:spMk id="11" creationId="{37362920-CCAB-4E02-C39A-8D4B0898988D}"/>
          </ac:spMkLst>
        </pc:spChg>
        <pc:spChg chg="add mod">
          <ac:chgData name="Nguyen Huy" userId="03e08db4-59cf-4cb4-b2d1-70d2dd8489fe" providerId="ADAL" clId="{F3625772-13AF-496A-9475-AA0211AA1276}" dt="2023-03-30T09:32:58.930" v="24" actId="1076"/>
          <ac:spMkLst>
            <pc:docMk/>
            <pc:sldMk cId="1309629433" sldId="364"/>
            <ac:spMk id="12" creationId="{65995CCE-AF85-4D53-1572-F342859A9332}"/>
          </ac:spMkLst>
        </pc:spChg>
        <pc:grpChg chg="add mod">
          <ac:chgData name="Nguyen Huy" userId="03e08db4-59cf-4cb4-b2d1-70d2dd8489fe" providerId="ADAL" clId="{F3625772-13AF-496A-9475-AA0211AA1276}" dt="2023-03-30T09:33:16.931" v="28" actId="1076"/>
          <ac:grpSpMkLst>
            <pc:docMk/>
            <pc:sldMk cId="1309629433" sldId="364"/>
            <ac:grpSpMk id="6" creationId="{14F0D75D-6AE5-BD08-7D6A-7C111C5D3BC5}"/>
          </ac:grpSpMkLst>
        </pc:grpChg>
        <pc:grpChg chg="add mod">
          <ac:chgData name="Nguyen Huy" userId="03e08db4-59cf-4cb4-b2d1-70d2dd8489fe" providerId="ADAL" clId="{F3625772-13AF-496A-9475-AA0211AA1276}" dt="2023-03-30T09:32:01.092" v="2" actId="1076"/>
          <ac:grpSpMkLst>
            <pc:docMk/>
            <pc:sldMk cId="1309629433" sldId="364"/>
            <ac:grpSpMk id="9" creationId="{6332D442-21BF-5F76-12E2-5227CF386ADA}"/>
          </ac:grpSpMkLst>
        </pc:grpChg>
        <pc:picChg chg="add mod">
          <ac:chgData name="Nguyen Huy" userId="03e08db4-59cf-4cb4-b2d1-70d2dd8489fe" providerId="ADAL" clId="{F3625772-13AF-496A-9475-AA0211AA1276}" dt="2023-03-30T09:32:54.171" v="22" actId="1076"/>
          <ac:picMkLst>
            <pc:docMk/>
            <pc:sldMk cId="1309629433" sldId="364"/>
            <ac:picMk id="13" creationId="{1A41670D-46B5-BAB1-D261-158A69A91F4A}"/>
          </ac:picMkLst>
        </pc:picChg>
        <pc:picChg chg="del">
          <ac:chgData name="Nguyen Huy" userId="03e08db4-59cf-4cb4-b2d1-70d2dd8489fe" providerId="ADAL" clId="{F3625772-13AF-496A-9475-AA0211AA1276}" dt="2023-03-30T09:31:30.661" v="0" actId="478"/>
          <ac:picMkLst>
            <pc:docMk/>
            <pc:sldMk cId="1309629433" sldId="364"/>
            <ac:picMk id="15" creationId="{A9F7334A-D05B-4A20-A154-A384B206B623}"/>
          </ac:picMkLst>
        </pc:picChg>
      </pc:sldChg>
      <pc:sldChg chg="addSp modSp mod">
        <pc:chgData name="Nguyen Huy" userId="03e08db4-59cf-4cb4-b2d1-70d2dd8489fe" providerId="ADAL" clId="{F3625772-13AF-496A-9475-AA0211AA1276}" dt="2023-03-30T09:43:46.266" v="190" actId="14100"/>
        <pc:sldMkLst>
          <pc:docMk/>
          <pc:sldMk cId="636817851" sldId="365"/>
        </pc:sldMkLst>
        <pc:spChg chg="add mod">
          <ac:chgData name="Nguyen Huy" userId="03e08db4-59cf-4cb4-b2d1-70d2dd8489fe" providerId="ADAL" clId="{F3625772-13AF-496A-9475-AA0211AA1276}" dt="2023-03-30T09:43:25.226" v="181" actId="1076"/>
          <ac:spMkLst>
            <pc:docMk/>
            <pc:sldMk cId="636817851" sldId="365"/>
            <ac:spMk id="5" creationId="{076AFD37-8901-69DA-AA7D-07253AC14D35}"/>
          </ac:spMkLst>
        </pc:spChg>
        <pc:spChg chg="add mod">
          <ac:chgData name="Nguyen Huy" userId="03e08db4-59cf-4cb4-b2d1-70d2dd8489fe" providerId="ADAL" clId="{F3625772-13AF-496A-9475-AA0211AA1276}" dt="2023-03-30T09:43:46.266" v="190" actId="14100"/>
          <ac:spMkLst>
            <pc:docMk/>
            <pc:sldMk cId="636817851" sldId="365"/>
            <ac:spMk id="6" creationId="{3917EF0F-452F-6E2C-9C1A-0F7E888E06D3}"/>
          </ac:spMkLst>
        </pc:spChg>
        <pc:spChg chg="add mod">
          <ac:chgData name="Nguyen Huy" userId="03e08db4-59cf-4cb4-b2d1-70d2dd8489fe" providerId="ADAL" clId="{F3625772-13AF-496A-9475-AA0211AA1276}" dt="2023-03-30T09:43:42.474" v="189" actId="14100"/>
          <ac:spMkLst>
            <pc:docMk/>
            <pc:sldMk cId="636817851" sldId="365"/>
            <ac:spMk id="7" creationId="{0E397034-B089-D1E9-5A65-421CF9A9FBC6}"/>
          </ac:spMkLst>
        </pc:spChg>
        <pc:picChg chg="add mod">
          <ac:chgData name="Nguyen Huy" userId="03e08db4-59cf-4cb4-b2d1-70d2dd8489fe" providerId="ADAL" clId="{F3625772-13AF-496A-9475-AA0211AA1276}" dt="2023-03-30T09:43:37.899" v="187" actId="1076"/>
          <ac:picMkLst>
            <pc:docMk/>
            <pc:sldMk cId="636817851" sldId="365"/>
            <ac:picMk id="3" creationId="{900D4C76-4D17-4EC1-2B8D-58ACCD22476C}"/>
          </ac:picMkLst>
        </pc:picChg>
        <pc:picChg chg="add mod">
          <ac:chgData name="Nguyen Huy" userId="03e08db4-59cf-4cb4-b2d1-70d2dd8489fe" providerId="ADAL" clId="{F3625772-13AF-496A-9475-AA0211AA1276}" dt="2023-03-30T09:43:39.313" v="188" actId="1076"/>
          <ac:picMkLst>
            <pc:docMk/>
            <pc:sldMk cId="636817851" sldId="365"/>
            <ac:picMk id="4" creationId="{EE6AFC00-FC5E-A5AC-2958-BB1A8D5D0BAA}"/>
          </ac:picMkLst>
        </pc:picChg>
        <pc:picChg chg="add mod">
          <ac:chgData name="Nguyen Huy" userId="03e08db4-59cf-4cb4-b2d1-70d2dd8489fe" providerId="ADAL" clId="{F3625772-13AF-496A-9475-AA0211AA1276}" dt="2023-03-30T09:43:26.803" v="182" actId="1076"/>
          <ac:picMkLst>
            <pc:docMk/>
            <pc:sldMk cId="636817851" sldId="365"/>
            <ac:picMk id="8" creationId="{C216093D-B371-73BB-5ACE-4F81980EB3D7}"/>
          </ac:picMkLst>
        </pc:picChg>
      </pc:sldChg>
      <pc:sldChg chg="addSp modSp add mod modAnim">
        <pc:chgData name="Nguyen Huy" userId="03e08db4-59cf-4cb4-b2d1-70d2dd8489fe" providerId="ADAL" clId="{F3625772-13AF-496A-9475-AA0211AA1276}" dt="2023-03-30T09:56:48.261" v="379"/>
        <pc:sldMkLst>
          <pc:docMk/>
          <pc:sldMk cId="4267474282" sldId="366"/>
        </pc:sldMkLst>
        <pc:spChg chg="add mod">
          <ac:chgData name="Nguyen Huy" userId="03e08db4-59cf-4cb4-b2d1-70d2dd8489fe" providerId="ADAL" clId="{F3625772-13AF-496A-9475-AA0211AA1276}" dt="2023-03-30T09:36:43.427" v="70" actId="1076"/>
          <ac:spMkLst>
            <pc:docMk/>
            <pc:sldMk cId="4267474282" sldId="366"/>
            <ac:spMk id="2" creationId="{C86D19C0-2327-D40F-5D60-C4BF5A16B761}"/>
          </ac:spMkLst>
        </pc:spChg>
        <pc:spChg chg="add mod">
          <ac:chgData name="Nguyen Huy" userId="03e08db4-59cf-4cb4-b2d1-70d2dd8489fe" providerId="ADAL" clId="{F3625772-13AF-496A-9475-AA0211AA1276}" dt="2023-03-30T09:36:40.080" v="69" actId="255"/>
          <ac:spMkLst>
            <pc:docMk/>
            <pc:sldMk cId="4267474282" sldId="366"/>
            <ac:spMk id="5" creationId="{36692CEF-A236-CBA4-44BE-53CCA8E9778B}"/>
          </ac:spMkLst>
        </pc:spChg>
        <pc:picChg chg="add mod">
          <ac:chgData name="Nguyen Huy" userId="03e08db4-59cf-4cb4-b2d1-70d2dd8489fe" providerId="ADAL" clId="{F3625772-13AF-496A-9475-AA0211AA1276}" dt="2023-03-30T09:36:56.987" v="76" actId="1076"/>
          <ac:picMkLst>
            <pc:docMk/>
            <pc:sldMk cId="4267474282" sldId="366"/>
            <ac:picMk id="3" creationId="{4F6D4CAF-86C7-85FF-2CC4-4CCDD9F6D295}"/>
          </ac:picMkLst>
        </pc:picChg>
        <pc:picChg chg="add mod">
          <ac:chgData name="Nguyen Huy" userId="03e08db4-59cf-4cb4-b2d1-70d2dd8489fe" providerId="ADAL" clId="{F3625772-13AF-496A-9475-AA0211AA1276}" dt="2023-03-30T09:36:55.435" v="75" actId="1076"/>
          <ac:picMkLst>
            <pc:docMk/>
            <pc:sldMk cId="4267474282" sldId="366"/>
            <ac:picMk id="4" creationId="{F8615F50-4C2C-8DCD-F406-2B9A80F3DDB4}"/>
          </ac:picMkLst>
        </pc:picChg>
      </pc:sldChg>
      <pc:sldChg chg="addSp modSp add mod modAnim">
        <pc:chgData name="Nguyen Huy" userId="03e08db4-59cf-4cb4-b2d1-70d2dd8489fe" providerId="ADAL" clId="{F3625772-13AF-496A-9475-AA0211AA1276}" dt="2023-03-30T09:56:56.917" v="381"/>
        <pc:sldMkLst>
          <pc:docMk/>
          <pc:sldMk cId="3713024383" sldId="367"/>
        </pc:sldMkLst>
        <pc:spChg chg="add mod">
          <ac:chgData name="Nguyen Huy" userId="03e08db4-59cf-4cb4-b2d1-70d2dd8489fe" providerId="ADAL" clId="{F3625772-13AF-496A-9475-AA0211AA1276}" dt="2023-03-30T09:37:29.851" v="86" actId="1076"/>
          <ac:spMkLst>
            <pc:docMk/>
            <pc:sldMk cId="3713024383" sldId="367"/>
            <ac:spMk id="2" creationId="{2183F335-FCA4-BD69-B2E1-3607FB1B5D52}"/>
          </ac:spMkLst>
        </pc:spChg>
        <pc:picChg chg="add mod">
          <ac:chgData name="Nguyen Huy" userId="03e08db4-59cf-4cb4-b2d1-70d2dd8489fe" providerId="ADAL" clId="{F3625772-13AF-496A-9475-AA0211AA1276}" dt="2023-03-30T09:37:31.834" v="87" actId="1076"/>
          <ac:picMkLst>
            <pc:docMk/>
            <pc:sldMk cId="3713024383" sldId="367"/>
            <ac:picMk id="3" creationId="{0A8BA08C-CACD-3EC1-9DA3-97D0AA604725}"/>
          </ac:picMkLst>
        </pc:picChg>
      </pc:sldChg>
      <pc:sldChg chg="addSp modSp add mod modAnim">
        <pc:chgData name="Nguyen Huy" userId="03e08db4-59cf-4cb4-b2d1-70d2dd8489fe" providerId="ADAL" clId="{F3625772-13AF-496A-9475-AA0211AA1276}" dt="2023-03-30T09:57:06.669" v="387"/>
        <pc:sldMkLst>
          <pc:docMk/>
          <pc:sldMk cId="3312750804" sldId="368"/>
        </pc:sldMkLst>
        <pc:spChg chg="add mod">
          <ac:chgData name="Nguyen Huy" userId="03e08db4-59cf-4cb4-b2d1-70d2dd8489fe" providerId="ADAL" clId="{F3625772-13AF-496A-9475-AA0211AA1276}" dt="2023-03-30T09:38:42.284" v="114" actId="1076"/>
          <ac:spMkLst>
            <pc:docMk/>
            <pc:sldMk cId="3312750804" sldId="368"/>
            <ac:spMk id="2" creationId="{B99C2A37-D607-6EA0-FB97-5E0AFAE4F7C4}"/>
          </ac:spMkLst>
        </pc:spChg>
        <pc:spChg chg="add mod">
          <ac:chgData name="Nguyen Huy" userId="03e08db4-59cf-4cb4-b2d1-70d2dd8489fe" providerId="ADAL" clId="{F3625772-13AF-496A-9475-AA0211AA1276}" dt="2023-03-30T09:38:12.523" v="97" actId="1076"/>
          <ac:spMkLst>
            <pc:docMk/>
            <pc:sldMk cId="3312750804" sldId="368"/>
            <ac:spMk id="3" creationId="{F5FD6139-15D6-CDF6-CAF1-DA86396EBE91}"/>
          </ac:spMkLst>
        </pc:spChg>
        <pc:spChg chg="add mod">
          <ac:chgData name="Nguyen Huy" userId="03e08db4-59cf-4cb4-b2d1-70d2dd8489fe" providerId="ADAL" clId="{F3625772-13AF-496A-9475-AA0211AA1276}" dt="2023-03-30T09:38:14.634" v="98" actId="1076"/>
          <ac:spMkLst>
            <pc:docMk/>
            <pc:sldMk cId="3312750804" sldId="368"/>
            <ac:spMk id="4" creationId="{471CCE68-0754-E16D-5FA6-FCB3FD0FAC7F}"/>
          </ac:spMkLst>
        </pc:spChg>
        <pc:picChg chg="add mod">
          <ac:chgData name="Nguyen Huy" userId="03e08db4-59cf-4cb4-b2d1-70d2dd8489fe" providerId="ADAL" clId="{F3625772-13AF-496A-9475-AA0211AA1276}" dt="2023-03-30T09:38:46.043" v="117" actId="1076"/>
          <ac:picMkLst>
            <pc:docMk/>
            <pc:sldMk cId="3312750804" sldId="368"/>
            <ac:picMk id="5" creationId="{3510A1AB-B36F-EEBA-2882-455531F0DA7E}"/>
          </ac:picMkLst>
        </pc:picChg>
        <pc:picChg chg="add mod">
          <ac:chgData name="Nguyen Huy" userId="03e08db4-59cf-4cb4-b2d1-70d2dd8489fe" providerId="ADAL" clId="{F3625772-13AF-496A-9475-AA0211AA1276}" dt="2023-03-30T09:38:36.739" v="107" actId="14100"/>
          <ac:picMkLst>
            <pc:docMk/>
            <pc:sldMk cId="3312750804" sldId="368"/>
            <ac:picMk id="6" creationId="{1BEA747B-C124-A5CE-60E2-89F696151ACE}"/>
          </ac:picMkLst>
        </pc:picChg>
        <pc:picChg chg="add mod">
          <ac:chgData name="Nguyen Huy" userId="03e08db4-59cf-4cb4-b2d1-70d2dd8489fe" providerId="ADAL" clId="{F3625772-13AF-496A-9475-AA0211AA1276}" dt="2023-03-30T09:38:33.042" v="105" actId="1076"/>
          <ac:picMkLst>
            <pc:docMk/>
            <pc:sldMk cId="3312750804" sldId="368"/>
            <ac:picMk id="7" creationId="{FF35B831-5EE5-8401-46C6-2C3E94357ABD}"/>
          </ac:picMkLst>
        </pc:picChg>
        <pc:picChg chg="add mod">
          <ac:chgData name="Nguyen Huy" userId="03e08db4-59cf-4cb4-b2d1-70d2dd8489fe" providerId="ADAL" clId="{F3625772-13AF-496A-9475-AA0211AA1276}" dt="2023-03-30T09:38:43.306" v="115" actId="14100"/>
          <ac:picMkLst>
            <pc:docMk/>
            <pc:sldMk cId="3312750804" sldId="368"/>
            <ac:picMk id="8" creationId="{59EECD0A-EAF8-CD42-E5F6-BB6DA95030B6}"/>
          </ac:picMkLst>
        </pc:picChg>
      </pc:sldChg>
      <pc:sldChg chg="addSp modSp add mod modAnim">
        <pc:chgData name="Nguyen Huy" userId="03e08db4-59cf-4cb4-b2d1-70d2dd8489fe" providerId="ADAL" clId="{F3625772-13AF-496A-9475-AA0211AA1276}" dt="2023-03-30T09:57:17.237" v="392"/>
        <pc:sldMkLst>
          <pc:docMk/>
          <pc:sldMk cId="1879998287" sldId="369"/>
        </pc:sldMkLst>
        <pc:spChg chg="add mod">
          <ac:chgData name="Nguyen Huy" userId="03e08db4-59cf-4cb4-b2d1-70d2dd8489fe" providerId="ADAL" clId="{F3625772-13AF-496A-9475-AA0211AA1276}" dt="2023-03-30T09:39:23.186" v="131" actId="1076"/>
          <ac:spMkLst>
            <pc:docMk/>
            <pc:sldMk cId="1879998287" sldId="369"/>
            <ac:spMk id="3" creationId="{A018CC9E-776F-9202-1FE5-48CBB918AFFD}"/>
          </ac:spMkLst>
        </pc:spChg>
        <pc:spChg chg="add mod">
          <ac:chgData name="Nguyen Huy" userId="03e08db4-59cf-4cb4-b2d1-70d2dd8489fe" providerId="ADAL" clId="{F3625772-13AF-496A-9475-AA0211AA1276}" dt="2023-03-30T09:39:18.525" v="130" actId="179"/>
          <ac:spMkLst>
            <pc:docMk/>
            <pc:sldMk cId="1879998287" sldId="369"/>
            <ac:spMk id="4" creationId="{8ECE305D-1592-0792-322F-0A199F6E2B93}"/>
          </ac:spMkLst>
        </pc:spChg>
        <pc:picChg chg="add mod">
          <ac:chgData name="Nguyen Huy" userId="03e08db4-59cf-4cb4-b2d1-70d2dd8489fe" providerId="ADAL" clId="{F3625772-13AF-496A-9475-AA0211AA1276}" dt="2023-03-30T09:39:06.938" v="124" actId="1076"/>
          <ac:picMkLst>
            <pc:docMk/>
            <pc:sldMk cId="1879998287" sldId="369"/>
            <ac:picMk id="2" creationId="{B2A2B240-1C9D-B504-B138-D2560C9EF3FD}"/>
          </ac:picMkLst>
        </pc:picChg>
        <pc:picChg chg="add mod">
          <ac:chgData name="Nguyen Huy" userId="03e08db4-59cf-4cb4-b2d1-70d2dd8489fe" providerId="ADAL" clId="{F3625772-13AF-496A-9475-AA0211AA1276}" dt="2023-03-30T09:39:15.043" v="129" actId="1076"/>
          <ac:picMkLst>
            <pc:docMk/>
            <pc:sldMk cId="1879998287" sldId="369"/>
            <ac:picMk id="5" creationId="{1473E0B7-3AD1-61E9-1111-267DD4E64B5D}"/>
          </ac:picMkLst>
        </pc:picChg>
      </pc:sldChg>
      <pc:sldChg chg="addSp modSp add mod">
        <pc:chgData name="Nguyen Huy" userId="03e08db4-59cf-4cb4-b2d1-70d2dd8489fe" providerId="ADAL" clId="{F3625772-13AF-496A-9475-AA0211AA1276}" dt="2023-03-30T09:39:45.011" v="138" actId="1076"/>
        <pc:sldMkLst>
          <pc:docMk/>
          <pc:sldMk cId="3677911761" sldId="370"/>
        </pc:sldMkLst>
        <pc:spChg chg="add mod">
          <ac:chgData name="Nguyen Huy" userId="03e08db4-59cf-4cb4-b2d1-70d2dd8489fe" providerId="ADAL" clId="{F3625772-13AF-496A-9475-AA0211AA1276}" dt="2023-03-30T09:39:37.854" v="134" actId="404"/>
          <ac:spMkLst>
            <pc:docMk/>
            <pc:sldMk cId="3677911761" sldId="370"/>
            <ac:spMk id="2" creationId="{CC5432A2-9F0F-0301-E311-6B567DF5FE5A}"/>
          </ac:spMkLst>
        </pc:spChg>
        <pc:picChg chg="add mod">
          <ac:chgData name="Nguyen Huy" userId="03e08db4-59cf-4cb4-b2d1-70d2dd8489fe" providerId="ADAL" clId="{F3625772-13AF-496A-9475-AA0211AA1276}" dt="2023-03-30T09:39:41.555" v="136" actId="1076"/>
          <ac:picMkLst>
            <pc:docMk/>
            <pc:sldMk cId="3677911761" sldId="370"/>
            <ac:picMk id="3" creationId="{C0823AE0-2445-F7B6-4E32-036A24C142A0}"/>
          </ac:picMkLst>
        </pc:picChg>
        <pc:picChg chg="add mod">
          <ac:chgData name="Nguyen Huy" userId="03e08db4-59cf-4cb4-b2d1-70d2dd8489fe" providerId="ADAL" clId="{F3625772-13AF-496A-9475-AA0211AA1276}" dt="2023-03-30T09:39:43.451" v="137" actId="1076"/>
          <ac:picMkLst>
            <pc:docMk/>
            <pc:sldMk cId="3677911761" sldId="370"/>
            <ac:picMk id="4" creationId="{2B501CEA-1766-524A-2170-A66A04405FA6}"/>
          </ac:picMkLst>
        </pc:picChg>
        <pc:picChg chg="add mod">
          <ac:chgData name="Nguyen Huy" userId="03e08db4-59cf-4cb4-b2d1-70d2dd8489fe" providerId="ADAL" clId="{F3625772-13AF-496A-9475-AA0211AA1276}" dt="2023-03-30T09:39:41.555" v="136" actId="1076"/>
          <ac:picMkLst>
            <pc:docMk/>
            <pc:sldMk cId="3677911761" sldId="370"/>
            <ac:picMk id="5" creationId="{7FE868A6-F6C4-12F4-DEB2-2208EA784791}"/>
          </ac:picMkLst>
        </pc:picChg>
        <pc:picChg chg="add mod">
          <ac:chgData name="Nguyen Huy" userId="03e08db4-59cf-4cb4-b2d1-70d2dd8489fe" providerId="ADAL" clId="{F3625772-13AF-496A-9475-AA0211AA1276}" dt="2023-03-30T09:39:45.011" v="138" actId="1076"/>
          <ac:picMkLst>
            <pc:docMk/>
            <pc:sldMk cId="3677911761" sldId="370"/>
            <ac:picMk id="6" creationId="{FED749C5-CABC-21DE-E40E-463CA2AB5F44}"/>
          </ac:picMkLst>
        </pc:picChg>
      </pc:sldChg>
      <pc:sldChg chg="addSp delSp modSp add mod">
        <pc:chgData name="Nguyen Huy" userId="03e08db4-59cf-4cb4-b2d1-70d2dd8489fe" providerId="ADAL" clId="{F3625772-13AF-496A-9475-AA0211AA1276}" dt="2023-03-30T09:40:16.218" v="148" actId="1076"/>
        <pc:sldMkLst>
          <pc:docMk/>
          <pc:sldMk cId="1970417343" sldId="371"/>
        </pc:sldMkLst>
        <pc:spChg chg="add mod">
          <ac:chgData name="Nguyen Huy" userId="03e08db4-59cf-4cb4-b2d1-70d2dd8489fe" providerId="ADAL" clId="{F3625772-13AF-496A-9475-AA0211AA1276}" dt="2023-03-30T09:40:16.218" v="148" actId="1076"/>
          <ac:spMkLst>
            <pc:docMk/>
            <pc:sldMk cId="1970417343" sldId="371"/>
            <ac:spMk id="2" creationId="{0EC629B0-4342-A803-CCA0-83537AC730B8}"/>
          </ac:spMkLst>
        </pc:spChg>
        <pc:grpChg chg="add mod">
          <ac:chgData name="Nguyen Huy" userId="03e08db4-59cf-4cb4-b2d1-70d2dd8489fe" providerId="ADAL" clId="{F3625772-13AF-496A-9475-AA0211AA1276}" dt="2023-03-30T09:40:12.579" v="147" actId="1076"/>
          <ac:grpSpMkLst>
            <pc:docMk/>
            <pc:sldMk cId="1970417343" sldId="371"/>
            <ac:grpSpMk id="8" creationId="{3A73A891-5B9C-4E58-0E2D-4CA672AEF8DD}"/>
          </ac:grpSpMkLst>
        </pc:grpChg>
        <pc:grpChg chg="add mod">
          <ac:chgData name="Nguyen Huy" userId="03e08db4-59cf-4cb4-b2d1-70d2dd8489fe" providerId="ADAL" clId="{F3625772-13AF-496A-9475-AA0211AA1276}" dt="2023-03-30T09:40:10.754" v="146" actId="14100"/>
          <ac:grpSpMkLst>
            <pc:docMk/>
            <pc:sldMk cId="1970417343" sldId="371"/>
            <ac:grpSpMk id="9" creationId="{A769BFCE-89D1-BA61-7CD9-1184E6C5317D}"/>
          </ac:grpSpMkLst>
        </pc:grpChg>
        <pc:picChg chg="add mod">
          <ac:chgData name="Nguyen Huy" userId="03e08db4-59cf-4cb4-b2d1-70d2dd8489fe" providerId="ADAL" clId="{F3625772-13AF-496A-9475-AA0211AA1276}" dt="2023-03-30T09:40:03.355" v="142" actId="164"/>
          <ac:picMkLst>
            <pc:docMk/>
            <pc:sldMk cId="1970417343" sldId="371"/>
            <ac:picMk id="3" creationId="{9EC60916-8A75-9776-B3E7-4B7C0B9604AE}"/>
          </ac:picMkLst>
        </pc:picChg>
        <pc:picChg chg="add mod">
          <ac:chgData name="Nguyen Huy" userId="03e08db4-59cf-4cb4-b2d1-70d2dd8489fe" providerId="ADAL" clId="{F3625772-13AF-496A-9475-AA0211AA1276}" dt="2023-03-30T09:40:04.858" v="143" actId="164"/>
          <ac:picMkLst>
            <pc:docMk/>
            <pc:sldMk cId="1970417343" sldId="371"/>
            <ac:picMk id="4" creationId="{2CA87EB1-D46B-A683-459E-526ED564CFCF}"/>
          </ac:picMkLst>
        </pc:picChg>
        <pc:picChg chg="add del mod">
          <ac:chgData name="Nguyen Huy" userId="03e08db4-59cf-4cb4-b2d1-70d2dd8489fe" providerId="ADAL" clId="{F3625772-13AF-496A-9475-AA0211AA1276}" dt="2023-03-30T09:40:00.354" v="141" actId="478"/>
          <ac:picMkLst>
            <pc:docMk/>
            <pc:sldMk cId="1970417343" sldId="371"/>
            <ac:picMk id="5" creationId="{7D257596-A308-B303-FF16-38E138E7BD91}"/>
          </ac:picMkLst>
        </pc:picChg>
        <pc:picChg chg="add mod">
          <ac:chgData name="Nguyen Huy" userId="03e08db4-59cf-4cb4-b2d1-70d2dd8489fe" providerId="ADAL" clId="{F3625772-13AF-496A-9475-AA0211AA1276}" dt="2023-03-30T09:40:04.858" v="143" actId="164"/>
          <ac:picMkLst>
            <pc:docMk/>
            <pc:sldMk cId="1970417343" sldId="371"/>
            <ac:picMk id="6" creationId="{20B88282-DC74-BDDD-5431-11AE34A26171}"/>
          </ac:picMkLst>
        </pc:picChg>
        <pc:picChg chg="add mod">
          <ac:chgData name="Nguyen Huy" userId="03e08db4-59cf-4cb4-b2d1-70d2dd8489fe" providerId="ADAL" clId="{F3625772-13AF-496A-9475-AA0211AA1276}" dt="2023-03-30T09:40:03.355" v="142" actId="164"/>
          <ac:picMkLst>
            <pc:docMk/>
            <pc:sldMk cId="1970417343" sldId="371"/>
            <ac:picMk id="7" creationId="{FFB65460-2F0B-6208-160E-F6A33B364AD5}"/>
          </ac:picMkLst>
        </pc:picChg>
      </pc:sldChg>
      <pc:sldChg chg="modSp add mod setBg">
        <pc:chgData name="Nguyen Huy" userId="03e08db4-59cf-4cb4-b2d1-70d2dd8489fe" providerId="ADAL" clId="{F3625772-13AF-496A-9475-AA0211AA1276}" dt="2023-03-30T09:46:21.833" v="202" actId="1076"/>
        <pc:sldMkLst>
          <pc:docMk/>
          <pc:sldMk cId="1472297786" sldId="372"/>
        </pc:sldMkLst>
        <pc:spChg chg="mod">
          <ac:chgData name="Nguyen Huy" userId="03e08db4-59cf-4cb4-b2d1-70d2dd8489fe" providerId="ADAL" clId="{F3625772-13AF-496A-9475-AA0211AA1276}" dt="2023-03-30T09:46:17.498" v="201" actId="1076"/>
          <ac:spMkLst>
            <pc:docMk/>
            <pc:sldMk cId="1472297786" sldId="372"/>
            <ac:spMk id="4" creationId="{00000000-0000-0000-0000-000000000000}"/>
          </ac:spMkLst>
        </pc:spChg>
        <pc:grpChg chg="mod">
          <ac:chgData name="Nguyen Huy" userId="03e08db4-59cf-4cb4-b2d1-70d2dd8489fe" providerId="ADAL" clId="{F3625772-13AF-496A-9475-AA0211AA1276}" dt="2023-03-30T09:46:15.449" v="199" actId="1076"/>
          <ac:grpSpMkLst>
            <pc:docMk/>
            <pc:sldMk cId="1472297786" sldId="372"/>
            <ac:grpSpMk id="2" creationId="{6305091D-F787-46C7-B337-BCB1BF7B6F7A}"/>
          </ac:grpSpMkLst>
        </pc:grpChg>
        <pc:picChg chg="mod">
          <ac:chgData name="Nguyen Huy" userId="03e08db4-59cf-4cb4-b2d1-70d2dd8489fe" providerId="ADAL" clId="{F3625772-13AF-496A-9475-AA0211AA1276}" dt="2023-03-30T09:46:21.833" v="202" actId="1076"/>
          <ac:picMkLst>
            <pc:docMk/>
            <pc:sldMk cId="1472297786" sldId="372"/>
            <ac:picMk id="8" creationId="{00000000-0000-0000-0000-000000000000}"/>
          </ac:picMkLst>
        </pc:picChg>
      </pc:sldChg>
      <pc:sldChg chg="modSp add mod setBg">
        <pc:chgData name="Nguyen Huy" userId="03e08db4-59cf-4cb4-b2d1-70d2dd8489fe" providerId="ADAL" clId="{F3625772-13AF-496A-9475-AA0211AA1276}" dt="2023-03-30T09:50:30.608" v="283" actId="33935"/>
        <pc:sldMkLst>
          <pc:docMk/>
          <pc:sldMk cId="1240375352" sldId="373"/>
        </pc:sldMkLst>
        <pc:spChg chg="mod modVis">
          <ac:chgData name="Nguyen Huy" userId="03e08db4-59cf-4cb4-b2d1-70d2dd8489fe" providerId="ADAL" clId="{F3625772-13AF-496A-9475-AA0211AA1276}" dt="2023-03-30T09:48:21.009" v="237" actId="33935"/>
          <ac:spMkLst>
            <pc:docMk/>
            <pc:sldMk cId="1240375352" sldId="373"/>
            <ac:spMk id="2" creationId="{00000000-0000-0000-0000-000000000000}"/>
          </ac:spMkLst>
        </pc:spChg>
        <pc:spChg chg="mod modVis">
          <ac:chgData name="Nguyen Huy" userId="03e08db4-59cf-4cb4-b2d1-70d2dd8489fe" providerId="ADAL" clId="{F3625772-13AF-496A-9475-AA0211AA1276}" dt="2023-03-30T09:48:21.009" v="237" actId="33935"/>
          <ac:spMkLst>
            <pc:docMk/>
            <pc:sldMk cId="1240375352" sldId="373"/>
            <ac:spMk id="3" creationId="{00000000-0000-0000-0000-000000000000}"/>
          </ac:spMkLst>
        </pc:spChg>
        <pc:spChg chg="mod modVis">
          <ac:chgData name="Nguyen Huy" userId="03e08db4-59cf-4cb4-b2d1-70d2dd8489fe" providerId="ADAL" clId="{F3625772-13AF-496A-9475-AA0211AA1276}" dt="2023-03-30T09:50:10.154" v="280" actId="1076"/>
          <ac:spMkLst>
            <pc:docMk/>
            <pc:sldMk cId="1240375352" sldId="373"/>
            <ac:spMk id="4" creationId="{00000000-0000-0000-0000-000000000000}"/>
          </ac:spMkLst>
        </pc:spChg>
        <pc:spChg chg="mod modVis">
          <ac:chgData name="Nguyen Huy" userId="03e08db4-59cf-4cb4-b2d1-70d2dd8489fe" providerId="ADAL" clId="{F3625772-13AF-496A-9475-AA0211AA1276}" dt="2023-03-30T09:49:45.736" v="274" actId="14100"/>
          <ac:spMkLst>
            <pc:docMk/>
            <pc:sldMk cId="1240375352" sldId="373"/>
            <ac:spMk id="5" creationId="{00000000-0000-0000-0000-000000000000}"/>
          </ac:spMkLst>
        </pc:spChg>
        <pc:spChg chg="mod modVis">
          <ac:chgData name="Nguyen Huy" userId="03e08db4-59cf-4cb4-b2d1-70d2dd8489fe" providerId="ADAL" clId="{F3625772-13AF-496A-9475-AA0211AA1276}" dt="2023-03-30T09:50:01.466" v="278" actId="14100"/>
          <ac:spMkLst>
            <pc:docMk/>
            <pc:sldMk cId="1240375352" sldId="373"/>
            <ac:spMk id="6" creationId="{00000000-0000-0000-0000-000000000000}"/>
          </ac:spMkLst>
        </pc:spChg>
        <pc:spChg chg="mod modVis">
          <ac:chgData name="Nguyen Huy" userId="03e08db4-59cf-4cb4-b2d1-70d2dd8489fe" providerId="ADAL" clId="{F3625772-13AF-496A-9475-AA0211AA1276}" dt="2023-03-30T09:49:49.368" v="275" actId="14100"/>
          <ac:spMkLst>
            <pc:docMk/>
            <pc:sldMk cId="1240375352" sldId="373"/>
            <ac:spMk id="7" creationId="{00000000-0000-0000-0000-000000000000}"/>
          </ac:spMkLst>
        </pc:spChg>
        <pc:spChg chg="mod modVis">
          <ac:chgData name="Nguyen Huy" userId="03e08db4-59cf-4cb4-b2d1-70d2dd8489fe" providerId="ADAL" clId="{F3625772-13AF-496A-9475-AA0211AA1276}" dt="2023-03-30T09:50:27.097" v="282" actId="1076"/>
          <ac:spMkLst>
            <pc:docMk/>
            <pc:sldMk cId="1240375352" sldId="373"/>
            <ac:spMk id="8" creationId="{00000000-0000-0000-0000-000000000000}"/>
          </ac:spMkLst>
        </pc:spChg>
        <pc:spChg chg="mod modVis">
          <ac:chgData name="Nguyen Huy" userId="03e08db4-59cf-4cb4-b2d1-70d2dd8489fe" providerId="ADAL" clId="{F3625772-13AF-496A-9475-AA0211AA1276}" dt="2023-03-30T09:49:56.122" v="277" actId="1076"/>
          <ac:spMkLst>
            <pc:docMk/>
            <pc:sldMk cId="1240375352" sldId="373"/>
            <ac:spMk id="9" creationId="{00000000-0000-0000-0000-000000000000}"/>
          </ac:spMkLst>
        </pc:spChg>
        <pc:spChg chg="mod modVis">
          <ac:chgData name="Nguyen Huy" userId="03e08db4-59cf-4cb4-b2d1-70d2dd8489fe" providerId="ADAL" clId="{F3625772-13AF-496A-9475-AA0211AA1276}" dt="2023-03-30T09:49:43.090" v="272" actId="14100"/>
          <ac:spMkLst>
            <pc:docMk/>
            <pc:sldMk cId="1240375352" sldId="373"/>
            <ac:spMk id="10" creationId="{00000000-0000-0000-0000-000000000000}"/>
          </ac:spMkLst>
        </pc:spChg>
        <pc:spChg chg="mod modVis">
          <ac:chgData name="Nguyen Huy" userId="03e08db4-59cf-4cb4-b2d1-70d2dd8489fe" providerId="ADAL" clId="{F3625772-13AF-496A-9475-AA0211AA1276}" dt="2023-03-30T09:50:24.513" v="281" actId="1076"/>
          <ac:spMkLst>
            <pc:docMk/>
            <pc:sldMk cId="1240375352" sldId="373"/>
            <ac:spMk id="11" creationId="{00000000-0000-0000-0000-000000000000}"/>
          </ac:spMkLst>
        </pc:spChg>
        <pc:picChg chg="mod modVis">
          <ac:chgData name="Nguyen Huy" userId="03e08db4-59cf-4cb4-b2d1-70d2dd8489fe" providerId="ADAL" clId="{F3625772-13AF-496A-9475-AA0211AA1276}" dt="2023-03-30T09:50:30.608" v="283" actId="33935"/>
          <ac:picMkLst>
            <pc:docMk/>
            <pc:sldMk cId="1240375352" sldId="373"/>
            <ac:picMk id="12" creationId="{00000000-0000-0000-0000-000000000000}"/>
          </ac:picMkLst>
        </pc:picChg>
        <pc:picChg chg="mod modVis">
          <ac:chgData name="Nguyen Huy" userId="03e08db4-59cf-4cb4-b2d1-70d2dd8489fe" providerId="ADAL" clId="{F3625772-13AF-496A-9475-AA0211AA1276}" dt="2023-03-30T09:50:30.608" v="283" actId="33935"/>
          <ac:picMkLst>
            <pc:docMk/>
            <pc:sldMk cId="1240375352" sldId="373"/>
            <ac:picMk id="13" creationId="{00000000-0000-0000-0000-000000000000}"/>
          </ac:picMkLst>
        </pc:picChg>
        <pc:picChg chg="mod modVis">
          <ac:chgData name="Nguyen Huy" userId="03e08db4-59cf-4cb4-b2d1-70d2dd8489fe" providerId="ADAL" clId="{F3625772-13AF-496A-9475-AA0211AA1276}" dt="2023-03-30T09:50:30.608" v="283" actId="33935"/>
          <ac:picMkLst>
            <pc:docMk/>
            <pc:sldMk cId="1240375352" sldId="373"/>
            <ac:picMk id="14" creationId="{00000000-0000-0000-0000-000000000000}"/>
          </ac:picMkLst>
        </pc:picChg>
        <pc:picChg chg="mod modVis">
          <ac:chgData name="Nguyen Huy" userId="03e08db4-59cf-4cb4-b2d1-70d2dd8489fe" providerId="ADAL" clId="{F3625772-13AF-496A-9475-AA0211AA1276}" dt="2023-03-30T09:50:30.608" v="283" actId="33935"/>
          <ac:picMkLst>
            <pc:docMk/>
            <pc:sldMk cId="1240375352" sldId="373"/>
            <ac:picMk id="15" creationId="{00000000-0000-0000-0000-000000000000}"/>
          </ac:picMkLst>
        </pc:picChg>
        <pc:picChg chg="mod modVis">
          <ac:chgData name="Nguyen Huy" userId="03e08db4-59cf-4cb4-b2d1-70d2dd8489fe" providerId="ADAL" clId="{F3625772-13AF-496A-9475-AA0211AA1276}" dt="2023-03-30T09:48:21.009" v="237" actId="33935"/>
          <ac:picMkLst>
            <pc:docMk/>
            <pc:sldMk cId="1240375352" sldId="373"/>
            <ac:picMk id="16" creationId="{00000000-0000-0000-0000-000000000000}"/>
          </ac:picMkLst>
        </pc:picChg>
        <pc:picChg chg="mod modVis">
          <ac:chgData name="Nguyen Huy" userId="03e08db4-59cf-4cb4-b2d1-70d2dd8489fe" providerId="ADAL" clId="{F3625772-13AF-496A-9475-AA0211AA1276}" dt="2023-03-30T09:48:21.009" v="237" actId="33935"/>
          <ac:picMkLst>
            <pc:docMk/>
            <pc:sldMk cId="1240375352" sldId="373"/>
            <ac:picMk id="17" creationId="{00000000-0000-0000-0000-000000000000}"/>
          </ac:picMkLst>
        </pc:picChg>
        <pc:picChg chg="mod modVis">
          <ac:chgData name="Nguyen Huy" userId="03e08db4-59cf-4cb4-b2d1-70d2dd8489fe" providerId="ADAL" clId="{F3625772-13AF-496A-9475-AA0211AA1276}" dt="2023-03-30T09:48:21.009" v="237" actId="33935"/>
          <ac:picMkLst>
            <pc:docMk/>
            <pc:sldMk cId="1240375352" sldId="373"/>
            <ac:picMk id="18" creationId="{00000000-0000-0000-0000-000000000000}"/>
          </ac:picMkLst>
        </pc:picChg>
        <pc:picChg chg="mod modVis">
          <ac:chgData name="Nguyen Huy" userId="03e08db4-59cf-4cb4-b2d1-70d2dd8489fe" providerId="ADAL" clId="{F3625772-13AF-496A-9475-AA0211AA1276}" dt="2023-03-30T09:48:21.009" v="237" actId="33935"/>
          <ac:picMkLst>
            <pc:docMk/>
            <pc:sldMk cId="1240375352" sldId="373"/>
            <ac:picMk id="19" creationId="{00000000-0000-0000-0000-000000000000}"/>
          </ac:picMkLst>
        </pc:picChg>
        <pc:picChg chg="mod modVis">
          <ac:chgData name="Nguyen Huy" userId="03e08db4-59cf-4cb4-b2d1-70d2dd8489fe" providerId="ADAL" clId="{F3625772-13AF-496A-9475-AA0211AA1276}" dt="2023-03-30T09:48:10.498" v="221" actId="14429"/>
          <ac:picMkLst>
            <pc:docMk/>
            <pc:sldMk cId="1240375352" sldId="373"/>
            <ac:picMk id="22" creationId="{00000000-0000-0000-0000-000000000000}"/>
          </ac:picMkLst>
        </pc:picChg>
        <pc:picChg chg="mod modVis">
          <ac:chgData name="Nguyen Huy" userId="03e08db4-59cf-4cb4-b2d1-70d2dd8489fe" providerId="ADAL" clId="{F3625772-13AF-496A-9475-AA0211AA1276}" dt="2023-03-30T09:48:09.352" v="219" actId="14429"/>
          <ac:picMkLst>
            <pc:docMk/>
            <pc:sldMk cId="1240375352" sldId="373"/>
            <ac:picMk id="24" creationId="{F5275CC3-04DB-B4BD-714C-17CA52FF2746}"/>
          </ac:picMkLst>
        </pc:picChg>
      </pc:sldChg>
      <pc:sldChg chg="modSp add mod setBg">
        <pc:chgData name="Nguyen Huy" userId="03e08db4-59cf-4cb4-b2d1-70d2dd8489fe" providerId="ADAL" clId="{F3625772-13AF-496A-9475-AA0211AA1276}" dt="2023-03-30T09:52:00.353" v="305" actId="33935"/>
        <pc:sldMkLst>
          <pc:docMk/>
          <pc:sldMk cId="977758505" sldId="374"/>
        </pc:sldMkLst>
        <pc:spChg chg="mod">
          <ac:chgData name="Nguyen Huy" userId="03e08db4-59cf-4cb4-b2d1-70d2dd8489fe" providerId="ADAL" clId="{F3625772-13AF-496A-9475-AA0211AA1276}" dt="2023-03-30T09:50:56.257" v="291" actId="1076"/>
          <ac:spMkLst>
            <pc:docMk/>
            <pc:sldMk cId="977758505" sldId="374"/>
            <ac:spMk id="3" creationId="{00000000-0000-0000-0000-000000000000}"/>
          </ac:spMkLst>
        </pc:spChg>
        <pc:spChg chg="mod">
          <ac:chgData name="Nguyen Huy" userId="03e08db4-59cf-4cb4-b2d1-70d2dd8489fe" providerId="ADAL" clId="{F3625772-13AF-496A-9475-AA0211AA1276}" dt="2023-03-30T09:51:49.226" v="301" actId="1076"/>
          <ac:spMkLst>
            <pc:docMk/>
            <pc:sldMk cId="977758505" sldId="374"/>
            <ac:spMk id="4" creationId="{00000000-0000-0000-0000-000000000000}"/>
          </ac:spMkLst>
        </pc:spChg>
        <pc:spChg chg="mod">
          <ac:chgData name="Nguyen Huy" userId="03e08db4-59cf-4cb4-b2d1-70d2dd8489fe" providerId="ADAL" clId="{F3625772-13AF-496A-9475-AA0211AA1276}" dt="2023-03-30T09:51:43.897" v="300" actId="14100"/>
          <ac:spMkLst>
            <pc:docMk/>
            <pc:sldMk cId="977758505" sldId="374"/>
            <ac:spMk id="5" creationId="{00000000-0000-0000-0000-000000000000}"/>
          </ac:spMkLst>
        </pc:spChg>
        <pc:spChg chg="mod">
          <ac:chgData name="Nguyen Huy" userId="03e08db4-59cf-4cb4-b2d1-70d2dd8489fe" providerId="ADAL" clId="{F3625772-13AF-496A-9475-AA0211AA1276}" dt="2023-03-30T09:51:49.226" v="301" actId="1076"/>
          <ac:spMkLst>
            <pc:docMk/>
            <pc:sldMk cId="977758505" sldId="374"/>
            <ac:spMk id="6" creationId="{00000000-0000-0000-0000-000000000000}"/>
          </ac:spMkLst>
        </pc:spChg>
        <pc:spChg chg="mod">
          <ac:chgData name="Nguyen Huy" userId="03e08db4-59cf-4cb4-b2d1-70d2dd8489fe" providerId="ADAL" clId="{F3625772-13AF-496A-9475-AA0211AA1276}" dt="2023-03-30T09:51:43.897" v="300" actId="14100"/>
          <ac:spMkLst>
            <pc:docMk/>
            <pc:sldMk cId="977758505" sldId="374"/>
            <ac:spMk id="7" creationId="{00000000-0000-0000-0000-000000000000}"/>
          </ac:spMkLst>
        </pc:spChg>
        <pc:spChg chg="mod">
          <ac:chgData name="Nguyen Huy" userId="03e08db4-59cf-4cb4-b2d1-70d2dd8489fe" providerId="ADAL" clId="{F3625772-13AF-496A-9475-AA0211AA1276}" dt="2023-03-30T09:51:53.017" v="302" actId="1076"/>
          <ac:spMkLst>
            <pc:docMk/>
            <pc:sldMk cId="977758505" sldId="374"/>
            <ac:spMk id="8" creationId="{00000000-0000-0000-0000-000000000000}"/>
          </ac:spMkLst>
        </pc:spChg>
        <pc:spChg chg="mod">
          <ac:chgData name="Nguyen Huy" userId="03e08db4-59cf-4cb4-b2d1-70d2dd8489fe" providerId="ADAL" clId="{F3625772-13AF-496A-9475-AA0211AA1276}" dt="2023-03-30T09:51:31.482" v="299" actId="123"/>
          <ac:spMkLst>
            <pc:docMk/>
            <pc:sldMk cId="977758505" sldId="374"/>
            <ac:spMk id="9" creationId="{00000000-0000-0000-0000-000000000000}"/>
          </ac:spMkLst>
        </pc:spChg>
        <pc:spChg chg="mod">
          <ac:chgData name="Nguyen Huy" userId="03e08db4-59cf-4cb4-b2d1-70d2dd8489fe" providerId="ADAL" clId="{F3625772-13AF-496A-9475-AA0211AA1276}" dt="2023-03-30T09:51:56.880" v="304" actId="20577"/>
          <ac:spMkLst>
            <pc:docMk/>
            <pc:sldMk cId="977758505" sldId="374"/>
            <ac:spMk id="10" creationId="{00000000-0000-0000-0000-000000000000}"/>
          </ac:spMkLst>
        </pc:spChg>
        <pc:spChg chg="mod">
          <ac:chgData name="Nguyen Huy" userId="03e08db4-59cf-4cb4-b2d1-70d2dd8489fe" providerId="ADAL" clId="{F3625772-13AF-496A-9475-AA0211AA1276}" dt="2023-03-30T09:51:49.226" v="301" actId="1076"/>
          <ac:spMkLst>
            <pc:docMk/>
            <pc:sldMk cId="977758505" sldId="374"/>
            <ac:spMk id="11" creationId="{00000000-0000-0000-0000-000000000000}"/>
          </ac:spMkLst>
        </pc:spChg>
        <pc:picChg chg="mod modVis">
          <ac:chgData name="Nguyen Huy" userId="03e08db4-59cf-4cb4-b2d1-70d2dd8489fe" providerId="ADAL" clId="{F3625772-13AF-496A-9475-AA0211AA1276}" dt="2023-03-30T09:52:00.353" v="305" actId="33935"/>
          <ac:picMkLst>
            <pc:docMk/>
            <pc:sldMk cId="977758505" sldId="374"/>
            <ac:picMk id="12" creationId="{00000000-0000-0000-0000-000000000000}"/>
          </ac:picMkLst>
        </pc:picChg>
        <pc:picChg chg="mod modVis">
          <ac:chgData name="Nguyen Huy" userId="03e08db4-59cf-4cb4-b2d1-70d2dd8489fe" providerId="ADAL" clId="{F3625772-13AF-496A-9475-AA0211AA1276}" dt="2023-03-30T09:52:00.353" v="305" actId="33935"/>
          <ac:picMkLst>
            <pc:docMk/>
            <pc:sldMk cId="977758505" sldId="374"/>
            <ac:picMk id="13" creationId="{00000000-0000-0000-0000-000000000000}"/>
          </ac:picMkLst>
        </pc:picChg>
        <pc:picChg chg="mod modVis">
          <ac:chgData name="Nguyen Huy" userId="03e08db4-59cf-4cb4-b2d1-70d2dd8489fe" providerId="ADAL" clId="{F3625772-13AF-496A-9475-AA0211AA1276}" dt="2023-03-30T09:52:00.353" v="305" actId="33935"/>
          <ac:picMkLst>
            <pc:docMk/>
            <pc:sldMk cId="977758505" sldId="374"/>
            <ac:picMk id="14" creationId="{00000000-0000-0000-0000-000000000000}"/>
          </ac:picMkLst>
        </pc:picChg>
        <pc:picChg chg="mod modVis">
          <ac:chgData name="Nguyen Huy" userId="03e08db4-59cf-4cb4-b2d1-70d2dd8489fe" providerId="ADAL" clId="{F3625772-13AF-496A-9475-AA0211AA1276}" dt="2023-03-30T09:52:00.353" v="305" actId="33935"/>
          <ac:picMkLst>
            <pc:docMk/>
            <pc:sldMk cId="977758505" sldId="374"/>
            <ac:picMk id="15" creationId="{00000000-0000-0000-0000-000000000000}"/>
          </ac:picMkLst>
        </pc:picChg>
      </pc:sldChg>
      <pc:sldChg chg="modSp add mod setBg">
        <pc:chgData name="Nguyen Huy" userId="03e08db4-59cf-4cb4-b2d1-70d2dd8489fe" providerId="ADAL" clId="{F3625772-13AF-496A-9475-AA0211AA1276}" dt="2023-03-30T09:53:33.761" v="330" actId="33935"/>
        <pc:sldMkLst>
          <pc:docMk/>
          <pc:sldMk cId="244898436" sldId="375"/>
        </pc:sldMkLst>
        <pc:spChg chg="mod">
          <ac:chgData name="Nguyen Huy" userId="03e08db4-59cf-4cb4-b2d1-70d2dd8489fe" providerId="ADAL" clId="{F3625772-13AF-496A-9475-AA0211AA1276}" dt="2023-03-30T09:52:16.051" v="312" actId="403"/>
          <ac:spMkLst>
            <pc:docMk/>
            <pc:sldMk cId="244898436" sldId="375"/>
            <ac:spMk id="3" creationId="{00000000-0000-0000-0000-000000000000}"/>
          </ac:spMkLst>
        </pc:spChg>
        <pc:spChg chg="mod">
          <ac:chgData name="Nguyen Huy" userId="03e08db4-59cf-4cb4-b2d1-70d2dd8489fe" providerId="ADAL" clId="{F3625772-13AF-496A-9475-AA0211AA1276}" dt="2023-03-30T09:53:30.337" v="329" actId="14100"/>
          <ac:spMkLst>
            <pc:docMk/>
            <pc:sldMk cId="244898436" sldId="375"/>
            <ac:spMk id="4" creationId="{00000000-0000-0000-0000-000000000000}"/>
          </ac:spMkLst>
        </pc:spChg>
        <pc:spChg chg="mod">
          <ac:chgData name="Nguyen Huy" userId="03e08db4-59cf-4cb4-b2d1-70d2dd8489fe" providerId="ADAL" clId="{F3625772-13AF-496A-9475-AA0211AA1276}" dt="2023-03-30T09:53:30.337" v="329" actId="14100"/>
          <ac:spMkLst>
            <pc:docMk/>
            <pc:sldMk cId="244898436" sldId="375"/>
            <ac:spMk id="5" creationId="{00000000-0000-0000-0000-000000000000}"/>
          </ac:spMkLst>
        </pc:spChg>
        <pc:spChg chg="mod">
          <ac:chgData name="Nguyen Huy" userId="03e08db4-59cf-4cb4-b2d1-70d2dd8489fe" providerId="ADAL" clId="{F3625772-13AF-496A-9475-AA0211AA1276}" dt="2023-03-30T09:53:30.337" v="329" actId="14100"/>
          <ac:spMkLst>
            <pc:docMk/>
            <pc:sldMk cId="244898436" sldId="375"/>
            <ac:spMk id="6" creationId="{00000000-0000-0000-0000-000000000000}"/>
          </ac:spMkLst>
        </pc:spChg>
        <pc:spChg chg="mod">
          <ac:chgData name="Nguyen Huy" userId="03e08db4-59cf-4cb4-b2d1-70d2dd8489fe" providerId="ADAL" clId="{F3625772-13AF-496A-9475-AA0211AA1276}" dt="2023-03-30T09:53:30.337" v="329" actId="14100"/>
          <ac:spMkLst>
            <pc:docMk/>
            <pc:sldMk cId="244898436" sldId="375"/>
            <ac:spMk id="7" creationId="{00000000-0000-0000-0000-000000000000}"/>
          </ac:spMkLst>
        </pc:spChg>
        <pc:spChg chg="mod">
          <ac:chgData name="Nguyen Huy" userId="03e08db4-59cf-4cb4-b2d1-70d2dd8489fe" providerId="ADAL" clId="{F3625772-13AF-496A-9475-AA0211AA1276}" dt="2023-03-30T09:53:08.001" v="323" actId="1076"/>
          <ac:spMkLst>
            <pc:docMk/>
            <pc:sldMk cId="244898436" sldId="375"/>
            <ac:spMk id="8" creationId="{00000000-0000-0000-0000-000000000000}"/>
          </ac:spMkLst>
        </pc:spChg>
        <pc:spChg chg="mod">
          <ac:chgData name="Nguyen Huy" userId="03e08db4-59cf-4cb4-b2d1-70d2dd8489fe" providerId="ADAL" clId="{F3625772-13AF-496A-9475-AA0211AA1276}" dt="2023-03-30T09:53:26.881" v="328" actId="14100"/>
          <ac:spMkLst>
            <pc:docMk/>
            <pc:sldMk cId="244898436" sldId="375"/>
            <ac:spMk id="9" creationId="{00000000-0000-0000-0000-000000000000}"/>
          </ac:spMkLst>
        </pc:spChg>
        <pc:spChg chg="mod">
          <ac:chgData name="Nguyen Huy" userId="03e08db4-59cf-4cb4-b2d1-70d2dd8489fe" providerId="ADAL" clId="{F3625772-13AF-496A-9475-AA0211AA1276}" dt="2023-03-30T09:53:16.984" v="325" actId="1076"/>
          <ac:spMkLst>
            <pc:docMk/>
            <pc:sldMk cId="244898436" sldId="375"/>
            <ac:spMk id="10" creationId="{00000000-0000-0000-0000-000000000000}"/>
          </ac:spMkLst>
        </pc:spChg>
        <pc:spChg chg="mod">
          <ac:chgData name="Nguyen Huy" userId="03e08db4-59cf-4cb4-b2d1-70d2dd8489fe" providerId="ADAL" clId="{F3625772-13AF-496A-9475-AA0211AA1276}" dt="2023-03-30T09:53:12.257" v="324" actId="1076"/>
          <ac:spMkLst>
            <pc:docMk/>
            <pc:sldMk cId="244898436" sldId="375"/>
            <ac:spMk id="11" creationId="{00000000-0000-0000-0000-000000000000}"/>
          </ac:spMkLst>
        </pc:spChg>
        <pc:picChg chg="mod modVis">
          <ac:chgData name="Nguyen Huy" userId="03e08db4-59cf-4cb4-b2d1-70d2dd8489fe" providerId="ADAL" clId="{F3625772-13AF-496A-9475-AA0211AA1276}" dt="2023-03-30T09:53:33.761" v="330" actId="33935"/>
          <ac:picMkLst>
            <pc:docMk/>
            <pc:sldMk cId="244898436" sldId="375"/>
            <ac:picMk id="12" creationId="{00000000-0000-0000-0000-000000000000}"/>
          </ac:picMkLst>
        </pc:picChg>
        <pc:picChg chg="mod modVis">
          <ac:chgData name="Nguyen Huy" userId="03e08db4-59cf-4cb4-b2d1-70d2dd8489fe" providerId="ADAL" clId="{F3625772-13AF-496A-9475-AA0211AA1276}" dt="2023-03-30T09:53:33.761" v="330" actId="33935"/>
          <ac:picMkLst>
            <pc:docMk/>
            <pc:sldMk cId="244898436" sldId="375"/>
            <ac:picMk id="13" creationId="{00000000-0000-0000-0000-000000000000}"/>
          </ac:picMkLst>
        </pc:picChg>
        <pc:picChg chg="mod modVis">
          <ac:chgData name="Nguyen Huy" userId="03e08db4-59cf-4cb4-b2d1-70d2dd8489fe" providerId="ADAL" clId="{F3625772-13AF-496A-9475-AA0211AA1276}" dt="2023-03-30T09:53:33.761" v="330" actId="33935"/>
          <ac:picMkLst>
            <pc:docMk/>
            <pc:sldMk cId="244898436" sldId="375"/>
            <ac:picMk id="14" creationId="{00000000-0000-0000-0000-000000000000}"/>
          </ac:picMkLst>
        </pc:picChg>
        <pc:picChg chg="mod modVis">
          <ac:chgData name="Nguyen Huy" userId="03e08db4-59cf-4cb4-b2d1-70d2dd8489fe" providerId="ADAL" clId="{F3625772-13AF-496A-9475-AA0211AA1276}" dt="2023-03-30T09:53:33.761" v="330" actId="33935"/>
          <ac:picMkLst>
            <pc:docMk/>
            <pc:sldMk cId="244898436" sldId="375"/>
            <ac:picMk id="15" creationId="{00000000-0000-0000-0000-000000000000}"/>
          </ac:picMkLst>
        </pc:picChg>
      </pc:sldChg>
      <pc:sldChg chg="modSp add mod setBg">
        <pc:chgData name="Nguyen Huy" userId="03e08db4-59cf-4cb4-b2d1-70d2dd8489fe" providerId="ADAL" clId="{F3625772-13AF-496A-9475-AA0211AA1276}" dt="2023-03-30T09:55:41.472" v="359" actId="33935"/>
        <pc:sldMkLst>
          <pc:docMk/>
          <pc:sldMk cId="1048871627" sldId="376"/>
        </pc:sldMkLst>
        <pc:spChg chg="mod">
          <ac:chgData name="Nguyen Huy" userId="03e08db4-59cf-4cb4-b2d1-70d2dd8489fe" providerId="ADAL" clId="{F3625772-13AF-496A-9475-AA0211AA1276}" dt="2023-03-30T09:53:47.868" v="337" actId="403"/>
          <ac:spMkLst>
            <pc:docMk/>
            <pc:sldMk cId="1048871627" sldId="376"/>
            <ac:spMk id="3" creationId="{00000000-0000-0000-0000-000000000000}"/>
          </ac:spMkLst>
        </pc:spChg>
        <pc:spChg chg="mod">
          <ac:chgData name="Nguyen Huy" userId="03e08db4-59cf-4cb4-b2d1-70d2dd8489fe" providerId="ADAL" clId="{F3625772-13AF-496A-9475-AA0211AA1276}" dt="2023-03-30T09:55:21.017" v="357" actId="1076"/>
          <ac:spMkLst>
            <pc:docMk/>
            <pc:sldMk cId="1048871627" sldId="376"/>
            <ac:spMk id="4" creationId="{00000000-0000-0000-0000-000000000000}"/>
          </ac:spMkLst>
        </pc:spChg>
        <pc:spChg chg="mod">
          <ac:chgData name="Nguyen Huy" userId="03e08db4-59cf-4cb4-b2d1-70d2dd8489fe" providerId="ADAL" clId="{F3625772-13AF-496A-9475-AA0211AA1276}" dt="2023-03-30T09:55:06.304" v="353" actId="1076"/>
          <ac:spMkLst>
            <pc:docMk/>
            <pc:sldMk cId="1048871627" sldId="376"/>
            <ac:spMk id="5" creationId="{00000000-0000-0000-0000-000000000000}"/>
          </ac:spMkLst>
        </pc:spChg>
        <pc:spChg chg="mod">
          <ac:chgData name="Nguyen Huy" userId="03e08db4-59cf-4cb4-b2d1-70d2dd8489fe" providerId="ADAL" clId="{F3625772-13AF-496A-9475-AA0211AA1276}" dt="2023-03-30T09:55:03.185" v="352" actId="1076"/>
          <ac:spMkLst>
            <pc:docMk/>
            <pc:sldMk cId="1048871627" sldId="376"/>
            <ac:spMk id="6" creationId="{00000000-0000-0000-0000-000000000000}"/>
          </ac:spMkLst>
        </pc:spChg>
        <pc:spChg chg="mod">
          <ac:chgData name="Nguyen Huy" userId="03e08db4-59cf-4cb4-b2d1-70d2dd8489fe" providerId="ADAL" clId="{F3625772-13AF-496A-9475-AA0211AA1276}" dt="2023-03-30T09:55:16.353" v="356" actId="1076"/>
          <ac:spMkLst>
            <pc:docMk/>
            <pc:sldMk cId="1048871627" sldId="376"/>
            <ac:spMk id="7" creationId="{00000000-0000-0000-0000-000000000000}"/>
          </ac:spMkLst>
        </pc:spChg>
        <pc:spChg chg="mod">
          <ac:chgData name="Nguyen Huy" userId="03e08db4-59cf-4cb4-b2d1-70d2dd8489fe" providerId="ADAL" clId="{F3625772-13AF-496A-9475-AA0211AA1276}" dt="2023-03-30T09:55:28.089" v="358" actId="1076"/>
          <ac:spMkLst>
            <pc:docMk/>
            <pc:sldMk cId="1048871627" sldId="376"/>
            <ac:spMk id="8" creationId="{00000000-0000-0000-0000-000000000000}"/>
          </ac:spMkLst>
        </pc:spChg>
        <pc:spChg chg="mod">
          <ac:chgData name="Nguyen Huy" userId="03e08db4-59cf-4cb4-b2d1-70d2dd8489fe" providerId="ADAL" clId="{F3625772-13AF-496A-9475-AA0211AA1276}" dt="2023-03-30T09:55:16.353" v="356" actId="1076"/>
          <ac:spMkLst>
            <pc:docMk/>
            <pc:sldMk cId="1048871627" sldId="376"/>
            <ac:spMk id="9" creationId="{00000000-0000-0000-0000-000000000000}"/>
          </ac:spMkLst>
        </pc:spChg>
        <pc:spChg chg="mod">
          <ac:chgData name="Nguyen Huy" userId="03e08db4-59cf-4cb4-b2d1-70d2dd8489fe" providerId="ADAL" clId="{F3625772-13AF-496A-9475-AA0211AA1276}" dt="2023-03-30T09:54:42.008" v="348" actId="1076"/>
          <ac:spMkLst>
            <pc:docMk/>
            <pc:sldMk cId="1048871627" sldId="376"/>
            <ac:spMk id="10" creationId="{00000000-0000-0000-0000-000000000000}"/>
          </ac:spMkLst>
        </pc:spChg>
        <pc:spChg chg="mod">
          <ac:chgData name="Nguyen Huy" userId="03e08db4-59cf-4cb4-b2d1-70d2dd8489fe" providerId="ADAL" clId="{F3625772-13AF-496A-9475-AA0211AA1276}" dt="2023-03-30T09:54:38.145" v="347" actId="1076"/>
          <ac:spMkLst>
            <pc:docMk/>
            <pc:sldMk cId="1048871627" sldId="376"/>
            <ac:spMk id="11" creationId="{00000000-0000-0000-0000-000000000000}"/>
          </ac:spMkLst>
        </pc:spChg>
        <pc:picChg chg="mod modVis">
          <ac:chgData name="Nguyen Huy" userId="03e08db4-59cf-4cb4-b2d1-70d2dd8489fe" providerId="ADAL" clId="{F3625772-13AF-496A-9475-AA0211AA1276}" dt="2023-03-30T09:55:41.472" v="359" actId="33935"/>
          <ac:picMkLst>
            <pc:docMk/>
            <pc:sldMk cId="1048871627" sldId="376"/>
            <ac:picMk id="12" creationId="{00000000-0000-0000-0000-000000000000}"/>
          </ac:picMkLst>
        </pc:picChg>
        <pc:picChg chg="mod modVis">
          <ac:chgData name="Nguyen Huy" userId="03e08db4-59cf-4cb4-b2d1-70d2dd8489fe" providerId="ADAL" clId="{F3625772-13AF-496A-9475-AA0211AA1276}" dt="2023-03-30T09:55:41.472" v="359" actId="33935"/>
          <ac:picMkLst>
            <pc:docMk/>
            <pc:sldMk cId="1048871627" sldId="376"/>
            <ac:picMk id="13" creationId="{00000000-0000-0000-0000-000000000000}"/>
          </ac:picMkLst>
        </pc:picChg>
        <pc:picChg chg="mod modVis">
          <ac:chgData name="Nguyen Huy" userId="03e08db4-59cf-4cb4-b2d1-70d2dd8489fe" providerId="ADAL" clId="{F3625772-13AF-496A-9475-AA0211AA1276}" dt="2023-03-30T09:55:41.472" v="359" actId="33935"/>
          <ac:picMkLst>
            <pc:docMk/>
            <pc:sldMk cId="1048871627" sldId="376"/>
            <ac:picMk id="14" creationId="{00000000-0000-0000-0000-000000000000}"/>
          </ac:picMkLst>
        </pc:picChg>
        <pc:picChg chg="mod modVis">
          <ac:chgData name="Nguyen Huy" userId="03e08db4-59cf-4cb4-b2d1-70d2dd8489fe" providerId="ADAL" clId="{F3625772-13AF-496A-9475-AA0211AA1276}" dt="2023-03-30T09:55:41.472" v="359" actId="33935"/>
          <ac:picMkLst>
            <pc:docMk/>
            <pc:sldMk cId="1048871627" sldId="376"/>
            <ac:picMk id="15" creationId="{00000000-0000-0000-0000-000000000000}"/>
          </ac:picMkLst>
        </pc:picChg>
      </pc:sldChg>
      <pc:sldChg chg="add del setBg">
        <pc:chgData name="Nguyen Huy" userId="03e08db4-59cf-4cb4-b2d1-70d2dd8489fe" providerId="ADAL" clId="{F3625772-13AF-496A-9475-AA0211AA1276}" dt="2023-03-30T09:44:41.660" v="195"/>
        <pc:sldMkLst>
          <pc:docMk/>
          <pc:sldMk cId="1520474096" sldId="377"/>
        </pc:sldMkLst>
      </pc:sldChg>
      <pc:sldChg chg="add del setBg">
        <pc:chgData name="Nguyen Huy" userId="03e08db4-59cf-4cb4-b2d1-70d2dd8489fe" providerId="ADAL" clId="{F3625772-13AF-496A-9475-AA0211AA1276}" dt="2023-03-30T09:44:41.660" v="195"/>
        <pc:sldMkLst>
          <pc:docMk/>
          <pc:sldMk cId="3220393401" sldId="378"/>
        </pc:sldMkLst>
      </pc:sldChg>
      <pc:sldChg chg="add del setBg">
        <pc:chgData name="Nguyen Huy" userId="03e08db4-59cf-4cb4-b2d1-70d2dd8489fe" providerId="ADAL" clId="{F3625772-13AF-496A-9475-AA0211AA1276}" dt="2023-03-30T09:44:41.660" v="195"/>
        <pc:sldMkLst>
          <pc:docMk/>
          <pc:sldMk cId="990849445" sldId="379"/>
        </pc:sldMkLst>
      </pc:sldChg>
      <pc:sldChg chg="add del setBg">
        <pc:chgData name="Nguyen Huy" userId="03e08db4-59cf-4cb4-b2d1-70d2dd8489fe" providerId="ADAL" clId="{F3625772-13AF-496A-9475-AA0211AA1276}" dt="2023-03-30T09:44:41.660" v="195"/>
        <pc:sldMkLst>
          <pc:docMk/>
          <pc:sldMk cId="680396128" sldId="380"/>
        </pc:sldMkLst>
      </pc:sldChg>
      <pc:sldChg chg="add del setBg">
        <pc:chgData name="Nguyen Huy" userId="03e08db4-59cf-4cb4-b2d1-70d2dd8489fe" providerId="ADAL" clId="{F3625772-13AF-496A-9475-AA0211AA1276}" dt="2023-03-30T09:44:41.660" v="195"/>
        <pc:sldMkLst>
          <pc:docMk/>
          <pc:sldMk cId="3335025019" sldId="381"/>
        </pc:sldMkLst>
      </pc:sldChg>
      <pc:sldMasterChg chg="delSldLayout">
        <pc:chgData name="Nguyen Huy" userId="03e08db4-59cf-4cb4-b2d1-70d2dd8489fe" providerId="ADAL" clId="{F3625772-13AF-496A-9475-AA0211AA1276}" dt="2023-03-30T09:40:21.620" v="149" actId="47"/>
        <pc:sldMasterMkLst>
          <pc:docMk/>
          <pc:sldMasterMk cId="27313813" sldId="2147483648"/>
        </pc:sldMasterMkLst>
        <pc:sldLayoutChg chg="del">
          <pc:chgData name="Nguyen Huy" userId="03e08db4-59cf-4cb4-b2d1-70d2dd8489fe" providerId="ADAL" clId="{F3625772-13AF-496A-9475-AA0211AA1276}" dt="2023-03-30T09:40:21.620" v="149" actId="47"/>
          <pc:sldLayoutMkLst>
            <pc:docMk/>
            <pc:sldMasterMk cId="27313813" sldId="2147483648"/>
            <pc:sldLayoutMk cId="1440087049"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059CB8-2D52-4285-B976-533B4A48C8CB}"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3B15F3-23A2-4163-AEDD-E3D013CC0FB1}" type="slidenum">
              <a:rPr lang="en-US" smtClean="0"/>
              <a:t>‹#›</a:t>
            </a:fld>
            <a:endParaRPr lang="en-US"/>
          </a:p>
        </p:txBody>
      </p:sp>
    </p:spTree>
    <p:extLst>
      <p:ext uri="{BB962C8B-B14F-4D97-AF65-F5344CB8AC3E}">
        <p14:creationId xmlns:p14="http://schemas.microsoft.com/office/powerpoint/2010/main" val="267364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3B15F3-23A2-4163-AEDD-E3D013CC0FB1}" type="slidenum">
              <a:rPr lang="en-US" smtClean="0"/>
              <a:t>15</a:t>
            </a:fld>
            <a:endParaRPr lang="en-US"/>
          </a:p>
        </p:txBody>
      </p:sp>
    </p:spTree>
    <p:extLst>
      <p:ext uri="{BB962C8B-B14F-4D97-AF65-F5344CB8AC3E}">
        <p14:creationId xmlns:p14="http://schemas.microsoft.com/office/powerpoint/2010/main" val="198294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Click vào</a:t>
            </a:r>
            <a:r>
              <a:rPr lang="en-US" baseline="0"/>
              <a:t> khung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án để chọn</a:t>
            </a:r>
            <a:endParaRPr lang="en-US" dirty="0"/>
          </a:p>
        </p:txBody>
      </p:sp>
      <p:sp>
        <p:nvSpPr>
          <p:cNvPr id="4" name="Slide Number Placeholder 3"/>
          <p:cNvSpPr>
            <a:spLocks noGrp="1"/>
          </p:cNvSpPr>
          <p:nvPr>
            <p:ph type="sldNum" sz="quarter" idx="5"/>
          </p:nvPr>
        </p:nvSpPr>
        <p:spPr/>
        <p:txBody>
          <a:bodyPr/>
          <a:lstStyle/>
          <a:p>
            <a:fld id="{3B61DFB3-0BBA-479A-86E0-A4B5E9B2C9D1}" type="slidenum">
              <a:rPr lang="en-US" smtClean="0"/>
              <a:t>16</a:t>
            </a:fld>
            <a:endParaRPr lang="en-US"/>
          </a:p>
        </p:txBody>
      </p:sp>
    </p:spTree>
    <p:extLst>
      <p:ext uri="{BB962C8B-B14F-4D97-AF65-F5344CB8AC3E}">
        <p14:creationId xmlns:p14="http://schemas.microsoft.com/office/powerpoint/2010/main" val="182140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Click vào</a:t>
            </a:r>
            <a:r>
              <a:rPr lang="en-US" baseline="0"/>
              <a:t> khung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án để chọn</a:t>
            </a:r>
            <a:endParaRPr lang="en-US"/>
          </a:p>
          <a:p>
            <a:endParaRPr lang="en-US" dirty="0"/>
          </a:p>
        </p:txBody>
      </p:sp>
      <p:sp>
        <p:nvSpPr>
          <p:cNvPr id="4" name="Slide Number Placeholder 3"/>
          <p:cNvSpPr>
            <a:spLocks noGrp="1"/>
          </p:cNvSpPr>
          <p:nvPr>
            <p:ph type="sldNum" sz="quarter" idx="5"/>
          </p:nvPr>
        </p:nvSpPr>
        <p:spPr/>
        <p:txBody>
          <a:bodyPr/>
          <a:lstStyle/>
          <a:p>
            <a:fld id="{3B61DFB3-0BBA-479A-86E0-A4B5E9B2C9D1}" type="slidenum">
              <a:rPr lang="en-US" smtClean="0"/>
              <a:t>17</a:t>
            </a:fld>
            <a:endParaRPr lang="en-US"/>
          </a:p>
        </p:txBody>
      </p:sp>
    </p:spTree>
    <p:extLst>
      <p:ext uri="{BB962C8B-B14F-4D97-AF65-F5344CB8AC3E}">
        <p14:creationId xmlns:p14="http://schemas.microsoft.com/office/powerpoint/2010/main" val="912813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Click vào</a:t>
            </a:r>
            <a:r>
              <a:rPr lang="en-US" baseline="0"/>
              <a:t> khung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án để chọn</a:t>
            </a:r>
            <a:endParaRPr lang="en-US"/>
          </a:p>
          <a:p>
            <a:endParaRPr lang="en-US" dirty="0"/>
          </a:p>
        </p:txBody>
      </p:sp>
      <p:sp>
        <p:nvSpPr>
          <p:cNvPr id="4" name="Slide Number Placeholder 3"/>
          <p:cNvSpPr>
            <a:spLocks noGrp="1"/>
          </p:cNvSpPr>
          <p:nvPr>
            <p:ph type="sldNum" sz="quarter" idx="5"/>
          </p:nvPr>
        </p:nvSpPr>
        <p:spPr/>
        <p:txBody>
          <a:bodyPr/>
          <a:lstStyle/>
          <a:p>
            <a:fld id="{3B61DFB3-0BBA-479A-86E0-A4B5E9B2C9D1}" type="slidenum">
              <a:rPr lang="en-US" smtClean="0"/>
              <a:t>18</a:t>
            </a:fld>
            <a:endParaRPr lang="en-US"/>
          </a:p>
        </p:txBody>
      </p:sp>
    </p:spTree>
    <p:extLst>
      <p:ext uri="{BB962C8B-B14F-4D97-AF65-F5344CB8AC3E}">
        <p14:creationId xmlns:p14="http://schemas.microsoft.com/office/powerpoint/2010/main" val="4065868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Click vào</a:t>
            </a:r>
            <a:r>
              <a:rPr lang="en-US" baseline="0"/>
              <a:t> khung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án để chọn</a:t>
            </a:r>
            <a:endParaRPr lang="en-US"/>
          </a:p>
          <a:p>
            <a:endParaRPr lang="en-US" dirty="0"/>
          </a:p>
        </p:txBody>
      </p:sp>
      <p:sp>
        <p:nvSpPr>
          <p:cNvPr id="4" name="Slide Number Placeholder 3"/>
          <p:cNvSpPr>
            <a:spLocks noGrp="1"/>
          </p:cNvSpPr>
          <p:nvPr>
            <p:ph type="sldNum" sz="quarter" idx="5"/>
          </p:nvPr>
        </p:nvSpPr>
        <p:spPr/>
        <p:txBody>
          <a:bodyPr/>
          <a:lstStyle/>
          <a:p>
            <a:fld id="{3B61DFB3-0BBA-479A-86E0-A4B5E9B2C9D1}" type="slidenum">
              <a:rPr lang="en-US" smtClean="0"/>
              <a:t>19</a:t>
            </a:fld>
            <a:endParaRPr lang="en-US"/>
          </a:p>
        </p:txBody>
      </p:sp>
    </p:spTree>
    <p:extLst>
      <p:ext uri="{BB962C8B-B14F-4D97-AF65-F5344CB8AC3E}">
        <p14:creationId xmlns:p14="http://schemas.microsoft.com/office/powerpoint/2010/main" val="3366555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321599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080957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1748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34442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6496743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963702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735437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57168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4856331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882695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005609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91201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497021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81736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484538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412058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296856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653021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128540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524504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915657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33918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5333853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09894531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13/" TargetMode="External"/><Relationship Id="rId2" Type="http://schemas.openxmlformats.org/officeDocument/2006/relationships/image" Target="../media/image7.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13/" TargetMode="External"/><Relationship Id="rId2" Type="http://schemas.openxmlformats.org/officeDocument/2006/relationships/image" Target="../media/image1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sv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3/1/136/14/" TargetMode="External"/><Relationship Id="rId2" Type="http://schemas.openxmlformats.org/officeDocument/2006/relationships/image" Target="../media/image3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14.xml"/><Relationship Id="rId5" Type="http://schemas.openxmlformats.org/officeDocument/2006/relationships/image" Target="../media/image43.jpeg"/><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xml"/><Relationship Id="rId7" Type="http://schemas.openxmlformats.org/officeDocument/2006/relationships/image" Target="../media/image4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slide" Target="slide16.xml"/><Relationship Id="rId5" Type="http://schemas.openxmlformats.org/officeDocument/2006/relationships/image" Target="../media/image44.jpg"/><Relationship Id="rId10" Type="http://schemas.openxmlformats.org/officeDocument/2006/relationships/image" Target="../media/image47.jpeg"/><Relationship Id="rId4" Type="http://schemas.openxmlformats.org/officeDocument/2006/relationships/notesSlide" Target="../notesSlides/notesSlide1.xml"/><Relationship Id="rId9"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slide" Target="slide17.xml"/><Relationship Id="rId3" Type="http://schemas.microsoft.com/office/2007/relationships/media" Target="../media/media3.mp3"/><Relationship Id="rId7" Type="http://schemas.openxmlformats.org/officeDocument/2006/relationships/image" Target="../media/image48.png"/><Relationship Id="rId12" Type="http://schemas.openxmlformats.org/officeDocument/2006/relationships/image" Target="../media/image51.png"/><Relationship Id="rId2" Type="http://schemas.openxmlformats.org/officeDocument/2006/relationships/audio" Target="../media/media2.mp3"/><Relationship Id="rId16" Type="http://schemas.openxmlformats.org/officeDocument/2006/relationships/image" Target="../media/image47.jpeg"/><Relationship Id="rId1" Type="http://schemas.microsoft.com/office/2007/relationships/media" Target="../media/media2.mp3"/><Relationship Id="rId6" Type="http://schemas.openxmlformats.org/officeDocument/2006/relationships/notesSlide" Target="../notesSlides/notesSlide2.xml"/><Relationship Id="rId11" Type="http://schemas.microsoft.com/office/2007/relationships/hdphoto" Target="../media/hdphoto4.wdp"/><Relationship Id="rId5" Type="http://schemas.openxmlformats.org/officeDocument/2006/relationships/slideLayout" Target="../slideLayouts/slideLayout7.xml"/><Relationship Id="rId15" Type="http://schemas.microsoft.com/office/2007/relationships/hdphoto" Target="../media/hdphoto2.wdp"/><Relationship Id="rId10" Type="http://schemas.openxmlformats.org/officeDocument/2006/relationships/image" Target="../media/image50.png"/><Relationship Id="rId4" Type="http://schemas.openxmlformats.org/officeDocument/2006/relationships/audio" Target="../media/media3.mp3"/><Relationship Id="rId9" Type="http://schemas.openxmlformats.org/officeDocument/2006/relationships/image" Target="../media/image49.png"/><Relationship Id="rId14"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slide" Target="slide18.xml"/><Relationship Id="rId3" Type="http://schemas.microsoft.com/office/2007/relationships/media" Target="../media/media3.mp3"/><Relationship Id="rId7" Type="http://schemas.openxmlformats.org/officeDocument/2006/relationships/image" Target="../media/image48.png"/><Relationship Id="rId12" Type="http://schemas.openxmlformats.org/officeDocument/2006/relationships/image" Target="../media/image51.png"/><Relationship Id="rId2" Type="http://schemas.openxmlformats.org/officeDocument/2006/relationships/audio" Target="../media/media2.mp3"/><Relationship Id="rId16" Type="http://schemas.openxmlformats.org/officeDocument/2006/relationships/image" Target="../media/image47.jpeg"/><Relationship Id="rId1" Type="http://schemas.microsoft.com/office/2007/relationships/media" Target="../media/media2.mp3"/><Relationship Id="rId6" Type="http://schemas.openxmlformats.org/officeDocument/2006/relationships/notesSlide" Target="../notesSlides/notesSlide3.xml"/><Relationship Id="rId11" Type="http://schemas.microsoft.com/office/2007/relationships/hdphoto" Target="../media/hdphoto4.wdp"/><Relationship Id="rId5" Type="http://schemas.openxmlformats.org/officeDocument/2006/relationships/slideLayout" Target="../slideLayouts/slideLayout7.xml"/><Relationship Id="rId15" Type="http://schemas.microsoft.com/office/2007/relationships/hdphoto" Target="../media/hdphoto2.wdp"/><Relationship Id="rId10" Type="http://schemas.openxmlformats.org/officeDocument/2006/relationships/image" Target="../media/image50.png"/><Relationship Id="rId4" Type="http://schemas.openxmlformats.org/officeDocument/2006/relationships/audio" Target="../media/media3.mp3"/><Relationship Id="rId9" Type="http://schemas.openxmlformats.org/officeDocument/2006/relationships/image" Target="../media/image49.png"/><Relationship Id="rId14" Type="http://schemas.openxmlformats.org/officeDocument/2006/relationships/image" Target="../media/image45.png"/></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slide" Target="slide19.xml"/><Relationship Id="rId3" Type="http://schemas.microsoft.com/office/2007/relationships/media" Target="../media/media3.mp3"/><Relationship Id="rId7" Type="http://schemas.openxmlformats.org/officeDocument/2006/relationships/image" Target="../media/image48.png"/><Relationship Id="rId12" Type="http://schemas.openxmlformats.org/officeDocument/2006/relationships/image" Target="../media/image51.png"/><Relationship Id="rId2" Type="http://schemas.openxmlformats.org/officeDocument/2006/relationships/audio" Target="../media/media2.mp3"/><Relationship Id="rId16" Type="http://schemas.openxmlformats.org/officeDocument/2006/relationships/image" Target="../media/image47.jpeg"/><Relationship Id="rId1" Type="http://schemas.microsoft.com/office/2007/relationships/media" Target="../media/media2.mp3"/><Relationship Id="rId6" Type="http://schemas.openxmlformats.org/officeDocument/2006/relationships/notesSlide" Target="../notesSlides/notesSlide4.xml"/><Relationship Id="rId11" Type="http://schemas.microsoft.com/office/2007/relationships/hdphoto" Target="../media/hdphoto4.wdp"/><Relationship Id="rId5" Type="http://schemas.openxmlformats.org/officeDocument/2006/relationships/slideLayout" Target="../slideLayouts/slideLayout7.xml"/><Relationship Id="rId15" Type="http://schemas.microsoft.com/office/2007/relationships/hdphoto" Target="../media/hdphoto2.wdp"/><Relationship Id="rId10" Type="http://schemas.openxmlformats.org/officeDocument/2006/relationships/image" Target="../media/image50.png"/><Relationship Id="rId4" Type="http://schemas.openxmlformats.org/officeDocument/2006/relationships/audio" Target="../media/media3.mp3"/><Relationship Id="rId9" Type="http://schemas.openxmlformats.org/officeDocument/2006/relationships/image" Target="../media/image49.png"/><Relationship Id="rId14" Type="http://schemas.openxmlformats.org/officeDocument/2006/relationships/image" Target="../media/image45.png"/></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45.png"/><Relationship Id="rId3" Type="http://schemas.microsoft.com/office/2007/relationships/media" Target="../media/media3.mp3"/><Relationship Id="rId7" Type="http://schemas.openxmlformats.org/officeDocument/2006/relationships/image" Target="../media/image48.png"/><Relationship Id="rId12" Type="http://schemas.openxmlformats.org/officeDocument/2006/relationships/image" Target="../media/image5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5.xml"/><Relationship Id="rId11" Type="http://schemas.microsoft.com/office/2007/relationships/hdphoto" Target="../media/hdphoto4.wdp"/><Relationship Id="rId5" Type="http://schemas.openxmlformats.org/officeDocument/2006/relationships/slideLayout" Target="../slideLayouts/slideLayout7.xml"/><Relationship Id="rId15" Type="http://schemas.openxmlformats.org/officeDocument/2006/relationships/image" Target="../media/image47.jpeg"/><Relationship Id="rId10" Type="http://schemas.openxmlformats.org/officeDocument/2006/relationships/image" Target="../media/image50.png"/><Relationship Id="rId4" Type="http://schemas.openxmlformats.org/officeDocument/2006/relationships/audio" Target="../media/media3.mp3"/><Relationship Id="rId9" Type="http://schemas.openxmlformats.org/officeDocument/2006/relationships/image" Target="../media/image49.png"/><Relationship Id="rId1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hoat-dong-trai-nghiem-3/1/136/15/" TargetMode="External"/><Relationship Id="rId2" Type="http://schemas.openxmlformats.org/officeDocument/2006/relationships/image" Target="../media/image5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4.png"/><Relationship Id="rId7" Type="http://schemas.openxmlformats.org/officeDocument/2006/relationships/image" Target="../media/image61.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25.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g"/><Relationship Id="rId1" Type="http://schemas.openxmlformats.org/officeDocument/2006/relationships/slideLayout" Target="../slideLayouts/slideLayout24.xml"/><Relationship Id="rId6" Type="http://schemas.microsoft.com/office/2007/relationships/hdphoto" Target="../media/hdphoto5.wdp"/><Relationship Id="rId5" Type="http://schemas.openxmlformats.org/officeDocument/2006/relationships/image" Target="../media/image67.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1:</a:t>
            </a:r>
          </a:p>
          <a:p>
            <a:pPr>
              <a:lnSpc>
                <a:spcPct val="150000"/>
              </a:lnSpc>
            </a:pPr>
            <a:r>
              <a:rPr lang="en-US" sz="5200" b="1">
                <a:solidFill>
                  <a:srgbClr val="002060"/>
                </a:solidFill>
                <a:latin typeface="UTM Avo" panose="02040603050506020204" pitchFamily="18" charset="0"/>
              </a:rPr>
              <a:t>Trường học mến yêu</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4</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sp>
        <p:nvSpPr>
          <p:cNvPr id="3" name="TextBox 2">
            <a:extLst>
              <a:ext uri="{FF2B5EF4-FFF2-40B4-BE49-F238E27FC236}">
                <a16:creationId xmlns:a16="http://schemas.microsoft.com/office/drawing/2014/main" id="{11F8C7E4-3791-E102-A3C9-B78C3EBB5990}"/>
              </a:ext>
            </a:extLst>
          </p:cNvPr>
          <p:cNvSpPr txBox="1"/>
          <p:nvPr/>
        </p:nvSpPr>
        <p:spPr>
          <a:xfrm>
            <a:off x="4874201" y="1080504"/>
            <a:ext cx="3317358" cy="523220"/>
          </a:xfrm>
          <a:prstGeom prst="rect">
            <a:avLst/>
          </a:prstGeom>
          <a:noFill/>
        </p:spPr>
        <p:txBody>
          <a:bodyPr wrap="square" rtlCol="0">
            <a:spAutoFit/>
          </a:bodyPr>
          <a:lstStyle/>
          <a:p>
            <a:pPr algn="ctr"/>
            <a:r>
              <a:rPr lang="en-US" sz="2800" b="1" dirty="0"/>
              <a:t>KHỞI ĐỘNG</a:t>
            </a:r>
          </a:p>
        </p:txBody>
      </p:sp>
      <p:sp>
        <p:nvSpPr>
          <p:cNvPr id="4" name="TextBox 3">
            <a:extLst>
              <a:ext uri="{FF2B5EF4-FFF2-40B4-BE49-F238E27FC236}">
                <a16:creationId xmlns:a16="http://schemas.microsoft.com/office/drawing/2014/main" id="{084706EE-21D3-EDC3-BAD0-87F9CCC67D38}"/>
              </a:ext>
            </a:extLst>
          </p:cNvPr>
          <p:cNvSpPr txBox="1"/>
          <p:nvPr/>
        </p:nvSpPr>
        <p:spPr>
          <a:xfrm>
            <a:off x="1972914" y="1862702"/>
            <a:ext cx="8712700" cy="567848"/>
          </a:xfrm>
          <a:prstGeom prst="rect">
            <a:avLst/>
          </a:prstGeom>
          <a:noFill/>
        </p:spPr>
        <p:txBody>
          <a:bodyPr wrap="square">
            <a:spAutoFit/>
          </a:bodyPr>
          <a:lstStyle/>
          <a:p>
            <a:pPr marL="0" marR="0" algn="ctr">
              <a:lnSpc>
                <a:spcPct val="150000"/>
              </a:lnSpc>
              <a:spcBef>
                <a:spcPts val="100"/>
              </a:spcBef>
              <a:spcAft>
                <a:spcPts val="100"/>
              </a:spcAft>
            </a:pPr>
            <a:r>
              <a:rPr lang="nl-NL" sz="2400" dirty="0">
                <a:solidFill>
                  <a:srgbClr val="000000"/>
                </a:solidFill>
                <a:effectLst/>
                <a:latin typeface="+mj-lt"/>
                <a:ea typeface="Calibri" panose="020F0502020204030204" pitchFamily="34" charset="0"/>
                <a:cs typeface="Times New Roman" panose="02020603050405020304" pitchFamily="18" charset="0"/>
              </a:rPr>
              <a:t>Hãy chia sẻ cảm xúc của em về ngày đầu tiên đến lớp</a:t>
            </a:r>
            <a:endParaRPr lang="en-US" sz="2400" dirty="0">
              <a:effectLst/>
              <a:latin typeface="+mj-lt"/>
              <a:ea typeface="Calibri" panose="020F0502020204030204" pitchFamily="34" charset="0"/>
              <a:cs typeface="Times New Roman" panose="02020603050405020304" pitchFamily="18" charset="0"/>
            </a:endParaRPr>
          </a:p>
        </p:txBody>
      </p:sp>
      <p:sp>
        <p:nvSpPr>
          <p:cNvPr id="5" name="Oval 4">
            <a:extLst>
              <a:ext uri="{FF2B5EF4-FFF2-40B4-BE49-F238E27FC236}">
                <a16:creationId xmlns:a16="http://schemas.microsoft.com/office/drawing/2014/main" id="{AF3A5A3A-6468-3574-8049-36E3ECC41962}"/>
              </a:ext>
            </a:extLst>
          </p:cNvPr>
          <p:cNvSpPr/>
          <p:nvPr/>
        </p:nvSpPr>
        <p:spPr>
          <a:xfrm>
            <a:off x="1390000" y="1958002"/>
            <a:ext cx="582914" cy="475727"/>
          </a:xfrm>
          <a:prstGeom prst="ellipse">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2060"/>
                </a:solidFill>
              </a:rPr>
              <a:t>?</a:t>
            </a:r>
          </a:p>
        </p:txBody>
      </p:sp>
      <p:grpSp>
        <p:nvGrpSpPr>
          <p:cNvPr id="6" name="Google Shape;5036;p39">
            <a:extLst>
              <a:ext uri="{FF2B5EF4-FFF2-40B4-BE49-F238E27FC236}">
                <a16:creationId xmlns:a16="http://schemas.microsoft.com/office/drawing/2014/main" id="{14F0D75D-6AE5-BD08-7D6A-7C111C5D3BC5}"/>
              </a:ext>
            </a:extLst>
          </p:cNvPr>
          <p:cNvGrpSpPr/>
          <p:nvPr/>
        </p:nvGrpSpPr>
        <p:grpSpPr>
          <a:xfrm flipH="1">
            <a:off x="4754880" y="1044561"/>
            <a:ext cx="606999" cy="477053"/>
            <a:chOff x="2210225" y="2136475"/>
            <a:chExt cx="49375" cy="59150"/>
          </a:xfrm>
        </p:grpSpPr>
        <p:sp>
          <p:nvSpPr>
            <p:cNvPr id="7" name="Google Shape;5037;p39">
              <a:extLst>
                <a:ext uri="{FF2B5EF4-FFF2-40B4-BE49-F238E27FC236}">
                  <a16:creationId xmlns:a16="http://schemas.microsoft.com/office/drawing/2014/main" id="{35D566AE-2F12-9E85-536C-8074096289AE}"/>
                </a:ext>
              </a:extLst>
            </p:cNvPr>
            <p:cNvSpPr/>
            <p:nvPr/>
          </p:nvSpPr>
          <p:spPr>
            <a:xfrm>
              <a:off x="2210225" y="2136475"/>
              <a:ext cx="27675" cy="59150"/>
            </a:xfrm>
            <a:custGeom>
              <a:avLst/>
              <a:gdLst/>
              <a:ahLst/>
              <a:cxnLst/>
              <a:rect l="l" t="t" r="r" b="b"/>
              <a:pathLst>
                <a:path w="1107" h="2366" extrusionOk="0">
                  <a:moveTo>
                    <a:pt x="829" y="0"/>
                  </a:moveTo>
                  <a:cubicBezTo>
                    <a:pt x="803" y="0"/>
                    <a:pt x="777" y="5"/>
                    <a:pt x="752" y="14"/>
                  </a:cubicBezTo>
                  <a:cubicBezTo>
                    <a:pt x="706" y="31"/>
                    <a:pt x="666" y="54"/>
                    <a:pt x="629" y="82"/>
                  </a:cubicBezTo>
                  <a:cubicBezTo>
                    <a:pt x="452" y="216"/>
                    <a:pt x="316" y="383"/>
                    <a:pt x="220" y="582"/>
                  </a:cubicBezTo>
                  <a:cubicBezTo>
                    <a:pt x="151" y="724"/>
                    <a:pt x="108" y="876"/>
                    <a:pt x="75" y="1028"/>
                  </a:cubicBezTo>
                  <a:cubicBezTo>
                    <a:pt x="30" y="1228"/>
                    <a:pt x="12" y="1433"/>
                    <a:pt x="6" y="1639"/>
                  </a:cubicBezTo>
                  <a:cubicBezTo>
                    <a:pt x="0" y="1818"/>
                    <a:pt x="91" y="2341"/>
                    <a:pt x="129" y="2365"/>
                  </a:cubicBezTo>
                  <a:cubicBezTo>
                    <a:pt x="130" y="2365"/>
                    <a:pt x="130" y="2365"/>
                    <a:pt x="131" y="2365"/>
                  </a:cubicBezTo>
                  <a:cubicBezTo>
                    <a:pt x="174" y="2365"/>
                    <a:pt x="619" y="1703"/>
                    <a:pt x="720" y="1524"/>
                  </a:cubicBezTo>
                  <a:cubicBezTo>
                    <a:pt x="833" y="1322"/>
                    <a:pt x="936" y="1116"/>
                    <a:pt x="1016" y="900"/>
                  </a:cubicBezTo>
                  <a:cubicBezTo>
                    <a:pt x="1067" y="763"/>
                    <a:pt x="1095" y="618"/>
                    <a:pt x="1102" y="470"/>
                  </a:cubicBezTo>
                  <a:cubicBezTo>
                    <a:pt x="1107" y="407"/>
                    <a:pt x="1104" y="345"/>
                    <a:pt x="1088" y="282"/>
                  </a:cubicBezTo>
                  <a:cubicBezTo>
                    <a:pt x="1071" y="206"/>
                    <a:pt x="1044" y="133"/>
                    <a:pt x="990" y="75"/>
                  </a:cubicBezTo>
                  <a:cubicBezTo>
                    <a:pt x="947" y="26"/>
                    <a:pt x="889" y="0"/>
                    <a:pt x="829" y="0"/>
                  </a:cubicBezTo>
                  <a:close/>
                </a:path>
              </a:pathLst>
            </a:custGeom>
            <a:ln/>
          </p:spPr>
          <p:style>
            <a:lnRef idx="0">
              <a:schemeClr val="accent1"/>
            </a:lnRef>
            <a:fillRef idx="3">
              <a:schemeClr val="accent1"/>
            </a:fillRef>
            <a:effectRef idx="3">
              <a:schemeClr val="accent1"/>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038;p39">
              <a:extLst>
                <a:ext uri="{FF2B5EF4-FFF2-40B4-BE49-F238E27FC236}">
                  <a16:creationId xmlns:a16="http://schemas.microsoft.com/office/drawing/2014/main" id="{5F3C41B4-2B67-50D3-08FE-42BA9EB8E000}"/>
                </a:ext>
              </a:extLst>
            </p:cNvPr>
            <p:cNvSpPr/>
            <p:nvPr/>
          </p:nvSpPr>
          <p:spPr>
            <a:xfrm>
              <a:off x="2226775" y="2171000"/>
              <a:ext cx="32825" cy="21400"/>
            </a:xfrm>
            <a:custGeom>
              <a:avLst/>
              <a:gdLst/>
              <a:ahLst/>
              <a:cxnLst/>
              <a:rect l="l" t="t" r="r" b="b"/>
              <a:pathLst>
                <a:path w="1313" h="856" extrusionOk="0">
                  <a:moveTo>
                    <a:pt x="888" y="1"/>
                  </a:moveTo>
                  <a:cubicBezTo>
                    <a:pt x="717" y="1"/>
                    <a:pt x="544" y="83"/>
                    <a:pt x="411" y="188"/>
                  </a:cubicBezTo>
                  <a:cubicBezTo>
                    <a:pt x="193" y="359"/>
                    <a:pt x="58" y="590"/>
                    <a:pt x="0" y="856"/>
                  </a:cubicBezTo>
                  <a:lnTo>
                    <a:pt x="0" y="856"/>
                  </a:lnTo>
                  <a:cubicBezTo>
                    <a:pt x="12" y="803"/>
                    <a:pt x="128" y="759"/>
                    <a:pt x="171" y="741"/>
                  </a:cubicBezTo>
                  <a:cubicBezTo>
                    <a:pt x="305" y="688"/>
                    <a:pt x="455" y="678"/>
                    <a:pt x="600" y="677"/>
                  </a:cubicBezTo>
                  <a:cubicBezTo>
                    <a:pt x="673" y="677"/>
                    <a:pt x="771" y="676"/>
                    <a:pt x="869" y="661"/>
                  </a:cubicBezTo>
                  <a:cubicBezTo>
                    <a:pt x="1088" y="633"/>
                    <a:pt x="1313" y="549"/>
                    <a:pt x="1290" y="298"/>
                  </a:cubicBezTo>
                  <a:cubicBezTo>
                    <a:pt x="1281" y="203"/>
                    <a:pt x="1219" y="120"/>
                    <a:pt x="1139" y="70"/>
                  </a:cubicBezTo>
                  <a:cubicBezTo>
                    <a:pt x="1060" y="22"/>
                    <a:pt x="974" y="1"/>
                    <a:pt x="888" y="1"/>
                  </a:cubicBezTo>
                  <a:close/>
                  <a:moveTo>
                    <a:pt x="0" y="856"/>
                  </a:moveTo>
                  <a:cubicBezTo>
                    <a:pt x="0" y="856"/>
                    <a:pt x="0" y="856"/>
                    <a:pt x="0" y="856"/>
                  </a:cubicBezTo>
                  <a:cubicBezTo>
                    <a:pt x="0" y="856"/>
                    <a:pt x="0" y="856"/>
                    <a:pt x="0" y="856"/>
                  </a:cubicBezTo>
                  <a:close/>
                </a:path>
              </a:pathLst>
            </a:custGeom>
            <a:ln/>
          </p:spPr>
          <p:style>
            <a:lnRef idx="0">
              <a:schemeClr val="accent1"/>
            </a:lnRef>
            <a:fillRef idx="3">
              <a:schemeClr val="accent1"/>
            </a:fillRef>
            <a:effectRef idx="3">
              <a:schemeClr val="accent1"/>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 name="Google Shape;5036;p39">
            <a:extLst>
              <a:ext uri="{FF2B5EF4-FFF2-40B4-BE49-F238E27FC236}">
                <a16:creationId xmlns:a16="http://schemas.microsoft.com/office/drawing/2014/main" id="{6332D442-21BF-5F76-12E2-5227CF386ADA}"/>
              </a:ext>
            </a:extLst>
          </p:cNvPr>
          <p:cNvGrpSpPr/>
          <p:nvPr/>
        </p:nvGrpSpPr>
        <p:grpSpPr>
          <a:xfrm>
            <a:off x="7681845" y="1037238"/>
            <a:ext cx="509716" cy="477053"/>
            <a:chOff x="2210225" y="2136475"/>
            <a:chExt cx="49375" cy="59150"/>
          </a:xfrm>
        </p:grpSpPr>
        <p:sp>
          <p:nvSpPr>
            <p:cNvPr id="10" name="Google Shape;5037;p39">
              <a:extLst>
                <a:ext uri="{FF2B5EF4-FFF2-40B4-BE49-F238E27FC236}">
                  <a16:creationId xmlns:a16="http://schemas.microsoft.com/office/drawing/2014/main" id="{6E595842-8DF2-9DC6-C50B-A9BF9C162027}"/>
                </a:ext>
              </a:extLst>
            </p:cNvPr>
            <p:cNvSpPr/>
            <p:nvPr/>
          </p:nvSpPr>
          <p:spPr>
            <a:xfrm>
              <a:off x="2210225" y="2136475"/>
              <a:ext cx="27675" cy="59150"/>
            </a:xfrm>
            <a:custGeom>
              <a:avLst/>
              <a:gdLst/>
              <a:ahLst/>
              <a:cxnLst/>
              <a:rect l="l" t="t" r="r" b="b"/>
              <a:pathLst>
                <a:path w="1107" h="2366" extrusionOk="0">
                  <a:moveTo>
                    <a:pt x="829" y="0"/>
                  </a:moveTo>
                  <a:cubicBezTo>
                    <a:pt x="803" y="0"/>
                    <a:pt x="777" y="5"/>
                    <a:pt x="752" y="14"/>
                  </a:cubicBezTo>
                  <a:cubicBezTo>
                    <a:pt x="706" y="31"/>
                    <a:pt x="666" y="54"/>
                    <a:pt x="629" y="82"/>
                  </a:cubicBezTo>
                  <a:cubicBezTo>
                    <a:pt x="452" y="216"/>
                    <a:pt x="316" y="383"/>
                    <a:pt x="220" y="582"/>
                  </a:cubicBezTo>
                  <a:cubicBezTo>
                    <a:pt x="151" y="724"/>
                    <a:pt x="108" y="876"/>
                    <a:pt x="75" y="1028"/>
                  </a:cubicBezTo>
                  <a:cubicBezTo>
                    <a:pt x="30" y="1228"/>
                    <a:pt x="12" y="1433"/>
                    <a:pt x="6" y="1639"/>
                  </a:cubicBezTo>
                  <a:cubicBezTo>
                    <a:pt x="0" y="1818"/>
                    <a:pt x="91" y="2341"/>
                    <a:pt x="129" y="2365"/>
                  </a:cubicBezTo>
                  <a:cubicBezTo>
                    <a:pt x="130" y="2365"/>
                    <a:pt x="130" y="2365"/>
                    <a:pt x="131" y="2365"/>
                  </a:cubicBezTo>
                  <a:cubicBezTo>
                    <a:pt x="174" y="2365"/>
                    <a:pt x="619" y="1703"/>
                    <a:pt x="720" y="1524"/>
                  </a:cubicBezTo>
                  <a:cubicBezTo>
                    <a:pt x="833" y="1322"/>
                    <a:pt x="936" y="1116"/>
                    <a:pt x="1016" y="900"/>
                  </a:cubicBezTo>
                  <a:cubicBezTo>
                    <a:pt x="1067" y="763"/>
                    <a:pt x="1095" y="618"/>
                    <a:pt x="1102" y="470"/>
                  </a:cubicBezTo>
                  <a:cubicBezTo>
                    <a:pt x="1107" y="407"/>
                    <a:pt x="1104" y="345"/>
                    <a:pt x="1088" y="282"/>
                  </a:cubicBezTo>
                  <a:cubicBezTo>
                    <a:pt x="1071" y="206"/>
                    <a:pt x="1044" y="133"/>
                    <a:pt x="990" y="75"/>
                  </a:cubicBezTo>
                  <a:cubicBezTo>
                    <a:pt x="947" y="26"/>
                    <a:pt x="889" y="0"/>
                    <a:pt x="829" y="0"/>
                  </a:cubicBezTo>
                  <a:close/>
                </a:path>
              </a:pathLst>
            </a:custGeom>
            <a:ln/>
          </p:spPr>
          <p:style>
            <a:lnRef idx="0">
              <a:schemeClr val="accent1"/>
            </a:lnRef>
            <a:fillRef idx="3">
              <a:schemeClr val="accent1"/>
            </a:fillRef>
            <a:effectRef idx="3">
              <a:schemeClr val="accent1"/>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038;p39">
              <a:extLst>
                <a:ext uri="{FF2B5EF4-FFF2-40B4-BE49-F238E27FC236}">
                  <a16:creationId xmlns:a16="http://schemas.microsoft.com/office/drawing/2014/main" id="{37362920-CCAB-4E02-C39A-8D4B0898988D}"/>
                </a:ext>
              </a:extLst>
            </p:cNvPr>
            <p:cNvSpPr/>
            <p:nvPr/>
          </p:nvSpPr>
          <p:spPr>
            <a:xfrm>
              <a:off x="2226775" y="2171000"/>
              <a:ext cx="32825" cy="21400"/>
            </a:xfrm>
            <a:custGeom>
              <a:avLst/>
              <a:gdLst/>
              <a:ahLst/>
              <a:cxnLst/>
              <a:rect l="l" t="t" r="r" b="b"/>
              <a:pathLst>
                <a:path w="1313" h="856" extrusionOk="0">
                  <a:moveTo>
                    <a:pt x="888" y="1"/>
                  </a:moveTo>
                  <a:cubicBezTo>
                    <a:pt x="717" y="1"/>
                    <a:pt x="544" y="83"/>
                    <a:pt x="411" y="188"/>
                  </a:cubicBezTo>
                  <a:cubicBezTo>
                    <a:pt x="193" y="359"/>
                    <a:pt x="58" y="590"/>
                    <a:pt x="0" y="856"/>
                  </a:cubicBezTo>
                  <a:lnTo>
                    <a:pt x="0" y="856"/>
                  </a:lnTo>
                  <a:cubicBezTo>
                    <a:pt x="12" y="803"/>
                    <a:pt x="128" y="759"/>
                    <a:pt x="171" y="741"/>
                  </a:cubicBezTo>
                  <a:cubicBezTo>
                    <a:pt x="305" y="688"/>
                    <a:pt x="455" y="678"/>
                    <a:pt x="600" y="677"/>
                  </a:cubicBezTo>
                  <a:cubicBezTo>
                    <a:pt x="673" y="677"/>
                    <a:pt x="771" y="676"/>
                    <a:pt x="869" y="661"/>
                  </a:cubicBezTo>
                  <a:cubicBezTo>
                    <a:pt x="1088" y="633"/>
                    <a:pt x="1313" y="549"/>
                    <a:pt x="1290" y="298"/>
                  </a:cubicBezTo>
                  <a:cubicBezTo>
                    <a:pt x="1281" y="203"/>
                    <a:pt x="1219" y="120"/>
                    <a:pt x="1139" y="70"/>
                  </a:cubicBezTo>
                  <a:cubicBezTo>
                    <a:pt x="1060" y="22"/>
                    <a:pt x="974" y="1"/>
                    <a:pt x="888" y="1"/>
                  </a:cubicBezTo>
                  <a:close/>
                  <a:moveTo>
                    <a:pt x="0" y="856"/>
                  </a:moveTo>
                  <a:cubicBezTo>
                    <a:pt x="0" y="856"/>
                    <a:pt x="0" y="856"/>
                    <a:pt x="0" y="856"/>
                  </a:cubicBezTo>
                  <a:cubicBezTo>
                    <a:pt x="0" y="856"/>
                    <a:pt x="0" y="856"/>
                    <a:pt x="0" y="856"/>
                  </a:cubicBezTo>
                  <a:close/>
                </a:path>
              </a:pathLst>
            </a:custGeom>
            <a:ln/>
          </p:spPr>
          <p:style>
            <a:lnRef idx="0">
              <a:schemeClr val="accent1"/>
            </a:lnRef>
            <a:fillRef idx="3">
              <a:schemeClr val="accent1"/>
            </a:fillRef>
            <a:effectRef idx="3">
              <a:schemeClr val="accent1"/>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 name="TextBox 11">
            <a:extLst>
              <a:ext uri="{FF2B5EF4-FFF2-40B4-BE49-F238E27FC236}">
                <a16:creationId xmlns:a16="http://schemas.microsoft.com/office/drawing/2014/main" id="{65995CCE-AF85-4D53-1572-F342859A9332}"/>
              </a:ext>
            </a:extLst>
          </p:cNvPr>
          <p:cNvSpPr txBox="1"/>
          <p:nvPr/>
        </p:nvSpPr>
        <p:spPr>
          <a:xfrm>
            <a:off x="979903" y="2700500"/>
            <a:ext cx="10232194" cy="1445011"/>
          </a:xfrm>
          <a:prstGeom prst="rect">
            <a:avLst/>
          </a:prstGeom>
          <a:noFill/>
        </p:spPr>
        <p:txBody>
          <a:bodyPr wrap="square" rtlCol="0">
            <a:spAutoFit/>
          </a:bodyPr>
          <a:lstStyle/>
          <a:p>
            <a:pPr marL="342900" indent="-342900" algn="just">
              <a:lnSpc>
                <a:spcPct val="200000"/>
              </a:lnSpc>
              <a:buFont typeface="Wingdings" panose="05000000000000000000" pitchFamily="2" charset="2"/>
              <a:buChar char="§"/>
            </a:pPr>
            <a:r>
              <a:rPr lang="en-US" sz="2400" dirty="0" err="1"/>
              <a:t>Ngày</a:t>
            </a:r>
            <a:r>
              <a:rPr lang="en-US" sz="2400" dirty="0"/>
              <a:t> </a:t>
            </a:r>
            <a:r>
              <a:rPr lang="en-US" sz="2400" dirty="0" err="1"/>
              <a:t>đầu</a:t>
            </a:r>
            <a:r>
              <a:rPr lang="en-US" sz="2400" dirty="0"/>
              <a:t> </a:t>
            </a:r>
            <a:r>
              <a:rPr lang="en-US" sz="2400" dirty="0" err="1"/>
              <a:t>tiên</a:t>
            </a:r>
            <a:r>
              <a:rPr lang="en-US" sz="2400" dirty="0"/>
              <a:t> </a:t>
            </a:r>
            <a:r>
              <a:rPr lang="en-US" sz="2400" dirty="0" err="1"/>
              <a:t>đến</a:t>
            </a:r>
            <a:r>
              <a:rPr lang="en-US" sz="2400" dirty="0"/>
              <a:t> </a:t>
            </a:r>
            <a:r>
              <a:rPr lang="en-US" sz="2400" dirty="0" err="1"/>
              <a:t>lớp</a:t>
            </a:r>
            <a:r>
              <a:rPr lang="en-US" sz="2400" dirty="0"/>
              <a:t> </a:t>
            </a:r>
            <a:r>
              <a:rPr lang="en-US" sz="2400" dirty="0" err="1"/>
              <a:t>em</a:t>
            </a:r>
            <a:r>
              <a:rPr lang="en-US" sz="2400" dirty="0"/>
              <a:t> </a:t>
            </a:r>
            <a:r>
              <a:rPr lang="en-US" sz="2400" dirty="0" err="1"/>
              <a:t>cảm</a:t>
            </a:r>
            <a:r>
              <a:rPr lang="en-US" sz="2400" dirty="0"/>
              <a:t> </a:t>
            </a:r>
            <a:r>
              <a:rPr lang="en-US" sz="2400" dirty="0" err="1"/>
              <a:t>thấy</a:t>
            </a:r>
            <a:r>
              <a:rPr lang="en-US" sz="2400" dirty="0"/>
              <a:t> </a:t>
            </a:r>
            <a:r>
              <a:rPr lang="en-US" sz="2400" dirty="0" err="1"/>
              <a:t>như</a:t>
            </a:r>
            <a:r>
              <a:rPr lang="en-US" sz="2400" dirty="0"/>
              <a:t> </a:t>
            </a:r>
            <a:r>
              <a:rPr lang="en-US" sz="2400" dirty="0" err="1"/>
              <a:t>thế</a:t>
            </a:r>
            <a:r>
              <a:rPr lang="en-US" sz="2400" dirty="0"/>
              <a:t> </a:t>
            </a:r>
            <a:r>
              <a:rPr lang="en-US" sz="2400" dirty="0" err="1"/>
              <a:t>nào</a:t>
            </a:r>
            <a:r>
              <a:rPr lang="en-US" sz="2400" dirty="0"/>
              <a:t>?</a:t>
            </a:r>
          </a:p>
          <a:p>
            <a:pPr marL="342900" indent="-342900" algn="just">
              <a:lnSpc>
                <a:spcPct val="200000"/>
              </a:lnSpc>
              <a:buFont typeface="Wingdings" panose="05000000000000000000" pitchFamily="2" charset="2"/>
              <a:buChar char="§"/>
            </a:pPr>
            <a:r>
              <a:rPr lang="en-US" sz="2400" dirty="0" err="1"/>
              <a:t>Cảm</a:t>
            </a:r>
            <a:r>
              <a:rPr lang="en-US" sz="2400" dirty="0"/>
              <a:t> </a:t>
            </a:r>
            <a:r>
              <a:rPr lang="en-US" sz="2400" dirty="0" err="1"/>
              <a:t>nhận</a:t>
            </a:r>
            <a:r>
              <a:rPr lang="en-US" sz="2400" dirty="0"/>
              <a:t> của </a:t>
            </a:r>
            <a:r>
              <a:rPr lang="en-US" sz="2400" dirty="0" err="1"/>
              <a:t>em</a:t>
            </a:r>
            <a:r>
              <a:rPr lang="en-US" sz="2400" dirty="0"/>
              <a:t> </a:t>
            </a:r>
            <a:r>
              <a:rPr lang="en-US" sz="2400" dirty="0" err="1"/>
              <a:t>về</a:t>
            </a:r>
            <a:r>
              <a:rPr lang="en-US" sz="2400" dirty="0"/>
              <a:t> </a:t>
            </a:r>
            <a:r>
              <a:rPr lang="en-US" sz="2400" dirty="0" err="1"/>
              <a:t>thầy</a:t>
            </a:r>
            <a:r>
              <a:rPr lang="en-US" sz="2400" dirty="0"/>
              <a:t> </a:t>
            </a:r>
            <a:r>
              <a:rPr lang="en-US" sz="2400" dirty="0" err="1"/>
              <a:t>cô</a:t>
            </a:r>
            <a:r>
              <a:rPr lang="en-US" sz="2400" dirty="0"/>
              <a:t>, </a:t>
            </a:r>
            <a:r>
              <a:rPr lang="en-US" sz="2400" dirty="0" err="1"/>
              <a:t>bạn</a:t>
            </a:r>
            <a:r>
              <a:rPr lang="en-US" sz="2400" dirty="0"/>
              <a:t> </a:t>
            </a:r>
            <a:r>
              <a:rPr lang="en-US" sz="2400" dirty="0" err="1"/>
              <a:t>bè</a:t>
            </a:r>
            <a:r>
              <a:rPr lang="en-US" sz="2400" dirty="0"/>
              <a:t> </a:t>
            </a:r>
            <a:r>
              <a:rPr lang="en-US" sz="2400" dirty="0" err="1"/>
              <a:t>những</a:t>
            </a:r>
            <a:r>
              <a:rPr lang="en-US" sz="2400" dirty="0"/>
              <a:t> </a:t>
            </a:r>
            <a:r>
              <a:rPr lang="en-US" sz="2400" dirty="0" err="1"/>
              <a:t>ngày</a:t>
            </a:r>
            <a:r>
              <a:rPr lang="en-US" sz="2400" dirty="0"/>
              <a:t> </a:t>
            </a:r>
            <a:r>
              <a:rPr lang="en-US" sz="2400" dirty="0" err="1"/>
              <a:t>mới</a:t>
            </a:r>
            <a:r>
              <a:rPr lang="en-US" sz="2400" dirty="0"/>
              <a:t> </a:t>
            </a:r>
            <a:r>
              <a:rPr lang="en-US" sz="2400" dirty="0" err="1"/>
              <a:t>đến</a:t>
            </a:r>
            <a:r>
              <a:rPr lang="en-US" sz="2400" dirty="0"/>
              <a:t> </a:t>
            </a:r>
            <a:r>
              <a:rPr lang="en-US" sz="2400" dirty="0" err="1"/>
              <a:t>lớp</a:t>
            </a:r>
            <a:r>
              <a:rPr lang="en-US" sz="2400" dirty="0"/>
              <a:t>?</a:t>
            </a:r>
          </a:p>
        </p:txBody>
      </p:sp>
      <p:pic>
        <p:nvPicPr>
          <p:cNvPr id="13" name="Picture 3">
            <a:extLst>
              <a:ext uri="{FF2B5EF4-FFF2-40B4-BE49-F238E27FC236}">
                <a16:creationId xmlns:a16="http://schemas.microsoft.com/office/drawing/2014/main" id="{1A41670D-46B5-BAB1-D261-158A69A91F4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656153" y="4675703"/>
            <a:ext cx="2778466" cy="2160257"/>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fade">
                                      <p:cBhvr>
                                        <p:cTn id="13" dur="500"/>
                                        <p:tgtEl>
                                          <p:spTgt spid="12">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93266" y="294978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Graphical user interface, website&#10;&#10;Description automatically generated">
            <a:extLst>
              <a:ext uri="{FF2B5EF4-FFF2-40B4-BE49-F238E27FC236}">
                <a16:creationId xmlns:a16="http://schemas.microsoft.com/office/drawing/2014/main" id="{7B63AEB5-9079-D3C5-64B8-B7C7EC2F2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23" y="1355102"/>
            <a:ext cx="10011737" cy="5387151"/>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93266" y="294978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661;p31">
            <a:extLst>
              <a:ext uri="{FF2B5EF4-FFF2-40B4-BE49-F238E27FC236}">
                <a16:creationId xmlns:a16="http://schemas.microsoft.com/office/drawing/2014/main" id="{11E057E7-6F72-2C49-04A0-3C53C746BE42}"/>
              </a:ext>
            </a:extLst>
          </p:cNvPr>
          <p:cNvSpPr/>
          <p:nvPr/>
        </p:nvSpPr>
        <p:spPr>
          <a:xfrm rot="16200000">
            <a:off x="5821183" y="-1788599"/>
            <a:ext cx="863419" cy="7726332"/>
          </a:xfrm>
          <a:custGeom>
            <a:avLst/>
            <a:gdLst/>
            <a:ahLst/>
            <a:cxnLst/>
            <a:rect l="l" t="t" r="r" b="b"/>
            <a:pathLst>
              <a:path w="13984" h="129542" extrusionOk="0">
                <a:moveTo>
                  <a:pt x="6954" y="0"/>
                </a:moveTo>
                <a:cubicBezTo>
                  <a:pt x="6889" y="0"/>
                  <a:pt x="6821" y="6"/>
                  <a:pt x="6751" y="16"/>
                </a:cubicBezTo>
                <a:cubicBezTo>
                  <a:pt x="5746" y="171"/>
                  <a:pt x="5462" y="1658"/>
                  <a:pt x="4380" y="1658"/>
                </a:cubicBezTo>
                <a:cubicBezTo>
                  <a:pt x="3265" y="1658"/>
                  <a:pt x="2310" y="25"/>
                  <a:pt x="1521" y="25"/>
                </a:cubicBezTo>
                <a:cubicBezTo>
                  <a:pt x="1352" y="25"/>
                  <a:pt x="1190" y="100"/>
                  <a:pt x="1036" y="282"/>
                </a:cubicBezTo>
                <a:cubicBezTo>
                  <a:pt x="1" y="1508"/>
                  <a:pt x="1914" y="1862"/>
                  <a:pt x="2478" y="3795"/>
                </a:cubicBezTo>
                <a:cubicBezTo>
                  <a:pt x="2920" y="5308"/>
                  <a:pt x="910" y="5623"/>
                  <a:pt x="843" y="7155"/>
                </a:cubicBezTo>
                <a:lnTo>
                  <a:pt x="839" y="7155"/>
                </a:lnTo>
                <a:cubicBezTo>
                  <a:pt x="839" y="7170"/>
                  <a:pt x="842" y="7184"/>
                  <a:pt x="842" y="7198"/>
                </a:cubicBezTo>
                <a:cubicBezTo>
                  <a:pt x="842" y="7211"/>
                  <a:pt x="839" y="7221"/>
                  <a:pt x="839" y="7234"/>
                </a:cubicBezTo>
                <a:lnTo>
                  <a:pt x="842" y="7234"/>
                </a:lnTo>
                <a:cubicBezTo>
                  <a:pt x="895" y="8758"/>
                  <a:pt x="2512" y="8786"/>
                  <a:pt x="2512" y="10363"/>
                </a:cubicBezTo>
                <a:cubicBezTo>
                  <a:pt x="2512" y="11964"/>
                  <a:pt x="839" y="11964"/>
                  <a:pt x="839" y="13567"/>
                </a:cubicBezTo>
                <a:cubicBezTo>
                  <a:pt x="839" y="15171"/>
                  <a:pt x="2512" y="15171"/>
                  <a:pt x="2512" y="16773"/>
                </a:cubicBezTo>
                <a:cubicBezTo>
                  <a:pt x="2512" y="18377"/>
                  <a:pt x="839" y="18377"/>
                  <a:pt x="839" y="19981"/>
                </a:cubicBezTo>
                <a:cubicBezTo>
                  <a:pt x="839" y="21584"/>
                  <a:pt x="2512" y="21584"/>
                  <a:pt x="2512" y="23187"/>
                </a:cubicBezTo>
                <a:cubicBezTo>
                  <a:pt x="2512" y="24789"/>
                  <a:pt x="839" y="24789"/>
                  <a:pt x="839" y="26394"/>
                </a:cubicBezTo>
                <a:cubicBezTo>
                  <a:pt x="839" y="27976"/>
                  <a:pt x="2469" y="27998"/>
                  <a:pt x="2511" y="29542"/>
                </a:cubicBezTo>
                <a:cubicBezTo>
                  <a:pt x="2469" y="31087"/>
                  <a:pt x="839" y="31105"/>
                  <a:pt x="839" y="32689"/>
                </a:cubicBezTo>
                <a:cubicBezTo>
                  <a:pt x="839" y="32709"/>
                  <a:pt x="842" y="32728"/>
                  <a:pt x="842" y="32746"/>
                </a:cubicBezTo>
                <a:cubicBezTo>
                  <a:pt x="842" y="32766"/>
                  <a:pt x="839" y="32784"/>
                  <a:pt x="839" y="32803"/>
                </a:cubicBezTo>
                <a:cubicBezTo>
                  <a:pt x="839" y="34385"/>
                  <a:pt x="2469" y="34407"/>
                  <a:pt x="2511" y="35952"/>
                </a:cubicBezTo>
                <a:cubicBezTo>
                  <a:pt x="2469" y="37496"/>
                  <a:pt x="839" y="37517"/>
                  <a:pt x="839" y="39100"/>
                </a:cubicBezTo>
                <a:cubicBezTo>
                  <a:pt x="839" y="39120"/>
                  <a:pt x="842" y="39137"/>
                  <a:pt x="842" y="39156"/>
                </a:cubicBezTo>
                <a:cubicBezTo>
                  <a:pt x="842" y="39176"/>
                  <a:pt x="839" y="39193"/>
                  <a:pt x="839" y="39213"/>
                </a:cubicBezTo>
                <a:cubicBezTo>
                  <a:pt x="839" y="40796"/>
                  <a:pt x="2471" y="40817"/>
                  <a:pt x="2511" y="42361"/>
                </a:cubicBezTo>
                <a:cubicBezTo>
                  <a:pt x="2471" y="43906"/>
                  <a:pt x="839" y="43925"/>
                  <a:pt x="839" y="45509"/>
                </a:cubicBezTo>
                <a:cubicBezTo>
                  <a:pt x="839" y="45529"/>
                  <a:pt x="842" y="45547"/>
                  <a:pt x="842" y="45565"/>
                </a:cubicBezTo>
                <a:cubicBezTo>
                  <a:pt x="842" y="45585"/>
                  <a:pt x="839" y="45604"/>
                  <a:pt x="839" y="45622"/>
                </a:cubicBezTo>
                <a:cubicBezTo>
                  <a:pt x="839" y="47205"/>
                  <a:pt x="2469" y="47226"/>
                  <a:pt x="2511" y="48771"/>
                </a:cubicBezTo>
                <a:cubicBezTo>
                  <a:pt x="2469" y="50315"/>
                  <a:pt x="839" y="50335"/>
                  <a:pt x="839" y="51919"/>
                </a:cubicBezTo>
                <a:cubicBezTo>
                  <a:pt x="839" y="51939"/>
                  <a:pt x="842" y="51956"/>
                  <a:pt x="842" y="51976"/>
                </a:cubicBezTo>
                <a:cubicBezTo>
                  <a:pt x="842" y="51996"/>
                  <a:pt x="839" y="52013"/>
                  <a:pt x="839" y="52033"/>
                </a:cubicBezTo>
                <a:cubicBezTo>
                  <a:pt x="839" y="53616"/>
                  <a:pt x="2469" y="53638"/>
                  <a:pt x="2511" y="55180"/>
                </a:cubicBezTo>
                <a:cubicBezTo>
                  <a:pt x="2469" y="56726"/>
                  <a:pt x="839" y="56744"/>
                  <a:pt x="839" y="58328"/>
                </a:cubicBezTo>
                <a:cubicBezTo>
                  <a:pt x="839" y="59932"/>
                  <a:pt x="2512" y="59932"/>
                  <a:pt x="2512" y="61535"/>
                </a:cubicBezTo>
                <a:cubicBezTo>
                  <a:pt x="2512" y="63136"/>
                  <a:pt x="839" y="63136"/>
                  <a:pt x="839" y="64741"/>
                </a:cubicBezTo>
                <a:cubicBezTo>
                  <a:pt x="839" y="66344"/>
                  <a:pt x="2512" y="66344"/>
                  <a:pt x="2512" y="67949"/>
                </a:cubicBezTo>
                <a:cubicBezTo>
                  <a:pt x="2512" y="69550"/>
                  <a:pt x="839" y="69550"/>
                  <a:pt x="839" y="71155"/>
                </a:cubicBezTo>
                <a:cubicBezTo>
                  <a:pt x="839" y="72757"/>
                  <a:pt x="2512" y="72757"/>
                  <a:pt x="2512" y="74361"/>
                </a:cubicBezTo>
                <a:cubicBezTo>
                  <a:pt x="2512" y="75920"/>
                  <a:pt x="927" y="75963"/>
                  <a:pt x="843" y="77444"/>
                </a:cubicBezTo>
                <a:lnTo>
                  <a:pt x="839" y="77444"/>
                </a:lnTo>
                <a:cubicBezTo>
                  <a:pt x="839" y="77466"/>
                  <a:pt x="842" y="77485"/>
                  <a:pt x="842" y="77507"/>
                </a:cubicBezTo>
                <a:cubicBezTo>
                  <a:pt x="842" y="77528"/>
                  <a:pt x="839" y="77547"/>
                  <a:pt x="839" y="77568"/>
                </a:cubicBezTo>
                <a:lnTo>
                  <a:pt x="843" y="77568"/>
                </a:lnTo>
                <a:cubicBezTo>
                  <a:pt x="927" y="79049"/>
                  <a:pt x="2512" y="79092"/>
                  <a:pt x="2512" y="80653"/>
                </a:cubicBezTo>
                <a:cubicBezTo>
                  <a:pt x="2512" y="82254"/>
                  <a:pt x="839" y="82254"/>
                  <a:pt x="839" y="83858"/>
                </a:cubicBezTo>
                <a:cubicBezTo>
                  <a:pt x="839" y="85461"/>
                  <a:pt x="2512" y="85461"/>
                  <a:pt x="2512" y="87063"/>
                </a:cubicBezTo>
                <a:cubicBezTo>
                  <a:pt x="2512" y="88667"/>
                  <a:pt x="839" y="88667"/>
                  <a:pt x="839" y="90271"/>
                </a:cubicBezTo>
                <a:cubicBezTo>
                  <a:pt x="839" y="91875"/>
                  <a:pt x="2512" y="91875"/>
                  <a:pt x="2512" y="93477"/>
                </a:cubicBezTo>
                <a:cubicBezTo>
                  <a:pt x="2512" y="95079"/>
                  <a:pt x="839" y="95079"/>
                  <a:pt x="839" y="96684"/>
                </a:cubicBezTo>
                <a:cubicBezTo>
                  <a:pt x="839" y="98285"/>
                  <a:pt x="2512" y="98285"/>
                  <a:pt x="2512" y="99889"/>
                </a:cubicBezTo>
                <a:cubicBezTo>
                  <a:pt x="2512" y="101491"/>
                  <a:pt x="839" y="101491"/>
                  <a:pt x="839" y="103096"/>
                </a:cubicBezTo>
                <a:cubicBezTo>
                  <a:pt x="839" y="104697"/>
                  <a:pt x="2512" y="104697"/>
                  <a:pt x="2512" y="106300"/>
                </a:cubicBezTo>
                <a:cubicBezTo>
                  <a:pt x="2512" y="107904"/>
                  <a:pt x="839" y="107904"/>
                  <a:pt x="839" y="109506"/>
                </a:cubicBezTo>
                <a:cubicBezTo>
                  <a:pt x="839" y="111109"/>
                  <a:pt x="2512" y="111109"/>
                  <a:pt x="2512" y="112712"/>
                </a:cubicBezTo>
                <a:cubicBezTo>
                  <a:pt x="2512" y="114315"/>
                  <a:pt x="839" y="114315"/>
                  <a:pt x="839" y="115918"/>
                </a:cubicBezTo>
                <a:cubicBezTo>
                  <a:pt x="839" y="117520"/>
                  <a:pt x="2512" y="117520"/>
                  <a:pt x="2512" y="119126"/>
                </a:cubicBezTo>
                <a:cubicBezTo>
                  <a:pt x="2512" y="120726"/>
                  <a:pt x="839" y="120726"/>
                  <a:pt x="839" y="122330"/>
                </a:cubicBezTo>
                <a:cubicBezTo>
                  <a:pt x="839" y="123934"/>
                  <a:pt x="2512" y="123934"/>
                  <a:pt x="2512" y="125536"/>
                </a:cubicBezTo>
                <a:cubicBezTo>
                  <a:pt x="2512" y="127140"/>
                  <a:pt x="3" y="128057"/>
                  <a:pt x="1038" y="129282"/>
                </a:cubicBezTo>
                <a:cubicBezTo>
                  <a:pt x="1192" y="129464"/>
                  <a:pt x="1354" y="129539"/>
                  <a:pt x="1523" y="129539"/>
                </a:cubicBezTo>
                <a:cubicBezTo>
                  <a:pt x="2313" y="129539"/>
                  <a:pt x="3269" y="127905"/>
                  <a:pt x="4383" y="127905"/>
                </a:cubicBezTo>
                <a:cubicBezTo>
                  <a:pt x="5631" y="127905"/>
                  <a:pt x="5851" y="129542"/>
                  <a:pt x="6978" y="129542"/>
                </a:cubicBezTo>
                <a:cubicBezTo>
                  <a:pt x="7075" y="129542"/>
                  <a:pt x="7180" y="129530"/>
                  <a:pt x="7292" y="129503"/>
                </a:cubicBezTo>
                <a:cubicBezTo>
                  <a:pt x="8202" y="129286"/>
                  <a:pt x="8563" y="127905"/>
                  <a:pt x="9605" y="127905"/>
                </a:cubicBezTo>
                <a:cubicBezTo>
                  <a:pt x="9606" y="127905"/>
                  <a:pt x="9607" y="127905"/>
                  <a:pt x="9607" y="127905"/>
                </a:cubicBezTo>
                <a:cubicBezTo>
                  <a:pt x="10719" y="127909"/>
                  <a:pt x="11674" y="129539"/>
                  <a:pt x="12465" y="129539"/>
                </a:cubicBezTo>
                <a:cubicBezTo>
                  <a:pt x="12634" y="129539"/>
                  <a:pt x="12796" y="129464"/>
                  <a:pt x="12951" y="129282"/>
                </a:cubicBezTo>
                <a:cubicBezTo>
                  <a:pt x="13983" y="128056"/>
                  <a:pt x="11476" y="127140"/>
                  <a:pt x="11476" y="125535"/>
                </a:cubicBezTo>
                <a:cubicBezTo>
                  <a:pt x="11476" y="123929"/>
                  <a:pt x="13145" y="123928"/>
                  <a:pt x="13145" y="122324"/>
                </a:cubicBezTo>
                <a:cubicBezTo>
                  <a:pt x="13145" y="120724"/>
                  <a:pt x="11475" y="120724"/>
                  <a:pt x="11475" y="119118"/>
                </a:cubicBezTo>
                <a:cubicBezTo>
                  <a:pt x="11475" y="117516"/>
                  <a:pt x="13145" y="117516"/>
                  <a:pt x="13145" y="115911"/>
                </a:cubicBezTo>
                <a:cubicBezTo>
                  <a:pt x="13145" y="114310"/>
                  <a:pt x="11475" y="114310"/>
                  <a:pt x="11475" y="112705"/>
                </a:cubicBezTo>
                <a:cubicBezTo>
                  <a:pt x="11475" y="111103"/>
                  <a:pt x="13145" y="111103"/>
                  <a:pt x="13145" y="109498"/>
                </a:cubicBezTo>
                <a:cubicBezTo>
                  <a:pt x="13145" y="107897"/>
                  <a:pt x="11475" y="107897"/>
                  <a:pt x="11475" y="106293"/>
                </a:cubicBezTo>
                <a:cubicBezTo>
                  <a:pt x="11475" y="104690"/>
                  <a:pt x="13145" y="104691"/>
                  <a:pt x="13145" y="103086"/>
                </a:cubicBezTo>
                <a:cubicBezTo>
                  <a:pt x="13145" y="101485"/>
                  <a:pt x="11475" y="101485"/>
                  <a:pt x="11475" y="99881"/>
                </a:cubicBezTo>
                <a:cubicBezTo>
                  <a:pt x="11475" y="98281"/>
                  <a:pt x="13145" y="98281"/>
                  <a:pt x="13145" y="96676"/>
                </a:cubicBezTo>
                <a:cubicBezTo>
                  <a:pt x="13145" y="95073"/>
                  <a:pt x="11475" y="95073"/>
                  <a:pt x="11475" y="93470"/>
                </a:cubicBezTo>
                <a:cubicBezTo>
                  <a:pt x="11475" y="91867"/>
                  <a:pt x="13145" y="91867"/>
                  <a:pt x="13145" y="90264"/>
                </a:cubicBezTo>
                <a:cubicBezTo>
                  <a:pt x="13145" y="88661"/>
                  <a:pt x="11475" y="88661"/>
                  <a:pt x="11475" y="87056"/>
                </a:cubicBezTo>
                <a:cubicBezTo>
                  <a:pt x="11475" y="85456"/>
                  <a:pt x="13145" y="85456"/>
                  <a:pt x="13145" y="83852"/>
                </a:cubicBezTo>
                <a:cubicBezTo>
                  <a:pt x="13145" y="82248"/>
                  <a:pt x="11475" y="82248"/>
                  <a:pt x="11475" y="80646"/>
                </a:cubicBezTo>
                <a:cubicBezTo>
                  <a:pt x="11475" y="79086"/>
                  <a:pt x="13054" y="79044"/>
                  <a:pt x="13143" y="77568"/>
                </a:cubicBezTo>
                <a:lnTo>
                  <a:pt x="13145" y="77568"/>
                </a:lnTo>
                <a:cubicBezTo>
                  <a:pt x="13145" y="77547"/>
                  <a:pt x="13144" y="77525"/>
                  <a:pt x="13144" y="77504"/>
                </a:cubicBezTo>
                <a:cubicBezTo>
                  <a:pt x="13144" y="77483"/>
                  <a:pt x="13145" y="77461"/>
                  <a:pt x="13145" y="77440"/>
                </a:cubicBezTo>
                <a:lnTo>
                  <a:pt x="13143" y="77440"/>
                </a:lnTo>
                <a:cubicBezTo>
                  <a:pt x="13054" y="75966"/>
                  <a:pt x="11475" y="75920"/>
                  <a:pt x="11475" y="74363"/>
                </a:cubicBezTo>
                <a:cubicBezTo>
                  <a:pt x="11475" y="72763"/>
                  <a:pt x="13145" y="72763"/>
                  <a:pt x="13145" y="71157"/>
                </a:cubicBezTo>
                <a:cubicBezTo>
                  <a:pt x="13145" y="69555"/>
                  <a:pt x="11475" y="69555"/>
                  <a:pt x="11475" y="67952"/>
                </a:cubicBezTo>
                <a:cubicBezTo>
                  <a:pt x="11475" y="66349"/>
                  <a:pt x="13145" y="66349"/>
                  <a:pt x="13145" y="64746"/>
                </a:cubicBezTo>
                <a:cubicBezTo>
                  <a:pt x="13145" y="63143"/>
                  <a:pt x="11475" y="63143"/>
                  <a:pt x="11475" y="61538"/>
                </a:cubicBezTo>
                <a:cubicBezTo>
                  <a:pt x="11475" y="59937"/>
                  <a:pt x="13145" y="59937"/>
                  <a:pt x="13145" y="58334"/>
                </a:cubicBezTo>
                <a:cubicBezTo>
                  <a:pt x="13145" y="56750"/>
                  <a:pt x="11513" y="56729"/>
                  <a:pt x="11476" y="55182"/>
                </a:cubicBezTo>
                <a:cubicBezTo>
                  <a:pt x="11516" y="53634"/>
                  <a:pt x="13145" y="53615"/>
                  <a:pt x="13145" y="52031"/>
                </a:cubicBezTo>
                <a:cubicBezTo>
                  <a:pt x="13145" y="52013"/>
                  <a:pt x="13144" y="51996"/>
                  <a:pt x="13144" y="51977"/>
                </a:cubicBezTo>
                <a:cubicBezTo>
                  <a:pt x="13144" y="51960"/>
                  <a:pt x="13145" y="51942"/>
                  <a:pt x="13145" y="51925"/>
                </a:cubicBezTo>
                <a:cubicBezTo>
                  <a:pt x="13145" y="50338"/>
                  <a:pt x="11513" y="50320"/>
                  <a:pt x="11476" y="48773"/>
                </a:cubicBezTo>
                <a:cubicBezTo>
                  <a:pt x="11513" y="47225"/>
                  <a:pt x="13145" y="47205"/>
                  <a:pt x="13145" y="45621"/>
                </a:cubicBezTo>
                <a:cubicBezTo>
                  <a:pt x="13145" y="45604"/>
                  <a:pt x="13144" y="45585"/>
                  <a:pt x="13144" y="45568"/>
                </a:cubicBezTo>
                <a:cubicBezTo>
                  <a:pt x="13144" y="45550"/>
                  <a:pt x="13145" y="45533"/>
                  <a:pt x="13145" y="45514"/>
                </a:cubicBezTo>
                <a:cubicBezTo>
                  <a:pt x="13145" y="43929"/>
                  <a:pt x="11513" y="43909"/>
                  <a:pt x="11476" y="42361"/>
                </a:cubicBezTo>
                <a:cubicBezTo>
                  <a:pt x="11513" y="40813"/>
                  <a:pt x="13145" y="40793"/>
                  <a:pt x="13145" y="39208"/>
                </a:cubicBezTo>
                <a:cubicBezTo>
                  <a:pt x="13145" y="39191"/>
                  <a:pt x="13144" y="39172"/>
                  <a:pt x="13144" y="39155"/>
                </a:cubicBezTo>
                <a:cubicBezTo>
                  <a:pt x="13144" y="39137"/>
                  <a:pt x="13145" y="39120"/>
                  <a:pt x="13145" y="39101"/>
                </a:cubicBezTo>
                <a:cubicBezTo>
                  <a:pt x="13145" y="37516"/>
                  <a:pt x="11513" y="37496"/>
                  <a:pt x="11476" y="35949"/>
                </a:cubicBezTo>
                <a:cubicBezTo>
                  <a:pt x="11513" y="34401"/>
                  <a:pt x="13145" y="34382"/>
                  <a:pt x="13145" y="32799"/>
                </a:cubicBezTo>
                <a:cubicBezTo>
                  <a:pt x="13145" y="32780"/>
                  <a:pt x="13144" y="32763"/>
                  <a:pt x="13144" y="32745"/>
                </a:cubicBezTo>
                <a:cubicBezTo>
                  <a:pt x="13144" y="32728"/>
                  <a:pt x="13145" y="32709"/>
                  <a:pt x="13145" y="32692"/>
                </a:cubicBezTo>
                <a:cubicBezTo>
                  <a:pt x="13145" y="31108"/>
                  <a:pt x="11513" y="31087"/>
                  <a:pt x="11476" y="29540"/>
                </a:cubicBezTo>
                <a:cubicBezTo>
                  <a:pt x="11516" y="27993"/>
                  <a:pt x="13145" y="27973"/>
                  <a:pt x="13145" y="26388"/>
                </a:cubicBezTo>
                <a:cubicBezTo>
                  <a:pt x="13145" y="24787"/>
                  <a:pt x="11475" y="24787"/>
                  <a:pt x="11475" y="23184"/>
                </a:cubicBezTo>
                <a:cubicBezTo>
                  <a:pt x="11475" y="21580"/>
                  <a:pt x="13145" y="21580"/>
                  <a:pt x="13145" y="19976"/>
                </a:cubicBezTo>
                <a:cubicBezTo>
                  <a:pt x="13145" y="18376"/>
                  <a:pt x="11475" y="18376"/>
                  <a:pt x="11475" y="16770"/>
                </a:cubicBezTo>
                <a:cubicBezTo>
                  <a:pt x="11475" y="15168"/>
                  <a:pt x="13145" y="15168"/>
                  <a:pt x="13145" y="13566"/>
                </a:cubicBezTo>
                <a:cubicBezTo>
                  <a:pt x="13145" y="11962"/>
                  <a:pt x="11475" y="11962"/>
                  <a:pt x="11475" y="10359"/>
                </a:cubicBezTo>
                <a:cubicBezTo>
                  <a:pt x="11475" y="8783"/>
                  <a:pt x="13089" y="8755"/>
                  <a:pt x="13144" y="7232"/>
                </a:cubicBezTo>
                <a:lnTo>
                  <a:pt x="13145" y="7232"/>
                </a:lnTo>
                <a:cubicBezTo>
                  <a:pt x="13145" y="7218"/>
                  <a:pt x="13144" y="7205"/>
                  <a:pt x="13144" y="7192"/>
                </a:cubicBezTo>
                <a:cubicBezTo>
                  <a:pt x="13144" y="7181"/>
                  <a:pt x="13145" y="7167"/>
                  <a:pt x="13145" y="7154"/>
                </a:cubicBezTo>
                <a:lnTo>
                  <a:pt x="13144" y="7154"/>
                </a:lnTo>
                <a:cubicBezTo>
                  <a:pt x="13089" y="5630"/>
                  <a:pt x="11475" y="5604"/>
                  <a:pt x="11475" y="4028"/>
                </a:cubicBezTo>
                <a:cubicBezTo>
                  <a:pt x="11475" y="2425"/>
                  <a:pt x="13983" y="1506"/>
                  <a:pt x="12948" y="282"/>
                </a:cubicBezTo>
                <a:cubicBezTo>
                  <a:pt x="12794" y="100"/>
                  <a:pt x="12632" y="25"/>
                  <a:pt x="12463" y="25"/>
                </a:cubicBezTo>
                <a:cubicBezTo>
                  <a:pt x="11672" y="25"/>
                  <a:pt x="10717" y="1658"/>
                  <a:pt x="9601" y="1658"/>
                </a:cubicBezTo>
                <a:cubicBezTo>
                  <a:pt x="8381" y="1658"/>
                  <a:pt x="8117" y="0"/>
                  <a:pt x="6954" y="0"/>
                </a:cubicBezTo>
                <a:close/>
              </a:path>
            </a:pathLst>
          </a:custGeom>
          <a:ln/>
        </p:spPr>
        <p:style>
          <a:lnRef idx="1">
            <a:schemeClr val="accent2"/>
          </a:lnRef>
          <a:fillRef idx="3">
            <a:schemeClr val="accent2"/>
          </a:fillRef>
          <a:effectRef idx="2">
            <a:schemeClr val="accent2"/>
          </a:effectRef>
          <a:fontRef idx="minor">
            <a:schemeClr val="lt1"/>
          </a:fontRef>
        </p:style>
        <p:txBody>
          <a:bodyPr spcFirstLastPara="1" wrap="square" lIns="121900" tIns="121900" rIns="121900" bIns="121900" anchor="ctr" anchorCtr="0">
            <a:noAutofit/>
          </a:bodyPr>
          <a:lstStyle/>
          <a:p>
            <a:endParaRPr sz="2400">
              <a:latin typeface="+mj-lt"/>
            </a:endParaRPr>
          </a:p>
        </p:txBody>
      </p:sp>
      <p:sp>
        <p:nvSpPr>
          <p:cNvPr id="3" name="TextBox 2">
            <a:extLst>
              <a:ext uri="{FF2B5EF4-FFF2-40B4-BE49-F238E27FC236}">
                <a16:creationId xmlns:a16="http://schemas.microsoft.com/office/drawing/2014/main" id="{ABB17216-8B5C-9096-1711-7A3D307B6E2D}"/>
              </a:ext>
            </a:extLst>
          </p:cNvPr>
          <p:cNvSpPr txBox="1"/>
          <p:nvPr/>
        </p:nvSpPr>
        <p:spPr>
          <a:xfrm>
            <a:off x="2554710" y="1815441"/>
            <a:ext cx="7376044" cy="461665"/>
          </a:xfrm>
          <a:prstGeom prst="rect">
            <a:avLst/>
          </a:prstGeom>
          <a:noFill/>
        </p:spPr>
        <p:txBody>
          <a:bodyPr wrap="square" rtlCol="0">
            <a:spAutoFit/>
          </a:bodyPr>
          <a:lstStyle/>
          <a:p>
            <a:pPr algn="ctr"/>
            <a:r>
              <a:rPr lang="en-US" sz="2400" b="1" dirty="0">
                <a:solidFill>
                  <a:schemeClr val="bg1"/>
                </a:solidFill>
                <a:latin typeface="+mj-lt"/>
              </a:rPr>
              <a:t>1. </a:t>
            </a:r>
            <a:r>
              <a:rPr lang="en-US" sz="2400" b="1" dirty="0" err="1">
                <a:solidFill>
                  <a:schemeClr val="bg1"/>
                </a:solidFill>
                <a:latin typeface="+mj-lt"/>
              </a:rPr>
              <a:t>Kỉ</a:t>
            </a:r>
            <a:r>
              <a:rPr lang="en-US" sz="2400" b="1" dirty="0">
                <a:solidFill>
                  <a:schemeClr val="bg1"/>
                </a:solidFill>
                <a:latin typeface="+mj-lt"/>
              </a:rPr>
              <a:t> </a:t>
            </a:r>
            <a:r>
              <a:rPr lang="en-US" sz="2400" b="1" dirty="0" err="1">
                <a:solidFill>
                  <a:schemeClr val="bg1"/>
                </a:solidFill>
                <a:latin typeface="+mj-lt"/>
              </a:rPr>
              <a:t>niệm</a:t>
            </a:r>
            <a:r>
              <a:rPr lang="en-US" sz="2400" b="1" dirty="0">
                <a:solidFill>
                  <a:schemeClr val="bg1"/>
                </a:solidFill>
                <a:latin typeface="+mj-lt"/>
              </a:rPr>
              <a:t> </a:t>
            </a:r>
            <a:r>
              <a:rPr lang="en-US" sz="2400" b="1" dirty="0" err="1">
                <a:solidFill>
                  <a:schemeClr val="bg1"/>
                </a:solidFill>
                <a:latin typeface="+mj-lt"/>
              </a:rPr>
              <a:t>về</a:t>
            </a:r>
            <a:r>
              <a:rPr lang="en-US" sz="2400" b="1" dirty="0">
                <a:solidFill>
                  <a:schemeClr val="bg1"/>
                </a:solidFill>
                <a:latin typeface="+mj-lt"/>
              </a:rPr>
              <a:t> </a:t>
            </a:r>
            <a:r>
              <a:rPr lang="en-US" sz="2400" b="1" dirty="0" err="1">
                <a:solidFill>
                  <a:schemeClr val="bg1"/>
                </a:solidFill>
                <a:latin typeface="+mj-lt"/>
              </a:rPr>
              <a:t>thầy</a:t>
            </a:r>
            <a:r>
              <a:rPr lang="en-US" sz="2400" b="1" dirty="0">
                <a:solidFill>
                  <a:schemeClr val="bg1"/>
                </a:solidFill>
                <a:latin typeface="+mj-lt"/>
              </a:rPr>
              <a:t> </a:t>
            </a:r>
            <a:r>
              <a:rPr lang="en-US" sz="2400" b="1" dirty="0" err="1">
                <a:solidFill>
                  <a:schemeClr val="bg1"/>
                </a:solidFill>
                <a:latin typeface="+mj-lt"/>
              </a:rPr>
              <a:t>cô</a:t>
            </a:r>
            <a:endParaRPr lang="en-US" sz="2400" b="1" dirty="0">
              <a:solidFill>
                <a:schemeClr val="bg1"/>
              </a:solidFill>
              <a:latin typeface="+mj-lt"/>
            </a:endParaRPr>
          </a:p>
        </p:txBody>
      </p:sp>
      <p:sp>
        <p:nvSpPr>
          <p:cNvPr id="4" name="TextBox 3">
            <a:extLst>
              <a:ext uri="{FF2B5EF4-FFF2-40B4-BE49-F238E27FC236}">
                <a16:creationId xmlns:a16="http://schemas.microsoft.com/office/drawing/2014/main" id="{C5CAFF0F-D25C-9A12-12FC-77C563A0A84D}"/>
              </a:ext>
            </a:extLst>
          </p:cNvPr>
          <p:cNvSpPr txBox="1"/>
          <p:nvPr/>
        </p:nvSpPr>
        <p:spPr>
          <a:xfrm>
            <a:off x="3629515" y="5729156"/>
            <a:ext cx="3482588" cy="635493"/>
          </a:xfrm>
          <a:prstGeom prst="wedgeRoundRectCallout">
            <a:avLst>
              <a:gd name="adj1" fmla="val -65611"/>
              <a:gd name="adj2" fmla="val 4490"/>
              <a:gd name="adj3" fmla="val 16667"/>
            </a:avLst>
          </a:prstGeom>
          <a:solidFill>
            <a:srgbClr val="FFFF66"/>
          </a:solidFill>
          <a:effectLst>
            <a:outerShdw blurRad="63500" sx="102000" sy="102000" algn="ctr" rotWithShape="0">
              <a:prstClr val="black">
                <a:alpha val="40000"/>
              </a:prstClr>
            </a:outerShdw>
          </a:effectLst>
        </p:spPr>
        <p:txBody>
          <a:bodyPr wrap="square" rtlCol="0">
            <a:spAutoFit/>
          </a:bodyPr>
          <a:lstStyle/>
          <a:p>
            <a:pPr>
              <a:lnSpc>
                <a:spcPct val="150000"/>
              </a:lnSpc>
            </a:pPr>
            <a:r>
              <a:rPr lang="en-US" sz="2400" b="1" dirty="0" err="1">
                <a:latin typeface="+mj-lt"/>
              </a:rPr>
              <a:t>Thảo</a:t>
            </a:r>
            <a:r>
              <a:rPr lang="en-US" sz="2400" b="1" dirty="0">
                <a:latin typeface="+mj-lt"/>
              </a:rPr>
              <a:t> </a:t>
            </a:r>
            <a:r>
              <a:rPr lang="en-US" sz="2400" b="1" dirty="0" err="1">
                <a:latin typeface="+mj-lt"/>
              </a:rPr>
              <a:t>luận</a:t>
            </a:r>
            <a:r>
              <a:rPr lang="en-US" sz="2400" b="1" dirty="0">
                <a:latin typeface="+mj-lt"/>
              </a:rPr>
              <a:t> </a:t>
            </a:r>
            <a:r>
              <a:rPr lang="en-US" sz="2400" b="1" dirty="0" err="1">
                <a:latin typeface="+mj-lt"/>
              </a:rPr>
              <a:t>cặp</a:t>
            </a:r>
            <a:r>
              <a:rPr lang="en-US" sz="2400" b="1" dirty="0">
                <a:latin typeface="+mj-lt"/>
              </a:rPr>
              <a:t> </a:t>
            </a:r>
            <a:r>
              <a:rPr lang="en-US" sz="2400" b="1" dirty="0" err="1">
                <a:latin typeface="+mj-lt"/>
              </a:rPr>
              <a:t>đôi</a:t>
            </a:r>
            <a:endParaRPr lang="en-US" sz="2400" b="1" dirty="0">
              <a:latin typeface="+mj-lt"/>
            </a:endParaRPr>
          </a:p>
        </p:txBody>
      </p:sp>
      <p:pic>
        <p:nvPicPr>
          <p:cNvPr id="5" name="Picture 6">
            <a:extLst>
              <a:ext uri="{FF2B5EF4-FFF2-40B4-BE49-F238E27FC236}">
                <a16:creationId xmlns:a16="http://schemas.microsoft.com/office/drawing/2014/main" id="{0ABEDED4-884D-97D4-315E-3BCA25DC065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94275" y="4930821"/>
            <a:ext cx="2230205" cy="1711682"/>
          </a:xfrm>
          <a:prstGeom prst="rect">
            <a:avLst/>
          </a:prstGeom>
        </p:spPr>
      </p:pic>
      <p:sp>
        <p:nvSpPr>
          <p:cNvPr id="6" name="TextBox 5">
            <a:extLst>
              <a:ext uri="{FF2B5EF4-FFF2-40B4-BE49-F238E27FC236}">
                <a16:creationId xmlns:a16="http://schemas.microsoft.com/office/drawing/2014/main" id="{15250FF7-670D-2AE1-C4F3-F49F42E5D3D2}"/>
              </a:ext>
            </a:extLst>
          </p:cNvPr>
          <p:cNvSpPr txBox="1"/>
          <p:nvPr/>
        </p:nvSpPr>
        <p:spPr>
          <a:xfrm>
            <a:off x="1388141" y="2846270"/>
            <a:ext cx="9457778" cy="1855380"/>
          </a:xfrm>
          <a:prstGeom prst="rect">
            <a:avLst/>
          </a:prstGeom>
          <a:noFill/>
        </p:spPr>
        <p:txBody>
          <a:bodyPr wrap="square" rtlCol="0">
            <a:spAutoFit/>
          </a:bodyPr>
          <a:lstStyle/>
          <a:p>
            <a:pPr marL="457189" indent="-457189" algn="just">
              <a:lnSpc>
                <a:spcPct val="150000"/>
              </a:lnSpc>
              <a:spcAft>
                <a:spcPts val="667"/>
              </a:spcAft>
              <a:buFont typeface="Wingdings" panose="05000000000000000000" pitchFamily="2" charset="2"/>
              <a:buChar char="§"/>
            </a:pPr>
            <a:r>
              <a:rPr lang="en-US" sz="2400" dirty="0" err="1">
                <a:latin typeface="+mj-lt"/>
                <a:ea typeface="Times New Roman" panose="02020603050405020304" pitchFamily="18" charset="0"/>
                <a:cs typeface="Times New Roman" panose="02020603050405020304" pitchFamily="18" charset="0"/>
              </a:rPr>
              <a:t>Em</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nhớ</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nhất</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thầy</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cô</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giáo</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nào</a:t>
            </a:r>
            <a:r>
              <a:rPr lang="en-US" sz="2400" dirty="0">
                <a:latin typeface="+mj-lt"/>
                <a:ea typeface="Times New Roman" panose="02020603050405020304" pitchFamily="18" charset="0"/>
                <a:cs typeface="Times New Roman" panose="02020603050405020304" pitchFamily="18" charset="0"/>
              </a:rPr>
              <a:t>? </a:t>
            </a:r>
            <a:endParaRPr lang="en-US" sz="2400" dirty="0">
              <a:latin typeface="+mj-lt"/>
              <a:ea typeface="Calibri" panose="020F0502020204030204" pitchFamily="34" charset="0"/>
              <a:cs typeface="Times New Roman" panose="02020603050405020304" pitchFamily="18" charset="0"/>
            </a:endParaRPr>
          </a:p>
          <a:p>
            <a:pPr marL="457189" indent="-457189" algn="just">
              <a:lnSpc>
                <a:spcPct val="150000"/>
              </a:lnSpc>
              <a:spcAft>
                <a:spcPts val="667"/>
              </a:spcAft>
              <a:buFont typeface="Wingdings" panose="05000000000000000000" pitchFamily="2" charset="2"/>
              <a:buChar char="§"/>
            </a:pPr>
            <a:r>
              <a:rPr lang="en-US" sz="2400" dirty="0" err="1">
                <a:latin typeface="+mj-lt"/>
                <a:ea typeface="Times New Roman" panose="02020603050405020304" pitchFamily="18" charset="0"/>
                <a:cs typeface="Times New Roman" panose="02020603050405020304" pitchFamily="18" charset="0"/>
              </a:rPr>
              <a:t>Kỉ</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niệm</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nào</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về</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thầy</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cô</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khiến</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em</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nhớ</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nhất</a:t>
            </a:r>
            <a:r>
              <a:rPr lang="en-US" sz="2400" dirty="0">
                <a:latin typeface="+mj-lt"/>
                <a:ea typeface="Times New Roman" panose="02020603050405020304" pitchFamily="18" charset="0"/>
                <a:cs typeface="Times New Roman" panose="02020603050405020304" pitchFamily="18" charset="0"/>
              </a:rPr>
              <a:t>? </a:t>
            </a:r>
            <a:endParaRPr lang="en-US" sz="2400" dirty="0">
              <a:latin typeface="+mj-lt"/>
              <a:ea typeface="Calibri" panose="020F0502020204030204" pitchFamily="34" charset="0"/>
              <a:cs typeface="Times New Roman" panose="02020603050405020304" pitchFamily="18" charset="0"/>
            </a:endParaRPr>
          </a:p>
          <a:p>
            <a:pPr marL="457189" indent="-457189" algn="just">
              <a:lnSpc>
                <a:spcPct val="150000"/>
              </a:lnSpc>
              <a:spcAft>
                <a:spcPts val="667"/>
              </a:spcAft>
              <a:buFont typeface="Wingdings" panose="05000000000000000000" pitchFamily="2" charset="2"/>
              <a:buChar char="§"/>
            </a:pPr>
            <a:r>
              <a:rPr lang="en-US" sz="2400" dirty="0">
                <a:latin typeface="+mj-lt"/>
                <a:ea typeface="Times New Roman" panose="02020603050405020304" pitchFamily="18" charset="0"/>
                <a:cs typeface="Times New Roman" panose="02020603050405020304" pitchFamily="18" charset="0"/>
              </a:rPr>
              <a:t>Chia </a:t>
            </a:r>
            <a:r>
              <a:rPr lang="en-US" sz="2400" dirty="0" err="1">
                <a:latin typeface="+mj-lt"/>
                <a:ea typeface="Times New Roman" panose="02020603050405020304" pitchFamily="18" charset="0"/>
                <a:cs typeface="Times New Roman" panose="02020603050405020304" pitchFamily="18" charset="0"/>
              </a:rPr>
              <a:t>sẻ</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điều</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mà</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em</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ấn</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tượng</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nhất</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về</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thầy</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cô</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giáo</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đó</a:t>
            </a:r>
            <a:r>
              <a:rPr lang="en-US" sz="2400" dirty="0">
                <a:latin typeface="+mj-lt"/>
                <a:ea typeface="Times New Roman" panose="02020603050405020304" pitchFamily="18" charset="0"/>
                <a:cs typeface="Times New Roman" panose="02020603050405020304" pitchFamily="18" charset="0"/>
              </a:rPr>
              <a:t>. </a:t>
            </a:r>
            <a:endParaRPr lang="en-US" sz="2400" dirty="0">
              <a:latin typeface="+mj-lt"/>
              <a:ea typeface="Calibri" panose="020F0502020204030204" pitchFamily="34" charset="0"/>
              <a:cs typeface="Times New Roman" panose="02020603050405020304" pitchFamily="18" charset="0"/>
            </a:endParaRPr>
          </a:p>
        </p:txBody>
      </p:sp>
      <p:sp>
        <p:nvSpPr>
          <p:cNvPr id="7" name="Oval 6">
            <a:extLst>
              <a:ext uri="{FF2B5EF4-FFF2-40B4-BE49-F238E27FC236}">
                <a16:creationId xmlns:a16="http://schemas.microsoft.com/office/drawing/2014/main" id="{6108D3E8-D299-AEE5-90CD-EAD88FCDB410}"/>
              </a:ext>
            </a:extLst>
          </p:cNvPr>
          <p:cNvSpPr/>
          <p:nvPr/>
        </p:nvSpPr>
        <p:spPr>
          <a:xfrm>
            <a:off x="693481" y="2518471"/>
            <a:ext cx="694660" cy="634303"/>
          </a:xfrm>
          <a:prstGeom prst="ellipse">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2060"/>
                </a:solidFill>
                <a:latin typeface="+mj-lt"/>
              </a:rPr>
              <a:t>?</a:t>
            </a:r>
          </a:p>
        </p:txBody>
      </p:sp>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D19C0-2327-D40F-5D60-C4BF5A16B761}"/>
              </a:ext>
            </a:extLst>
          </p:cNvPr>
          <p:cNvSpPr txBox="1"/>
          <p:nvPr/>
        </p:nvSpPr>
        <p:spPr>
          <a:xfrm>
            <a:off x="599439" y="1645049"/>
            <a:ext cx="9959164" cy="567848"/>
          </a:xfrm>
          <a:prstGeom prst="rect">
            <a:avLst/>
          </a:prstGeom>
          <a:noFill/>
        </p:spPr>
        <p:txBody>
          <a:bodyPr wrap="square" rtlCol="0">
            <a:spAutoFit/>
          </a:bodyPr>
          <a:lstStyle/>
          <a:p>
            <a:pPr algn="ctr">
              <a:lnSpc>
                <a:spcPct val="150000"/>
              </a:lnSpc>
            </a:pPr>
            <a:r>
              <a:rPr lang="nl-NL" sz="2400" i="1" dirty="0">
                <a:latin typeface="+mj-lt"/>
                <a:ea typeface="Calibri" panose="020F0502020204030204" pitchFamily="34" charset="0"/>
                <a:cs typeface="Times New Roman" panose="02020603050405020304" pitchFamily="18" charset="0"/>
              </a:rPr>
              <a:t>Thực hiện chia sẻ các kỉ niệm về thầy cô giáo trước lớp</a:t>
            </a:r>
            <a:endParaRPr lang="en-US" sz="2400" i="1" dirty="0">
              <a:latin typeface="+mj-lt"/>
            </a:endParaRPr>
          </a:p>
        </p:txBody>
      </p:sp>
      <p:pic>
        <p:nvPicPr>
          <p:cNvPr id="3" name="Picture 2">
            <a:extLst>
              <a:ext uri="{FF2B5EF4-FFF2-40B4-BE49-F238E27FC236}">
                <a16:creationId xmlns:a16="http://schemas.microsoft.com/office/drawing/2014/main" id="{4F6D4CAF-86C7-85FF-2CC4-4CCDD9F6D295}"/>
              </a:ext>
            </a:extLst>
          </p:cNvPr>
          <p:cNvPicPr>
            <a:picLocks noChangeAspect="1"/>
          </p:cNvPicPr>
          <p:nvPr/>
        </p:nvPicPr>
        <p:blipFill>
          <a:blip r:embed="rId3"/>
          <a:stretch>
            <a:fillRect/>
          </a:stretch>
        </p:blipFill>
        <p:spPr>
          <a:xfrm>
            <a:off x="599439" y="2496313"/>
            <a:ext cx="8406809" cy="3911501"/>
          </a:xfrm>
          <a:prstGeom prst="rect">
            <a:avLst/>
          </a:prstGeom>
        </p:spPr>
      </p:pic>
      <p:pic>
        <p:nvPicPr>
          <p:cNvPr id="4" name="Picture 9">
            <a:extLst>
              <a:ext uri="{FF2B5EF4-FFF2-40B4-BE49-F238E27FC236}">
                <a16:creationId xmlns:a16="http://schemas.microsoft.com/office/drawing/2014/main" id="{F8615F50-4C2C-8DCD-F406-2B9A80F3DDB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70409" y="4645104"/>
            <a:ext cx="751792" cy="1411213"/>
          </a:xfrm>
          <a:prstGeom prst="rect">
            <a:avLst/>
          </a:prstGeom>
        </p:spPr>
      </p:pic>
      <p:sp>
        <p:nvSpPr>
          <p:cNvPr id="5" name="Oval 4">
            <a:extLst>
              <a:ext uri="{FF2B5EF4-FFF2-40B4-BE49-F238E27FC236}">
                <a16:creationId xmlns:a16="http://schemas.microsoft.com/office/drawing/2014/main" id="{36692CEF-A236-CBA4-44BE-53CCA8E9778B}"/>
              </a:ext>
            </a:extLst>
          </p:cNvPr>
          <p:cNvSpPr/>
          <p:nvPr/>
        </p:nvSpPr>
        <p:spPr>
          <a:xfrm>
            <a:off x="599439" y="1611822"/>
            <a:ext cx="694660" cy="634303"/>
          </a:xfrm>
          <a:prstGeom prst="ellipse">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mj-lt"/>
              </a:rPr>
              <a:t>!</a:t>
            </a:r>
          </a:p>
        </p:txBody>
      </p:sp>
    </p:spTree>
    <p:extLst>
      <p:ext uri="{BB962C8B-B14F-4D97-AF65-F5344CB8AC3E}">
        <p14:creationId xmlns:p14="http://schemas.microsoft.com/office/powerpoint/2010/main" val="426747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83F335-FCA4-BD69-B2E1-3607FB1B5D52}"/>
              </a:ext>
            </a:extLst>
          </p:cNvPr>
          <p:cNvSpPr txBox="1"/>
          <p:nvPr/>
        </p:nvSpPr>
        <p:spPr>
          <a:xfrm>
            <a:off x="953833" y="2351772"/>
            <a:ext cx="10284334" cy="1854125"/>
          </a:xfrm>
          <a:prstGeom prst="roundRect">
            <a:avLst/>
          </a:prstGeom>
          <a:solidFill>
            <a:schemeClr val="accent3">
              <a:lumMod val="60000"/>
              <a:lumOff val="40000"/>
            </a:schemeClr>
          </a:solidFill>
          <a:ln>
            <a:solidFill>
              <a:schemeClr val="accent4">
                <a:lumMod val="50000"/>
              </a:schemeClr>
            </a:solidFill>
          </a:ln>
        </p:spPr>
        <p:txBody>
          <a:bodyPr wrap="square" rtlCol="0">
            <a:spAutoFit/>
          </a:bodyPr>
          <a:lstStyle/>
          <a:p>
            <a:pPr algn="just">
              <a:lnSpc>
                <a:spcPct val="150000"/>
              </a:lnSpc>
            </a:pPr>
            <a:r>
              <a:rPr lang="vi-VN" sz="2400" dirty="0">
                <a:solidFill>
                  <a:srgbClr val="000000"/>
                </a:solidFill>
                <a:ea typeface="Calibri" panose="020F0502020204030204" pitchFamily="34" charset="0"/>
                <a:cs typeface="Times New Roman" panose="02020603050405020304" pitchFamily="18" charset="0"/>
              </a:rPr>
              <a:t>Thầy cô là những người đã yêu thương, dạy dỗ em thành người. Có rất nhiều ấn tượng về thầy cô khiến chúng ta không thể quên, những ấn tượng đó sẽ là kỉ niệm đẹp theo em đi suốt cuộc đời.</a:t>
            </a:r>
            <a:endParaRPr lang="en-US" sz="2400" dirty="0"/>
          </a:p>
        </p:txBody>
      </p:sp>
      <p:pic>
        <p:nvPicPr>
          <p:cNvPr id="3" name="Picture 7">
            <a:extLst>
              <a:ext uri="{FF2B5EF4-FFF2-40B4-BE49-F238E27FC236}">
                <a16:creationId xmlns:a16="http://schemas.microsoft.com/office/drawing/2014/main" id="{0A8BA08C-CACD-3EC1-9DA3-97D0AA604725}"/>
              </a:ext>
            </a:extLst>
          </p:cNvPr>
          <p:cNvPicPr>
            <a:picLocks noChangeAspect="1"/>
          </p:cNvPicPr>
          <p:nvPr/>
        </p:nvPicPr>
        <p:blipFill>
          <a:blip r:embed="rId3"/>
          <a:srcRect/>
          <a:stretch>
            <a:fillRect/>
          </a:stretch>
        </p:blipFill>
        <p:spPr>
          <a:xfrm>
            <a:off x="347346" y="3703462"/>
            <a:ext cx="1212974" cy="1422844"/>
          </a:xfrm>
          <a:prstGeom prst="rect">
            <a:avLst/>
          </a:prstGeom>
        </p:spPr>
      </p:pic>
    </p:spTree>
    <p:extLst>
      <p:ext uri="{BB962C8B-B14F-4D97-AF65-F5344CB8AC3E}">
        <p14:creationId xmlns:p14="http://schemas.microsoft.com/office/powerpoint/2010/main" val="371302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99C2A37-D607-6EA0-FB97-5E0AFAE4F7C4}"/>
              </a:ext>
            </a:extLst>
          </p:cNvPr>
          <p:cNvSpPr/>
          <p:nvPr/>
        </p:nvSpPr>
        <p:spPr>
          <a:xfrm>
            <a:off x="2013415" y="3690093"/>
            <a:ext cx="7257906" cy="2548217"/>
          </a:xfrm>
          <a:prstGeom prst="ellipse">
            <a:avLst/>
          </a:prstGeom>
          <a:solidFill>
            <a:schemeClr val="accent4">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TextBox 2">
            <a:extLst>
              <a:ext uri="{FF2B5EF4-FFF2-40B4-BE49-F238E27FC236}">
                <a16:creationId xmlns:a16="http://schemas.microsoft.com/office/drawing/2014/main" id="{F5FD6139-15D6-CDF6-CAF1-DA86396EBE91}"/>
              </a:ext>
            </a:extLst>
          </p:cNvPr>
          <p:cNvSpPr txBox="1"/>
          <p:nvPr/>
        </p:nvSpPr>
        <p:spPr>
          <a:xfrm>
            <a:off x="550561" y="1573980"/>
            <a:ext cx="9257413" cy="492443"/>
          </a:xfrm>
          <a:prstGeom prst="rect">
            <a:avLst/>
          </a:prstGeom>
          <a:noFill/>
        </p:spPr>
        <p:txBody>
          <a:bodyPr wrap="square" rtlCol="0">
            <a:spAutoFit/>
          </a:bodyPr>
          <a:lstStyle/>
          <a:p>
            <a:pPr algn="just"/>
            <a:r>
              <a:rPr lang="en-US" sz="2600" b="1" dirty="0">
                <a:solidFill>
                  <a:srgbClr val="FF0000"/>
                </a:solidFill>
                <a:latin typeface="+mj-lt"/>
              </a:rPr>
              <a:t>2. </a:t>
            </a:r>
            <a:r>
              <a:rPr lang="en-US" sz="2600" b="1" dirty="0" err="1">
                <a:solidFill>
                  <a:srgbClr val="FF0000"/>
                </a:solidFill>
                <a:latin typeface="+mj-lt"/>
              </a:rPr>
              <a:t>Sáng</a:t>
            </a:r>
            <a:r>
              <a:rPr lang="en-US" sz="2600" b="1" dirty="0">
                <a:solidFill>
                  <a:srgbClr val="FF0000"/>
                </a:solidFill>
                <a:latin typeface="+mj-lt"/>
              </a:rPr>
              <a:t> </a:t>
            </a:r>
            <a:r>
              <a:rPr lang="en-US" sz="2600" b="1" dirty="0" err="1">
                <a:solidFill>
                  <a:srgbClr val="FF0000"/>
                </a:solidFill>
                <a:latin typeface="+mj-lt"/>
              </a:rPr>
              <a:t>tạo</a:t>
            </a:r>
            <a:r>
              <a:rPr lang="en-US" sz="2600" b="1" dirty="0">
                <a:solidFill>
                  <a:srgbClr val="FF0000"/>
                </a:solidFill>
                <a:latin typeface="+mj-lt"/>
              </a:rPr>
              <a:t> </a:t>
            </a:r>
            <a:r>
              <a:rPr lang="en-US" sz="2600" b="1" dirty="0" err="1">
                <a:solidFill>
                  <a:srgbClr val="FF0000"/>
                </a:solidFill>
                <a:latin typeface="+mj-lt"/>
              </a:rPr>
              <a:t>tranh</a:t>
            </a:r>
            <a:r>
              <a:rPr lang="en-US" sz="2600" b="1" dirty="0">
                <a:solidFill>
                  <a:srgbClr val="FF0000"/>
                </a:solidFill>
                <a:latin typeface="+mj-lt"/>
              </a:rPr>
              <a:t> </a:t>
            </a:r>
            <a:r>
              <a:rPr lang="en-US" sz="2600" b="1" dirty="0" err="1">
                <a:solidFill>
                  <a:srgbClr val="FF0000"/>
                </a:solidFill>
                <a:latin typeface="+mj-lt"/>
              </a:rPr>
              <a:t>về</a:t>
            </a:r>
            <a:r>
              <a:rPr lang="en-US" sz="2600" b="1" dirty="0">
                <a:solidFill>
                  <a:srgbClr val="FF0000"/>
                </a:solidFill>
                <a:latin typeface="+mj-lt"/>
              </a:rPr>
              <a:t> </a:t>
            </a:r>
            <a:r>
              <a:rPr lang="en-US" sz="2600" b="1" dirty="0" err="1">
                <a:solidFill>
                  <a:srgbClr val="FF0000"/>
                </a:solidFill>
                <a:latin typeface="+mj-lt"/>
              </a:rPr>
              <a:t>chủ</a:t>
            </a:r>
            <a:r>
              <a:rPr lang="en-US" sz="2600" b="1" dirty="0">
                <a:solidFill>
                  <a:srgbClr val="FF0000"/>
                </a:solidFill>
                <a:latin typeface="+mj-lt"/>
              </a:rPr>
              <a:t> </a:t>
            </a:r>
            <a:r>
              <a:rPr lang="en-US" sz="2600" b="1" dirty="0" err="1">
                <a:solidFill>
                  <a:srgbClr val="FF0000"/>
                </a:solidFill>
                <a:latin typeface="+mj-lt"/>
              </a:rPr>
              <a:t>đề</a:t>
            </a:r>
            <a:r>
              <a:rPr lang="en-US" sz="2600" b="1" dirty="0">
                <a:solidFill>
                  <a:srgbClr val="FF0000"/>
                </a:solidFill>
                <a:latin typeface="+mj-lt"/>
              </a:rPr>
              <a:t> </a:t>
            </a:r>
            <a:r>
              <a:rPr lang="en-US" sz="2600" b="1" dirty="0" err="1">
                <a:solidFill>
                  <a:srgbClr val="FF0000"/>
                </a:solidFill>
                <a:latin typeface="+mj-lt"/>
              </a:rPr>
              <a:t>thầy</a:t>
            </a:r>
            <a:r>
              <a:rPr lang="en-US" sz="2600" b="1" dirty="0">
                <a:solidFill>
                  <a:srgbClr val="FF0000"/>
                </a:solidFill>
                <a:latin typeface="+mj-lt"/>
              </a:rPr>
              <a:t> </a:t>
            </a:r>
            <a:r>
              <a:rPr lang="en-US" sz="2600" b="1" dirty="0" err="1">
                <a:solidFill>
                  <a:srgbClr val="FF0000"/>
                </a:solidFill>
                <a:latin typeface="+mj-lt"/>
              </a:rPr>
              <a:t>cô</a:t>
            </a:r>
            <a:r>
              <a:rPr lang="en-US" sz="2600" b="1" dirty="0">
                <a:solidFill>
                  <a:srgbClr val="FF0000"/>
                </a:solidFill>
                <a:latin typeface="+mj-lt"/>
              </a:rPr>
              <a:t> của </a:t>
            </a:r>
            <a:r>
              <a:rPr lang="en-US" sz="2600" b="1" dirty="0" err="1">
                <a:solidFill>
                  <a:srgbClr val="FF0000"/>
                </a:solidFill>
                <a:latin typeface="+mj-lt"/>
              </a:rPr>
              <a:t>em</a:t>
            </a:r>
            <a:endParaRPr lang="en-US" sz="2600" b="1" dirty="0">
              <a:solidFill>
                <a:srgbClr val="FF0000"/>
              </a:solidFill>
              <a:latin typeface="+mj-lt"/>
            </a:endParaRPr>
          </a:p>
        </p:txBody>
      </p:sp>
      <p:sp>
        <p:nvSpPr>
          <p:cNvPr id="4" name="TextBox 3">
            <a:extLst>
              <a:ext uri="{FF2B5EF4-FFF2-40B4-BE49-F238E27FC236}">
                <a16:creationId xmlns:a16="http://schemas.microsoft.com/office/drawing/2014/main" id="{471CCE68-0754-E16D-5FA6-FCB3FD0FAC7F}"/>
              </a:ext>
            </a:extLst>
          </p:cNvPr>
          <p:cNvSpPr txBox="1"/>
          <p:nvPr/>
        </p:nvSpPr>
        <p:spPr>
          <a:xfrm>
            <a:off x="645701" y="2066423"/>
            <a:ext cx="5859073" cy="574388"/>
          </a:xfrm>
          <a:prstGeom prst="rect">
            <a:avLst/>
          </a:prstGeom>
          <a:noFill/>
        </p:spPr>
        <p:txBody>
          <a:bodyPr wrap="square" rtlCol="0">
            <a:spAutoFit/>
          </a:bodyPr>
          <a:lstStyle/>
          <a:p>
            <a:pPr marL="457189" indent="-457189" algn="just">
              <a:lnSpc>
                <a:spcPct val="150000"/>
              </a:lnSpc>
              <a:spcAft>
                <a:spcPts val="667"/>
              </a:spcAft>
              <a:buFont typeface="Wingdings" panose="05000000000000000000" pitchFamily="2" charset="2"/>
              <a:buChar char="Ø"/>
            </a:pPr>
            <a:r>
              <a:rPr lang="en-US" sz="2400" b="1" dirty="0" err="1">
                <a:latin typeface="+mj-lt"/>
                <a:ea typeface="Calibri" panose="020F0502020204030204" pitchFamily="34" charset="0"/>
                <a:cs typeface="Times New Roman" panose="02020603050405020304" pitchFamily="18" charset="0"/>
              </a:rPr>
              <a:t>Các</a:t>
            </a:r>
            <a:r>
              <a:rPr lang="en-US" sz="2400" b="1" dirty="0">
                <a:latin typeface="+mj-lt"/>
                <a:ea typeface="Calibri" panose="020F0502020204030204" pitchFamily="34" charset="0"/>
                <a:cs typeface="Times New Roman" panose="02020603050405020304" pitchFamily="18" charset="0"/>
              </a:rPr>
              <a:t> </a:t>
            </a:r>
            <a:r>
              <a:rPr lang="en-US" sz="2400" b="1" dirty="0" err="1">
                <a:latin typeface="+mj-lt"/>
                <a:ea typeface="Calibri" panose="020F0502020204030204" pitchFamily="34" charset="0"/>
                <a:cs typeface="Times New Roman" panose="02020603050405020304" pitchFamily="18" charset="0"/>
              </a:rPr>
              <a:t>dụng</a:t>
            </a:r>
            <a:r>
              <a:rPr lang="en-US" sz="2400" b="1" dirty="0">
                <a:latin typeface="+mj-lt"/>
                <a:ea typeface="Calibri" panose="020F0502020204030204" pitchFamily="34" charset="0"/>
                <a:cs typeface="Times New Roman" panose="02020603050405020304" pitchFamily="18" charset="0"/>
              </a:rPr>
              <a:t> </a:t>
            </a:r>
            <a:r>
              <a:rPr lang="en-US" sz="2400" b="1" dirty="0" err="1">
                <a:latin typeface="+mj-lt"/>
                <a:ea typeface="Calibri" panose="020F0502020204030204" pitchFamily="34" charset="0"/>
                <a:cs typeface="Times New Roman" panose="02020603050405020304" pitchFamily="18" charset="0"/>
              </a:rPr>
              <a:t>cụ</a:t>
            </a:r>
            <a:r>
              <a:rPr lang="en-US" sz="2400" b="1" dirty="0">
                <a:latin typeface="+mj-lt"/>
                <a:ea typeface="Calibri" panose="020F0502020204030204" pitchFamily="34" charset="0"/>
                <a:cs typeface="Times New Roman" panose="02020603050405020304" pitchFamily="18" charset="0"/>
              </a:rPr>
              <a:t> </a:t>
            </a:r>
            <a:r>
              <a:rPr lang="en-US" sz="2400" b="1" dirty="0" err="1">
                <a:latin typeface="+mj-lt"/>
                <a:ea typeface="Calibri" panose="020F0502020204030204" pitchFamily="34" charset="0"/>
                <a:cs typeface="Times New Roman" panose="02020603050405020304" pitchFamily="18" charset="0"/>
              </a:rPr>
              <a:t>cần</a:t>
            </a:r>
            <a:r>
              <a:rPr lang="en-US" sz="2400" b="1" dirty="0">
                <a:latin typeface="+mj-lt"/>
                <a:ea typeface="Calibri" panose="020F0502020204030204" pitchFamily="34" charset="0"/>
                <a:cs typeface="Times New Roman" panose="02020603050405020304" pitchFamily="18" charset="0"/>
              </a:rPr>
              <a:t> </a:t>
            </a:r>
            <a:r>
              <a:rPr lang="en-US" sz="2400" b="1" dirty="0" err="1">
                <a:latin typeface="+mj-lt"/>
                <a:ea typeface="Calibri" panose="020F0502020204030204" pitchFamily="34" charset="0"/>
                <a:cs typeface="Times New Roman" panose="02020603050405020304" pitchFamily="18" charset="0"/>
              </a:rPr>
              <a:t>chuẩn</a:t>
            </a:r>
            <a:r>
              <a:rPr lang="en-US" sz="2400" b="1" dirty="0">
                <a:latin typeface="+mj-lt"/>
                <a:ea typeface="Calibri" panose="020F0502020204030204" pitchFamily="34" charset="0"/>
                <a:cs typeface="Times New Roman" panose="02020603050405020304" pitchFamily="18" charset="0"/>
              </a:rPr>
              <a:t> </a:t>
            </a:r>
            <a:r>
              <a:rPr lang="en-US" sz="2400" b="1" dirty="0" err="1">
                <a:latin typeface="+mj-lt"/>
                <a:ea typeface="Calibri" panose="020F0502020204030204" pitchFamily="34" charset="0"/>
                <a:cs typeface="Times New Roman" panose="02020603050405020304" pitchFamily="18" charset="0"/>
              </a:rPr>
              <a:t>bị</a:t>
            </a:r>
            <a:r>
              <a:rPr lang="en-US" sz="2400" b="1" dirty="0">
                <a:latin typeface="+mj-lt"/>
                <a:ea typeface="Calibri" panose="020F0502020204030204" pitchFamily="34" charset="0"/>
                <a:cs typeface="Times New Roman" panose="02020603050405020304" pitchFamily="18" charset="0"/>
              </a:rPr>
              <a:t>:</a:t>
            </a:r>
          </a:p>
        </p:txBody>
      </p:sp>
      <p:pic>
        <p:nvPicPr>
          <p:cNvPr id="5" name="Picture 3">
            <a:extLst>
              <a:ext uri="{FF2B5EF4-FFF2-40B4-BE49-F238E27FC236}">
                <a16:creationId xmlns:a16="http://schemas.microsoft.com/office/drawing/2014/main" id="{3510A1AB-B36F-EEBA-2882-455531F0DA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64541" y="4238917"/>
            <a:ext cx="1179369" cy="1179369"/>
          </a:xfrm>
          <a:prstGeom prst="rect">
            <a:avLst/>
          </a:prstGeom>
        </p:spPr>
      </p:pic>
      <p:pic>
        <p:nvPicPr>
          <p:cNvPr id="6" name="Picture 5">
            <a:extLst>
              <a:ext uri="{FF2B5EF4-FFF2-40B4-BE49-F238E27FC236}">
                <a16:creationId xmlns:a16="http://schemas.microsoft.com/office/drawing/2014/main" id="{1BEA747B-C124-A5CE-60E2-89F696151AC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746869" y="4922876"/>
            <a:ext cx="1179369" cy="1179369"/>
          </a:xfrm>
          <a:prstGeom prst="rect">
            <a:avLst/>
          </a:prstGeom>
        </p:spPr>
      </p:pic>
      <p:pic>
        <p:nvPicPr>
          <p:cNvPr id="7" name="Picture 7">
            <a:extLst>
              <a:ext uri="{FF2B5EF4-FFF2-40B4-BE49-F238E27FC236}">
                <a16:creationId xmlns:a16="http://schemas.microsoft.com/office/drawing/2014/main" id="{FF35B831-5EE5-8401-46C6-2C3E94357AB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746869" y="3563755"/>
            <a:ext cx="852798" cy="818686"/>
          </a:xfrm>
          <a:prstGeom prst="rect">
            <a:avLst/>
          </a:prstGeom>
        </p:spPr>
      </p:pic>
      <p:pic>
        <p:nvPicPr>
          <p:cNvPr id="8" name="Picture 4">
            <a:extLst>
              <a:ext uri="{FF2B5EF4-FFF2-40B4-BE49-F238E27FC236}">
                <a16:creationId xmlns:a16="http://schemas.microsoft.com/office/drawing/2014/main" id="{59EECD0A-EAF8-CD42-E5F6-BB6DA95030B6}"/>
              </a:ext>
            </a:extLst>
          </p:cNvPr>
          <p:cNvPicPr>
            <a:picLocks noChangeAspect="1"/>
          </p:cNvPicPr>
          <p:nvPr/>
        </p:nvPicPr>
        <p:blipFill>
          <a:blip r:embed="rId9"/>
          <a:srcRect/>
          <a:stretch>
            <a:fillRect/>
          </a:stretch>
        </p:blipFill>
        <p:spPr>
          <a:xfrm>
            <a:off x="6694704" y="4204461"/>
            <a:ext cx="1154307" cy="1179369"/>
          </a:xfrm>
          <a:prstGeom prst="rect">
            <a:avLst/>
          </a:prstGeom>
        </p:spPr>
      </p:pic>
    </p:spTree>
    <p:extLst>
      <p:ext uri="{BB962C8B-B14F-4D97-AF65-F5344CB8AC3E}">
        <p14:creationId xmlns:p14="http://schemas.microsoft.com/office/powerpoint/2010/main" val="331275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A2B240-1C9D-B504-B138-D2560C9EF3FD}"/>
              </a:ext>
            </a:extLst>
          </p:cNvPr>
          <p:cNvPicPr>
            <a:picLocks noChangeAspect="1"/>
          </p:cNvPicPr>
          <p:nvPr/>
        </p:nvPicPr>
        <p:blipFill>
          <a:blip r:embed="rId3"/>
          <a:stretch>
            <a:fillRect/>
          </a:stretch>
        </p:blipFill>
        <p:spPr>
          <a:xfrm>
            <a:off x="556472" y="1663811"/>
            <a:ext cx="4201587" cy="4142999"/>
          </a:xfrm>
          <a:prstGeom prst="rect">
            <a:avLst/>
          </a:prstGeom>
        </p:spPr>
      </p:pic>
      <p:sp>
        <p:nvSpPr>
          <p:cNvPr id="3" name="Oval 2">
            <a:extLst>
              <a:ext uri="{FF2B5EF4-FFF2-40B4-BE49-F238E27FC236}">
                <a16:creationId xmlns:a16="http://schemas.microsoft.com/office/drawing/2014/main" id="{A018CC9E-776F-9202-1FE5-48CBB918AFFD}"/>
              </a:ext>
            </a:extLst>
          </p:cNvPr>
          <p:cNvSpPr/>
          <p:nvPr/>
        </p:nvSpPr>
        <p:spPr>
          <a:xfrm>
            <a:off x="5401340" y="1467836"/>
            <a:ext cx="694660" cy="634303"/>
          </a:xfrm>
          <a:prstGeom prst="ellipse">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mj-lt"/>
              </a:rPr>
              <a:t>?</a:t>
            </a:r>
          </a:p>
        </p:txBody>
      </p:sp>
      <p:sp>
        <p:nvSpPr>
          <p:cNvPr id="4" name="TextBox 3">
            <a:extLst>
              <a:ext uri="{FF2B5EF4-FFF2-40B4-BE49-F238E27FC236}">
                <a16:creationId xmlns:a16="http://schemas.microsoft.com/office/drawing/2014/main" id="{8ECE305D-1592-0792-322F-0A199F6E2B93}"/>
              </a:ext>
            </a:extLst>
          </p:cNvPr>
          <p:cNvSpPr txBox="1"/>
          <p:nvPr/>
        </p:nvSpPr>
        <p:spPr>
          <a:xfrm>
            <a:off x="4885672" y="2097503"/>
            <a:ext cx="6283898" cy="2229841"/>
          </a:xfrm>
          <a:prstGeom prst="rect">
            <a:avLst/>
          </a:prstGeom>
          <a:noFill/>
        </p:spPr>
        <p:txBody>
          <a:bodyPr wrap="square" rtlCol="0">
            <a:spAutoFit/>
          </a:bodyPr>
          <a:lstStyle/>
          <a:p>
            <a:pPr indent="358775" algn="just">
              <a:lnSpc>
                <a:spcPct val="150000"/>
              </a:lnSpc>
              <a:spcAft>
                <a:spcPts val="667"/>
              </a:spcAft>
            </a:pPr>
            <a:r>
              <a:rPr lang="en-US" sz="2400" dirty="0" err="1">
                <a:latin typeface="+mj-lt"/>
                <a:ea typeface="Times New Roman" panose="02020603050405020304" pitchFamily="18" charset="0"/>
                <a:cs typeface="Times New Roman" panose="02020603050405020304" pitchFamily="18" charset="0"/>
              </a:rPr>
              <a:t>Sử</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dụng</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bút</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màu</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giấy</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màu</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các</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loại</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hạt</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hồ</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dán</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và</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các</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vật</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liệu</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khác</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nhau</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để</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vẽ</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tạo</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hình</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trang</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trí</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tô</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màu</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sáng</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tạo</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tranh</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về</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chủ</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đề</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Thầy</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cô</a:t>
            </a:r>
            <a:r>
              <a:rPr lang="en-US" sz="2400" dirty="0">
                <a:latin typeface="+mj-lt"/>
                <a:ea typeface="Times New Roman" panose="02020603050405020304" pitchFamily="18" charset="0"/>
                <a:cs typeface="Times New Roman" panose="02020603050405020304" pitchFamily="18" charset="0"/>
              </a:rPr>
              <a:t> của </a:t>
            </a:r>
            <a:r>
              <a:rPr lang="en-US" sz="2400" dirty="0" err="1">
                <a:latin typeface="+mj-lt"/>
                <a:ea typeface="Times New Roman" panose="02020603050405020304" pitchFamily="18" charset="0"/>
                <a:cs typeface="Times New Roman" panose="02020603050405020304" pitchFamily="18" charset="0"/>
              </a:rPr>
              <a:t>em</a:t>
            </a:r>
            <a:r>
              <a:rPr lang="en-US" sz="2400" dirty="0">
                <a:latin typeface="+mj-lt"/>
                <a:ea typeface="Times New Roman" panose="02020603050405020304" pitchFamily="18" charset="0"/>
                <a:cs typeface="Times New Roman" panose="02020603050405020304" pitchFamily="18" charset="0"/>
              </a:rPr>
              <a:t>.</a:t>
            </a:r>
            <a:endParaRPr lang="en-US" sz="2400" dirty="0">
              <a:latin typeface="+mj-lt"/>
              <a:ea typeface="Calibri" panose="020F0502020204030204" pitchFamily="34" charset="0"/>
              <a:cs typeface="Times New Roman" panose="02020603050405020304" pitchFamily="18" charset="0"/>
            </a:endParaRPr>
          </a:p>
        </p:txBody>
      </p:sp>
      <p:pic>
        <p:nvPicPr>
          <p:cNvPr id="5" name="Picture 15">
            <a:extLst>
              <a:ext uri="{FF2B5EF4-FFF2-40B4-BE49-F238E27FC236}">
                <a16:creationId xmlns:a16="http://schemas.microsoft.com/office/drawing/2014/main" id="{1473E0B7-3AD1-61E9-1111-267DD4E64B5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66513" y="949205"/>
            <a:ext cx="2522216" cy="1037262"/>
          </a:xfrm>
          <a:prstGeom prst="rect">
            <a:avLst/>
          </a:prstGeom>
        </p:spPr>
      </p:pic>
    </p:spTree>
    <p:extLst>
      <p:ext uri="{BB962C8B-B14F-4D97-AF65-F5344CB8AC3E}">
        <p14:creationId xmlns:p14="http://schemas.microsoft.com/office/powerpoint/2010/main" val="187999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5432A2-9F0F-0301-E311-6B567DF5FE5A}"/>
              </a:ext>
            </a:extLst>
          </p:cNvPr>
          <p:cNvSpPr txBox="1"/>
          <p:nvPr/>
        </p:nvSpPr>
        <p:spPr>
          <a:xfrm>
            <a:off x="2972700" y="1512925"/>
            <a:ext cx="6582940" cy="761875"/>
          </a:xfrm>
          <a:prstGeom prst="rect">
            <a:avLst/>
          </a:prstGeom>
          <a:noFill/>
        </p:spPr>
        <p:txBody>
          <a:bodyPr wrap="square" rtlCol="0">
            <a:spAutoFit/>
          </a:bodyPr>
          <a:lstStyle/>
          <a:p>
            <a:pPr algn="ctr">
              <a:lnSpc>
                <a:spcPct val="150000"/>
              </a:lnSpc>
              <a:spcAft>
                <a:spcPts val="667"/>
              </a:spcAft>
            </a:pPr>
            <a:r>
              <a:rPr lang="en-US" sz="3200" b="1" dirty="0" err="1">
                <a:latin typeface="+mj-lt"/>
                <a:ea typeface="Calibri" panose="020F0502020204030204" pitchFamily="34" charset="0"/>
                <a:cs typeface="Times New Roman" panose="02020603050405020304" pitchFamily="18" charset="0"/>
              </a:rPr>
              <a:t>Tham</a:t>
            </a:r>
            <a:r>
              <a:rPr lang="en-US" sz="3200" b="1" dirty="0">
                <a:latin typeface="+mj-lt"/>
                <a:ea typeface="Calibri" panose="020F0502020204030204" pitchFamily="34" charset="0"/>
                <a:cs typeface="Times New Roman" panose="02020603050405020304" pitchFamily="18" charset="0"/>
              </a:rPr>
              <a:t> </a:t>
            </a:r>
            <a:r>
              <a:rPr lang="en-US" sz="3200" b="1" dirty="0" err="1">
                <a:latin typeface="+mj-lt"/>
                <a:ea typeface="Calibri" panose="020F0502020204030204" pitchFamily="34" charset="0"/>
                <a:cs typeface="Times New Roman" panose="02020603050405020304" pitchFamily="18" charset="0"/>
              </a:rPr>
              <a:t>khảo</a:t>
            </a:r>
            <a:r>
              <a:rPr lang="en-US" sz="3200" b="1" dirty="0">
                <a:latin typeface="+mj-lt"/>
                <a:ea typeface="Calibri" panose="020F0502020204030204" pitchFamily="34" charset="0"/>
                <a:cs typeface="Times New Roman" panose="02020603050405020304" pitchFamily="18" charset="0"/>
              </a:rPr>
              <a:t> </a:t>
            </a:r>
            <a:r>
              <a:rPr lang="en-US" sz="3200" b="1" dirty="0" err="1">
                <a:latin typeface="+mj-lt"/>
                <a:ea typeface="Calibri" panose="020F0502020204030204" pitchFamily="34" charset="0"/>
                <a:cs typeface="Times New Roman" panose="02020603050405020304" pitchFamily="18" charset="0"/>
              </a:rPr>
              <a:t>một</a:t>
            </a:r>
            <a:r>
              <a:rPr lang="en-US" sz="3200" b="1" dirty="0">
                <a:latin typeface="+mj-lt"/>
                <a:ea typeface="Calibri" panose="020F0502020204030204" pitchFamily="34" charset="0"/>
                <a:cs typeface="Times New Roman" panose="02020603050405020304" pitchFamily="18" charset="0"/>
              </a:rPr>
              <a:t> </a:t>
            </a:r>
            <a:r>
              <a:rPr lang="en-US" sz="3200" b="1" dirty="0" err="1">
                <a:latin typeface="+mj-lt"/>
                <a:ea typeface="Calibri" panose="020F0502020204030204" pitchFamily="34" charset="0"/>
                <a:cs typeface="Times New Roman" panose="02020603050405020304" pitchFamily="18" charset="0"/>
              </a:rPr>
              <a:t>số</a:t>
            </a:r>
            <a:r>
              <a:rPr lang="en-US" sz="3200" b="1" dirty="0">
                <a:latin typeface="+mj-lt"/>
                <a:ea typeface="Calibri" panose="020F0502020204030204" pitchFamily="34" charset="0"/>
                <a:cs typeface="Times New Roman" panose="02020603050405020304" pitchFamily="18" charset="0"/>
              </a:rPr>
              <a:t> </a:t>
            </a:r>
            <a:r>
              <a:rPr lang="en-US" sz="3200" b="1" dirty="0" err="1">
                <a:latin typeface="+mj-lt"/>
                <a:ea typeface="Calibri" panose="020F0502020204030204" pitchFamily="34" charset="0"/>
                <a:cs typeface="Times New Roman" panose="02020603050405020304" pitchFamily="18" charset="0"/>
              </a:rPr>
              <a:t>sản</a:t>
            </a:r>
            <a:r>
              <a:rPr lang="en-US" sz="3200" b="1" dirty="0">
                <a:latin typeface="+mj-lt"/>
                <a:ea typeface="Calibri" panose="020F0502020204030204" pitchFamily="34" charset="0"/>
                <a:cs typeface="Times New Roman" panose="02020603050405020304" pitchFamily="18" charset="0"/>
              </a:rPr>
              <a:t> </a:t>
            </a:r>
            <a:r>
              <a:rPr lang="en-US" sz="3200" b="1" dirty="0" err="1">
                <a:latin typeface="+mj-lt"/>
                <a:ea typeface="Calibri" panose="020F0502020204030204" pitchFamily="34" charset="0"/>
                <a:cs typeface="Times New Roman" panose="02020603050405020304" pitchFamily="18" charset="0"/>
              </a:rPr>
              <a:t>phẩm</a:t>
            </a:r>
            <a:endParaRPr lang="en-US" sz="3200" b="1" dirty="0">
              <a:latin typeface="+mj-lt"/>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C0823AE0-2445-F7B6-4E32-036A24C142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6474" y="3097860"/>
            <a:ext cx="4263009" cy="30630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Picture 4">
            <a:extLst>
              <a:ext uri="{FF2B5EF4-FFF2-40B4-BE49-F238E27FC236}">
                <a16:creationId xmlns:a16="http://schemas.microsoft.com/office/drawing/2014/main" id="{2B501CEA-1766-524A-2170-A66A04405F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2519" y="3097860"/>
            <a:ext cx="4118343" cy="29438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3">
            <a:extLst>
              <a:ext uri="{FF2B5EF4-FFF2-40B4-BE49-F238E27FC236}">
                <a16:creationId xmlns:a16="http://schemas.microsoft.com/office/drawing/2014/main" id="{7FE868A6-F6C4-12F4-DEB2-2208EA78479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02653" y="2309037"/>
            <a:ext cx="946587" cy="1577644"/>
          </a:xfrm>
          <a:prstGeom prst="rect">
            <a:avLst/>
          </a:prstGeom>
        </p:spPr>
      </p:pic>
      <p:pic>
        <p:nvPicPr>
          <p:cNvPr id="6" name="Picture 3">
            <a:extLst>
              <a:ext uri="{FF2B5EF4-FFF2-40B4-BE49-F238E27FC236}">
                <a16:creationId xmlns:a16="http://schemas.microsoft.com/office/drawing/2014/main" id="{FED749C5-CABC-21DE-E40E-463CA2AB5F4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17784" y="1893862"/>
            <a:ext cx="946588" cy="1577647"/>
          </a:xfrm>
          <a:prstGeom prst="rect">
            <a:avLst/>
          </a:prstGeom>
        </p:spPr>
      </p:pic>
    </p:spTree>
    <p:extLst>
      <p:ext uri="{BB962C8B-B14F-4D97-AF65-F5344CB8AC3E}">
        <p14:creationId xmlns:p14="http://schemas.microsoft.com/office/powerpoint/2010/main" val="3677911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C629B0-4342-A803-CCA0-83537AC730B8}"/>
              </a:ext>
            </a:extLst>
          </p:cNvPr>
          <p:cNvSpPr txBox="1"/>
          <p:nvPr/>
        </p:nvSpPr>
        <p:spPr>
          <a:xfrm>
            <a:off x="2937976" y="1561297"/>
            <a:ext cx="6582940" cy="614592"/>
          </a:xfrm>
          <a:prstGeom prst="rect">
            <a:avLst/>
          </a:prstGeom>
          <a:noFill/>
        </p:spPr>
        <p:txBody>
          <a:bodyPr wrap="square" rtlCol="0">
            <a:spAutoFit/>
          </a:bodyPr>
          <a:lstStyle/>
          <a:p>
            <a:pPr algn="ctr">
              <a:lnSpc>
                <a:spcPct val="150000"/>
              </a:lnSpc>
              <a:spcAft>
                <a:spcPts val="667"/>
              </a:spcAft>
            </a:pPr>
            <a:r>
              <a:rPr lang="en-US" sz="2600" b="1" dirty="0" err="1">
                <a:latin typeface="+mj-lt"/>
                <a:ea typeface="Calibri" panose="020F0502020204030204" pitchFamily="34" charset="0"/>
                <a:cs typeface="Times New Roman" panose="02020603050405020304" pitchFamily="18" charset="0"/>
              </a:rPr>
              <a:t>Tham</a:t>
            </a:r>
            <a:r>
              <a:rPr lang="en-US" sz="2600" b="1" dirty="0">
                <a:latin typeface="+mj-lt"/>
                <a:ea typeface="Calibri" panose="020F0502020204030204" pitchFamily="34" charset="0"/>
                <a:cs typeface="Times New Roman" panose="02020603050405020304" pitchFamily="18" charset="0"/>
              </a:rPr>
              <a:t> </a:t>
            </a:r>
            <a:r>
              <a:rPr lang="en-US" sz="2600" b="1" dirty="0" err="1">
                <a:latin typeface="+mj-lt"/>
                <a:ea typeface="Calibri" panose="020F0502020204030204" pitchFamily="34" charset="0"/>
                <a:cs typeface="Times New Roman" panose="02020603050405020304" pitchFamily="18" charset="0"/>
              </a:rPr>
              <a:t>khảo</a:t>
            </a:r>
            <a:r>
              <a:rPr lang="en-US" sz="2600" b="1" dirty="0">
                <a:latin typeface="+mj-lt"/>
                <a:ea typeface="Calibri" panose="020F0502020204030204" pitchFamily="34" charset="0"/>
                <a:cs typeface="Times New Roman" panose="02020603050405020304" pitchFamily="18" charset="0"/>
              </a:rPr>
              <a:t> </a:t>
            </a:r>
            <a:r>
              <a:rPr lang="en-US" sz="2600" b="1" dirty="0" err="1">
                <a:latin typeface="+mj-lt"/>
                <a:ea typeface="Calibri" panose="020F0502020204030204" pitchFamily="34" charset="0"/>
                <a:cs typeface="Times New Roman" panose="02020603050405020304" pitchFamily="18" charset="0"/>
              </a:rPr>
              <a:t>một</a:t>
            </a:r>
            <a:r>
              <a:rPr lang="en-US" sz="2600" b="1" dirty="0">
                <a:latin typeface="+mj-lt"/>
                <a:ea typeface="Calibri" panose="020F0502020204030204" pitchFamily="34" charset="0"/>
                <a:cs typeface="Times New Roman" panose="02020603050405020304" pitchFamily="18" charset="0"/>
              </a:rPr>
              <a:t> </a:t>
            </a:r>
            <a:r>
              <a:rPr lang="en-US" sz="2600" b="1" dirty="0" err="1">
                <a:latin typeface="+mj-lt"/>
                <a:ea typeface="Calibri" panose="020F0502020204030204" pitchFamily="34" charset="0"/>
                <a:cs typeface="Times New Roman" panose="02020603050405020304" pitchFamily="18" charset="0"/>
              </a:rPr>
              <a:t>số</a:t>
            </a:r>
            <a:r>
              <a:rPr lang="en-US" sz="2600" b="1" dirty="0">
                <a:latin typeface="+mj-lt"/>
                <a:ea typeface="Calibri" panose="020F0502020204030204" pitchFamily="34" charset="0"/>
                <a:cs typeface="Times New Roman" panose="02020603050405020304" pitchFamily="18" charset="0"/>
              </a:rPr>
              <a:t> </a:t>
            </a:r>
            <a:r>
              <a:rPr lang="en-US" sz="2600" b="1" dirty="0" err="1">
                <a:latin typeface="+mj-lt"/>
                <a:ea typeface="Calibri" panose="020F0502020204030204" pitchFamily="34" charset="0"/>
                <a:cs typeface="Times New Roman" panose="02020603050405020304" pitchFamily="18" charset="0"/>
              </a:rPr>
              <a:t>sản</a:t>
            </a:r>
            <a:r>
              <a:rPr lang="en-US" sz="2600" b="1" dirty="0">
                <a:latin typeface="+mj-lt"/>
                <a:ea typeface="Calibri" panose="020F0502020204030204" pitchFamily="34" charset="0"/>
                <a:cs typeface="Times New Roman" panose="02020603050405020304" pitchFamily="18" charset="0"/>
              </a:rPr>
              <a:t> </a:t>
            </a:r>
            <a:r>
              <a:rPr lang="en-US" sz="2600" b="1" dirty="0" err="1">
                <a:latin typeface="+mj-lt"/>
                <a:ea typeface="Calibri" panose="020F0502020204030204" pitchFamily="34" charset="0"/>
                <a:cs typeface="Times New Roman" panose="02020603050405020304" pitchFamily="18" charset="0"/>
              </a:rPr>
              <a:t>phẩm</a:t>
            </a:r>
            <a:endParaRPr lang="en-US" sz="2600" b="1" dirty="0">
              <a:latin typeface="+mj-lt"/>
              <a:ea typeface="Calibri" panose="020F0502020204030204" pitchFamily="34" charset="0"/>
              <a:cs typeface="Times New Roman" panose="02020603050405020304" pitchFamily="18" charset="0"/>
            </a:endParaRPr>
          </a:p>
        </p:txBody>
      </p:sp>
      <p:grpSp>
        <p:nvGrpSpPr>
          <p:cNvPr id="9" name="Group 8">
            <a:extLst>
              <a:ext uri="{FF2B5EF4-FFF2-40B4-BE49-F238E27FC236}">
                <a16:creationId xmlns:a16="http://schemas.microsoft.com/office/drawing/2014/main" id="{A769BFCE-89D1-BA61-7CD9-1184E6C5317D}"/>
              </a:ext>
            </a:extLst>
          </p:cNvPr>
          <p:cNvGrpSpPr/>
          <p:nvPr/>
        </p:nvGrpSpPr>
        <p:grpSpPr>
          <a:xfrm>
            <a:off x="736596" y="2398871"/>
            <a:ext cx="2909430" cy="3958582"/>
            <a:chOff x="736595" y="557769"/>
            <a:chExt cx="3733805" cy="5799684"/>
          </a:xfrm>
        </p:grpSpPr>
        <p:pic>
          <p:nvPicPr>
            <p:cNvPr id="4" name="Picture 2" descr="Chọn lọc 100 Bài thơ về thầy cô giáo tự sáng tác ngắn hay nhất">
              <a:extLst>
                <a:ext uri="{FF2B5EF4-FFF2-40B4-BE49-F238E27FC236}">
                  <a16:creationId xmlns:a16="http://schemas.microsoft.com/office/drawing/2014/main" id="{2CA87EB1-D46B-A683-459E-526ED564C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953" y="1105004"/>
              <a:ext cx="3579447" cy="52524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2">
              <a:extLst>
                <a:ext uri="{FF2B5EF4-FFF2-40B4-BE49-F238E27FC236}">
                  <a16:creationId xmlns:a16="http://schemas.microsoft.com/office/drawing/2014/main" id="{20B88282-DC74-BDDD-5431-11AE34A2617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36595" y="557769"/>
              <a:ext cx="676676" cy="1417124"/>
            </a:xfrm>
            <a:prstGeom prst="rect">
              <a:avLst/>
            </a:prstGeom>
          </p:spPr>
        </p:pic>
      </p:grpSp>
      <p:grpSp>
        <p:nvGrpSpPr>
          <p:cNvPr id="8" name="Group 7">
            <a:extLst>
              <a:ext uri="{FF2B5EF4-FFF2-40B4-BE49-F238E27FC236}">
                <a16:creationId xmlns:a16="http://schemas.microsoft.com/office/drawing/2014/main" id="{3A73A891-5B9C-4E58-0E2D-4CA672AEF8DD}"/>
              </a:ext>
            </a:extLst>
          </p:cNvPr>
          <p:cNvGrpSpPr/>
          <p:nvPr/>
        </p:nvGrpSpPr>
        <p:grpSpPr>
          <a:xfrm>
            <a:off x="4615342" y="2957705"/>
            <a:ext cx="6191880" cy="2338998"/>
            <a:chOff x="3456357" y="701436"/>
            <a:chExt cx="8265766" cy="4021947"/>
          </a:xfrm>
        </p:grpSpPr>
        <p:pic>
          <p:nvPicPr>
            <p:cNvPr id="3" name="Picture 4" descr="Những bài thơ hay về thầy cô nhân ngày 20/11 - Bài thơ hay về 20-11">
              <a:extLst>
                <a:ext uri="{FF2B5EF4-FFF2-40B4-BE49-F238E27FC236}">
                  <a16:creationId xmlns:a16="http://schemas.microsoft.com/office/drawing/2014/main" id="{9EC60916-8A75-9776-B3E7-4B7C0B9604A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7568"/>
            <a:stretch/>
          </p:blipFill>
          <p:spPr bwMode="auto">
            <a:xfrm>
              <a:off x="3456357" y="1266331"/>
              <a:ext cx="7999048" cy="34570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FFB65460-2F0B-6208-160E-F6A33B364AD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878399" y="701436"/>
              <a:ext cx="843724" cy="1706059"/>
            </a:xfrm>
            <a:prstGeom prst="rect">
              <a:avLst/>
            </a:prstGeom>
          </p:spPr>
        </p:pic>
      </p:grpSp>
    </p:spTree>
    <p:extLst>
      <p:ext uri="{BB962C8B-B14F-4D97-AF65-F5344CB8AC3E}">
        <p14:creationId xmlns:p14="http://schemas.microsoft.com/office/powerpoint/2010/main" val="1970417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93266" y="294978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40B0AF-A114-7E99-2353-AE436FC5DD51}"/>
              </a:ext>
            </a:extLst>
          </p:cNvPr>
          <p:cNvPicPr>
            <a:picLocks noChangeAspect="1"/>
          </p:cNvPicPr>
          <p:nvPr/>
        </p:nvPicPr>
        <p:blipFill rotWithShape="1">
          <a:blip r:embed="rId3">
            <a:extLst>
              <a:ext uri="{28A0092B-C50C-407E-A947-70E740481C1C}">
                <a14:useLocalDpi xmlns:a14="http://schemas.microsoft.com/office/drawing/2010/main" val="0"/>
              </a:ext>
            </a:extLst>
          </a:blip>
          <a:srcRect l="10161" t="20983" r="9395" b="37179"/>
          <a:stretch/>
        </p:blipFill>
        <p:spPr>
          <a:xfrm>
            <a:off x="1715729" y="1548579"/>
            <a:ext cx="8760541" cy="1225159"/>
          </a:xfrm>
          <a:prstGeom prst="rect">
            <a:avLst/>
          </a:prstGeom>
        </p:spPr>
      </p:pic>
      <p:pic>
        <p:nvPicPr>
          <p:cNvPr id="1026" name="Picture 2" descr="Tranh vẽ thầy cô và mái trường đẹp nhất">
            <a:extLst>
              <a:ext uri="{FF2B5EF4-FFF2-40B4-BE49-F238E27FC236}">
                <a16:creationId xmlns:a16="http://schemas.microsoft.com/office/drawing/2014/main" id="{477F8208-E5BD-CD9A-1E98-55C67A231A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7860" y="3068706"/>
            <a:ext cx="3816146" cy="25440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ranh vẽ thầy cô và mái trường đẹp nhất - Văn Hóa Học">
            <a:extLst>
              <a:ext uri="{FF2B5EF4-FFF2-40B4-BE49-F238E27FC236}">
                <a16:creationId xmlns:a16="http://schemas.microsoft.com/office/drawing/2014/main" id="{12F4FF91-16A2-D1CB-5CE2-D1C58A20BBC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2083" y="3068706"/>
            <a:ext cx="3765063" cy="2520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25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6000" b="-6000"/>
          </a:stretch>
        </a:blipFill>
        <a:effectLst/>
      </p:bgPr>
    </p:bg>
    <p:spTree>
      <p:nvGrpSpPr>
        <p:cNvPr id="1" name=""/>
        <p:cNvGrpSpPr/>
        <p:nvPr/>
      </p:nvGrpSpPr>
      <p:grpSpPr>
        <a:xfrm>
          <a:off x="0" y="0"/>
          <a:ext cx="0" cy="0"/>
          <a:chOff x="0" y="0"/>
          <a:chExt cx="0" cy="0"/>
        </a:xfrm>
      </p:grpSpPr>
      <p:sp>
        <p:nvSpPr>
          <p:cNvPr id="4" name="TextBox 3"/>
          <p:cNvSpPr txBox="1"/>
          <p:nvPr/>
        </p:nvSpPr>
        <p:spPr>
          <a:xfrm>
            <a:off x="754074" y="201283"/>
            <a:ext cx="5341926" cy="2628960"/>
          </a:xfrm>
          <a:prstGeom prst="wave">
            <a:avLst/>
          </a:prstGeom>
          <a:solidFill>
            <a:schemeClr val="accent5">
              <a:lumMod val="60000"/>
              <a:lumOff val="40000"/>
            </a:schemeClr>
          </a:solidFill>
          <a:ln>
            <a:solidFill>
              <a:schemeClr val="tx2"/>
            </a:solidFill>
          </a:ln>
        </p:spPr>
        <p:txBody>
          <a:bodyPr wrap="square" rtlCol="0">
            <a:spAutoFit/>
          </a:bodyPr>
          <a:lstStyle/>
          <a:p>
            <a:pPr algn="ctr"/>
            <a:r>
              <a:rPr lang="vi-VN" sz="4000" b="1" dirty="0">
                <a:solidFill>
                  <a:srgbClr val="FF0000"/>
                </a:solidFill>
                <a:latin typeface="UTM Avo" panose="02040603050506020204" pitchFamily="18" charset="0"/>
                <a:cs typeface="Times New Roman" pitchFamily="18" charset="0"/>
              </a:rPr>
              <a:t>Doraemon và chiếc bánh rán</a:t>
            </a:r>
            <a:endParaRPr lang="en-US" sz="4000" b="1" dirty="0">
              <a:solidFill>
                <a:srgbClr val="FF0000"/>
              </a:solidFill>
              <a:latin typeface="UTM Avo" panose="02040603050506020204" pitchFamily="18" charset="0"/>
              <a:cs typeface="Times New Roman" pitchFamily="18" charset="0"/>
            </a:endParaRPr>
          </a:p>
        </p:txBody>
      </p:sp>
      <p:grpSp>
        <p:nvGrpSpPr>
          <p:cNvPr id="2" name="Group 1">
            <a:extLst>
              <a:ext uri="{FF2B5EF4-FFF2-40B4-BE49-F238E27FC236}">
                <a16:creationId xmlns:a16="http://schemas.microsoft.com/office/drawing/2014/main" id="{6305091D-F787-46C7-B337-BCB1BF7B6F7A}"/>
              </a:ext>
            </a:extLst>
          </p:cNvPr>
          <p:cNvGrpSpPr/>
          <p:nvPr/>
        </p:nvGrpSpPr>
        <p:grpSpPr>
          <a:xfrm>
            <a:off x="85494" y="2855643"/>
            <a:ext cx="5867400" cy="3886200"/>
            <a:chOff x="4177145" y="1714569"/>
            <a:chExt cx="5867400" cy="3886200"/>
          </a:xfrm>
        </p:grpSpPr>
        <p:sp>
          <p:nvSpPr>
            <p:cNvPr id="5" name="Rounded Rectangle 4"/>
            <p:cNvSpPr/>
            <p:nvPr/>
          </p:nvSpPr>
          <p:spPr>
            <a:xfrm>
              <a:off x="4177145" y="1714569"/>
              <a:ext cx="5867400" cy="3886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latin typeface="UTM Avo" panose="02040603050506020204" pitchFamily="18" charset="0"/>
              </a:endParaRPr>
            </a:p>
          </p:txBody>
        </p:sp>
        <p:sp>
          <p:nvSpPr>
            <p:cNvPr id="7" name="TextBox 6"/>
            <p:cNvSpPr txBox="1"/>
            <p:nvPr/>
          </p:nvSpPr>
          <p:spPr>
            <a:xfrm>
              <a:off x="4520045" y="1875254"/>
              <a:ext cx="4928755" cy="3539430"/>
            </a:xfrm>
            <a:prstGeom prst="rect">
              <a:avLst/>
            </a:prstGeom>
            <a:noFill/>
          </p:spPr>
          <p:txBody>
            <a:bodyPr wrap="square" rtlCol="0">
              <a:spAutoFit/>
            </a:bodyPr>
            <a:lstStyle/>
            <a:p>
              <a:pPr algn="just"/>
              <a:r>
                <a:rPr lang="vi-VN" sz="3200" dirty="0">
                  <a:latin typeface="UTM Avo" panose="02040603050506020204" pitchFamily="18" charset="0"/>
                  <a:cs typeface="Times New Roman" pitchFamily="18" charset="0"/>
                </a:rPr>
                <a:t>Những con chuột đáng ghét đang tìm cách ăn vụng bán rán của chú mèo máy Doraemon. Các em hãy ngăn cản chúng bằng cách tr</a:t>
              </a:r>
              <a:r>
                <a:rPr lang="en-US" sz="3200" dirty="0">
                  <a:latin typeface="UTM Avo" panose="02040603050506020204" pitchFamily="18" charset="0"/>
                  <a:cs typeface="Times New Roman" pitchFamily="18" charset="0"/>
                </a:rPr>
                <a:t>ả</a:t>
              </a:r>
              <a:r>
                <a:rPr lang="vi-VN" sz="3200" dirty="0">
                  <a:latin typeface="UTM Avo" panose="02040603050506020204" pitchFamily="18" charset="0"/>
                  <a:cs typeface="Times New Roman" pitchFamily="18" charset="0"/>
                </a:rPr>
                <a:t> lời các câu hỏi nhé.</a:t>
              </a:r>
              <a:endParaRPr lang="en-US" sz="3200" dirty="0">
                <a:latin typeface="UTM Avo" panose="02040603050506020204" pitchFamily="18" charset="0"/>
                <a:cs typeface="Times New Roman" pitchFamily="18" charset="0"/>
              </a:endParaRPr>
            </a:p>
          </p:txBody>
        </p:sp>
      </p:grpSp>
      <p:pic>
        <p:nvPicPr>
          <p:cNvPr id="8" name="Picture 7">
            <a:hlinkClick r:id="rId6" action="ppaction://hlinksldjump"/>
          </p:cNvPr>
          <p:cNvPicPr>
            <a:picLocks noChangeAspect="1"/>
          </p:cNvPicPr>
          <p:nvPr/>
        </p:nvPicPr>
        <p:blipFill>
          <a:blip r:embed="rId7">
            <a:extLst>
              <a:ext uri="{BEBA8EAE-BF5A-486C-A8C5-ECC9F3942E4B}">
                <a14:imgProps xmlns:a14="http://schemas.microsoft.com/office/drawing/2010/main">
                  <a14:imgLayer r:embed="rId8">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999421" y="216725"/>
            <a:ext cx="1371600" cy="1740609"/>
          </a:xfrm>
          <a:prstGeom prst="rect">
            <a:avLst/>
          </a:prstGeom>
        </p:spPr>
      </p:pic>
      <p:pic>
        <p:nvPicPr>
          <p:cNvPr id="9" name="Doremon-Beat_vy46.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35271" y="-88075"/>
            <a:ext cx="609600" cy="609600"/>
          </a:xfrm>
          <a:prstGeom prst="rect">
            <a:avLst/>
          </a:prstGeom>
        </p:spPr>
      </p:pic>
      <p:pic>
        <p:nvPicPr>
          <p:cNvPr id="12" name="Picture 11"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47229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362200" y="304800"/>
            <a:ext cx="6248400" cy="1828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3200">
              <a:latin typeface="UTM Avo" panose="02040603050506020204" pitchFamily="18" charset="0"/>
            </a:endParaRPr>
          </a:p>
        </p:txBody>
      </p:sp>
      <p:sp>
        <p:nvSpPr>
          <p:cNvPr id="3" name="TextBox 2"/>
          <p:cNvSpPr txBox="1"/>
          <p:nvPr/>
        </p:nvSpPr>
        <p:spPr>
          <a:xfrm>
            <a:off x="3086100" y="646169"/>
            <a:ext cx="4800600" cy="1200329"/>
          </a:xfrm>
          <a:prstGeom prst="rect">
            <a:avLst/>
          </a:prstGeom>
          <a:noFill/>
        </p:spPr>
        <p:txBody>
          <a:bodyPr wrap="square" rtlCol="0">
            <a:spAutoFit/>
          </a:bodyPr>
          <a:lstStyle/>
          <a:p>
            <a:pPr algn="ctr"/>
            <a:r>
              <a:rPr lang="vi-VN" sz="2400" dirty="0"/>
              <a:t>Câu hỏi 1: Em có thể tham gia hoạt động nào trong sự kiện "Vui tết Trung thu" ở trường?</a:t>
            </a:r>
            <a:endParaRPr lang="en-US" sz="4000" dirty="0">
              <a:latin typeface="UTM Avo" panose="02040603050506020204" pitchFamily="18" charset="0"/>
              <a:cs typeface="Times New Roman" pitchFamily="18" charset="0"/>
            </a:endParaRPr>
          </a:p>
        </p:txBody>
      </p:sp>
      <p:sp>
        <p:nvSpPr>
          <p:cNvPr id="4" name="Rounded Rectangle 3"/>
          <p:cNvSpPr/>
          <p:nvPr/>
        </p:nvSpPr>
        <p:spPr>
          <a:xfrm>
            <a:off x="1918347" y="2586509"/>
            <a:ext cx="3761773"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a:latin typeface="UTM Avo" panose="02040603050506020204" pitchFamily="18" charset="0"/>
            </a:endParaRPr>
          </a:p>
        </p:txBody>
      </p:sp>
      <p:sp>
        <p:nvSpPr>
          <p:cNvPr id="5" name="Rounded Rectangle 4"/>
          <p:cNvSpPr/>
          <p:nvPr/>
        </p:nvSpPr>
        <p:spPr>
          <a:xfrm>
            <a:off x="6288588" y="4343400"/>
            <a:ext cx="3873984"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a:latin typeface="UTM Avo" panose="02040603050506020204" pitchFamily="18" charset="0"/>
            </a:endParaRPr>
          </a:p>
        </p:txBody>
      </p:sp>
      <p:sp>
        <p:nvSpPr>
          <p:cNvPr id="6" name="Rounded Rectangle 5"/>
          <p:cNvSpPr/>
          <p:nvPr/>
        </p:nvSpPr>
        <p:spPr>
          <a:xfrm>
            <a:off x="1918347" y="4343400"/>
            <a:ext cx="3761773"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a:latin typeface="UTM Avo" panose="02040603050506020204" pitchFamily="18" charset="0"/>
            </a:endParaRPr>
          </a:p>
        </p:txBody>
      </p:sp>
      <p:sp>
        <p:nvSpPr>
          <p:cNvPr id="7" name="Rounded Rectangle 6"/>
          <p:cNvSpPr/>
          <p:nvPr/>
        </p:nvSpPr>
        <p:spPr>
          <a:xfrm>
            <a:off x="6227618" y="2594264"/>
            <a:ext cx="3934954"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a:latin typeface="UTM Avo" panose="02040603050506020204" pitchFamily="18" charset="0"/>
            </a:endParaRPr>
          </a:p>
        </p:txBody>
      </p:sp>
      <p:sp>
        <p:nvSpPr>
          <p:cNvPr id="8" name="TextBox 7"/>
          <p:cNvSpPr txBox="1"/>
          <p:nvPr/>
        </p:nvSpPr>
        <p:spPr>
          <a:xfrm>
            <a:off x="2191473" y="2805554"/>
            <a:ext cx="3387438" cy="400110"/>
          </a:xfrm>
          <a:prstGeom prst="rect">
            <a:avLst/>
          </a:prstGeom>
          <a:noFill/>
        </p:spPr>
        <p:txBody>
          <a:bodyPr wrap="square" rtlCol="0">
            <a:spAutoFit/>
          </a:bodyPr>
          <a:lstStyle/>
          <a:p>
            <a:r>
              <a:rPr lang="en-US" sz="2000" dirty="0">
                <a:latin typeface="+mj-lt"/>
                <a:cs typeface="Times New Roman" pitchFamily="18" charset="0"/>
              </a:rPr>
              <a:t>A. </a:t>
            </a:r>
            <a:r>
              <a:rPr lang="vi-VN" sz="2000" dirty="0">
                <a:latin typeface="+mj-lt"/>
              </a:rPr>
              <a:t>Làm bánh Trung thu.</a:t>
            </a:r>
            <a:endParaRPr lang="en-US" sz="2000" dirty="0">
              <a:latin typeface="+mj-lt"/>
              <a:cs typeface="Times New Roman" pitchFamily="18" charset="0"/>
            </a:endParaRPr>
          </a:p>
        </p:txBody>
      </p:sp>
      <p:sp>
        <p:nvSpPr>
          <p:cNvPr id="9" name="TextBox 8"/>
          <p:cNvSpPr txBox="1"/>
          <p:nvPr/>
        </p:nvSpPr>
        <p:spPr>
          <a:xfrm>
            <a:off x="6400799" y="2721372"/>
            <a:ext cx="3761773" cy="707886"/>
          </a:xfrm>
          <a:prstGeom prst="rect">
            <a:avLst/>
          </a:prstGeom>
          <a:noFill/>
        </p:spPr>
        <p:txBody>
          <a:bodyPr wrap="square" rtlCol="0">
            <a:spAutoFit/>
          </a:bodyPr>
          <a:lstStyle/>
          <a:p>
            <a:r>
              <a:rPr lang="vi-VN" sz="2000" dirty="0">
                <a:latin typeface="+mj-lt"/>
              </a:rPr>
              <a:t>C. Làm báo tường tri ân thầy cô.</a:t>
            </a:r>
            <a:endParaRPr lang="en-US" sz="2000" dirty="0">
              <a:latin typeface="+mj-lt"/>
              <a:cs typeface="Times New Roman" pitchFamily="18" charset="0"/>
            </a:endParaRPr>
          </a:p>
        </p:txBody>
      </p:sp>
      <p:sp>
        <p:nvSpPr>
          <p:cNvPr id="10" name="TextBox 9"/>
          <p:cNvSpPr txBox="1"/>
          <p:nvPr/>
        </p:nvSpPr>
        <p:spPr>
          <a:xfrm>
            <a:off x="6248400" y="4343400"/>
            <a:ext cx="3752127" cy="707886"/>
          </a:xfrm>
          <a:prstGeom prst="rect">
            <a:avLst/>
          </a:prstGeom>
          <a:noFill/>
        </p:spPr>
        <p:txBody>
          <a:bodyPr wrap="square" rtlCol="0">
            <a:spAutoFit/>
          </a:bodyPr>
          <a:lstStyle/>
          <a:p>
            <a:pPr algn="just"/>
            <a:r>
              <a:rPr lang="vi-VN" sz="2000" dirty="0">
                <a:latin typeface="+mj-lt"/>
              </a:rPr>
              <a:t>D. Thi các môn thể thao như đá cầu, kéo co, cờ vua,...</a:t>
            </a:r>
            <a:endParaRPr lang="en-US" sz="2000" dirty="0">
              <a:latin typeface="+mj-lt"/>
              <a:cs typeface="Times New Roman" pitchFamily="18" charset="0"/>
            </a:endParaRPr>
          </a:p>
        </p:txBody>
      </p:sp>
      <p:sp>
        <p:nvSpPr>
          <p:cNvPr id="11" name="TextBox 10"/>
          <p:cNvSpPr txBox="1"/>
          <p:nvPr/>
        </p:nvSpPr>
        <p:spPr>
          <a:xfrm>
            <a:off x="2191473" y="4562445"/>
            <a:ext cx="3082394" cy="400110"/>
          </a:xfrm>
          <a:prstGeom prst="rect">
            <a:avLst/>
          </a:prstGeom>
          <a:noFill/>
        </p:spPr>
        <p:txBody>
          <a:bodyPr wrap="square" rtlCol="0">
            <a:spAutoFit/>
          </a:bodyPr>
          <a:lstStyle/>
          <a:p>
            <a:r>
              <a:rPr lang="vi-VN" sz="2000" dirty="0">
                <a:latin typeface="+mj-lt"/>
              </a:rPr>
              <a:t>C. Thuyết trình về sách.</a:t>
            </a:r>
            <a:endParaRPr lang="en-US" sz="2000" dirty="0">
              <a:latin typeface="+mj-lt"/>
              <a:cs typeface="Times New Roman" pitchFamily="18" charset="0"/>
            </a:endParaRPr>
          </a:p>
        </p:txBody>
      </p:sp>
      <p:pic>
        <p:nvPicPr>
          <p:cNvPr id="12" name="Picture 11"/>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572992" y="1665433"/>
            <a:ext cx="1891145" cy="2003135"/>
          </a:xfrm>
          <a:prstGeom prst="rect">
            <a:avLst/>
          </a:prstGeom>
        </p:spPr>
      </p:pic>
      <p:pic>
        <p:nvPicPr>
          <p:cNvPr id="13" name="Picture 12"/>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676901" y="3388531"/>
            <a:ext cx="1891145" cy="2003135"/>
          </a:xfrm>
          <a:prstGeom prst="rect">
            <a:avLst/>
          </a:prstGeom>
        </p:spPr>
      </p:pic>
      <p:pic>
        <p:nvPicPr>
          <p:cNvPr id="14" name="Picture 13"/>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905001" y="3432465"/>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0">
            <a:extLst>
              <a:ext uri="{BEBA8EAE-BF5A-486C-A8C5-ECC9F3942E4B}">
                <a14:imgProps xmlns:a14="http://schemas.microsoft.com/office/drawing/2010/main">
                  <a14:imgLayer r:embed="rId11">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245985" y="3149352"/>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44400" y="2594264"/>
            <a:ext cx="609600" cy="609600"/>
          </a:xfrm>
          <a:prstGeom prst="rect">
            <a:avLst/>
          </a:prstGeom>
        </p:spPr>
      </p:pic>
      <p:pic>
        <p:nvPicPr>
          <p:cNvPr id="22" name="Picture 21">
            <a:hlinkClick r:id="rId13" action="ppaction://hlinksldjump"/>
          </p:cNvPr>
          <p:cNvPicPr>
            <a:picLocks noChangeAspect="1"/>
          </p:cNvPicPr>
          <p:nvPr/>
        </p:nvPicPr>
        <p:blipFill>
          <a:blip r:embed="rId14">
            <a:extLst>
              <a:ext uri="{BEBA8EAE-BF5A-486C-A8C5-ECC9F3942E4B}">
                <a14:imgProps xmlns:a14="http://schemas.microsoft.com/office/drawing/2010/main">
                  <a14:imgLayer r:embed="rId15">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pic>
        <p:nvPicPr>
          <p:cNvPr id="24" name="Picture 23"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24037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6" presetClass="entr" presetSubtype="16" fill="hold" grpId="0" nodeType="afterEffect">
                                  <p:stCondLst>
                                    <p:cond delay="100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500"/>
                                        <p:tgtEl>
                                          <p:spTgt spid="4"/>
                                        </p:tgtEl>
                                      </p:cBhvr>
                                    </p:animEffect>
                                  </p:childTnLst>
                                </p:cTn>
                              </p:par>
                              <p:par>
                                <p:cTn id="15" presetID="6" presetClass="entr" presetSubtype="16"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500"/>
                                        <p:tgtEl>
                                          <p:spTgt spid="8"/>
                                        </p:tgtEl>
                                      </p:cBhvr>
                                    </p:animEffect>
                                  </p:childTnLst>
                                </p:cTn>
                              </p:par>
                              <p:par>
                                <p:cTn id="18" presetID="6" presetClass="entr" presetSubtype="16" fill="hold" grpId="0" nodeType="withEffect">
                                  <p:stCondLst>
                                    <p:cond delay="100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500"/>
                                        <p:tgtEl>
                                          <p:spTgt spid="7"/>
                                        </p:tgtEl>
                                      </p:cBhvr>
                                    </p:animEffect>
                                  </p:childTnLst>
                                </p:cTn>
                              </p:par>
                              <p:par>
                                <p:cTn id="21" presetID="6" presetClass="entr" presetSubtype="16" fill="hold" grpId="0" nodeType="withEffect">
                                  <p:stCondLst>
                                    <p:cond delay="100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500"/>
                                        <p:tgtEl>
                                          <p:spTgt spid="9"/>
                                        </p:tgtEl>
                                      </p:cBhvr>
                                    </p:animEffect>
                                  </p:childTnLst>
                                </p:cTn>
                              </p:par>
                              <p:par>
                                <p:cTn id="24" presetID="6" presetClass="entr" presetSubtype="16" fill="hold" grpId="0" nodeType="withEffect">
                                  <p:stCondLst>
                                    <p:cond delay="1000"/>
                                  </p:stCondLst>
                                  <p:childTnLst>
                                    <p:set>
                                      <p:cBhvr>
                                        <p:cTn id="25" dur="1" fill="hold">
                                          <p:stCondLst>
                                            <p:cond delay="0"/>
                                          </p:stCondLst>
                                        </p:cTn>
                                        <p:tgtEl>
                                          <p:spTgt spid="11"/>
                                        </p:tgtEl>
                                        <p:attrNameLst>
                                          <p:attrName>style.visibility</p:attrName>
                                        </p:attrNameLst>
                                      </p:cBhvr>
                                      <p:to>
                                        <p:strVal val="visible"/>
                                      </p:to>
                                    </p:set>
                                    <p:animEffect transition="in" filter="circle(in)">
                                      <p:cBhvr>
                                        <p:cTn id="26" dur="500"/>
                                        <p:tgtEl>
                                          <p:spTgt spid="11"/>
                                        </p:tgtEl>
                                      </p:cBhvr>
                                    </p:animEffect>
                                  </p:childTnLst>
                                </p:cTn>
                              </p:par>
                              <p:par>
                                <p:cTn id="27" presetID="6" presetClass="entr" presetSubtype="16" fill="hold" grpId="0" nodeType="withEffect">
                                  <p:stCondLst>
                                    <p:cond delay="1000"/>
                                  </p:stCondLst>
                                  <p:childTnLst>
                                    <p:set>
                                      <p:cBhvr>
                                        <p:cTn id="28" dur="1" fill="hold">
                                          <p:stCondLst>
                                            <p:cond delay="0"/>
                                          </p:stCondLst>
                                        </p:cTn>
                                        <p:tgtEl>
                                          <p:spTgt spid="6"/>
                                        </p:tgtEl>
                                        <p:attrNameLst>
                                          <p:attrName>style.visibility</p:attrName>
                                        </p:attrNameLst>
                                      </p:cBhvr>
                                      <p:to>
                                        <p:strVal val="visible"/>
                                      </p:to>
                                    </p:set>
                                    <p:animEffect transition="in" filter="circle(in)">
                                      <p:cBhvr>
                                        <p:cTn id="29" dur="500"/>
                                        <p:tgtEl>
                                          <p:spTgt spid="6"/>
                                        </p:tgtEl>
                                      </p:cBhvr>
                                    </p:animEffect>
                                  </p:childTnLst>
                                </p:cTn>
                              </p:par>
                              <p:par>
                                <p:cTn id="30" presetID="6" presetClass="entr" presetSubtype="16" fill="hold" grpId="0" nodeType="withEffect">
                                  <p:stCondLst>
                                    <p:cond delay="100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500"/>
                                        <p:tgtEl>
                                          <p:spTgt spid="5"/>
                                        </p:tgtEl>
                                      </p:cBhvr>
                                    </p:animEffect>
                                  </p:childTnLst>
                                </p:cTn>
                              </p:par>
                              <p:par>
                                <p:cTn id="33" presetID="6" presetClass="entr" presetSubtype="16" fill="hold" grpId="0" nodeType="withEffect">
                                  <p:stCondLst>
                                    <p:cond delay="1000"/>
                                  </p:stCondLst>
                                  <p:childTnLst>
                                    <p:set>
                                      <p:cBhvr>
                                        <p:cTn id="34" dur="1" fill="hold">
                                          <p:stCondLst>
                                            <p:cond delay="0"/>
                                          </p:stCondLst>
                                        </p:cTn>
                                        <p:tgtEl>
                                          <p:spTgt spid="10"/>
                                        </p:tgtEl>
                                        <p:attrNameLst>
                                          <p:attrName>style.visibility</p:attrName>
                                        </p:attrNameLst>
                                      </p:cBhvr>
                                      <p:to>
                                        <p:strVal val="visible"/>
                                      </p:to>
                                    </p:set>
                                    <p:animEffect transition="in" filter="circle(in)">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 presetClass="mediacall" presetSubtype="0" fill="hold" nodeType="withEffect">
                                  <p:stCondLst>
                                    <p:cond delay="0"/>
                                  </p:stCondLst>
                                  <p:childTnLst>
                                    <p:cmd type="call" cmd="playFrom(0.0)">
                                      <p:cBhvr>
                                        <p:cTn id="43" dur="8085" fill="hold"/>
                                        <p:tgtEl>
                                          <p:spTgt spid="16"/>
                                        </p:tgtEl>
                                      </p:cBhvr>
                                    </p:cmd>
                                  </p:childTnLst>
                                </p:cTn>
                              </p:par>
                              <p:par>
                                <p:cTn id="44" presetID="1" presetClass="emph" presetSubtype="2" fill="hold" nodeType="withEffect">
                                  <p:stCondLst>
                                    <p:cond delay="0"/>
                                  </p:stCondLst>
                                  <p:childTnLst>
                                    <p:animClr clrSpc="rgb" dir="cw">
                                      <p:cBhvr>
                                        <p:cTn id="45" dur="2000" fill="hold"/>
                                        <p:tgtEl>
                                          <p:spTgt spid="4"/>
                                        </p:tgtEl>
                                        <p:attrNameLst>
                                          <p:attrName>fillcolor</p:attrName>
                                        </p:attrNameLst>
                                      </p:cBhvr>
                                      <p:to>
                                        <a:srgbClr val="00B050"/>
                                      </p:to>
                                    </p:animClr>
                                    <p:set>
                                      <p:cBhvr>
                                        <p:cTn id="46" dur="2000" fill="hold"/>
                                        <p:tgtEl>
                                          <p:spTgt spid="4"/>
                                        </p:tgtEl>
                                        <p:attrNameLst>
                                          <p:attrName>fill.type</p:attrName>
                                        </p:attrNameLst>
                                      </p:cBhvr>
                                      <p:to>
                                        <p:strVal val="solid"/>
                                      </p:to>
                                    </p:set>
                                    <p:set>
                                      <p:cBhvr>
                                        <p:cTn id="47"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48" restart="whenNotActive" fill="hold" evtFilter="cancelBubble" nodeType="interactiveSeq">
                <p:stCondLst>
                  <p:cond evt="onClick" delay="0">
                    <p:tgtEl>
                      <p:spTgt spid="9"/>
                    </p:tgtEl>
                  </p:cond>
                </p:stCondLst>
                <p:endSync evt="end" delay="0">
                  <p:rtn val="all"/>
                </p:endSync>
                <p:childTnLst>
                  <p:par>
                    <p:cTn id="49" fill="hold">
                      <p:stCondLst>
                        <p:cond delay="0"/>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1" presetClass="emph" presetSubtype="2" fill="hold" nodeType="withEffect">
                                  <p:stCondLst>
                                    <p:cond delay="0"/>
                                  </p:stCondLst>
                                  <p:childTnLst>
                                    <p:animClr clrSpc="rgb" dir="cw">
                                      <p:cBhvr>
                                        <p:cTn id="55" dur="2000" fill="hold"/>
                                        <p:tgtEl>
                                          <p:spTgt spid="7"/>
                                        </p:tgtEl>
                                        <p:attrNameLst>
                                          <p:attrName>fillcolor</p:attrName>
                                        </p:attrNameLst>
                                      </p:cBhvr>
                                      <p:to>
                                        <a:srgbClr val="FF0000"/>
                                      </p:to>
                                    </p:animClr>
                                    <p:set>
                                      <p:cBhvr>
                                        <p:cTn id="56" dur="2000" fill="hold"/>
                                        <p:tgtEl>
                                          <p:spTgt spid="7"/>
                                        </p:tgtEl>
                                        <p:attrNameLst>
                                          <p:attrName>fill.type</p:attrName>
                                        </p:attrNameLst>
                                      </p:cBhvr>
                                      <p:to>
                                        <p:strVal val="solid"/>
                                      </p:to>
                                    </p:set>
                                    <p:set>
                                      <p:cBhvr>
                                        <p:cTn id="57" dur="2000" fill="hold"/>
                                        <p:tgtEl>
                                          <p:spTgt spid="7"/>
                                        </p:tgtEl>
                                        <p:attrNameLst>
                                          <p:attrName>fill.on</p:attrName>
                                        </p:attrNameLst>
                                      </p:cBhvr>
                                      <p:to>
                                        <p:strVal val="true"/>
                                      </p:to>
                                    </p:set>
                                  </p:childTnLst>
                                </p:cTn>
                              </p:par>
                              <p:par>
                                <p:cTn id="58" presetID="1" presetClass="mediacall" presetSubtype="0" fill="hold" nodeType="withEffect">
                                  <p:stCondLst>
                                    <p:cond delay="0"/>
                                  </p:stCondLst>
                                  <p:childTnLst>
                                    <p:cmd type="call" cmd="playFrom(0.0)">
                                      <p:cBhvr>
                                        <p:cTn id="59" dur="8150" fill="hold"/>
                                        <p:tgtEl>
                                          <p:spTgt spid="17"/>
                                        </p:tgtEl>
                                      </p:cBhvr>
                                    </p:cmd>
                                  </p:childTnLst>
                                </p:cTn>
                              </p:par>
                            </p:childTnLst>
                          </p:cTn>
                        </p:par>
                        <p:par>
                          <p:cTn id="60" fill="hold">
                            <p:stCondLst>
                              <p:cond delay="8150"/>
                            </p:stCondLst>
                            <p:childTnLst>
                              <p:par>
                                <p:cTn id="61" presetID="14" presetClass="exit" presetSubtype="10" fill="hold" grpId="1" nodeType="afterEffect">
                                  <p:stCondLst>
                                    <p:cond delay="0"/>
                                  </p:stCondLst>
                                  <p:childTnLst>
                                    <p:animEffect transition="out" filter="randombar(horizontal)">
                                      <p:cBhvr>
                                        <p:cTn id="62" dur="500"/>
                                        <p:tgtEl>
                                          <p:spTgt spid="9"/>
                                        </p:tgtEl>
                                      </p:cBhvr>
                                    </p:animEffect>
                                    <p:set>
                                      <p:cBhvr>
                                        <p:cTn id="63" dur="1" fill="hold">
                                          <p:stCondLst>
                                            <p:cond delay="499"/>
                                          </p:stCondLst>
                                        </p:cTn>
                                        <p:tgtEl>
                                          <p:spTgt spid="9"/>
                                        </p:tgtEl>
                                        <p:attrNameLst>
                                          <p:attrName>style.visibility</p:attrName>
                                        </p:attrNameLst>
                                      </p:cBhvr>
                                      <p:to>
                                        <p:strVal val="hidden"/>
                                      </p:to>
                                    </p:set>
                                  </p:childTnLst>
                                </p:cTn>
                              </p:par>
                              <p:par>
                                <p:cTn id="64" presetID="14" presetClass="exit" presetSubtype="10" fill="hold" grpId="1" nodeType="withEffect">
                                  <p:stCondLst>
                                    <p:cond delay="0"/>
                                  </p:stCondLst>
                                  <p:childTnLst>
                                    <p:animEffect transition="out" filter="randombar(horizontal)">
                                      <p:cBhvr>
                                        <p:cTn id="65" dur="500"/>
                                        <p:tgtEl>
                                          <p:spTgt spid="7"/>
                                        </p:tgtEl>
                                      </p:cBhvr>
                                    </p:animEffect>
                                    <p:set>
                                      <p:cBhvr>
                                        <p:cTn id="66" dur="1" fill="hold">
                                          <p:stCondLst>
                                            <p:cond delay="499"/>
                                          </p:stCondLst>
                                        </p:cTn>
                                        <p:tgtEl>
                                          <p:spTgt spid="7"/>
                                        </p:tgtEl>
                                        <p:attrNameLst>
                                          <p:attrName>style.visibility</p:attrName>
                                        </p:attrNameLst>
                                      </p:cBhvr>
                                      <p:to>
                                        <p:strVal val="hidden"/>
                                      </p:to>
                                    </p:set>
                                  </p:childTnLst>
                                </p:cTn>
                              </p:par>
                              <p:par>
                                <p:cTn id="67" presetID="14" presetClass="exit" presetSubtype="10" fill="hold" nodeType="withEffect">
                                  <p:stCondLst>
                                    <p:cond delay="0"/>
                                  </p:stCondLst>
                                  <p:childTnLst>
                                    <p:animEffect transition="out" filter="randombar(horizontal)">
                                      <p:cBhvr>
                                        <p:cTn id="68" dur="500"/>
                                        <p:tgtEl>
                                          <p:spTgt spid="12"/>
                                        </p:tgtEl>
                                      </p:cBhvr>
                                    </p:animEffect>
                                    <p:set>
                                      <p:cBhvr>
                                        <p:cTn id="6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70" restart="whenNotActive" fill="hold" evtFilter="cancelBubble" nodeType="interactiveSeq">
                <p:stCondLst>
                  <p:cond evt="onClick" delay="0">
                    <p:tgtEl>
                      <p:spTgt spid="11"/>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childTnLst>
                                </p:cTn>
                              </p:par>
                              <p:par>
                                <p:cTn id="76" presetID="1" presetClass="emph" presetSubtype="2" fill="hold" nodeType="withEffect">
                                  <p:stCondLst>
                                    <p:cond delay="0"/>
                                  </p:stCondLst>
                                  <p:childTnLst>
                                    <p:animClr clrSpc="rgb" dir="cw">
                                      <p:cBhvr>
                                        <p:cTn id="77" dur="2000" fill="hold"/>
                                        <p:tgtEl>
                                          <p:spTgt spid="6"/>
                                        </p:tgtEl>
                                        <p:attrNameLst>
                                          <p:attrName>fillcolor</p:attrName>
                                        </p:attrNameLst>
                                      </p:cBhvr>
                                      <p:to>
                                        <a:srgbClr val="FF0000"/>
                                      </p:to>
                                    </p:animClr>
                                    <p:set>
                                      <p:cBhvr>
                                        <p:cTn id="78" dur="2000" fill="hold"/>
                                        <p:tgtEl>
                                          <p:spTgt spid="6"/>
                                        </p:tgtEl>
                                        <p:attrNameLst>
                                          <p:attrName>fill.type</p:attrName>
                                        </p:attrNameLst>
                                      </p:cBhvr>
                                      <p:to>
                                        <p:strVal val="solid"/>
                                      </p:to>
                                    </p:set>
                                    <p:set>
                                      <p:cBhvr>
                                        <p:cTn id="79" dur="2000" fill="hold"/>
                                        <p:tgtEl>
                                          <p:spTgt spid="6"/>
                                        </p:tgtEl>
                                        <p:attrNameLst>
                                          <p:attrName>fill.on</p:attrName>
                                        </p:attrNameLst>
                                      </p:cBhvr>
                                      <p:to>
                                        <p:strVal val="true"/>
                                      </p:to>
                                    </p:set>
                                  </p:childTnLst>
                                </p:cTn>
                              </p:par>
                              <p:par>
                                <p:cTn id="80" presetID="1" presetClass="mediacall" presetSubtype="0" fill="hold" nodeType="withEffect">
                                  <p:stCondLst>
                                    <p:cond delay="0"/>
                                  </p:stCondLst>
                                  <p:childTnLst>
                                    <p:cmd type="call" cmd="playFrom(0.0)">
                                      <p:cBhvr>
                                        <p:cTn id="81" dur="8150" fill="hold"/>
                                        <p:tgtEl>
                                          <p:spTgt spid="19"/>
                                        </p:tgtEl>
                                      </p:cBhvr>
                                    </p:cmd>
                                  </p:childTnLst>
                                </p:cTn>
                              </p:par>
                            </p:childTnLst>
                          </p:cTn>
                        </p:par>
                        <p:par>
                          <p:cTn id="82" fill="hold">
                            <p:stCondLst>
                              <p:cond delay="8150"/>
                            </p:stCondLst>
                            <p:childTnLst>
                              <p:par>
                                <p:cTn id="83" presetID="14" presetClass="exit" presetSubtype="10" fill="hold" nodeType="afterEffect">
                                  <p:stCondLst>
                                    <p:cond delay="0"/>
                                  </p:stCondLst>
                                  <p:childTnLst>
                                    <p:animEffect transition="out" filter="randombar(horizontal)">
                                      <p:cBhvr>
                                        <p:cTn id="84" dur="500"/>
                                        <p:tgtEl>
                                          <p:spTgt spid="14"/>
                                        </p:tgtEl>
                                      </p:cBhvr>
                                    </p:animEffect>
                                    <p:set>
                                      <p:cBhvr>
                                        <p:cTn id="85" dur="1" fill="hold">
                                          <p:stCondLst>
                                            <p:cond delay="499"/>
                                          </p:stCondLst>
                                        </p:cTn>
                                        <p:tgtEl>
                                          <p:spTgt spid="14"/>
                                        </p:tgtEl>
                                        <p:attrNameLst>
                                          <p:attrName>style.visibility</p:attrName>
                                        </p:attrNameLst>
                                      </p:cBhvr>
                                      <p:to>
                                        <p:strVal val="hidden"/>
                                      </p:to>
                                    </p:set>
                                  </p:childTnLst>
                                </p:cTn>
                              </p:par>
                              <p:par>
                                <p:cTn id="86" presetID="14" presetClass="exit" presetSubtype="10" fill="hold" grpId="1" nodeType="withEffect">
                                  <p:stCondLst>
                                    <p:cond delay="0"/>
                                  </p:stCondLst>
                                  <p:childTnLst>
                                    <p:animEffect transition="out" filter="randombar(horizontal)">
                                      <p:cBhvr>
                                        <p:cTn id="87" dur="500"/>
                                        <p:tgtEl>
                                          <p:spTgt spid="11"/>
                                        </p:tgtEl>
                                      </p:cBhvr>
                                    </p:animEffect>
                                    <p:set>
                                      <p:cBhvr>
                                        <p:cTn id="88" dur="1" fill="hold">
                                          <p:stCondLst>
                                            <p:cond delay="499"/>
                                          </p:stCondLst>
                                        </p:cTn>
                                        <p:tgtEl>
                                          <p:spTgt spid="11"/>
                                        </p:tgtEl>
                                        <p:attrNameLst>
                                          <p:attrName>style.visibility</p:attrName>
                                        </p:attrNameLst>
                                      </p:cBhvr>
                                      <p:to>
                                        <p:strVal val="hidden"/>
                                      </p:to>
                                    </p:set>
                                  </p:childTnLst>
                                </p:cTn>
                              </p:par>
                              <p:par>
                                <p:cTn id="89" presetID="14" presetClass="exit" presetSubtype="10" fill="hold" grpId="1" nodeType="withEffect">
                                  <p:stCondLst>
                                    <p:cond delay="0"/>
                                  </p:stCondLst>
                                  <p:childTnLst>
                                    <p:animEffect transition="out" filter="randombar(horizontal)">
                                      <p:cBhvr>
                                        <p:cTn id="90" dur="500"/>
                                        <p:tgtEl>
                                          <p:spTgt spid="6"/>
                                        </p:tgtEl>
                                      </p:cBhvr>
                                    </p:animEffect>
                                    <p:set>
                                      <p:cBhvr>
                                        <p:cTn id="91"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92" restart="whenNotActive" fill="hold" evtFilter="cancelBubble" nodeType="interactiveSeq">
                <p:stCondLst>
                  <p:cond evt="onClick" delay="0">
                    <p:tgtEl>
                      <p:spTgt spid="10"/>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500"/>
                                        <p:tgtEl>
                                          <p:spTgt spid="13"/>
                                        </p:tgtEl>
                                      </p:cBhvr>
                                    </p:animEffect>
                                  </p:childTnLst>
                                </p:cTn>
                              </p:par>
                              <p:par>
                                <p:cTn id="98" presetID="1" presetClass="mediacall" presetSubtype="0" fill="hold" nodeType="withEffect">
                                  <p:stCondLst>
                                    <p:cond delay="0"/>
                                  </p:stCondLst>
                                  <p:childTnLst>
                                    <p:cmd type="call" cmd="playFrom(0.0)">
                                      <p:cBhvr>
                                        <p:cTn id="99" dur="8150" fill="hold"/>
                                        <p:tgtEl>
                                          <p:spTgt spid="18"/>
                                        </p:tgtEl>
                                      </p:cBhvr>
                                    </p:cmd>
                                  </p:childTnLst>
                                </p:cTn>
                              </p:par>
                              <p:par>
                                <p:cTn id="100" presetID="1" presetClass="emph" presetSubtype="2" fill="hold" nodeType="withEffect">
                                  <p:stCondLst>
                                    <p:cond delay="0"/>
                                  </p:stCondLst>
                                  <p:childTnLst>
                                    <p:animClr clrSpc="rgb" dir="cw">
                                      <p:cBhvr>
                                        <p:cTn id="101" dur="2000" fill="hold"/>
                                        <p:tgtEl>
                                          <p:spTgt spid="5"/>
                                        </p:tgtEl>
                                        <p:attrNameLst>
                                          <p:attrName>fillcolor</p:attrName>
                                        </p:attrNameLst>
                                      </p:cBhvr>
                                      <p:to>
                                        <a:srgbClr val="FF0000"/>
                                      </p:to>
                                    </p:animClr>
                                    <p:set>
                                      <p:cBhvr>
                                        <p:cTn id="102" dur="2000" fill="hold"/>
                                        <p:tgtEl>
                                          <p:spTgt spid="5"/>
                                        </p:tgtEl>
                                        <p:attrNameLst>
                                          <p:attrName>fill.type</p:attrName>
                                        </p:attrNameLst>
                                      </p:cBhvr>
                                      <p:to>
                                        <p:strVal val="solid"/>
                                      </p:to>
                                    </p:set>
                                    <p:set>
                                      <p:cBhvr>
                                        <p:cTn id="103" dur="2000" fill="hold"/>
                                        <p:tgtEl>
                                          <p:spTgt spid="5"/>
                                        </p:tgtEl>
                                        <p:attrNameLst>
                                          <p:attrName>fill.on</p:attrName>
                                        </p:attrNameLst>
                                      </p:cBhvr>
                                      <p:to>
                                        <p:strVal val="true"/>
                                      </p:to>
                                    </p:set>
                                  </p:childTnLst>
                                </p:cTn>
                              </p:par>
                            </p:childTnLst>
                          </p:cTn>
                        </p:par>
                        <p:par>
                          <p:cTn id="104" fill="hold">
                            <p:stCondLst>
                              <p:cond delay="8150"/>
                            </p:stCondLst>
                            <p:childTnLst>
                              <p:par>
                                <p:cTn id="105" presetID="14" presetClass="exit" presetSubtype="10" fill="hold" grpId="1" nodeType="afterEffect">
                                  <p:stCondLst>
                                    <p:cond delay="0"/>
                                  </p:stCondLst>
                                  <p:childTnLst>
                                    <p:animEffect transition="out" filter="randombar(horizontal)">
                                      <p:cBhvr>
                                        <p:cTn id="106" dur="500"/>
                                        <p:tgtEl>
                                          <p:spTgt spid="10"/>
                                        </p:tgtEl>
                                      </p:cBhvr>
                                    </p:animEffect>
                                    <p:set>
                                      <p:cBhvr>
                                        <p:cTn id="107" dur="1" fill="hold">
                                          <p:stCondLst>
                                            <p:cond delay="499"/>
                                          </p:stCondLst>
                                        </p:cTn>
                                        <p:tgtEl>
                                          <p:spTgt spid="10"/>
                                        </p:tgtEl>
                                        <p:attrNameLst>
                                          <p:attrName>style.visibility</p:attrName>
                                        </p:attrNameLst>
                                      </p:cBhvr>
                                      <p:to>
                                        <p:strVal val="hidden"/>
                                      </p:to>
                                    </p:set>
                                  </p:childTnLst>
                                </p:cTn>
                              </p:par>
                              <p:par>
                                <p:cTn id="108" presetID="14" presetClass="exit" presetSubtype="10" fill="hold" nodeType="withEffect">
                                  <p:stCondLst>
                                    <p:cond delay="0"/>
                                  </p:stCondLst>
                                  <p:childTnLst>
                                    <p:animEffect transition="out" filter="randombar(horizontal)">
                                      <p:cBhvr>
                                        <p:cTn id="109" dur="500"/>
                                        <p:tgtEl>
                                          <p:spTgt spid="13"/>
                                        </p:tgtEl>
                                      </p:cBhvr>
                                    </p:animEffect>
                                    <p:set>
                                      <p:cBhvr>
                                        <p:cTn id="110" dur="1" fill="hold">
                                          <p:stCondLst>
                                            <p:cond delay="499"/>
                                          </p:stCondLst>
                                        </p:cTn>
                                        <p:tgtEl>
                                          <p:spTgt spid="13"/>
                                        </p:tgtEl>
                                        <p:attrNameLst>
                                          <p:attrName>style.visibility</p:attrName>
                                        </p:attrNameLst>
                                      </p:cBhvr>
                                      <p:to>
                                        <p:strVal val="hidden"/>
                                      </p:to>
                                    </p:set>
                                  </p:childTnLst>
                                </p:cTn>
                              </p:par>
                              <p:par>
                                <p:cTn id="111" presetID="14" presetClass="exit" presetSubtype="10" fill="hold" grpId="1" nodeType="withEffect">
                                  <p:stCondLst>
                                    <p:cond delay="0"/>
                                  </p:stCondLst>
                                  <p:childTnLst>
                                    <p:animEffect transition="out" filter="randombar(horizontal)">
                                      <p:cBhvr>
                                        <p:cTn id="112" dur="500"/>
                                        <p:tgtEl>
                                          <p:spTgt spid="5"/>
                                        </p:tgtEl>
                                      </p:cBhvr>
                                    </p:animEffect>
                                    <p:set>
                                      <p:cBhvr>
                                        <p:cTn id="113"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114" fill="hold" display="0">
                  <p:stCondLst>
                    <p:cond delay="indefinite"/>
                  </p:stCondLst>
                  <p:endCondLst>
                    <p:cond evt="onStopAudio" delay="0">
                      <p:tgtEl>
                        <p:sldTgt/>
                      </p:tgtEl>
                    </p:cond>
                  </p:endCondLst>
                </p:cTn>
                <p:tgtEl>
                  <p:spTgt spid="16"/>
                </p:tgtEl>
              </p:cMediaNode>
            </p:audio>
            <p:audio>
              <p:cMediaNode vol="80000">
                <p:cTn id="115" fill="hold" display="0">
                  <p:stCondLst>
                    <p:cond delay="indefinite"/>
                  </p:stCondLst>
                  <p:endCondLst>
                    <p:cond evt="onStopAudio" delay="0">
                      <p:tgtEl>
                        <p:sldTgt/>
                      </p:tgtEl>
                    </p:cond>
                  </p:endCondLst>
                </p:cTn>
                <p:tgtEl>
                  <p:spTgt spid="17"/>
                </p:tgtEl>
              </p:cMediaNode>
            </p:audio>
            <p:audio>
              <p:cMediaNode vol="80000">
                <p:cTn id="116" fill="hold" display="0">
                  <p:stCondLst>
                    <p:cond delay="indefinite"/>
                  </p:stCondLst>
                  <p:endCondLst>
                    <p:cond evt="onStopAudio" delay="0">
                      <p:tgtEl>
                        <p:sldTgt/>
                      </p:tgtEl>
                    </p:cond>
                  </p:endCondLst>
                </p:cTn>
                <p:tgtEl>
                  <p:spTgt spid="18"/>
                </p:tgtEl>
              </p:cMediaNode>
            </p:audio>
            <p:audio>
              <p:cMediaNode vol="80000">
                <p:cTn id="117" fill="hold" display="0">
                  <p:stCondLst>
                    <p:cond delay="indefinite"/>
                  </p:stCondLst>
                  <p:endCondLst>
                    <p:cond evt="onStopAudio" delay="0">
                      <p:tgtEl>
                        <p:sldTgt/>
                      </p:tgtEl>
                    </p:cond>
                  </p:endCondLst>
                </p:cTn>
                <p:tgtEl>
                  <p:spTgt spid="19"/>
                </p:tgtEl>
              </p:cMediaNode>
            </p:audio>
            <p:seq concurrent="1" nextAc="seek">
              <p:cTn id="118" restart="whenNotActive" fill="hold" evtFilter="cancelBubble" nodeType="interactiveSeq">
                <p:stCondLst>
                  <p:cond evt="onClick" delay="0">
                    <p:tgtEl>
                      <p:spTgt spid="15"/>
                    </p:tgtEl>
                  </p:cond>
                </p:stCondLst>
                <p:endSync evt="end" delay="0">
                  <p:rtn val="all"/>
                </p:endSync>
                <p:childTnLst>
                  <p:par>
                    <p:cTn id="119" fill="hold">
                      <p:stCondLst>
                        <p:cond delay="0"/>
                      </p:stCondLst>
                      <p:childTnLst>
                        <p:par>
                          <p:cTn id="120" fill="hold">
                            <p:stCondLst>
                              <p:cond delay="0"/>
                            </p:stCondLst>
                            <p:childTnLst>
                              <p:par>
                                <p:cTn id="121" presetID="1" presetClass="exit" presetSubtype="0" fill="hold" nodeType="clickEffect">
                                  <p:stCondLst>
                                    <p:cond delay="0"/>
                                  </p:stCondLst>
                                  <p:childTnLst>
                                    <p:set>
                                      <p:cBhvr>
                                        <p:cTn id="122"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5" grpId="1" animBg="1"/>
      <p:bldP spid="6" grpId="0" animBg="1"/>
      <p:bldP spid="6" grpId="1" animBg="1"/>
      <p:bldP spid="7" grpId="0" animBg="1"/>
      <p:bldP spid="7" grpId="1" animBg="1"/>
      <p:bldP spid="8" grpId="0"/>
      <p:bldP spid="9" grpId="0"/>
      <p:bldP spid="9" grpId="1"/>
      <p:bldP spid="10" grpId="0"/>
      <p:bldP spid="10" grpId="1"/>
      <p:bldP spid="11" grpId="0"/>
      <p:bldP spid="11"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362200" y="304800"/>
            <a:ext cx="6248400" cy="1828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3200">
              <a:solidFill>
                <a:prstClr val="black"/>
              </a:solidFill>
              <a:latin typeface="UTM Avo" panose="02040603050506020204" pitchFamily="18" charset="0"/>
            </a:endParaRPr>
          </a:p>
        </p:txBody>
      </p:sp>
      <p:sp>
        <p:nvSpPr>
          <p:cNvPr id="3" name="TextBox 2"/>
          <p:cNvSpPr txBox="1"/>
          <p:nvPr/>
        </p:nvSpPr>
        <p:spPr>
          <a:xfrm>
            <a:off x="3075709" y="645949"/>
            <a:ext cx="4953000" cy="1200329"/>
          </a:xfrm>
          <a:prstGeom prst="rect">
            <a:avLst/>
          </a:prstGeom>
          <a:noFill/>
        </p:spPr>
        <p:txBody>
          <a:bodyPr wrap="square" rtlCol="0">
            <a:spAutoFit/>
          </a:bodyPr>
          <a:lstStyle/>
          <a:p>
            <a:pPr algn="ctr"/>
            <a:r>
              <a:rPr lang="vi-VN" sz="2400" dirty="0"/>
              <a:t>Câu hỏi 2: Hoạt động nào sau đây thường diễn ra mỗi dịp Trung thu?</a:t>
            </a:r>
            <a:endParaRPr lang="en-US" sz="4000" dirty="0">
              <a:solidFill>
                <a:prstClr val="black"/>
              </a:solidFill>
              <a:latin typeface="UTM Avo" panose="02040603050506020204" pitchFamily="18" charset="0"/>
              <a:cs typeface="Times New Roman" pitchFamily="18" charset="0"/>
            </a:endParaRPr>
          </a:p>
        </p:txBody>
      </p:sp>
      <p:sp>
        <p:nvSpPr>
          <p:cNvPr id="4" name="Rounded Rectangle 3"/>
          <p:cNvSpPr/>
          <p:nvPr/>
        </p:nvSpPr>
        <p:spPr>
          <a:xfrm>
            <a:off x="1793814" y="4362628"/>
            <a:ext cx="3955824"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a:solidFill>
                <a:prstClr val="black"/>
              </a:solidFill>
              <a:latin typeface="UTM Avo" panose="02040603050506020204" pitchFamily="18" charset="0"/>
            </a:endParaRPr>
          </a:p>
        </p:txBody>
      </p:sp>
      <p:sp>
        <p:nvSpPr>
          <p:cNvPr id="5" name="Rounded Rectangle 4"/>
          <p:cNvSpPr/>
          <p:nvPr/>
        </p:nvSpPr>
        <p:spPr>
          <a:xfrm>
            <a:off x="6248400" y="4343400"/>
            <a:ext cx="3955824"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a:solidFill>
                <a:prstClr val="black"/>
              </a:solidFill>
              <a:latin typeface="UTM Avo" panose="02040603050506020204" pitchFamily="18" charset="0"/>
            </a:endParaRPr>
          </a:p>
        </p:txBody>
      </p:sp>
      <p:sp>
        <p:nvSpPr>
          <p:cNvPr id="6" name="Rounded Rectangle 5"/>
          <p:cNvSpPr/>
          <p:nvPr/>
        </p:nvSpPr>
        <p:spPr>
          <a:xfrm>
            <a:off x="1835377" y="2587577"/>
            <a:ext cx="3955824"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dirty="0">
              <a:solidFill>
                <a:prstClr val="black"/>
              </a:solidFill>
              <a:latin typeface="UTM Avo" panose="02040603050506020204" pitchFamily="18" charset="0"/>
            </a:endParaRPr>
          </a:p>
        </p:txBody>
      </p:sp>
      <p:sp>
        <p:nvSpPr>
          <p:cNvPr id="7" name="Rounded Rectangle 6"/>
          <p:cNvSpPr/>
          <p:nvPr/>
        </p:nvSpPr>
        <p:spPr>
          <a:xfrm>
            <a:off x="6227618" y="2594264"/>
            <a:ext cx="3955824"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a:solidFill>
                <a:prstClr val="black"/>
              </a:solidFill>
              <a:latin typeface="UTM Avo" panose="02040603050506020204" pitchFamily="18" charset="0"/>
            </a:endParaRPr>
          </a:p>
        </p:txBody>
      </p:sp>
      <p:sp>
        <p:nvSpPr>
          <p:cNvPr id="8" name="TextBox 7"/>
          <p:cNvSpPr txBox="1"/>
          <p:nvPr/>
        </p:nvSpPr>
        <p:spPr>
          <a:xfrm>
            <a:off x="2098614" y="4449068"/>
            <a:ext cx="4700362" cy="400110"/>
          </a:xfrm>
          <a:prstGeom prst="rect">
            <a:avLst/>
          </a:prstGeom>
          <a:noFill/>
        </p:spPr>
        <p:txBody>
          <a:bodyPr wrap="square" rtlCol="0">
            <a:spAutoFit/>
          </a:bodyPr>
          <a:lstStyle/>
          <a:p>
            <a:pPr algn="just"/>
            <a:r>
              <a:rPr lang="en-US" sz="2000" dirty="0">
                <a:solidFill>
                  <a:prstClr val="black"/>
                </a:solidFill>
                <a:latin typeface="+mj-lt"/>
                <a:cs typeface="Times New Roman" pitchFamily="18" charset="0"/>
              </a:rPr>
              <a:t>C. </a:t>
            </a:r>
            <a:r>
              <a:rPr lang="vi-VN" sz="2000" dirty="0">
                <a:latin typeface="+mj-lt"/>
              </a:rPr>
              <a:t>Rước đèn, phá cỗ</a:t>
            </a:r>
            <a:endParaRPr lang="en-US" sz="2000" dirty="0">
              <a:solidFill>
                <a:prstClr val="black"/>
              </a:solidFill>
              <a:latin typeface="+mj-lt"/>
              <a:cs typeface="Times New Roman" pitchFamily="18" charset="0"/>
            </a:endParaRPr>
          </a:p>
        </p:txBody>
      </p:sp>
      <p:sp>
        <p:nvSpPr>
          <p:cNvPr id="9" name="TextBox 8"/>
          <p:cNvSpPr txBox="1"/>
          <p:nvPr/>
        </p:nvSpPr>
        <p:spPr>
          <a:xfrm>
            <a:off x="6400800" y="2782975"/>
            <a:ext cx="3782642" cy="400110"/>
          </a:xfrm>
          <a:prstGeom prst="rect">
            <a:avLst/>
          </a:prstGeom>
          <a:noFill/>
        </p:spPr>
        <p:txBody>
          <a:bodyPr wrap="square" rtlCol="0">
            <a:spAutoFit/>
          </a:bodyPr>
          <a:lstStyle/>
          <a:p>
            <a:pPr algn="just"/>
            <a:r>
              <a:rPr lang="vi-VN" sz="2000" dirty="0">
                <a:latin typeface="+mj-lt"/>
              </a:rPr>
              <a:t>B. Viết thư UPU.</a:t>
            </a:r>
            <a:endParaRPr lang="en-US" sz="2000" dirty="0">
              <a:solidFill>
                <a:prstClr val="black"/>
              </a:solidFill>
              <a:latin typeface="+mj-lt"/>
              <a:cs typeface="Times New Roman" pitchFamily="18" charset="0"/>
            </a:endParaRPr>
          </a:p>
        </p:txBody>
      </p:sp>
      <p:sp>
        <p:nvSpPr>
          <p:cNvPr id="10" name="TextBox 9"/>
          <p:cNvSpPr txBox="1"/>
          <p:nvPr/>
        </p:nvSpPr>
        <p:spPr>
          <a:xfrm>
            <a:off x="6400800" y="4470113"/>
            <a:ext cx="3782642" cy="707886"/>
          </a:xfrm>
          <a:prstGeom prst="rect">
            <a:avLst/>
          </a:prstGeom>
          <a:noFill/>
        </p:spPr>
        <p:txBody>
          <a:bodyPr wrap="square" rtlCol="0">
            <a:spAutoFit/>
          </a:bodyPr>
          <a:lstStyle/>
          <a:p>
            <a:pPr algn="just"/>
            <a:r>
              <a:rPr lang="vi-VN" sz="2000" dirty="0">
                <a:latin typeface="+mj-lt"/>
              </a:rPr>
              <a:t>D. Thuyết trình về ý nghĩa của Ngày hội văn hóa đọc.</a:t>
            </a:r>
            <a:endParaRPr lang="en-US" sz="2000" dirty="0">
              <a:solidFill>
                <a:prstClr val="black"/>
              </a:solidFill>
              <a:latin typeface="+mj-lt"/>
              <a:cs typeface="Times New Roman" pitchFamily="18" charset="0"/>
            </a:endParaRPr>
          </a:p>
        </p:txBody>
      </p:sp>
      <p:sp>
        <p:nvSpPr>
          <p:cNvPr id="11" name="TextBox 10"/>
          <p:cNvSpPr txBox="1"/>
          <p:nvPr/>
        </p:nvSpPr>
        <p:spPr>
          <a:xfrm>
            <a:off x="2098614" y="2837190"/>
            <a:ext cx="3782642" cy="400110"/>
          </a:xfrm>
          <a:prstGeom prst="rect">
            <a:avLst/>
          </a:prstGeom>
          <a:noFill/>
        </p:spPr>
        <p:txBody>
          <a:bodyPr wrap="square" rtlCol="0">
            <a:spAutoFit/>
          </a:bodyPr>
          <a:lstStyle/>
          <a:p>
            <a:pPr algn="just"/>
            <a:r>
              <a:rPr lang="vi-VN" sz="2000" dirty="0">
                <a:latin typeface="+mj-lt"/>
              </a:rPr>
              <a:t>A. Viết cảm nghĩ về sách.</a:t>
            </a:r>
            <a:endParaRPr lang="en-US" sz="2000" dirty="0">
              <a:solidFill>
                <a:prstClr val="black"/>
              </a:solidFill>
              <a:latin typeface="+mj-lt"/>
              <a:cs typeface="Times New Roman" pitchFamily="18" charset="0"/>
            </a:endParaRPr>
          </a:p>
        </p:txBody>
      </p:sp>
      <p:pic>
        <p:nvPicPr>
          <p:cNvPr id="12" name="Picture 11"/>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572992" y="1665433"/>
            <a:ext cx="1891145" cy="2003135"/>
          </a:xfrm>
          <a:prstGeom prst="rect">
            <a:avLst/>
          </a:prstGeom>
        </p:spPr>
      </p:pic>
      <p:pic>
        <p:nvPicPr>
          <p:cNvPr id="13" name="Picture 12"/>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676901" y="3388531"/>
            <a:ext cx="1891145" cy="2003135"/>
          </a:xfrm>
          <a:prstGeom prst="rect">
            <a:avLst/>
          </a:prstGeom>
        </p:spPr>
      </p:pic>
      <p:pic>
        <p:nvPicPr>
          <p:cNvPr id="14" name="Picture 13"/>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811482" y="1450112"/>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0">
            <a:extLst>
              <a:ext uri="{BEBA8EAE-BF5A-486C-A8C5-ECC9F3942E4B}">
                <a14:imgProps xmlns:a14="http://schemas.microsoft.com/office/drawing/2010/main">
                  <a14:imgLayer r:embed="rId11">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750798" y="3034146"/>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44400" y="2594264"/>
            <a:ext cx="609600" cy="609600"/>
          </a:xfrm>
          <a:prstGeom prst="rect">
            <a:avLst/>
          </a:prstGeom>
        </p:spPr>
      </p:pic>
      <p:pic>
        <p:nvPicPr>
          <p:cNvPr id="20" name="Picture 19">
            <a:hlinkClick r:id="rId13" action="ppaction://hlinksldjump"/>
          </p:cNvPr>
          <p:cNvPicPr>
            <a:picLocks noChangeAspect="1"/>
          </p:cNvPicPr>
          <p:nvPr/>
        </p:nvPicPr>
        <p:blipFill>
          <a:blip r:embed="rId14">
            <a:extLst>
              <a:ext uri="{BEBA8EAE-BF5A-486C-A8C5-ECC9F3942E4B}">
                <a14:imgProps xmlns:a14="http://schemas.microsoft.com/office/drawing/2010/main">
                  <a14:imgLayer r:embed="rId15">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pic>
        <p:nvPicPr>
          <p:cNvPr id="24" name="Picture 23"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97775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childTnLst>
                          </p:cTn>
                        </p:par>
                        <p:par>
                          <p:cTn id="11" fill="hold">
                            <p:stCondLst>
                              <p:cond delay="1000"/>
                            </p:stCondLst>
                            <p:childTnLst>
                              <p:par>
                                <p:cTn id="12" presetID="6" presetClass="entr" presetSubtype="16" fill="hold" grpId="0" nodeType="afterEffect">
                                  <p:stCondLst>
                                    <p:cond delay="750"/>
                                  </p:stCondLst>
                                  <p:childTnLst>
                                    <p:set>
                                      <p:cBhvr>
                                        <p:cTn id="13" dur="1" fill="hold">
                                          <p:stCondLst>
                                            <p:cond delay="0"/>
                                          </p:stCondLst>
                                        </p:cTn>
                                        <p:tgtEl>
                                          <p:spTgt spid="11"/>
                                        </p:tgtEl>
                                        <p:attrNameLst>
                                          <p:attrName>style.visibility</p:attrName>
                                        </p:attrNameLst>
                                      </p:cBhvr>
                                      <p:to>
                                        <p:strVal val="visible"/>
                                      </p:to>
                                    </p:set>
                                    <p:animEffect transition="in" filter="circle(in)">
                                      <p:cBhvr>
                                        <p:cTn id="14" dur="1000"/>
                                        <p:tgtEl>
                                          <p:spTgt spid="11"/>
                                        </p:tgtEl>
                                      </p:cBhvr>
                                    </p:animEffect>
                                  </p:childTnLst>
                                </p:cTn>
                              </p:par>
                              <p:par>
                                <p:cTn id="15" presetID="6" presetClass="entr" presetSubtype="16"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1000"/>
                                        <p:tgtEl>
                                          <p:spTgt spid="6"/>
                                        </p:tgtEl>
                                      </p:cBhvr>
                                    </p:animEffect>
                                  </p:childTnLst>
                                </p:cTn>
                              </p:par>
                              <p:par>
                                <p:cTn id="18" presetID="6" presetClass="entr" presetSubtype="16" fill="hold" grpId="0" nodeType="withEffect">
                                  <p:stCondLst>
                                    <p:cond delay="75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1000"/>
                                        <p:tgtEl>
                                          <p:spTgt spid="7"/>
                                        </p:tgtEl>
                                      </p:cBhvr>
                                    </p:animEffect>
                                  </p:childTnLst>
                                </p:cTn>
                              </p:par>
                              <p:par>
                                <p:cTn id="21" presetID="6" presetClass="entr" presetSubtype="16" fill="hold" grpId="0" nodeType="withEffect">
                                  <p:stCondLst>
                                    <p:cond delay="75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1000"/>
                                        <p:tgtEl>
                                          <p:spTgt spid="9"/>
                                        </p:tgtEl>
                                      </p:cBhvr>
                                    </p:animEffect>
                                  </p:childTnLst>
                                </p:cTn>
                              </p:par>
                              <p:par>
                                <p:cTn id="24" presetID="6" presetClass="entr" presetSubtype="16" fill="hold" grpId="0" nodeType="withEffect">
                                  <p:stCondLst>
                                    <p:cond delay="750"/>
                                  </p:stCondLst>
                                  <p:childTnLst>
                                    <p:set>
                                      <p:cBhvr>
                                        <p:cTn id="25" dur="1" fill="hold">
                                          <p:stCondLst>
                                            <p:cond delay="0"/>
                                          </p:stCondLst>
                                        </p:cTn>
                                        <p:tgtEl>
                                          <p:spTgt spid="4"/>
                                        </p:tgtEl>
                                        <p:attrNameLst>
                                          <p:attrName>style.visibility</p:attrName>
                                        </p:attrNameLst>
                                      </p:cBhvr>
                                      <p:to>
                                        <p:strVal val="visible"/>
                                      </p:to>
                                    </p:set>
                                    <p:animEffect transition="in" filter="circle(in)">
                                      <p:cBhvr>
                                        <p:cTn id="26" dur="1000"/>
                                        <p:tgtEl>
                                          <p:spTgt spid="4"/>
                                        </p:tgtEl>
                                      </p:cBhvr>
                                    </p:animEffect>
                                  </p:childTnLst>
                                </p:cTn>
                              </p:par>
                              <p:par>
                                <p:cTn id="27" presetID="6" presetClass="entr" presetSubtype="16" fill="hold" grpId="0" nodeType="withEffect">
                                  <p:stCondLst>
                                    <p:cond delay="750"/>
                                  </p:stCondLst>
                                  <p:childTnLst>
                                    <p:set>
                                      <p:cBhvr>
                                        <p:cTn id="28" dur="1" fill="hold">
                                          <p:stCondLst>
                                            <p:cond delay="0"/>
                                          </p:stCondLst>
                                        </p:cTn>
                                        <p:tgtEl>
                                          <p:spTgt spid="8"/>
                                        </p:tgtEl>
                                        <p:attrNameLst>
                                          <p:attrName>style.visibility</p:attrName>
                                        </p:attrNameLst>
                                      </p:cBhvr>
                                      <p:to>
                                        <p:strVal val="visible"/>
                                      </p:to>
                                    </p:set>
                                    <p:animEffect transition="in" filter="circle(in)">
                                      <p:cBhvr>
                                        <p:cTn id="29" dur="1000"/>
                                        <p:tgtEl>
                                          <p:spTgt spid="8"/>
                                        </p:tgtEl>
                                      </p:cBhvr>
                                    </p:animEffect>
                                  </p:childTnLst>
                                </p:cTn>
                              </p:par>
                              <p:par>
                                <p:cTn id="30" presetID="6" presetClass="entr" presetSubtype="16" fill="hold" grpId="0" nodeType="withEffect">
                                  <p:stCondLst>
                                    <p:cond delay="75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1000"/>
                                        <p:tgtEl>
                                          <p:spTgt spid="5"/>
                                        </p:tgtEl>
                                      </p:cBhvr>
                                    </p:animEffect>
                                  </p:childTnLst>
                                </p:cTn>
                              </p:par>
                              <p:par>
                                <p:cTn id="33" presetID="6" presetClass="entr" presetSubtype="16" fill="hold" grpId="0" nodeType="withEffect">
                                  <p:stCondLst>
                                    <p:cond delay="750"/>
                                  </p:stCondLst>
                                  <p:childTnLst>
                                    <p:set>
                                      <p:cBhvr>
                                        <p:cTn id="34" dur="1" fill="hold">
                                          <p:stCondLst>
                                            <p:cond delay="0"/>
                                          </p:stCondLst>
                                        </p:cTn>
                                        <p:tgtEl>
                                          <p:spTgt spid="10"/>
                                        </p:tgtEl>
                                        <p:attrNameLst>
                                          <p:attrName>style.visibility</p:attrName>
                                        </p:attrNameLst>
                                      </p:cBhvr>
                                      <p:to>
                                        <p:strVal val="visible"/>
                                      </p:to>
                                    </p:set>
                                    <p:animEffect transition="in" filter="circle(in)">
                                      <p:cBhvr>
                                        <p:cTn id="3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 presetClass="mediacall" presetSubtype="0" fill="hold" nodeType="withEffect">
                                  <p:stCondLst>
                                    <p:cond delay="0"/>
                                  </p:stCondLst>
                                  <p:childTnLst>
                                    <p:cmd type="call" cmd="playFrom(0.0)">
                                      <p:cBhvr>
                                        <p:cTn id="43" dur="8085" fill="hold"/>
                                        <p:tgtEl>
                                          <p:spTgt spid="16"/>
                                        </p:tgtEl>
                                      </p:cBhvr>
                                    </p:cmd>
                                  </p:childTnLst>
                                </p:cTn>
                              </p:par>
                              <p:par>
                                <p:cTn id="44" presetID="1" presetClass="emph" presetSubtype="2" fill="hold" nodeType="withEffect">
                                  <p:stCondLst>
                                    <p:cond delay="0"/>
                                  </p:stCondLst>
                                  <p:childTnLst>
                                    <p:animClr clrSpc="rgb" dir="cw">
                                      <p:cBhvr>
                                        <p:cTn id="45" dur="2000" fill="hold"/>
                                        <p:tgtEl>
                                          <p:spTgt spid="4"/>
                                        </p:tgtEl>
                                        <p:attrNameLst>
                                          <p:attrName>fillcolor</p:attrName>
                                        </p:attrNameLst>
                                      </p:cBhvr>
                                      <p:to>
                                        <a:srgbClr val="00B050"/>
                                      </p:to>
                                    </p:animClr>
                                    <p:set>
                                      <p:cBhvr>
                                        <p:cTn id="46" dur="2000" fill="hold"/>
                                        <p:tgtEl>
                                          <p:spTgt spid="4"/>
                                        </p:tgtEl>
                                        <p:attrNameLst>
                                          <p:attrName>fill.type</p:attrName>
                                        </p:attrNameLst>
                                      </p:cBhvr>
                                      <p:to>
                                        <p:strVal val="solid"/>
                                      </p:to>
                                    </p:set>
                                    <p:set>
                                      <p:cBhvr>
                                        <p:cTn id="47"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48" restart="whenNotActive" fill="hold" evtFilter="cancelBubble" nodeType="interactiveSeq">
                <p:stCondLst>
                  <p:cond evt="onClick" delay="0">
                    <p:tgtEl>
                      <p:spTgt spid="9"/>
                    </p:tgtEl>
                  </p:cond>
                </p:stCondLst>
                <p:endSync evt="end" delay="0">
                  <p:rtn val="all"/>
                </p:endSync>
                <p:childTnLst>
                  <p:par>
                    <p:cTn id="49" fill="hold">
                      <p:stCondLst>
                        <p:cond delay="0"/>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1" presetClass="emph" presetSubtype="2" fill="hold" nodeType="withEffect">
                                  <p:stCondLst>
                                    <p:cond delay="0"/>
                                  </p:stCondLst>
                                  <p:childTnLst>
                                    <p:animClr clrSpc="rgb" dir="cw">
                                      <p:cBhvr>
                                        <p:cTn id="55" dur="2000" fill="hold"/>
                                        <p:tgtEl>
                                          <p:spTgt spid="7"/>
                                        </p:tgtEl>
                                        <p:attrNameLst>
                                          <p:attrName>fillcolor</p:attrName>
                                        </p:attrNameLst>
                                      </p:cBhvr>
                                      <p:to>
                                        <a:srgbClr val="FF0000"/>
                                      </p:to>
                                    </p:animClr>
                                    <p:set>
                                      <p:cBhvr>
                                        <p:cTn id="56" dur="2000" fill="hold"/>
                                        <p:tgtEl>
                                          <p:spTgt spid="7"/>
                                        </p:tgtEl>
                                        <p:attrNameLst>
                                          <p:attrName>fill.type</p:attrName>
                                        </p:attrNameLst>
                                      </p:cBhvr>
                                      <p:to>
                                        <p:strVal val="solid"/>
                                      </p:to>
                                    </p:set>
                                    <p:set>
                                      <p:cBhvr>
                                        <p:cTn id="57" dur="2000" fill="hold"/>
                                        <p:tgtEl>
                                          <p:spTgt spid="7"/>
                                        </p:tgtEl>
                                        <p:attrNameLst>
                                          <p:attrName>fill.on</p:attrName>
                                        </p:attrNameLst>
                                      </p:cBhvr>
                                      <p:to>
                                        <p:strVal val="true"/>
                                      </p:to>
                                    </p:set>
                                  </p:childTnLst>
                                </p:cTn>
                              </p:par>
                              <p:par>
                                <p:cTn id="58" presetID="1" presetClass="mediacall" presetSubtype="0" fill="hold" nodeType="withEffect">
                                  <p:stCondLst>
                                    <p:cond delay="0"/>
                                  </p:stCondLst>
                                  <p:childTnLst>
                                    <p:cmd type="call" cmd="playFrom(0.0)">
                                      <p:cBhvr>
                                        <p:cTn id="59" dur="8158" fill="hold"/>
                                        <p:tgtEl>
                                          <p:spTgt spid="17"/>
                                        </p:tgtEl>
                                      </p:cBhvr>
                                    </p:cmd>
                                  </p:childTnLst>
                                </p:cTn>
                              </p:par>
                            </p:childTnLst>
                          </p:cTn>
                        </p:par>
                        <p:par>
                          <p:cTn id="60" fill="hold">
                            <p:stCondLst>
                              <p:cond delay="8150"/>
                            </p:stCondLst>
                            <p:childTnLst>
                              <p:par>
                                <p:cTn id="61" presetID="14" presetClass="exit" presetSubtype="10" fill="hold" grpId="1" nodeType="afterEffect">
                                  <p:stCondLst>
                                    <p:cond delay="0"/>
                                  </p:stCondLst>
                                  <p:childTnLst>
                                    <p:animEffect transition="out" filter="randombar(horizontal)">
                                      <p:cBhvr>
                                        <p:cTn id="62" dur="500"/>
                                        <p:tgtEl>
                                          <p:spTgt spid="7"/>
                                        </p:tgtEl>
                                      </p:cBhvr>
                                    </p:animEffect>
                                    <p:set>
                                      <p:cBhvr>
                                        <p:cTn id="63" dur="1" fill="hold">
                                          <p:stCondLst>
                                            <p:cond delay="499"/>
                                          </p:stCondLst>
                                        </p:cTn>
                                        <p:tgtEl>
                                          <p:spTgt spid="7"/>
                                        </p:tgtEl>
                                        <p:attrNameLst>
                                          <p:attrName>style.visibility</p:attrName>
                                        </p:attrNameLst>
                                      </p:cBhvr>
                                      <p:to>
                                        <p:strVal val="hidden"/>
                                      </p:to>
                                    </p:set>
                                  </p:childTnLst>
                                </p:cTn>
                              </p:par>
                              <p:par>
                                <p:cTn id="64" presetID="14" presetClass="exit" presetSubtype="10" fill="hold" nodeType="withEffect">
                                  <p:stCondLst>
                                    <p:cond delay="0"/>
                                  </p:stCondLst>
                                  <p:childTnLst>
                                    <p:animEffect transition="out" filter="randombar(horizontal)">
                                      <p:cBhvr>
                                        <p:cTn id="65" dur="500"/>
                                        <p:tgtEl>
                                          <p:spTgt spid="12"/>
                                        </p:tgtEl>
                                      </p:cBhvr>
                                    </p:animEffect>
                                    <p:set>
                                      <p:cBhvr>
                                        <p:cTn id="66" dur="1" fill="hold">
                                          <p:stCondLst>
                                            <p:cond delay="499"/>
                                          </p:stCondLst>
                                        </p:cTn>
                                        <p:tgtEl>
                                          <p:spTgt spid="12"/>
                                        </p:tgtEl>
                                        <p:attrNameLst>
                                          <p:attrName>style.visibility</p:attrName>
                                        </p:attrNameLst>
                                      </p:cBhvr>
                                      <p:to>
                                        <p:strVal val="hidden"/>
                                      </p:to>
                                    </p:set>
                                  </p:childTnLst>
                                </p:cTn>
                              </p:par>
                              <p:par>
                                <p:cTn id="67" presetID="14" presetClass="exit" presetSubtype="10" fill="hold" grpId="1" nodeType="withEffect">
                                  <p:stCondLst>
                                    <p:cond delay="0"/>
                                  </p:stCondLst>
                                  <p:childTnLst>
                                    <p:animEffect transition="out" filter="randombar(horizontal)">
                                      <p:cBhvr>
                                        <p:cTn id="68" dur="500"/>
                                        <p:tgtEl>
                                          <p:spTgt spid="9"/>
                                        </p:tgtEl>
                                      </p:cBhvr>
                                    </p:animEffect>
                                    <p:set>
                                      <p:cBhvr>
                                        <p:cTn id="6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70" restart="whenNotActive" fill="hold" evtFilter="cancelBubble" nodeType="interactiveSeq">
                <p:stCondLst>
                  <p:cond evt="onClick" delay="0">
                    <p:tgtEl>
                      <p:spTgt spid="11"/>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childTnLst>
                                </p:cTn>
                              </p:par>
                              <p:par>
                                <p:cTn id="76" presetID="1" presetClass="emph" presetSubtype="2" fill="hold" nodeType="withEffect">
                                  <p:stCondLst>
                                    <p:cond delay="0"/>
                                  </p:stCondLst>
                                  <p:childTnLst>
                                    <p:animClr clrSpc="rgb" dir="cw">
                                      <p:cBhvr>
                                        <p:cTn id="77" dur="2000" fill="hold"/>
                                        <p:tgtEl>
                                          <p:spTgt spid="6"/>
                                        </p:tgtEl>
                                        <p:attrNameLst>
                                          <p:attrName>fillcolor</p:attrName>
                                        </p:attrNameLst>
                                      </p:cBhvr>
                                      <p:to>
                                        <a:srgbClr val="FF0000"/>
                                      </p:to>
                                    </p:animClr>
                                    <p:set>
                                      <p:cBhvr>
                                        <p:cTn id="78" dur="2000" fill="hold"/>
                                        <p:tgtEl>
                                          <p:spTgt spid="6"/>
                                        </p:tgtEl>
                                        <p:attrNameLst>
                                          <p:attrName>fill.type</p:attrName>
                                        </p:attrNameLst>
                                      </p:cBhvr>
                                      <p:to>
                                        <p:strVal val="solid"/>
                                      </p:to>
                                    </p:set>
                                    <p:set>
                                      <p:cBhvr>
                                        <p:cTn id="79" dur="2000" fill="hold"/>
                                        <p:tgtEl>
                                          <p:spTgt spid="6"/>
                                        </p:tgtEl>
                                        <p:attrNameLst>
                                          <p:attrName>fill.on</p:attrName>
                                        </p:attrNameLst>
                                      </p:cBhvr>
                                      <p:to>
                                        <p:strVal val="true"/>
                                      </p:to>
                                    </p:set>
                                  </p:childTnLst>
                                </p:cTn>
                              </p:par>
                              <p:par>
                                <p:cTn id="80" presetID="1" presetClass="mediacall" presetSubtype="0" fill="hold" nodeType="withEffect">
                                  <p:stCondLst>
                                    <p:cond delay="0"/>
                                  </p:stCondLst>
                                  <p:childTnLst>
                                    <p:cmd type="call" cmd="playFrom(0.0)">
                                      <p:cBhvr>
                                        <p:cTn id="81" dur="8150" fill="hold"/>
                                        <p:tgtEl>
                                          <p:spTgt spid="19"/>
                                        </p:tgtEl>
                                      </p:cBhvr>
                                    </p:cmd>
                                  </p:childTnLst>
                                </p:cTn>
                              </p:par>
                            </p:childTnLst>
                          </p:cTn>
                        </p:par>
                        <p:par>
                          <p:cTn id="82" fill="hold">
                            <p:stCondLst>
                              <p:cond delay="8150"/>
                            </p:stCondLst>
                            <p:childTnLst>
                              <p:par>
                                <p:cTn id="83" presetID="14" presetClass="exit" presetSubtype="10" fill="hold" grpId="1" nodeType="afterEffect">
                                  <p:stCondLst>
                                    <p:cond delay="0"/>
                                  </p:stCondLst>
                                  <p:childTnLst>
                                    <p:animEffect transition="out" filter="randombar(horizontal)">
                                      <p:cBhvr>
                                        <p:cTn id="84" dur="500"/>
                                        <p:tgtEl>
                                          <p:spTgt spid="6"/>
                                        </p:tgtEl>
                                      </p:cBhvr>
                                    </p:animEffect>
                                    <p:set>
                                      <p:cBhvr>
                                        <p:cTn id="85" dur="1" fill="hold">
                                          <p:stCondLst>
                                            <p:cond delay="499"/>
                                          </p:stCondLst>
                                        </p:cTn>
                                        <p:tgtEl>
                                          <p:spTgt spid="6"/>
                                        </p:tgtEl>
                                        <p:attrNameLst>
                                          <p:attrName>style.visibility</p:attrName>
                                        </p:attrNameLst>
                                      </p:cBhvr>
                                      <p:to>
                                        <p:strVal val="hidden"/>
                                      </p:to>
                                    </p:set>
                                  </p:childTnLst>
                                </p:cTn>
                              </p:par>
                              <p:par>
                                <p:cTn id="86" presetID="14" presetClass="exit" presetSubtype="10" fill="hold" grpId="1" nodeType="withEffect">
                                  <p:stCondLst>
                                    <p:cond delay="0"/>
                                  </p:stCondLst>
                                  <p:childTnLst>
                                    <p:animEffect transition="out" filter="randombar(horizontal)">
                                      <p:cBhvr>
                                        <p:cTn id="87" dur="500"/>
                                        <p:tgtEl>
                                          <p:spTgt spid="11"/>
                                        </p:tgtEl>
                                      </p:cBhvr>
                                    </p:animEffect>
                                    <p:set>
                                      <p:cBhvr>
                                        <p:cTn id="88" dur="1" fill="hold">
                                          <p:stCondLst>
                                            <p:cond delay="499"/>
                                          </p:stCondLst>
                                        </p:cTn>
                                        <p:tgtEl>
                                          <p:spTgt spid="11"/>
                                        </p:tgtEl>
                                        <p:attrNameLst>
                                          <p:attrName>style.visibility</p:attrName>
                                        </p:attrNameLst>
                                      </p:cBhvr>
                                      <p:to>
                                        <p:strVal val="hidden"/>
                                      </p:to>
                                    </p:set>
                                  </p:childTnLst>
                                </p:cTn>
                              </p:par>
                              <p:par>
                                <p:cTn id="89" presetID="14" presetClass="exit" presetSubtype="10" fill="hold" nodeType="withEffect">
                                  <p:stCondLst>
                                    <p:cond delay="0"/>
                                  </p:stCondLst>
                                  <p:childTnLst>
                                    <p:animEffect transition="out" filter="randombar(horizontal)">
                                      <p:cBhvr>
                                        <p:cTn id="90" dur="500"/>
                                        <p:tgtEl>
                                          <p:spTgt spid="14"/>
                                        </p:tgtEl>
                                      </p:cBhvr>
                                    </p:animEffect>
                                    <p:set>
                                      <p:cBhvr>
                                        <p:cTn id="91"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92" restart="whenNotActive" fill="hold" evtFilter="cancelBubble" nodeType="interactiveSeq">
                <p:stCondLst>
                  <p:cond evt="onClick" delay="0">
                    <p:tgtEl>
                      <p:spTgt spid="10"/>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500"/>
                                        <p:tgtEl>
                                          <p:spTgt spid="13"/>
                                        </p:tgtEl>
                                      </p:cBhvr>
                                    </p:animEffect>
                                  </p:childTnLst>
                                </p:cTn>
                              </p:par>
                              <p:par>
                                <p:cTn id="98" presetID="1" presetClass="emph" presetSubtype="2" fill="hold" nodeType="withEffect">
                                  <p:stCondLst>
                                    <p:cond delay="0"/>
                                  </p:stCondLst>
                                  <p:childTnLst>
                                    <p:animClr clrSpc="rgb" dir="cw">
                                      <p:cBhvr>
                                        <p:cTn id="99" dur="2000" fill="hold"/>
                                        <p:tgtEl>
                                          <p:spTgt spid="5"/>
                                        </p:tgtEl>
                                        <p:attrNameLst>
                                          <p:attrName>fillcolor</p:attrName>
                                        </p:attrNameLst>
                                      </p:cBhvr>
                                      <p:to>
                                        <a:srgbClr val="FF0000"/>
                                      </p:to>
                                    </p:animClr>
                                    <p:set>
                                      <p:cBhvr>
                                        <p:cTn id="100" dur="2000" fill="hold"/>
                                        <p:tgtEl>
                                          <p:spTgt spid="5"/>
                                        </p:tgtEl>
                                        <p:attrNameLst>
                                          <p:attrName>fill.type</p:attrName>
                                        </p:attrNameLst>
                                      </p:cBhvr>
                                      <p:to>
                                        <p:strVal val="solid"/>
                                      </p:to>
                                    </p:set>
                                    <p:set>
                                      <p:cBhvr>
                                        <p:cTn id="101" dur="2000" fill="hold"/>
                                        <p:tgtEl>
                                          <p:spTgt spid="5"/>
                                        </p:tgtEl>
                                        <p:attrNameLst>
                                          <p:attrName>fill.on</p:attrName>
                                        </p:attrNameLst>
                                      </p:cBhvr>
                                      <p:to>
                                        <p:strVal val="true"/>
                                      </p:to>
                                    </p:set>
                                  </p:childTnLst>
                                </p:cTn>
                              </p:par>
                              <p:par>
                                <p:cTn id="102" presetID="1" presetClass="mediacall" presetSubtype="0" fill="hold" nodeType="withEffect">
                                  <p:stCondLst>
                                    <p:cond delay="0"/>
                                  </p:stCondLst>
                                  <p:childTnLst>
                                    <p:cmd type="call" cmd="playFrom(0.0)">
                                      <p:cBhvr>
                                        <p:cTn id="103" dur="8150" fill="hold"/>
                                        <p:tgtEl>
                                          <p:spTgt spid="18"/>
                                        </p:tgtEl>
                                      </p:cBhvr>
                                    </p:cmd>
                                  </p:childTnLst>
                                </p:cTn>
                              </p:par>
                            </p:childTnLst>
                          </p:cTn>
                        </p:par>
                        <p:par>
                          <p:cTn id="104" fill="hold">
                            <p:stCondLst>
                              <p:cond delay="8150"/>
                            </p:stCondLst>
                            <p:childTnLst>
                              <p:par>
                                <p:cTn id="105" presetID="14" presetClass="exit" presetSubtype="10" fill="hold" grpId="1" nodeType="afterEffect">
                                  <p:stCondLst>
                                    <p:cond delay="0"/>
                                  </p:stCondLst>
                                  <p:childTnLst>
                                    <p:animEffect transition="out" filter="randombar(horizontal)">
                                      <p:cBhvr>
                                        <p:cTn id="106" dur="500"/>
                                        <p:tgtEl>
                                          <p:spTgt spid="5"/>
                                        </p:tgtEl>
                                      </p:cBhvr>
                                    </p:animEffect>
                                    <p:set>
                                      <p:cBhvr>
                                        <p:cTn id="107" dur="1" fill="hold">
                                          <p:stCondLst>
                                            <p:cond delay="499"/>
                                          </p:stCondLst>
                                        </p:cTn>
                                        <p:tgtEl>
                                          <p:spTgt spid="5"/>
                                        </p:tgtEl>
                                        <p:attrNameLst>
                                          <p:attrName>style.visibility</p:attrName>
                                        </p:attrNameLst>
                                      </p:cBhvr>
                                      <p:to>
                                        <p:strVal val="hidden"/>
                                      </p:to>
                                    </p:set>
                                  </p:childTnLst>
                                </p:cTn>
                              </p:par>
                              <p:par>
                                <p:cTn id="108" presetID="14" presetClass="exit" presetSubtype="10" fill="hold" nodeType="withEffect">
                                  <p:stCondLst>
                                    <p:cond delay="0"/>
                                  </p:stCondLst>
                                  <p:childTnLst>
                                    <p:animEffect transition="out" filter="randombar(horizontal)">
                                      <p:cBhvr>
                                        <p:cTn id="109" dur="500"/>
                                        <p:tgtEl>
                                          <p:spTgt spid="13"/>
                                        </p:tgtEl>
                                      </p:cBhvr>
                                    </p:animEffect>
                                    <p:set>
                                      <p:cBhvr>
                                        <p:cTn id="110" dur="1" fill="hold">
                                          <p:stCondLst>
                                            <p:cond delay="499"/>
                                          </p:stCondLst>
                                        </p:cTn>
                                        <p:tgtEl>
                                          <p:spTgt spid="13"/>
                                        </p:tgtEl>
                                        <p:attrNameLst>
                                          <p:attrName>style.visibility</p:attrName>
                                        </p:attrNameLst>
                                      </p:cBhvr>
                                      <p:to>
                                        <p:strVal val="hidden"/>
                                      </p:to>
                                    </p:set>
                                  </p:childTnLst>
                                </p:cTn>
                              </p:par>
                              <p:par>
                                <p:cTn id="111" presetID="14" presetClass="exit" presetSubtype="10" fill="hold" grpId="1" nodeType="withEffect">
                                  <p:stCondLst>
                                    <p:cond delay="0"/>
                                  </p:stCondLst>
                                  <p:childTnLst>
                                    <p:animEffect transition="out" filter="randombar(horizontal)">
                                      <p:cBhvr>
                                        <p:cTn id="112" dur="500"/>
                                        <p:tgtEl>
                                          <p:spTgt spid="10"/>
                                        </p:tgtEl>
                                      </p:cBhvr>
                                    </p:animEffect>
                                    <p:set>
                                      <p:cBhvr>
                                        <p:cTn id="113"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114" fill="hold" display="0">
                  <p:stCondLst>
                    <p:cond delay="indefinite"/>
                  </p:stCondLst>
                  <p:endCondLst>
                    <p:cond evt="onStopAudio" delay="0">
                      <p:tgtEl>
                        <p:sldTgt/>
                      </p:tgtEl>
                    </p:cond>
                  </p:endCondLst>
                </p:cTn>
                <p:tgtEl>
                  <p:spTgt spid="16"/>
                </p:tgtEl>
              </p:cMediaNode>
            </p:audio>
            <p:audio>
              <p:cMediaNode vol="80000">
                <p:cTn id="115" fill="hold" display="0">
                  <p:stCondLst>
                    <p:cond delay="indefinite"/>
                  </p:stCondLst>
                  <p:endCondLst>
                    <p:cond evt="onStopAudio" delay="0">
                      <p:tgtEl>
                        <p:sldTgt/>
                      </p:tgtEl>
                    </p:cond>
                  </p:endCondLst>
                </p:cTn>
                <p:tgtEl>
                  <p:spTgt spid="17"/>
                </p:tgtEl>
              </p:cMediaNode>
            </p:audio>
            <p:audio>
              <p:cMediaNode vol="80000">
                <p:cTn id="116" fill="hold" display="0">
                  <p:stCondLst>
                    <p:cond delay="indefinite"/>
                  </p:stCondLst>
                  <p:endCondLst>
                    <p:cond evt="onStopAudio" delay="0">
                      <p:tgtEl>
                        <p:sldTgt/>
                      </p:tgtEl>
                    </p:cond>
                  </p:endCondLst>
                </p:cTn>
                <p:tgtEl>
                  <p:spTgt spid="18"/>
                </p:tgtEl>
              </p:cMediaNode>
            </p:audio>
            <p:audio>
              <p:cMediaNode vol="80000">
                <p:cTn id="117" fill="hold" display="0">
                  <p:stCondLst>
                    <p:cond delay="indefinite"/>
                  </p:stCondLst>
                  <p:endCondLst>
                    <p:cond evt="onStopAudio" delay="0">
                      <p:tgtEl>
                        <p:sldTgt/>
                      </p:tgtEl>
                    </p:cond>
                  </p:endCondLst>
                </p:cTn>
                <p:tgtEl>
                  <p:spTgt spid="19"/>
                </p:tgtEl>
              </p:cMediaNode>
            </p:audio>
            <p:seq concurrent="1" nextAc="seek">
              <p:cTn id="118" restart="whenNotActive" fill="hold" evtFilter="cancelBubble" nodeType="interactiveSeq">
                <p:stCondLst>
                  <p:cond evt="onClick" delay="0">
                    <p:tgtEl>
                      <p:spTgt spid="15"/>
                    </p:tgtEl>
                  </p:cond>
                </p:stCondLst>
                <p:endSync evt="end" delay="0">
                  <p:rtn val="all"/>
                </p:endSync>
                <p:childTnLst>
                  <p:par>
                    <p:cTn id="119" fill="hold">
                      <p:stCondLst>
                        <p:cond delay="0"/>
                      </p:stCondLst>
                      <p:childTnLst>
                        <p:par>
                          <p:cTn id="120" fill="hold">
                            <p:stCondLst>
                              <p:cond delay="0"/>
                            </p:stCondLst>
                            <p:childTnLst>
                              <p:par>
                                <p:cTn id="121" presetID="1" presetClass="exit" presetSubtype="0" fill="hold" nodeType="clickEffect">
                                  <p:stCondLst>
                                    <p:cond delay="0"/>
                                  </p:stCondLst>
                                  <p:childTnLst>
                                    <p:set>
                                      <p:cBhvr>
                                        <p:cTn id="122"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5" grpId="1" animBg="1"/>
      <p:bldP spid="6" grpId="0" animBg="1"/>
      <p:bldP spid="6" grpId="1" animBg="1"/>
      <p:bldP spid="7" grpId="0" animBg="1"/>
      <p:bldP spid="7" grpId="1" animBg="1"/>
      <p:bldP spid="8" grpId="0"/>
      <p:bldP spid="9" grpId="0"/>
      <p:bldP spid="9" grpId="1"/>
      <p:bldP spid="10" grpId="0"/>
      <p:bldP spid="10" grpId="1"/>
      <p:bldP spid="11" grpId="0"/>
      <p:bldP spid="11"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362200" y="304800"/>
            <a:ext cx="6248400" cy="1828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3" name="TextBox 2"/>
          <p:cNvSpPr txBox="1"/>
          <p:nvPr/>
        </p:nvSpPr>
        <p:spPr>
          <a:xfrm>
            <a:off x="2971800" y="838201"/>
            <a:ext cx="5410200" cy="830997"/>
          </a:xfrm>
          <a:prstGeom prst="rect">
            <a:avLst/>
          </a:prstGeom>
          <a:noFill/>
        </p:spPr>
        <p:txBody>
          <a:bodyPr wrap="square" rtlCol="0">
            <a:spAutoFit/>
          </a:bodyPr>
          <a:lstStyle/>
          <a:p>
            <a:pPr algn="ctr"/>
            <a:r>
              <a:rPr lang="vi-VN" sz="2400" dirty="0"/>
              <a:t>Câu hỏi 3: Em không nên vẽ gì khi vẽ về chủ đề "Thầy cô của em"?</a:t>
            </a:r>
            <a:endParaRPr lang="en-US" sz="4000" dirty="0">
              <a:solidFill>
                <a:prstClr val="black"/>
              </a:solidFill>
              <a:latin typeface="UTM Avo" panose="02040603050506020204" pitchFamily="18" charset="0"/>
              <a:cs typeface="Times New Roman" pitchFamily="18" charset="0"/>
            </a:endParaRPr>
          </a:p>
        </p:txBody>
      </p:sp>
      <p:sp>
        <p:nvSpPr>
          <p:cNvPr id="4" name="Rounded Rectangle 3"/>
          <p:cNvSpPr/>
          <p:nvPr/>
        </p:nvSpPr>
        <p:spPr>
          <a:xfrm>
            <a:off x="2362200" y="2666999"/>
            <a:ext cx="3034146" cy="84931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5" name="Rounded Rectangle 4"/>
          <p:cNvSpPr/>
          <p:nvPr/>
        </p:nvSpPr>
        <p:spPr>
          <a:xfrm>
            <a:off x="6248400" y="4343399"/>
            <a:ext cx="3034146" cy="84931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6" name="Rounded Rectangle 5"/>
          <p:cNvSpPr/>
          <p:nvPr/>
        </p:nvSpPr>
        <p:spPr>
          <a:xfrm>
            <a:off x="2362200" y="4343399"/>
            <a:ext cx="3034146" cy="84931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7" name="Rounded Rectangle 6"/>
          <p:cNvSpPr/>
          <p:nvPr/>
        </p:nvSpPr>
        <p:spPr>
          <a:xfrm>
            <a:off x="6227618" y="2594263"/>
            <a:ext cx="3034146" cy="84931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8" name="TextBox 7"/>
          <p:cNvSpPr txBox="1"/>
          <p:nvPr/>
        </p:nvSpPr>
        <p:spPr>
          <a:xfrm>
            <a:off x="2311078" y="2838390"/>
            <a:ext cx="3175322" cy="400110"/>
          </a:xfrm>
          <a:prstGeom prst="rect">
            <a:avLst/>
          </a:prstGeom>
          <a:noFill/>
        </p:spPr>
        <p:txBody>
          <a:bodyPr wrap="square" rtlCol="0">
            <a:spAutoFit/>
          </a:bodyPr>
          <a:lstStyle/>
          <a:p>
            <a:pPr algn="ctr"/>
            <a:r>
              <a:rPr lang="en-US" sz="2000" dirty="0">
                <a:solidFill>
                  <a:prstClr val="black"/>
                </a:solidFill>
                <a:latin typeface="+mj-lt"/>
                <a:cs typeface="Times New Roman" pitchFamily="18" charset="0"/>
              </a:rPr>
              <a:t>A. </a:t>
            </a:r>
            <a:r>
              <a:rPr lang="vi-VN" sz="2000" dirty="0">
                <a:latin typeface="+mj-lt"/>
              </a:rPr>
              <a:t>Chân dung bạn em.</a:t>
            </a:r>
            <a:endParaRPr lang="en-US" sz="2000" dirty="0">
              <a:solidFill>
                <a:prstClr val="black"/>
              </a:solidFill>
              <a:latin typeface="+mj-lt"/>
              <a:cs typeface="Times New Roman" pitchFamily="18" charset="0"/>
            </a:endParaRPr>
          </a:p>
        </p:txBody>
      </p:sp>
      <p:sp>
        <p:nvSpPr>
          <p:cNvPr id="9" name="TextBox 8"/>
          <p:cNvSpPr txBox="1"/>
          <p:nvPr/>
        </p:nvSpPr>
        <p:spPr>
          <a:xfrm>
            <a:off x="5964383" y="2813309"/>
            <a:ext cx="3175322" cy="400110"/>
          </a:xfrm>
          <a:prstGeom prst="rect">
            <a:avLst/>
          </a:prstGeom>
          <a:noFill/>
        </p:spPr>
        <p:txBody>
          <a:bodyPr wrap="square" rtlCol="0">
            <a:spAutoFit/>
          </a:bodyPr>
          <a:lstStyle/>
          <a:p>
            <a:pPr algn="ctr"/>
            <a:r>
              <a:rPr lang="vi-VN" sz="2000" dirty="0">
                <a:latin typeface="+mj-lt"/>
              </a:rPr>
              <a:t>B. Lúc cô giảng bài.</a:t>
            </a:r>
            <a:endParaRPr lang="en-US" sz="2000" dirty="0">
              <a:solidFill>
                <a:prstClr val="black"/>
              </a:solidFill>
              <a:latin typeface="+mj-lt"/>
              <a:cs typeface="Times New Roman" pitchFamily="18" charset="0"/>
            </a:endParaRPr>
          </a:p>
        </p:txBody>
      </p:sp>
      <p:sp>
        <p:nvSpPr>
          <p:cNvPr id="10" name="TextBox 9"/>
          <p:cNvSpPr txBox="1"/>
          <p:nvPr/>
        </p:nvSpPr>
        <p:spPr>
          <a:xfrm>
            <a:off x="6248400" y="4562445"/>
            <a:ext cx="3175322" cy="400110"/>
          </a:xfrm>
          <a:prstGeom prst="rect">
            <a:avLst/>
          </a:prstGeom>
          <a:noFill/>
        </p:spPr>
        <p:txBody>
          <a:bodyPr wrap="square" rtlCol="0">
            <a:spAutoFit/>
          </a:bodyPr>
          <a:lstStyle/>
          <a:p>
            <a:pPr algn="ctr"/>
            <a:r>
              <a:rPr lang="vi-VN" sz="2000" dirty="0">
                <a:latin typeface="+mj-lt"/>
              </a:rPr>
              <a:t>D. Chân dung thầy cô.</a:t>
            </a:r>
            <a:endParaRPr lang="en-US" sz="2000" dirty="0">
              <a:solidFill>
                <a:prstClr val="black"/>
              </a:solidFill>
              <a:latin typeface="+mj-lt"/>
              <a:cs typeface="Times New Roman" pitchFamily="18" charset="0"/>
            </a:endParaRPr>
          </a:p>
        </p:txBody>
      </p:sp>
      <p:sp>
        <p:nvSpPr>
          <p:cNvPr id="11" name="TextBox 10"/>
          <p:cNvSpPr txBox="1"/>
          <p:nvPr/>
        </p:nvSpPr>
        <p:spPr>
          <a:xfrm>
            <a:off x="2362200" y="4592173"/>
            <a:ext cx="3175322" cy="400110"/>
          </a:xfrm>
          <a:prstGeom prst="rect">
            <a:avLst/>
          </a:prstGeom>
          <a:noFill/>
        </p:spPr>
        <p:txBody>
          <a:bodyPr wrap="square" rtlCol="0">
            <a:spAutoFit/>
          </a:bodyPr>
          <a:lstStyle/>
          <a:p>
            <a:pPr algn="ctr"/>
            <a:r>
              <a:rPr lang="pt-BR" sz="2000" dirty="0">
                <a:latin typeface="+mj-lt"/>
              </a:rPr>
              <a:t>C. Lúc cô dạy em viết.</a:t>
            </a:r>
            <a:endParaRPr lang="en-US" sz="2000" dirty="0">
              <a:solidFill>
                <a:prstClr val="black"/>
              </a:solidFill>
              <a:latin typeface="+mj-lt"/>
              <a:cs typeface="Times New Roman" pitchFamily="18" charset="0"/>
            </a:endParaRPr>
          </a:p>
        </p:txBody>
      </p:sp>
      <p:pic>
        <p:nvPicPr>
          <p:cNvPr id="12" name="Picture 11"/>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572992" y="1665433"/>
            <a:ext cx="1891145" cy="2003135"/>
          </a:xfrm>
          <a:prstGeom prst="rect">
            <a:avLst/>
          </a:prstGeom>
        </p:spPr>
      </p:pic>
      <p:pic>
        <p:nvPicPr>
          <p:cNvPr id="13" name="Picture 12"/>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676901" y="3388531"/>
            <a:ext cx="1891145" cy="2003135"/>
          </a:xfrm>
          <a:prstGeom prst="rect">
            <a:avLst/>
          </a:prstGeom>
        </p:spPr>
      </p:pic>
      <p:pic>
        <p:nvPicPr>
          <p:cNvPr id="14" name="Picture 13"/>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905001" y="3432465"/>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0">
            <a:extLst>
              <a:ext uri="{BEBA8EAE-BF5A-486C-A8C5-ECC9F3942E4B}">
                <a14:imgProps xmlns:a14="http://schemas.microsoft.com/office/drawing/2010/main">
                  <a14:imgLayer r:embed="rId11">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3544599" y="3039148"/>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44400" y="2594264"/>
            <a:ext cx="609600" cy="609600"/>
          </a:xfrm>
          <a:prstGeom prst="rect">
            <a:avLst/>
          </a:prstGeom>
        </p:spPr>
      </p:pic>
      <p:pic>
        <p:nvPicPr>
          <p:cNvPr id="20" name="Picture 19">
            <a:hlinkClick r:id="rId13" action="ppaction://hlinksldjump"/>
          </p:cNvPr>
          <p:cNvPicPr>
            <a:picLocks noChangeAspect="1"/>
          </p:cNvPicPr>
          <p:nvPr/>
        </p:nvPicPr>
        <p:blipFill>
          <a:blip r:embed="rId14">
            <a:extLst>
              <a:ext uri="{BEBA8EAE-BF5A-486C-A8C5-ECC9F3942E4B}">
                <a14:imgProps xmlns:a14="http://schemas.microsoft.com/office/drawing/2010/main">
                  <a14:imgLayer r:embed="rId15">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pic>
        <p:nvPicPr>
          <p:cNvPr id="23" name="Picture 22"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24489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par>
                                <p:cTn id="11" presetID="6" presetClass="entr" presetSubtype="16" fill="hold" grpId="0" nodeType="withEffect">
                                  <p:stCondLst>
                                    <p:cond delay="175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1000"/>
                                        <p:tgtEl>
                                          <p:spTgt spid="4"/>
                                        </p:tgtEl>
                                      </p:cBhvr>
                                    </p:animEffect>
                                  </p:childTnLst>
                                </p:cTn>
                              </p:par>
                              <p:par>
                                <p:cTn id="14" presetID="6" presetClass="entr" presetSubtype="16" fill="hold" grpId="0" nodeType="withEffect">
                                  <p:stCondLst>
                                    <p:cond delay="175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1000"/>
                                        <p:tgtEl>
                                          <p:spTgt spid="8"/>
                                        </p:tgtEl>
                                      </p:cBhvr>
                                    </p:animEffect>
                                  </p:childTnLst>
                                </p:cTn>
                              </p:par>
                              <p:par>
                                <p:cTn id="17" presetID="6" presetClass="entr" presetSubtype="16" fill="hold" grpId="0" nodeType="withEffect">
                                  <p:stCondLst>
                                    <p:cond delay="175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1000"/>
                                        <p:tgtEl>
                                          <p:spTgt spid="7"/>
                                        </p:tgtEl>
                                      </p:cBhvr>
                                    </p:animEffect>
                                  </p:childTnLst>
                                </p:cTn>
                              </p:par>
                              <p:par>
                                <p:cTn id="20" presetID="6" presetClass="entr" presetSubtype="16" fill="hold" grpId="0" nodeType="withEffect">
                                  <p:stCondLst>
                                    <p:cond delay="175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1000"/>
                                        <p:tgtEl>
                                          <p:spTgt spid="9"/>
                                        </p:tgtEl>
                                      </p:cBhvr>
                                    </p:animEffect>
                                  </p:childTnLst>
                                </p:cTn>
                              </p:par>
                              <p:par>
                                <p:cTn id="23" presetID="6" presetClass="entr" presetSubtype="16" fill="hold" grpId="0" nodeType="withEffect">
                                  <p:stCondLst>
                                    <p:cond delay="1750"/>
                                  </p:stCondLst>
                                  <p:childTnLst>
                                    <p:set>
                                      <p:cBhvr>
                                        <p:cTn id="24" dur="1" fill="hold">
                                          <p:stCondLst>
                                            <p:cond delay="0"/>
                                          </p:stCondLst>
                                        </p:cTn>
                                        <p:tgtEl>
                                          <p:spTgt spid="11"/>
                                        </p:tgtEl>
                                        <p:attrNameLst>
                                          <p:attrName>style.visibility</p:attrName>
                                        </p:attrNameLst>
                                      </p:cBhvr>
                                      <p:to>
                                        <p:strVal val="visible"/>
                                      </p:to>
                                    </p:set>
                                    <p:animEffect transition="in" filter="circle(in)">
                                      <p:cBhvr>
                                        <p:cTn id="25" dur="1000"/>
                                        <p:tgtEl>
                                          <p:spTgt spid="11"/>
                                        </p:tgtEl>
                                      </p:cBhvr>
                                    </p:animEffect>
                                  </p:childTnLst>
                                </p:cTn>
                              </p:par>
                              <p:par>
                                <p:cTn id="26" presetID="6" presetClass="entr" presetSubtype="16" fill="hold" grpId="0" nodeType="withEffect">
                                  <p:stCondLst>
                                    <p:cond delay="1750"/>
                                  </p:stCondLst>
                                  <p:childTnLst>
                                    <p:set>
                                      <p:cBhvr>
                                        <p:cTn id="27" dur="1" fill="hold">
                                          <p:stCondLst>
                                            <p:cond delay="0"/>
                                          </p:stCondLst>
                                        </p:cTn>
                                        <p:tgtEl>
                                          <p:spTgt spid="6"/>
                                        </p:tgtEl>
                                        <p:attrNameLst>
                                          <p:attrName>style.visibility</p:attrName>
                                        </p:attrNameLst>
                                      </p:cBhvr>
                                      <p:to>
                                        <p:strVal val="visible"/>
                                      </p:to>
                                    </p:set>
                                    <p:animEffect transition="in" filter="circle(in)">
                                      <p:cBhvr>
                                        <p:cTn id="28" dur="1000"/>
                                        <p:tgtEl>
                                          <p:spTgt spid="6"/>
                                        </p:tgtEl>
                                      </p:cBhvr>
                                    </p:animEffect>
                                  </p:childTnLst>
                                </p:cTn>
                              </p:par>
                              <p:par>
                                <p:cTn id="29" presetID="6" presetClass="entr" presetSubtype="16" fill="hold" grpId="0" nodeType="withEffect">
                                  <p:stCondLst>
                                    <p:cond delay="1750"/>
                                  </p:stCondLst>
                                  <p:childTnLst>
                                    <p:set>
                                      <p:cBhvr>
                                        <p:cTn id="30" dur="1" fill="hold">
                                          <p:stCondLst>
                                            <p:cond delay="0"/>
                                          </p:stCondLst>
                                        </p:cTn>
                                        <p:tgtEl>
                                          <p:spTgt spid="5"/>
                                        </p:tgtEl>
                                        <p:attrNameLst>
                                          <p:attrName>style.visibility</p:attrName>
                                        </p:attrNameLst>
                                      </p:cBhvr>
                                      <p:to>
                                        <p:strVal val="visible"/>
                                      </p:to>
                                    </p:set>
                                    <p:animEffect transition="in" filter="circle(in)">
                                      <p:cBhvr>
                                        <p:cTn id="31" dur="1000"/>
                                        <p:tgtEl>
                                          <p:spTgt spid="5"/>
                                        </p:tgtEl>
                                      </p:cBhvr>
                                    </p:animEffect>
                                  </p:childTnLst>
                                </p:cTn>
                              </p:par>
                              <p:par>
                                <p:cTn id="32" presetID="6" presetClass="entr" presetSubtype="16" fill="hold" grpId="0" nodeType="withEffect">
                                  <p:stCondLst>
                                    <p:cond delay="1750"/>
                                  </p:stCondLst>
                                  <p:childTnLst>
                                    <p:set>
                                      <p:cBhvr>
                                        <p:cTn id="33" dur="1" fill="hold">
                                          <p:stCondLst>
                                            <p:cond delay="0"/>
                                          </p:stCondLst>
                                        </p:cTn>
                                        <p:tgtEl>
                                          <p:spTgt spid="10"/>
                                        </p:tgtEl>
                                        <p:attrNameLst>
                                          <p:attrName>style.visibility</p:attrName>
                                        </p:attrNameLst>
                                      </p:cBhvr>
                                      <p:to>
                                        <p:strVal val="visible"/>
                                      </p:to>
                                    </p:set>
                                    <p:animEffect transition="in" filter="circle(in)">
                                      <p:cBhvr>
                                        <p:cTn id="3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8"/>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 presetClass="mediacall" presetSubtype="0" fill="hold" nodeType="withEffect">
                                  <p:stCondLst>
                                    <p:cond delay="0"/>
                                  </p:stCondLst>
                                  <p:childTnLst>
                                    <p:cmd type="call" cmd="playFrom(0.0)">
                                      <p:cBhvr>
                                        <p:cTn id="42" dur="8085" fill="hold"/>
                                        <p:tgtEl>
                                          <p:spTgt spid="16"/>
                                        </p:tgtEl>
                                      </p:cBhvr>
                                    </p:cmd>
                                  </p:childTnLst>
                                </p:cTn>
                              </p:par>
                              <p:par>
                                <p:cTn id="43" presetID="1" presetClass="emph" presetSubtype="2" fill="hold" nodeType="withEffect">
                                  <p:stCondLst>
                                    <p:cond delay="0"/>
                                  </p:stCondLst>
                                  <p:childTnLst>
                                    <p:animClr clrSpc="rgb" dir="cw">
                                      <p:cBhvr>
                                        <p:cTn id="44" dur="2000" fill="hold"/>
                                        <p:tgtEl>
                                          <p:spTgt spid="4"/>
                                        </p:tgtEl>
                                        <p:attrNameLst>
                                          <p:attrName>fillcolor</p:attrName>
                                        </p:attrNameLst>
                                      </p:cBhvr>
                                      <p:to>
                                        <a:srgbClr val="00B050"/>
                                      </p:to>
                                    </p:animClr>
                                    <p:set>
                                      <p:cBhvr>
                                        <p:cTn id="45" dur="2000" fill="hold"/>
                                        <p:tgtEl>
                                          <p:spTgt spid="4"/>
                                        </p:tgtEl>
                                        <p:attrNameLst>
                                          <p:attrName>fill.type</p:attrName>
                                        </p:attrNameLst>
                                      </p:cBhvr>
                                      <p:to>
                                        <p:strVal val="solid"/>
                                      </p:to>
                                    </p:set>
                                    <p:set>
                                      <p:cBhvr>
                                        <p:cTn id="46"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47" restart="whenNotActive" fill="hold" evtFilter="cancelBubble" nodeType="interactiveSeq">
                <p:stCondLst>
                  <p:cond evt="onClick" delay="0">
                    <p:tgtEl>
                      <p:spTgt spid="9"/>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par>
                                <p:cTn id="53" presetID="1" presetClass="emph" presetSubtype="2" fill="hold" nodeType="withEffect">
                                  <p:stCondLst>
                                    <p:cond delay="0"/>
                                  </p:stCondLst>
                                  <p:childTnLst>
                                    <p:animClr clrSpc="rgb" dir="cw">
                                      <p:cBhvr>
                                        <p:cTn id="54" dur="2000" fill="hold"/>
                                        <p:tgtEl>
                                          <p:spTgt spid="7"/>
                                        </p:tgtEl>
                                        <p:attrNameLst>
                                          <p:attrName>fillcolor</p:attrName>
                                        </p:attrNameLst>
                                      </p:cBhvr>
                                      <p:to>
                                        <a:srgbClr val="FF0000"/>
                                      </p:to>
                                    </p:animClr>
                                    <p:set>
                                      <p:cBhvr>
                                        <p:cTn id="55" dur="2000" fill="hold"/>
                                        <p:tgtEl>
                                          <p:spTgt spid="7"/>
                                        </p:tgtEl>
                                        <p:attrNameLst>
                                          <p:attrName>fill.type</p:attrName>
                                        </p:attrNameLst>
                                      </p:cBhvr>
                                      <p:to>
                                        <p:strVal val="solid"/>
                                      </p:to>
                                    </p:set>
                                    <p:set>
                                      <p:cBhvr>
                                        <p:cTn id="56" dur="2000" fill="hold"/>
                                        <p:tgtEl>
                                          <p:spTgt spid="7"/>
                                        </p:tgtEl>
                                        <p:attrNameLst>
                                          <p:attrName>fill.on</p:attrName>
                                        </p:attrNameLst>
                                      </p:cBhvr>
                                      <p:to>
                                        <p:strVal val="true"/>
                                      </p:to>
                                    </p:set>
                                  </p:childTnLst>
                                </p:cTn>
                              </p:par>
                              <p:par>
                                <p:cTn id="57" presetID="1" presetClass="mediacall" presetSubtype="0" fill="hold" nodeType="withEffect">
                                  <p:stCondLst>
                                    <p:cond delay="0"/>
                                  </p:stCondLst>
                                  <p:childTnLst>
                                    <p:cmd type="call" cmd="playFrom(0.0)">
                                      <p:cBhvr>
                                        <p:cTn id="58" dur="8150" fill="hold"/>
                                        <p:tgtEl>
                                          <p:spTgt spid="17"/>
                                        </p:tgtEl>
                                      </p:cBhvr>
                                    </p:cmd>
                                  </p:childTnLst>
                                </p:cTn>
                              </p:par>
                            </p:childTnLst>
                          </p:cTn>
                        </p:par>
                        <p:par>
                          <p:cTn id="59" fill="hold">
                            <p:stCondLst>
                              <p:cond delay="8150"/>
                            </p:stCondLst>
                            <p:childTnLst>
                              <p:par>
                                <p:cTn id="60" presetID="14" presetClass="exit" presetSubtype="10" fill="hold" grpId="1" nodeType="afterEffect">
                                  <p:stCondLst>
                                    <p:cond delay="0"/>
                                  </p:stCondLst>
                                  <p:childTnLst>
                                    <p:animEffect transition="out" filter="randombar(horizontal)">
                                      <p:cBhvr>
                                        <p:cTn id="61" dur="500"/>
                                        <p:tgtEl>
                                          <p:spTgt spid="7"/>
                                        </p:tgtEl>
                                      </p:cBhvr>
                                    </p:animEffect>
                                    <p:set>
                                      <p:cBhvr>
                                        <p:cTn id="62" dur="1" fill="hold">
                                          <p:stCondLst>
                                            <p:cond delay="499"/>
                                          </p:stCondLst>
                                        </p:cTn>
                                        <p:tgtEl>
                                          <p:spTgt spid="7"/>
                                        </p:tgtEl>
                                        <p:attrNameLst>
                                          <p:attrName>style.visibility</p:attrName>
                                        </p:attrNameLst>
                                      </p:cBhvr>
                                      <p:to>
                                        <p:strVal val="hidden"/>
                                      </p:to>
                                    </p:set>
                                  </p:childTnLst>
                                </p:cTn>
                              </p:par>
                              <p:par>
                                <p:cTn id="63" presetID="14" presetClass="exit" presetSubtype="10" fill="hold" grpId="1" nodeType="withEffect">
                                  <p:stCondLst>
                                    <p:cond delay="0"/>
                                  </p:stCondLst>
                                  <p:childTnLst>
                                    <p:animEffect transition="out" filter="randombar(horizontal)">
                                      <p:cBhvr>
                                        <p:cTn id="64" dur="500"/>
                                        <p:tgtEl>
                                          <p:spTgt spid="9"/>
                                        </p:tgtEl>
                                      </p:cBhvr>
                                    </p:animEffect>
                                    <p:set>
                                      <p:cBhvr>
                                        <p:cTn id="65" dur="1" fill="hold">
                                          <p:stCondLst>
                                            <p:cond delay="499"/>
                                          </p:stCondLst>
                                        </p:cTn>
                                        <p:tgtEl>
                                          <p:spTgt spid="9"/>
                                        </p:tgtEl>
                                        <p:attrNameLst>
                                          <p:attrName>style.visibility</p:attrName>
                                        </p:attrNameLst>
                                      </p:cBhvr>
                                      <p:to>
                                        <p:strVal val="hidden"/>
                                      </p:to>
                                    </p:set>
                                  </p:childTnLst>
                                </p:cTn>
                              </p:par>
                              <p:par>
                                <p:cTn id="66" presetID="14" presetClass="exit" presetSubtype="10" fill="hold" nodeType="withEffect">
                                  <p:stCondLst>
                                    <p:cond delay="0"/>
                                  </p:stCondLst>
                                  <p:childTnLst>
                                    <p:animEffect transition="out" filter="randombar(horizontal)">
                                      <p:cBhvr>
                                        <p:cTn id="67" dur="500"/>
                                        <p:tgtEl>
                                          <p:spTgt spid="12"/>
                                        </p:tgtEl>
                                      </p:cBhvr>
                                    </p:animEffect>
                                    <p:set>
                                      <p:cBhvr>
                                        <p:cTn id="68"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9" restart="whenNotActive" fill="hold" evtFilter="cancelBubble" nodeType="interactiveSeq">
                <p:stCondLst>
                  <p:cond evt="onClick" delay="0">
                    <p:tgtEl>
                      <p:spTgt spid="11"/>
                    </p:tgtEl>
                  </p:cond>
                </p:stCondLst>
                <p:endSync evt="end" delay="0">
                  <p:rtn val="all"/>
                </p:endSync>
                <p:childTnLst>
                  <p:par>
                    <p:cTn id="70" fill="hold">
                      <p:stCondLst>
                        <p:cond delay="0"/>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childTnLst>
                                </p:cTn>
                              </p:par>
                              <p:par>
                                <p:cTn id="75" presetID="1" presetClass="emph" presetSubtype="2" fill="hold" nodeType="withEffect">
                                  <p:stCondLst>
                                    <p:cond delay="0"/>
                                  </p:stCondLst>
                                  <p:childTnLst>
                                    <p:animClr clrSpc="rgb" dir="cw">
                                      <p:cBhvr>
                                        <p:cTn id="76" dur="2000" fill="hold"/>
                                        <p:tgtEl>
                                          <p:spTgt spid="6"/>
                                        </p:tgtEl>
                                        <p:attrNameLst>
                                          <p:attrName>fillcolor</p:attrName>
                                        </p:attrNameLst>
                                      </p:cBhvr>
                                      <p:to>
                                        <a:srgbClr val="FF0000"/>
                                      </p:to>
                                    </p:animClr>
                                    <p:set>
                                      <p:cBhvr>
                                        <p:cTn id="77" dur="2000" fill="hold"/>
                                        <p:tgtEl>
                                          <p:spTgt spid="6"/>
                                        </p:tgtEl>
                                        <p:attrNameLst>
                                          <p:attrName>fill.type</p:attrName>
                                        </p:attrNameLst>
                                      </p:cBhvr>
                                      <p:to>
                                        <p:strVal val="solid"/>
                                      </p:to>
                                    </p:set>
                                    <p:set>
                                      <p:cBhvr>
                                        <p:cTn id="78" dur="2000" fill="hold"/>
                                        <p:tgtEl>
                                          <p:spTgt spid="6"/>
                                        </p:tgtEl>
                                        <p:attrNameLst>
                                          <p:attrName>fill.on</p:attrName>
                                        </p:attrNameLst>
                                      </p:cBhvr>
                                      <p:to>
                                        <p:strVal val="true"/>
                                      </p:to>
                                    </p:set>
                                  </p:childTnLst>
                                </p:cTn>
                              </p:par>
                              <p:par>
                                <p:cTn id="79" presetID="1" presetClass="mediacall" presetSubtype="0" fill="hold" nodeType="withEffect">
                                  <p:stCondLst>
                                    <p:cond delay="0"/>
                                  </p:stCondLst>
                                  <p:childTnLst>
                                    <p:cmd type="call" cmd="playFrom(0.0)">
                                      <p:cBhvr>
                                        <p:cTn id="80" dur="8158" fill="hold"/>
                                        <p:tgtEl>
                                          <p:spTgt spid="19"/>
                                        </p:tgtEl>
                                      </p:cBhvr>
                                    </p:cmd>
                                  </p:childTnLst>
                                </p:cTn>
                              </p:par>
                            </p:childTnLst>
                          </p:cTn>
                        </p:par>
                        <p:par>
                          <p:cTn id="81" fill="hold">
                            <p:stCondLst>
                              <p:cond delay="8158"/>
                            </p:stCondLst>
                            <p:childTnLst>
                              <p:par>
                                <p:cTn id="82" presetID="14" presetClass="exit" presetSubtype="10" fill="hold" grpId="1" nodeType="afterEffect">
                                  <p:stCondLst>
                                    <p:cond delay="0"/>
                                  </p:stCondLst>
                                  <p:childTnLst>
                                    <p:animEffect transition="out" filter="randombar(horizontal)">
                                      <p:cBhvr>
                                        <p:cTn id="83" dur="500"/>
                                        <p:tgtEl>
                                          <p:spTgt spid="11"/>
                                        </p:tgtEl>
                                      </p:cBhvr>
                                    </p:animEffect>
                                    <p:set>
                                      <p:cBhvr>
                                        <p:cTn id="84" dur="1" fill="hold">
                                          <p:stCondLst>
                                            <p:cond delay="499"/>
                                          </p:stCondLst>
                                        </p:cTn>
                                        <p:tgtEl>
                                          <p:spTgt spid="11"/>
                                        </p:tgtEl>
                                        <p:attrNameLst>
                                          <p:attrName>style.visibility</p:attrName>
                                        </p:attrNameLst>
                                      </p:cBhvr>
                                      <p:to>
                                        <p:strVal val="hidden"/>
                                      </p:to>
                                    </p:set>
                                  </p:childTnLst>
                                </p:cTn>
                              </p:par>
                              <p:par>
                                <p:cTn id="85" presetID="14" presetClass="exit" presetSubtype="10" fill="hold" nodeType="withEffect">
                                  <p:stCondLst>
                                    <p:cond delay="0"/>
                                  </p:stCondLst>
                                  <p:childTnLst>
                                    <p:animEffect transition="out" filter="randombar(horizontal)">
                                      <p:cBhvr>
                                        <p:cTn id="86" dur="500"/>
                                        <p:tgtEl>
                                          <p:spTgt spid="14"/>
                                        </p:tgtEl>
                                      </p:cBhvr>
                                    </p:animEffect>
                                    <p:set>
                                      <p:cBhvr>
                                        <p:cTn id="87" dur="1" fill="hold">
                                          <p:stCondLst>
                                            <p:cond delay="499"/>
                                          </p:stCondLst>
                                        </p:cTn>
                                        <p:tgtEl>
                                          <p:spTgt spid="14"/>
                                        </p:tgtEl>
                                        <p:attrNameLst>
                                          <p:attrName>style.visibility</p:attrName>
                                        </p:attrNameLst>
                                      </p:cBhvr>
                                      <p:to>
                                        <p:strVal val="hidden"/>
                                      </p:to>
                                    </p:set>
                                  </p:childTnLst>
                                </p:cTn>
                              </p:par>
                              <p:par>
                                <p:cTn id="88" presetID="14" presetClass="exit" presetSubtype="10" fill="hold" grpId="1" nodeType="withEffect">
                                  <p:stCondLst>
                                    <p:cond delay="0"/>
                                  </p:stCondLst>
                                  <p:childTnLst>
                                    <p:animEffect transition="out" filter="randombar(horizontal)">
                                      <p:cBhvr>
                                        <p:cTn id="89" dur="500"/>
                                        <p:tgtEl>
                                          <p:spTgt spid="6"/>
                                        </p:tgtEl>
                                      </p:cBhvr>
                                    </p:animEffect>
                                    <p:set>
                                      <p:cBhvr>
                                        <p:cTn id="90"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91" restart="whenNotActive" fill="hold" evtFilter="cancelBubble" nodeType="interactiveSeq">
                <p:stCondLst>
                  <p:cond evt="onClick" delay="0">
                    <p:tgtEl>
                      <p:spTgt spid="10"/>
                    </p:tgtEl>
                  </p:cond>
                </p:stCondLst>
                <p:endSync evt="end" delay="0">
                  <p:rtn val="all"/>
                </p:endSync>
                <p:childTnLst>
                  <p:par>
                    <p:cTn id="92" fill="hold">
                      <p:stCondLst>
                        <p:cond delay="0"/>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500"/>
                                        <p:tgtEl>
                                          <p:spTgt spid="13"/>
                                        </p:tgtEl>
                                      </p:cBhvr>
                                    </p:animEffect>
                                  </p:childTnLst>
                                </p:cTn>
                              </p:par>
                              <p:par>
                                <p:cTn id="97" presetID="1" presetClass="emph" presetSubtype="2" fill="hold" nodeType="withEffect">
                                  <p:stCondLst>
                                    <p:cond delay="0"/>
                                  </p:stCondLst>
                                  <p:childTnLst>
                                    <p:animClr clrSpc="rgb" dir="cw">
                                      <p:cBhvr>
                                        <p:cTn id="98" dur="2000" fill="hold"/>
                                        <p:tgtEl>
                                          <p:spTgt spid="5"/>
                                        </p:tgtEl>
                                        <p:attrNameLst>
                                          <p:attrName>fillcolor</p:attrName>
                                        </p:attrNameLst>
                                      </p:cBhvr>
                                      <p:to>
                                        <a:srgbClr val="FF0000"/>
                                      </p:to>
                                    </p:animClr>
                                    <p:set>
                                      <p:cBhvr>
                                        <p:cTn id="99" dur="2000" fill="hold"/>
                                        <p:tgtEl>
                                          <p:spTgt spid="5"/>
                                        </p:tgtEl>
                                        <p:attrNameLst>
                                          <p:attrName>fill.type</p:attrName>
                                        </p:attrNameLst>
                                      </p:cBhvr>
                                      <p:to>
                                        <p:strVal val="solid"/>
                                      </p:to>
                                    </p:set>
                                    <p:set>
                                      <p:cBhvr>
                                        <p:cTn id="100" dur="2000" fill="hold"/>
                                        <p:tgtEl>
                                          <p:spTgt spid="5"/>
                                        </p:tgtEl>
                                        <p:attrNameLst>
                                          <p:attrName>fill.on</p:attrName>
                                        </p:attrNameLst>
                                      </p:cBhvr>
                                      <p:to>
                                        <p:strVal val="true"/>
                                      </p:to>
                                    </p:set>
                                  </p:childTnLst>
                                </p:cTn>
                              </p:par>
                              <p:par>
                                <p:cTn id="101" presetID="1" presetClass="mediacall" presetSubtype="0" fill="hold" nodeType="withEffect">
                                  <p:stCondLst>
                                    <p:cond delay="0"/>
                                  </p:stCondLst>
                                  <p:childTnLst>
                                    <p:cmd type="call" cmd="playFrom(0.0)">
                                      <p:cBhvr>
                                        <p:cTn id="102" dur="8150" fill="hold"/>
                                        <p:tgtEl>
                                          <p:spTgt spid="18"/>
                                        </p:tgtEl>
                                      </p:cBhvr>
                                    </p:cmd>
                                  </p:childTnLst>
                                </p:cTn>
                              </p:par>
                            </p:childTnLst>
                          </p:cTn>
                        </p:par>
                        <p:par>
                          <p:cTn id="103" fill="hold">
                            <p:stCondLst>
                              <p:cond delay="8150"/>
                            </p:stCondLst>
                            <p:childTnLst>
                              <p:par>
                                <p:cTn id="104" presetID="14" presetClass="exit" presetSubtype="10" fill="hold" grpId="1" nodeType="afterEffect">
                                  <p:stCondLst>
                                    <p:cond delay="0"/>
                                  </p:stCondLst>
                                  <p:childTnLst>
                                    <p:animEffect transition="out" filter="randombar(horizontal)">
                                      <p:cBhvr>
                                        <p:cTn id="105" dur="500"/>
                                        <p:tgtEl>
                                          <p:spTgt spid="5"/>
                                        </p:tgtEl>
                                      </p:cBhvr>
                                    </p:animEffect>
                                    <p:set>
                                      <p:cBhvr>
                                        <p:cTn id="106" dur="1" fill="hold">
                                          <p:stCondLst>
                                            <p:cond delay="499"/>
                                          </p:stCondLst>
                                        </p:cTn>
                                        <p:tgtEl>
                                          <p:spTgt spid="5"/>
                                        </p:tgtEl>
                                        <p:attrNameLst>
                                          <p:attrName>style.visibility</p:attrName>
                                        </p:attrNameLst>
                                      </p:cBhvr>
                                      <p:to>
                                        <p:strVal val="hidden"/>
                                      </p:to>
                                    </p:set>
                                  </p:childTnLst>
                                </p:cTn>
                              </p:par>
                              <p:par>
                                <p:cTn id="107" presetID="14" presetClass="exit" presetSubtype="10" fill="hold" grpId="1" nodeType="withEffect">
                                  <p:stCondLst>
                                    <p:cond delay="0"/>
                                  </p:stCondLst>
                                  <p:childTnLst>
                                    <p:animEffect transition="out" filter="randombar(horizontal)">
                                      <p:cBhvr>
                                        <p:cTn id="108" dur="500"/>
                                        <p:tgtEl>
                                          <p:spTgt spid="10"/>
                                        </p:tgtEl>
                                      </p:cBhvr>
                                    </p:animEffect>
                                    <p:set>
                                      <p:cBhvr>
                                        <p:cTn id="109" dur="1" fill="hold">
                                          <p:stCondLst>
                                            <p:cond delay="499"/>
                                          </p:stCondLst>
                                        </p:cTn>
                                        <p:tgtEl>
                                          <p:spTgt spid="10"/>
                                        </p:tgtEl>
                                        <p:attrNameLst>
                                          <p:attrName>style.visibility</p:attrName>
                                        </p:attrNameLst>
                                      </p:cBhvr>
                                      <p:to>
                                        <p:strVal val="hidden"/>
                                      </p:to>
                                    </p:set>
                                  </p:childTnLst>
                                </p:cTn>
                              </p:par>
                              <p:par>
                                <p:cTn id="110" presetID="14" presetClass="exit" presetSubtype="10" fill="hold" nodeType="withEffect">
                                  <p:stCondLst>
                                    <p:cond delay="0"/>
                                  </p:stCondLst>
                                  <p:childTnLst>
                                    <p:animEffect transition="out" filter="randombar(horizontal)">
                                      <p:cBhvr>
                                        <p:cTn id="111" dur="500"/>
                                        <p:tgtEl>
                                          <p:spTgt spid="13"/>
                                        </p:tgtEl>
                                      </p:cBhvr>
                                    </p:animEffect>
                                    <p:set>
                                      <p:cBhvr>
                                        <p:cTn id="112"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113" fill="hold" display="0">
                  <p:stCondLst>
                    <p:cond delay="indefinite"/>
                  </p:stCondLst>
                  <p:endCondLst>
                    <p:cond evt="onStopAudio" delay="0">
                      <p:tgtEl>
                        <p:sldTgt/>
                      </p:tgtEl>
                    </p:cond>
                  </p:endCondLst>
                </p:cTn>
                <p:tgtEl>
                  <p:spTgt spid="16"/>
                </p:tgtEl>
              </p:cMediaNode>
            </p:audio>
            <p:audio>
              <p:cMediaNode vol="80000">
                <p:cTn id="114" fill="hold" display="0">
                  <p:stCondLst>
                    <p:cond delay="indefinite"/>
                  </p:stCondLst>
                  <p:endCondLst>
                    <p:cond evt="onStopAudio" delay="0">
                      <p:tgtEl>
                        <p:sldTgt/>
                      </p:tgtEl>
                    </p:cond>
                  </p:endCondLst>
                </p:cTn>
                <p:tgtEl>
                  <p:spTgt spid="17"/>
                </p:tgtEl>
              </p:cMediaNode>
            </p:audio>
            <p:audio>
              <p:cMediaNode vol="80000">
                <p:cTn id="115" fill="hold" display="0">
                  <p:stCondLst>
                    <p:cond delay="indefinite"/>
                  </p:stCondLst>
                  <p:endCondLst>
                    <p:cond evt="onStopAudio" delay="0">
                      <p:tgtEl>
                        <p:sldTgt/>
                      </p:tgtEl>
                    </p:cond>
                  </p:endCondLst>
                </p:cTn>
                <p:tgtEl>
                  <p:spTgt spid="18"/>
                </p:tgtEl>
              </p:cMediaNode>
            </p:audio>
            <p:audio>
              <p:cMediaNode vol="80000">
                <p:cTn id="116" fill="hold" display="0">
                  <p:stCondLst>
                    <p:cond delay="indefinite"/>
                  </p:stCondLst>
                  <p:endCondLst>
                    <p:cond evt="onStopAudio" delay="0">
                      <p:tgtEl>
                        <p:sldTgt/>
                      </p:tgtEl>
                    </p:cond>
                  </p:endCondLst>
                </p:cTn>
                <p:tgtEl>
                  <p:spTgt spid="19"/>
                </p:tgtEl>
              </p:cMediaNode>
            </p:audio>
            <p:seq concurrent="1" nextAc="seek">
              <p:cTn id="117" restart="whenNotActive" fill="hold" evtFilter="cancelBubble" nodeType="interactiveSeq">
                <p:stCondLst>
                  <p:cond evt="onClick" delay="0">
                    <p:tgtEl>
                      <p:spTgt spid="15"/>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nodeType="clickEffect">
                                  <p:stCondLst>
                                    <p:cond delay="0"/>
                                  </p:stCondLst>
                                  <p:childTnLst>
                                    <p:set>
                                      <p:cBhvr>
                                        <p:cTn id="121"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5" grpId="1" animBg="1"/>
      <p:bldP spid="6" grpId="0" animBg="1"/>
      <p:bldP spid="6" grpId="1" animBg="1"/>
      <p:bldP spid="7" grpId="0" animBg="1"/>
      <p:bldP spid="7" grpId="1" animBg="1"/>
      <p:bldP spid="8" grpId="0"/>
      <p:bldP spid="9" grpId="0"/>
      <p:bldP spid="9" grpId="1"/>
      <p:bldP spid="10" grpId="0"/>
      <p:bldP spid="10" grpId="1"/>
      <p:bldP spid="11" grpId="0"/>
      <p:bldP spid="11"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362200" y="304800"/>
            <a:ext cx="6248400" cy="1828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3" name="TextBox 2"/>
          <p:cNvSpPr txBox="1"/>
          <p:nvPr/>
        </p:nvSpPr>
        <p:spPr>
          <a:xfrm>
            <a:off x="2971800" y="838201"/>
            <a:ext cx="5410200" cy="830997"/>
          </a:xfrm>
          <a:prstGeom prst="rect">
            <a:avLst/>
          </a:prstGeom>
          <a:noFill/>
        </p:spPr>
        <p:txBody>
          <a:bodyPr wrap="square" rtlCol="0">
            <a:spAutoFit/>
          </a:bodyPr>
          <a:lstStyle/>
          <a:p>
            <a:pPr algn="ctr"/>
            <a:r>
              <a:rPr lang="vi-VN" sz="2400" dirty="0"/>
              <a:t>Câu hỏi 4: Tết trung thu được tổ chức vào ngày nào?</a:t>
            </a:r>
            <a:endParaRPr lang="en-US" sz="4000" dirty="0">
              <a:solidFill>
                <a:prstClr val="black"/>
              </a:solidFill>
              <a:latin typeface="UTM Avo" panose="02040603050506020204" pitchFamily="18" charset="0"/>
              <a:cs typeface="Times New Roman" pitchFamily="18" charset="0"/>
            </a:endParaRPr>
          </a:p>
        </p:txBody>
      </p:sp>
      <p:sp>
        <p:nvSpPr>
          <p:cNvPr id="4" name="Rounded Rectangle 3"/>
          <p:cNvSpPr/>
          <p:nvPr/>
        </p:nvSpPr>
        <p:spPr>
          <a:xfrm>
            <a:off x="6248400" y="3067342"/>
            <a:ext cx="3836021"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5" name="Rounded Rectangle 4"/>
          <p:cNvSpPr/>
          <p:nvPr/>
        </p:nvSpPr>
        <p:spPr>
          <a:xfrm>
            <a:off x="6250300" y="4200875"/>
            <a:ext cx="3836021"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6" name="Rounded Rectangle 5"/>
          <p:cNvSpPr/>
          <p:nvPr/>
        </p:nvSpPr>
        <p:spPr>
          <a:xfrm>
            <a:off x="2136520" y="4200875"/>
            <a:ext cx="3836021"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7" name="Rounded Rectangle 6"/>
          <p:cNvSpPr/>
          <p:nvPr/>
        </p:nvSpPr>
        <p:spPr>
          <a:xfrm>
            <a:off x="2107579" y="3067342"/>
            <a:ext cx="3836021"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prstClr val="black"/>
              </a:solidFill>
              <a:latin typeface="UTM Avo" panose="02040603050506020204" pitchFamily="18" charset="0"/>
            </a:endParaRPr>
          </a:p>
        </p:txBody>
      </p:sp>
      <p:sp>
        <p:nvSpPr>
          <p:cNvPr id="8" name="TextBox 7"/>
          <p:cNvSpPr txBox="1"/>
          <p:nvPr/>
        </p:nvSpPr>
        <p:spPr>
          <a:xfrm>
            <a:off x="6248400" y="3286387"/>
            <a:ext cx="5070422" cy="400110"/>
          </a:xfrm>
          <a:prstGeom prst="rect">
            <a:avLst/>
          </a:prstGeom>
          <a:noFill/>
        </p:spPr>
        <p:txBody>
          <a:bodyPr wrap="square" rtlCol="0">
            <a:spAutoFit/>
          </a:bodyPr>
          <a:lstStyle/>
          <a:p>
            <a:r>
              <a:rPr lang="vi-VN" sz="2000" dirty="0"/>
              <a:t>B. Ngày 15 tháng 8 âm lịch. </a:t>
            </a:r>
            <a:endParaRPr lang="en-US" sz="3600" dirty="0">
              <a:solidFill>
                <a:prstClr val="black"/>
              </a:solidFill>
              <a:latin typeface="UTM Avo" panose="02040603050506020204" pitchFamily="18" charset="0"/>
              <a:cs typeface="Times New Roman" pitchFamily="18" charset="0"/>
            </a:endParaRPr>
          </a:p>
        </p:txBody>
      </p:sp>
      <p:sp>
        <p:nvSpPr>
          <p:cNvPr id="9" name="TextBox 8"/>
          <p:cNvSpPr txBox="1"/>
          <p:nvPr/>
        </p:nvSpPr>
        <p:spPr>
          <a:xfrm>
            <a:off x="2151287" y="3312026"/>
            <a:ext cx="3955648" cy="400110"/>
          </a:xfrm>
          <a:prstGeom prst="rect">
            <a:avLst/>
          </a:prstGeom>
          <a:noFill/>
        </p:spPr>
        <p:txBody>
          <a:bodyPr wrap="square" rtlCol="0">
            <a:spAutoFit/>
          </a:bodyPr>
          <a:lstStyle/>
          <a:p>
            <a:r>
              <a:rPr lang="vi-VN" sz="2000" dirty="0"/>
              <a:t>A. Ngày 1 tháng 1 âm lịch.</a:t>
            </a:r>
            <a:endParaRPr lang="en-US" sz="3600" dirty="0">
              <a:solidFill>
                <a:prstClr val="black"/>
              </a:solidFill>
              <a:latin typeface="UTM Avo" panose="02040603050506020204" pitchFamily="18" charset="0"/>
              <a:cs typeface="Times New Roman" pitchFamily="18" charset="0"/>
            </a:endParaRPr>
          </a:p>
        </p:txBody>
      </p:sp>
      <p:sp>
        <p:nvSpPr>
          <p:cNvPr id="10" name="TextBox 9"/>
          <p:cNvSpPr txBox="1"/>
          <p:nvPr/>
        </p:nvSpPr>
        <p:spPr>
          <a:xfrm>
            <a:off x="6248400" y="4448408"/>
            <a:ext cx="3955648" cy="400110"/>
          </a:xfrm>
          <a:prstGeom prst="rect">
            <a:avLst/>
          </a:prstGeom>
          <a:noFill/>
        </p:spPr>
        <p:txBody>
          <a:bodyPr wrap="square" rtlCol="0">
            <a:spAutoFit/>
          </a:bodyPr>
          <a:lstStyle/>
          <a:p>
            <a:r>
              <a:rPr lang="vi-VN" sz="2000" dirty="0"/>
              <a:t>D. Ngày 1 tháng 1 dương lịch.</a:t>
            </a:r>
            <a:endParaRPr lang="en-US" sz="3600" dirty="0">
              <a:solidFill>
                <a:prstClr val="black"/>
              </a:solidFill>
              <a:latin typeface="UTM Avo" panose="02040603050506020204" pitchFamily="18" charset="0"/>
              <a:cs typeface="Times New Roman" pitchFamily="18" charset="0"/>
            </a:endParaRPr>
          </a:p>
        </p:txBody>
      </p:sp>
      <p:sp>
        <p:nvSpPr>
          <p:cNvPr id="11" name="TextBox 10"/>
          <p:cNvSpPr txBox="1"/>
          <p:nvPr/>
        </p:nvSpPr>
        <p:spPr>
          <a:xfrm>
            <a:off x="2107579" y="4448408"/>
            <a:ext cx="3955648" cy="400110"/>
          </a:xfrm>
          <a:prstGeom prst="rect">
            <a:avLst/>
          </a:prstGeom>
          <a:noFill/>
        </p:spPr>
        <p:txBody>
          <a:bodyPr wrap="square" rtlCol="0">
            <a:spAutoFit/>
          </a:bodyPr>
          <a:lstStyle/>
          <a:p>
            <a:r>
              <a:rPr lang="vi-VN" sz="2000" dirty="0"/>
              <a:t>C. Ngày 1 tháng 6 dương lịch.</a:t>
            </a:r>
            <a:endParaRPr lang="en-US" sz="3600" dirty="0">
              <a:solidFill>
                <a:prstClr val="black"/>
              </a:solidFill>
              <a:latin typeface="UTM Avo" panose="02040603050506020204" pitchFamily="18" charset="0"/>
              <a:cs typeface="Times New Roman" pitchFamily="18" charset="0"/>
            </a:endParaRPr>
          </a:p>
        </p:txBody>
      </p:sp>
      <p:pic>
        <p:nvPicPr>
          <p:cNvPr id="12" name="Picture 11"/>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520537" y="1506622"/>
            <a:ext cx="1891145" cy="2003135"/>
          </a:xfrm>
          <a:prstGeom prst="rect">
            <a:avLst/>
          </a:prstGeom>
        </p:spPr>
      </p:pic>
      <p:pic>
        <p:nvPicPr>
          <p:cNvPr id="13" name="Picture 12"/>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676901" y="3388531"/>
            <a:ext cx="1891145" cy="2003135"/>
          </a:xfrm>
          <a:prstGeom prst="rect">
            <a:avLst/>
          </a:prstGeom>
        </p:spPr>
      </p:pic>
      <p:pic>
        <p:nvPicPr>
          <p:cNvPr id="14" name="Picture 13"/>
          <p:cNvPicPr>
            <a:picLocks noChangeAspect="1"/>
          </p:cNvPicPr>
          <p:nvPr/>
        </p:nvPicPr>
        <p:blipFill rotWithShape="1">
          <a:blip r:embed="rId7">
            <a:extLst>
              <a:ext uri="{BEBA8EAE-BF5A-486C-A8C5-ECC9F3942E4B}">
                <a14:imgProps xmlns:a14="http://schemas.microsoft.com/office/drawing/2010/main">
                  <a14:imgLayer r:embed="rId8">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905001" y="3432465"/>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0">
            <a:extLst>
              <a:ext uri="{BEBA8EAE-BF5A-486C-A8C5-ECC9F3942E4B}">
                <a14:imgProps xmlns:a14="http://schemas.microsoft.com/office/drawing/2010/main">
                  <a14:imgLayer r:embed="rId11">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8443479" y="1970232"/>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344400" y="2594264"/>
            <a:ext cx="609600" cy="609600"/>
          </a:xfrm>
          <a:prstGeom prst="rect">
            <a:avLst/>
          </a:prstGeom>
        </p:spPr>
      </p:pic>
      <p:pic>
        <p:nvPicPr>
          <p:cNvPr id="20" name="Picture 19">
            <a:hlinkClick r:id="" action="ppaction://noaction"/>
          </p:cNvPr>
          <p:cNvPicPr>
            <a:picLocks noChangeAspect="1"/>
          </p:cNvPicPr>
          <p:nvPr/>
        </p:nvPicPr>
        <p:blipFill>
          <a:blip r:embed="rId13">
            <a:extLst>
              <a:ext uri="{BEBA8EAE-BF5A-486C-A8C5-ECC9F3942E4B}">
                <a14:imgProps xmlns:a14="http://schemas.microsoft.com/office/drawing/2010/main">
                  <a14:imgLayer r:embed="rId14">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pic>
        <p:nvPicPr>
          <p:cNvPr id="23" name="Picture 22"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04887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childTnLst>
                          </p:cTn>
                        </p:par>
                        <p:par>
                          <p:cTn id="11" fill="hold">
                            <p:stCondLst>
                              <p:cond delay="1000"/>
                            </p:stCondLst>
                            <p:childTnLst>
                              <p:par>
                                <p:cTn id="12" presetID="6" presetClass="entr" presetSubtype="16" fill="hold" grpId="0" nodeType="afterEffect">
                                  <p:stCondLst>
                                    <p:cond delay="1250"/>
                                  </p:stCondLst>
                                  <p:childTnLst>
                                    <p:set>
                                      <p:cBhvr>
                                        <p:cTn id="13" dur="1" fill="hold">
                                          <p:stCondLst>
                                            <p:cond delay="0"/>
                                          </p:stCondLst>
                                        </p:cTn>
                                        <p:tgtEl>
                                          <p:spTgt spid="7"/>
                                        </p:tgtEl>
                                        <p:attrNameLst>
                                          <p:attrName>style.visibility</p:attrName>
                                        </p:attrNameLst>
                                      </p:cBhvr>
                                      <p:to>
                                        <p:strVal val="visible"/>
                                      </p:to>
                                    </p:set>
                                    <p:animEffect transition="in" filter="circle(in)">
                                      <p:cBhvr>
                                        <p:cTn id="14" dur="1000"/>
                                        <p:tgtEl>
                                          <p:spTgt spid="7"/>
                                        </p:tgtEl>
                                      </p:cBhvr>
                                    </p:animEffect>
                                  </p:childTnLst>
                                </p:cTn>
                              </p:par>
                              <p:par>
                                <p:cTn id="15" presetID="6" presetClass="entr" presetSubtype="16" fill="hold" grpId="0" nodeType="withEffect">
                                  <p:stCondLst>
                                    <p:cond delay="125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1000"/>
                                        <p:tgtEl>
                                          <p:spTgt spid="9"/>
                                        </p:tgtEl>
                                      </p:cBhvr>
                                    </p:animEffect>
                                  </p:childTnLst>
                                </p:cTn>
                              </p:par>
                              <p:par>
                                <p:cTn id="18" presetID="6" presetClass="entr" presetSubtype="16" fill="hold" grpId="0" nodeType="withEffect">
                                  <p:stCondLst>
                                    <p:cond delay="1250"/>
                                  </p:stCondLst>
                                  <p:childTnLst>
                                    <p:set>
                                      <p:cBhvr>
                                        <p:cTn id="19" dur="1" fill="hold">
                                          <p:stCondLst>
                                            <p:cond delay="0"/>
                                          </p:stCondLst>
                                        </p:cTn>
                                        <p:tgtEl>
                                          <p:spTgt spid="4"/>
                                        </p:tgtEl>
                                        <p:attrNameLst>
                                          <p:attrName>style.visibility</p:attrName>
                                        </p:attrNameLst>
                                      </p:cBhvr>
                                      <p:to>
                                        <p:strVal val="visible"/>
                                      </p:to>
                                    </p:set>
                                    <p:animEffect transition="in" filter="circle(in)">
                                      <p:cBhvr>
                                        <p:cTn id="20" dur="1000"/>
                                        <p:tgtEl>
                                          <p:spTgt spid="4"/>
                                        </p:tgtEl>
                                      </p:cBhvr>
                                    </p:animEffect>
                                  </p:childTnLst>
                                </p:cTn>
                              </p:par>
                              <p:par>
                                <p:cTn id="21" presetID="6" presetClass="entr" presetSubtype="16" fill="hold" grpId="0" nodeType="withEffect">
                                  <p:stCondLst>
                                    <p:cond delay="1250"/>
                                  </p:stCondLst>
                                  <p:childTnLst>
                                    <p:set>
                                      <p:cBhvr>
                                        <p:cTn id="22" dur="1" fill="hold">
                                          <p:stCondLst>
                                            <p:cond delay="0"/>
                                          </p:stCondLst>
                                        </p:cTn>
                                        <p:tgtEl>
                                          <p:spTgt spid="8"/>
                                        </p:tgtEl>
                                        <p:attrNameLst>
                                          <p:attrName>style.visibility</p:attrName>
                                        </p:attrNameLst>
                                      </p:cBhvr>
                                      <p:to>
                                        <p:strVal val="visible"/>
                                      </p:to>
                                    </p:set>
                                    <p:animEffect transition="in" filter="circle(in)">
                                      <p:cBhvr>
                                        <p:cTn id="23" dur="1000"/>
                                        <p:tgtEl>
                                          <p:spTgt spid="8"/>
                                        </p:tgtEl>
                                      </p:cBhvr>
                                    </p:animEffect>
                                  </p:childTnLst>
                                </p:cTn>
                              </p:par>
                              <p:par>
                                <p:cTn id="24" presetID="6" presetClass="entr" presetSubtype="16" fill="hold" grpId="0" nodeType="withEffect">
                                  <p:stCondLst>
                                    <p:cond delay="1250"/>
                                  </p:stCondLst>
                                  <p:childTnLst>
                                    <p:set>
                                      <p:cBhvr>
                                        <p:cTn id="25" dur="1" fill="hold">
                                          <p:stCondLst>
                                            <p:cond delay="0"/>
                                          </p:stCondLst>
                                        </p:cTn>
                                        <p:tgtEl>
                                          <p:spTgt spid="11"/>
                                        </p:tgtEl>
                                        <p:attrNameLst>
                                          <p:attrName>style.visibility</p:attrName>
                                        </p:attrNameLst>
                                      </p:cBhvr>
                                      <p:to>
                                        <p:strVal val="visible"/>
                                      </p:to>
                                    </p:set>
                                    <p:animEffect transition="in" filter="circle(in)">
                                      <p:cBhvr>
                                        <p:cTn id="26" dur="1000"/>
                                        <p:tgtEl>
                                          <p:spTgt spid="11"/>
                                        </p:tgtEl>
                                      </p:cBhvr>
                                    </p:animEffect>
                                  </p:childTnLst>
                                </p:cTn>
                              </p:par>
                              <p:par>
                                <p:cTn id="27" presetID="6" presetClass="entr" presetSubtype="16" fill="hold" grpId="0" nodeType="withEffect">
                                  <p:stCondLst>
                                    <p:cond delay="1250"/>
                                  </p:stCondLst>
                                  <p:childTnLst>
                                    <p:set>
                                      <p:cBhvr>
                                        <p:cTn id="28" dur="1" fill="hold">
                                          <p:stCondLst>
                                            <p:cond delay="0"/>
                                          </p:stCondLst>
                                        </p:cTn>
                                        <p:tgtEl>
                                          <p:spTgt spid="6"/>
                                        </p:tgtEl>
                                        <p:attrNameLst>
                                          <p:attrName>style.visibility</p:attrName>
                                        </p:attrNameLst>
                                      </p:cBhvr>
                                      <p:to>
                                        <p:strVal val="visible"/>
                                      </p:to>
                                    </p:set>
                                    <p:animEffect transition="in" filter="circle(in)">
                                      <p:cBhvr>
                                        <p:cTn id="29" dur="1000"/>
                                        <p:tgtEl>
                                          <p:spTgt spid="6"/>
                                        </p:tgtEl>
                                      </p:cBhvr>
                                    </p:animEffect>
                                  </p:childTnLst>
                                </p:cTn>
                              </p:par>
                              <p:par>
                                <p:cTn id="30" presetID="6" presetClass="entr" presetSubtype="16" fill="hold" grpId="0" nodeType="withEffect">
                                  <p:stCondLst>
                                    <p:cond delay="125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1000"/>
                                        <p:tgtEl>
                                          <p:spTgt spid="5"/>
                                        </p:tgtEl>
                                      </p:cBhvr>
                                    </p:animEffect>
                                  </p:childTnLst>
                                </p:cTn>
                              </p:par>
                              <p:par>
                                <p:cTn id="33" presetID="6" presetClass="entr" presetSubtype="16" fill="hold" grpId="0" nodeType="withEffect">
                                  <p:stCondLst>
                                    <p:cond delay="1250"/>
                                  </p:stCondLst>
                                  <p:childTnLst>
                                    <p:set>
                                      <p:cBhvr>
                                        <p:cTn id="34" dur="1" fill="hold">
                                          <p:stCondLst>
                                            <p:cond delay="0"/>
                                          </p:stCondLst>
                                        </p:cTn>
                                        <p:tgtEl>
                                          <p:spTgt spid="10"/>
                                        </p:tgtEl>
                                        <p:attrNameLst>
                                          <p:attrName>style.visibility</p:attrName>
                                        </p:attrNameLst>
                                      </p:cBhvr>
                                      <p:to>
                                        <p:strVal val="visible"/>
                                      </p:to>
                                    </p:set>
                                    <p:animEffect transition="in" filter="circle(in)">
                                      <p:cBhvr>
                                        <p:cTn id="3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 presetClass="mediacall" presetSubtype="0" fill="hold" nodeType="withEffect">
                                  <p:stCondLst>
                                    <p:cond delay="0"/>
                                  </p:stCondLst>
                                  <p:childTnLst>
                                    <p:cmd type="call" cmd="playFrom(0.0)">
                                      <p:cBhvr>
                                        <p:cTn id="43" dur="8091" fill="hold"/>
                                        <p:tgtEl>
                                          <p:spTgt spid="16"/>
                                        </p:tgtEl>
                                      </p:cBhvr>
                                    </p:cmd>
                                  </p:childTnLst>
                                </p:cTn>
                              </p:par>
                              <p:par>
                                <p:cTn id="44" presetID="1" presetClass="emph" presetSubtype="2" fill="hold" nodeType="withEffect">
                                  <p:stCondLst>
                                    <p:cond delay="0"/>
                                  </p:stCondLst>
                                  <p:childTnLst>
                                    <p:animClr clrSpc="rgb" dir="cw">
                                      <p:cBhvr>
                                        <p:cTn id="45" dur="2000" fill="hold"/>
                                        <p:tgtEl>
                                          <p:spTgt spid="4"/>
                                        </p:tgtEl>
                                        <p:attrNameLst>
                                          <p:attrName>fillcolor</p:attrName>
                                        </p:attrNameLst>
                                      </p:cBhvr>
                                      <p:to>
                                        <a:srgbClr val="00B050"/>
                                      </p:to>
                                    </p:animClr>
                                    <p:set>
                                      <p:cBhvr>
                                        <p:cTn id="46" dur="2000" fill="hold"/>
                                        <p:tgtEl>
                                          <p:spTgt spid="4"/>
                                        </p:tgtEl>
                                        <p:attrNameLst>
                                          <p:attrName>fill.type</p:attrName>
                                        </p:attrNameLst>
                                      </p:cBhvr>
                                      <p:to>
                                        <p:strVal val="solid"/>
                                      </p:to>
                                    </p:set>
                                    <p:set>
                                      <p:cBhvr>
                                        <p:cTn id="47"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48" restart="whenNotActive" fill="hold" evtFilter="cancelBubble" nodeType="interactiveSeq">
                <p:stCondLst>
                  <p:cond evt="onClick" delay="0">
                    <p:tgtEl>
                      <p:spTgt spid="9"/>
                    </p:tgtEl>
                  </p:cond>
                </p:stCondLst>
                <p:endSync evt="end" delay="0">
                  <p:rtn val="all"/>
                </p:endSync>
                <p:childTnLst>
                  <p:par>
                    <p:cTn id="49" fill="hold">
                      <p:stCondLst>
                        <p:cond delay="0"/>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1" presetClass="emph" presetSubtype="2" fill="hold" nodeType="withEffect">
                                  <p:stCondLst>
                                    <p:cond delay="0"/>
                                  </p:stCondLst>
                                  <p:childTnLst>
                                    <p:animClr clrSpc="rgb" dir="cw">
                                      <p:cBhvr>
                                        <p:cTn id="55" dur="2000" fill="hold"/>
                                        <p:tgtEl>
                                          <p:spTgt spid="7"/>
                                        </p:tgtEl>
                                        <p:attrNameLst>
                                          <p:attrName>fillcolor</p:attrName>
                                        </p:attrNameLst>
                                      </p:cBhvr>
                                      <p:to>
                                        <a:srgbClr val="FF0000"/>
                                      </p:to>
                                    </p:animClr>
                                    <p:set>
                                      <p:cBhvr>
                                        <p:cTn id="56" dur="2000" fill="hold"/>
                                        <p:tgtEl>
                                          <p:spTgt spid="7"/>
                                        </p:tgtEl>
                                        <p:attrNameLst>
                                          <p:attrName>fill.type</p:attrName>
                                        </p:attrNameLst>
                                      </p:cBhvr>
                                      <p:to>
                                        <p:strVal val="solid"/>
                                      </p:to>
                                    </p:set>
                                    <p:set>
                                      <p:cBhvr>
                                        <p:cTn id="57" dur="2000" fill="hold"/>
                                        <p:tgtEl>
                                          <p:spTgt spid="7"/>
                                        </p:tgtEl>
                                        <p:attrNameLst>
                                          <p:attrName>fill.on</p:attrName>
                                        </p:attrNameLst>
                                      </p:cBhvr>
                                      <p:to>
                                        <p:strVal val="true"/>
                                      </p:to>
                                    </p:set>
                                  </p:childTnLst>
                                </p:cTn>
                              </p:par>
                              <p:par>
                                <p:cTn id="58" presetID="1" presetClass="mediacall" presetSubtype="0" fill="hold" nodeType="withEffect">
                                  <p:stCondLst>
                                    <p:cond delay="0"/>
                                  </p:stCondLst>
                                  <p:childTnLst>
                                    <p:cmd type="call" cmd="playFrom(0.0)">
                                      <p:cBhvr>
                                        <p:cTn id="59" dur="8150" fill="hold"/>
                                        <p:tgtEl>
                                          <p:spTgt spid="17"/>
                                        </p:tgtEl>
                                      </p:cBhvr>
                                    </p:cmd>
                                  </p:childTnLst>
                                </p:cTn>
                              </p:par>
                            </p:childTnLst>
                          </p:cTn>
                        </p:par>
                        <p:par>
                          <p:cTn id="60" fill="hold">
                            <p:stCondLst>
                              <p:cond delay="8150"/>
                            </p:stCondLst>
                            <p:childTnLst>
                              <p:par>
                                <p:cTn id="61" presetID="14" presetClass="exit" presetSubtype="10" fill="hold" grpId="1" nodeType="afterEffect">
                                  <p:stCondLst>
                                    <p:cond delay="0"/>
                                  </p:stCondLst>
                                  <p:childTnLst>
                                    <p:animEffect transition="out" filter="randombar(horizontal)">
                                      <p:cBhvr>
                                        <p:cTn id="62" dur="500"/>
                                        <p:tgtEl>
                                          <p:spTgt spid="7"/>
                                        </p:tgtEl>
                                      </p:cBhvr>
                                    </p:animEffect>
                                    <p:set>
                                      <p:cBhvr>
                                        <p:cTn id="63" dur="1" fill="hold">
                                          <p:stCondLst>
                                            <p:cond delay="499"/>
                                          </p:stCondLst>
                                        </p:cTn>
                                        <p:tgtEl>
                                          <p:spTgt spid="7"/>
                                        </p:tgtEl>
                                        <p:attrNameLst>
                                          <p:attrName>style.visibility</p:attrName>
                                        </p:attrNameLst>
                                      </p:cBhvr>
                                      <p:to>
                                        <p:strVal val="hidden"/>
                                      </p:to>
                                    </p:set>
                                  </p:childTnLst>
                                </p:cTn>
                              </p:par>
                              <p:par>
                                <p:cTn id="64" presetID="14" presetClass="exit" presetSubtype="10" fill="hold" nodeType="withEffect">
                                  <p:stCondLst>
                                    <p:cond delay="0"/>
                                  </p:stCondLst>
                                  <p:childTnLst>
                                    <p:animEffect transition="out" filter="randombar(horizontal)">
                                      <p:cBhvr>
                                        <p:cTn id="65" dur="500"/>
                                        <p:tgtEl>
                                          <p:spTgt spid="12"/>
                                        </p:tgtEl>
                                      </p:cBhvr>
                                    </p:animEffect>
                                    <p:set>
                                      <p:cBhvr>
                                        <p:cTn id="66" dur="1" fill="hold">
                                          <p:stCondLst>
                                            <p:cond delay="499"/>
                                          </p:stCondLst>
                                        </p:cTn>
                                        <p:tgtEl>
                                          <p:spTgt spid="12"/>
                                        </p:tgtEl>
                                        <p:attrNameLst>
                                          <p:attrName>style.visibility</p:attrName>
                                        </p:attrNameLst>
                                      </p:cBhvr>
                                      <p:to>
                                        <p:strVal val="hidden"/>
                                      </p:to>
                                    </p:set>
                                  </p:childTnLst>
                                </p:cTn>
                              </p:par>
                              <p:par>
                                <p:cTn id="67" presetID="14" presetClass="exit" presetSubtype="10" fill="hold" grpId="1" nodeType="withEffect">
                                  <p:stCondLst>
                                    <p:cond delay="0"/>
                                  </p:stCondLst>
                                  <p:childTnLst>
                                    <p:animEffect transition="out" filter="randombar(horizontal)">
                                      <p:cBhvr>
                                        <p:cTn id="68" dur="500"/>
                                        <p:tgtEl>
                                          <p:spTgt spid="9"/>
                                        </p:tgtEl>
                                      </p:cBhvr>
                                    </p:animEffect>
                                    <p:set>
                                      <p:cBhvr>
                                        <p:cTn id="6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70" restart="whenNotActive" fill="hold" evtFilter="cancelBubble" nodeType="interactiveSeq">
                <p:stCondLst>
                  <p:cond evt="onClick" delay="0">
                    <p:tgtEl>
                      <p:spTgt spid="11"/>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childTnLst>
                                </p:cTn>
                              </p:par>
                              <p:par>
                                <p:cTn id="76" presetID="1" presetClass="emph" presetSubtype="2" fill="hold" nodeType="withEffect">
                                  <p:stCondLst>
                                    <p:cond delay="0"/>
                                  </p:stCondLst>
                                  <p:childTnLst>
                                    <p:animClr clrSpc="rgb" dir="cw">
                                      <p:cBhvr>
                                        <p:cTn id="77" dur="2000" fill="hold"/>
                                        <p:tgtEl>
                                          <p:spTgt spid="6"/>
                                        </p:tgtEl>
                                        <p:attrNameLst>
                                          <p:attrName>fillcolor</p:attrName>
                                        </p:attrNameLst>
                                      </p:cBhvr>
                                      <p:to>
                                        <a:srgbClr val="FF0000"/>
                                      </p:to>
                                    </p:animClr>
                                    <p:set>
                                      <p:cBhvr>
                                        <p:cTn id="78" dur="2000" fill="hold"/>
                                        <p:tgtEl>
                                          <p:spTgt spid="6"/>
                                        </p:tgtEl>
                                        <p:attrNameLst>
                                          <p:attrName>fill.type</p:attrName>
                                        </p:attrNameLst>
                                      </p:cBhvr>
                                      <p:to>
                                        <p:strVal val="solid"/>
                                      </p:to>
                                    </p:set>
                                    <p:set>
                                      <p:cBhvr>
                                        <p:cTn id="79" dur="2000" fill="hold"/>
                                        <p:tgtEl>
                                          <p:spTgt spid="6"/>
                                        </p:tgtEl>
                                        <p:attrNameLst>
                                          <p:attrName>fill.on</p:attrName>
                                        </p:attrNameLst>
                                      </p:cBhvr>
                                      <p:to>
                                        <p:strVal val="true"/>
                                      </p:to>
                                    </p:set>
                                  </p:childTnLst>
                                </p:cTn>
                              </p:par>
                              <p:par>
                                <p:cTn id="80" presetID="1" presetClass="mediacall" presetSubtype="0" fill="hold" nodeType="withEffect">
                                  <p:stCondLst>
                                    <p:cond delay="0"/>
                                  </p:stCondLst>
                                  <p:childTnLst>
                                    <p:cmd type="call" cmd="playFrom(0.0)">
                                      <p:cBhvr>
                                        <p:cTn id="81" dur="8150" fill="hold"/>
                                        <p:tgtEl>
                                          <p:spTgt spid="19"/>
                                        </p:tgtEl>
                                      </p:cBhvr>
                                    </p:cmd>
                                  </p:childTnLst>
                                </p:cTn>
                              </p:par>
                            </p:childTnLst>
                          </p:cTn>
                        </p:par>
                        <p:par>
                          <p:cTn id="82" fill="hold">
                            <p:stCondLst>
                              <p:cond delay="8150"/>
                            </p:stCondLst>
                            <p:childTnLst>
                              <p:par>
                                <p:cTn id="83" presetID="14" presetClass="exit" presetSubtype="10" fill="hold" grpId="1" nodeType="afterEffect">
                                  <p:stCondLst>
                                    <p:cond delay="0"/>
                                  </p:stCondLst>
                                  <p:childTnLst>
                                    <p:animEffect transition="out" filter="randombar(horizontal)">
                                      <p:cBhvr>
                                        <p:cTn id="84" dur="500"/>
                                        <p:tgtEl>
                                          <p:spTgt spid="11"/>
                                        </p:tgtEl>
                                      </p:cBhvr>
                                    </p:animEffect>
                                    <p:set>
                                      <p:cBhvr>
                                        <p:cTn id="85" dur="1" fill="hold">
                                          <p:stCondLst>
                                            <p:cond delay="499"/>
                                          </p:stCondLst>
                                        </p:cTn>
                                        <p:tgtEl>
                                          <p:spTgt spid="11"/>
                                        </p:tgtEl>
                                        <p:attrNameLst>
                                          <p:attrName>style.visibility</p:attrName>
                                        </p:attrNameLst>
                                      </p:cBhvr>
                                      <p:to>
                                        <p:strVal val="hidden"/>
                                      </p:to>
                                    </p:set>
                                  </p:childTnLst>
                                </p:cTn>
                              </p:par>
                              <p:par>
                                <p:cTn id="86" presetID="14" presetClass="exit" presetSubtype="10" fill="hold" grpId="1" nodeType="withEffect">
                                  <p:stCondLst>
                                    <p:cond delay="0"/>
                                  </p:stCondLst>
                                  <p:childTnLst>
                                    <p:animEffect transition="out" filter="randombar(horizontal)">
                                      <p:cBhvr>
                                        <p:cTn id="87" dur="500"/>
                                        <p:tgtEl>
                                          <p:spTgt spid="6"/>
                                        </p:tgtEl>
                                      </p:cBhvr>
                                    </p:animEffect>
                                    <p:set>
                                      <p:cBhvr>
                                        <p:cTn id="88" dur="1" fill="hold">
                                          <p:stCondLst>
                                            <p:cond delay="499"/>
                                          </p:stCondLst>
                                        </p:cTn>
                                        <p:tgtEl>
                                          <p:spTgt spid="6"/>
                                        </p:tgtEl>
                                        <p:attrNameLst>
                                          <p:attrName>style.visibility</p:attrName>
                                        </p:attrNameLst>
                                      </p:cBhvr>
                                      <p:to>
                                        <p:strVal val="hidden"/>
                                      </p:to>
                                    </p:set>
                                  </p:childTnLst>
                                </p:cTn>
                              </p:par>
                              <p:par>
                                <p:cTn id="89" presetID="14" presetClass="exit" presetSubtype="10" fill="hold" nodeType="withEffect">
                                  <p:stCondLst>
                                    <p:cond delay="0"/>
                                  </p:stCondLst>
                                  <p:childTnLst>
                                    <p:animEffect transition="out" filter="randombar(horizontal)">
                                      <p:cBhvr>
                                        <p:cTn id="90" dur="500"/>
                                        <p:tgtEl>
                                          <p:spTgt spid="14"/>
                                        </p:tgtEl>
                                      </p:cBhvr>
                                    </p:animEffect>
                                    <p:set>
                                      <p:cBhvr>
                                        <p:cTn id="91"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92" restart="whenNotActive" fill="hold" evtFilter="cancelBubble" nodeType="interactiveSeq">
                <p:stCondLst>
                  <p:cond evt="onClick" delay="0">
                    <p:tgtEl>
                      <p:spTgt spid="10"/>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500"/>
                                        <p:tgtEl>
                                          <p:spTgt spid="13"/>
                                        </p:tgtEl>
                                      </p:cBhvr>
                                    </p:animEffect>
                                  </p:childTnLst>
                                </p:cTn>
                              </p:par>
                              <p:par>
                                <p:cTn id="98" presetID="1" presetClass="emph" presetSubtype="2" fill="hold" nodeType="withEffect">
                                  <p:stCondLst>
                                    <p:cond delay="0"/>
                                  </p:stCondLst>
                                  <p:childTnLst>
                                    <p:animClr clrSpc="rgb" dir="cw">
                                      <p:cBhvr>
                                        <p:cTn id="99" dur="2000" fill="hold"/>
                                        <p:tgtEl>
                                          <p:spTgt spid="5"/>
                                        </p:tgtEl>
                                        <p:attrNameLst>
                                          <p:attrName>fillcolor</p:attrName>
                                        </p:attrNameLst>
                                      </p:cBhvr>
                                      <p:to>
                                        <a:srgbClr val="FF0000"/>
                                      </p:to>
                                    </p:animClr>
                                    <p:set>
                                      <p:cBhvr>
                                        <p:cTn id="100" dur="2000" fill="hold"/>
                                        <p:tgtEl>
                                          <p:spTgt spid="5"/>
                                        </p:tgtEl>
                                        <p:attrNameLst>
                                          <p:attrName>fill.type</p:attrName>
                                        </p:attrNameLst>
                                      </p:cBhvr>
                                      <p:to>
                                        <p:strVal val="solid"/>
                                      </p:to>
                                    </p:set>
                                    <p:set>
                                      <p:cBhvr>
                                        <p:cTn id="101" dur="2000" fill="hold"/>
                                        <p:tgtEl>
                                          <p:spTgt spid="5"/>
                                        </p:tgtEl>
                                        <p:attrNameLst>
                                          <p:attrName>fill.on</p:attrName>
                                        </p:attrNameLst>
                                      </p:cBhvr>
                                      <p:to>
                                        <p:strVal val="true"/>
                                      </p:to>
                                    </p:set>
                                  </p:childTnLst>
                                </p:cTn>
                              </p:par>
                              <p:par>
                                <p:cTn id="102" presetID="1" presetClass="mediacall" presetSubtype="0" fill="hold" nodeType="withEffect">
                                  <p:stCondLst>
                                    <p:cond delay="0"/>
                                  </p:stCondLst>
                                  <p:childTnLst>
                                    <p:cmd type="call" cmd="playFrom(0.0)">
                                      <p:cBhvr>
                                        <p:cTn id="103" dur="8150" fill="hold"/>
                                        <p:tgtEl>
                                          <p:spTgt spid="18"/>
                                        </p:tgtEl>
                                      </p:cBhvr>
                                    </p:cmd>
                                  </p:childTnLst>
                                </p:cTn>
                              </p:par>
                            </p:childTnLst>
                          </p:cTn>
                        </p:par>
                        <p:par>
                          <p:cTn id="104" fill="hold">
                            <p:stCondLst>
                              <p:cond delay="8150"/>
                            </p:stCondLst>
                            <p:childTnLst>
                              <p:par>
                                <p:cTn id="105" presetID="14" presetClass="exit" presetSubtype="10" fill="hold" grpId="1" nodeType="afterEffect">
                                  <p:stCondLst>
                                    <p:cond delay="0"/>
                                  </p:stCondLst>
                                  <p:childTnLst>
                                    <p:animEffect transition="out" filter="randombar(horizontal)">
                                      <p:cBhvr>
                                        <p:cTn id="106" dur="500"/>
                                        <p:tgtEl>
                                          <p:spTgt spid="5"/>
                                        </p:tgtEl>
                                      </p:cBhvr>
                                    </p:animEffect>
                                    <p:set>
                                      <p:cBhvr>
                                        <p:cTn id="107" dur="1" fill="hold">
                                          <p:stCondLst>
                                            <p:cond delay="499"/>
                                          </p:stCondLst>
                                        </p:cTn>
                                        <p:tgtEl>
                                          <p:spTgt spid="5"/>
                                        </p:tgtEl>
                                        <p:attrNameLst>
                                          <p:attrName>style.visibility</p:attrName>
                                        </p:attrNameLst>
                                      </p:cBhvr>
                                      <p:to>
                                        <p:strVal val="hidden"/>
                                      </p:to>
                                    </p:set>
                                  </p:childTnLst>
                                </p:cTn>
                              </p:par>
                              <p:par>
                                <p:cTn id="108" presetID="14" presetClass="exit" presetSubtype="10" fill="hold" grpId="1" nodeType="withEffect">
                                  <p:stCondLst>
                                    <p:cond delay="0"/>
                                  </p:stCondLst>
                                  <p:childTnLst>
                                    <p:animEffect transition="out" filter="randombar(horizontal)">
                                      <p:cBhvr>
                                        <p:cTn id="109" dur="500"/>
                                        <p:tgtEl>
                                          <p:spTgt spid="10"/>
                                        </p:tgtEl>
                                      </p:cBhvr>
                                    </p:animEffect>
                                    <p:set>
                                      <p:cBhvr>
                                        <p:cTn id="110" dur="1" fill="hold">
                                          <p:stCondLst>
                                            <p:cond delay="499"/>
                                          </p:stCondLst>
                                        </p:cTn>
                                        <p:tgtEl>
                                          <p:spTgt spid="10"/>
                                        </p:tgtEl>
                                        <p:attrNameLst>
                                          <p:attrName>style.visibility</p:attrName>
                                        </p:attrNameLst>
                                      </p:cBhvr>
                                      <p:to>
                                        <p:strVal val="hidden"/>
                                      </p:to>
                                    </p:set>
                                  </p:childTnLst>
                                </p:cTn>
                              </p:par>
                              <p:par>
                                <p:cTn id="111" presetID="14" presetClass="exit" presetSubtype="10" fill="hold" nodeType="withEffect">
                                  <p:stCondLst>
                                    <p:cond delay="0"/>
                                  </p:stCondLst>
                                  <p:childTnLst>
                                    <p:animEffect transition="out" filter="randombar(horizontal)">
                                      <p:cBhvr>
                                        <p:cTn id="112" dur="500"/>
                                        <p:tgtEl>
                                          <p:spTgt spid="13"/>
                                        </p:tgtEl>
                                      </p:cBhvr>
                                    </p:animEffect>
                                    <p:set>
                                      <p:cBhvr>
                                        <p:cTn id="1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114" fill="hold" display="0">
                  <p:stCondLst>
                    <p:cond delay="indefinite"/>
                  </p:stCondLst>
                  <p:endCondLst>
                    <p:cond evt="onStopAudio" delay="0">
                      <p:tgtEl>
                        <p:sldTgt/>
                      </p:tgtEl>
                    </p:cond>
                  </p:endCondLst>
                </p:cTn>
                <p:tgtEl>
                  <p:spTgt spid="16"/>
                </p:tgtEl>
              </p:cMediaNode>
            </p:audio>
            <p:audio>
              <p:cMediaNode vol="80000">
                <p:cTn id="115" fill="hold" display="0">
                  <p:stCondLst>
                    <p:cond delay="indefinite"/>
                  </p:stCondLst>
                  <p:endCondLst>
                    <p:cond evt="onStopAudio" delay="0">
                      <p:tgtEl>
                        <p:sldTgt/>
                      </p:tgtEl>
                    </p:cond>
                  </p:endCondLst>
                </p:cTn>
                <p:tgtEl>
                  <p:spTgt spid="17"/>
                </p:tgtEl>
              </p:cMediaNode>
            </p:audio>
            <p:audio>
              <p:cMediaNode vol="80000" mute="1">
                <p:cTn id="116" fill="hold" display="0">
                  <p:stCondLst>
                    <p:cond delay="indefinite"/>
                  </p:stCondLst>
                  <p:endCondLst>
                    <p:cond evt="onStopAudio" delay="0">
                      <p:tgtEl>
                        <p:sldTgt/>
                      </p:tgtEl>
                    </p:cond>
                  </p:endCondLst>
                </p:cTn>
                <p:tgtEl>
                  <p:spTgt spid="18"/>
                </p:tgtEl>
              </p:cMediaNode>
            </p:audio>
            <p:audio>
              <p:cMediaNode vol="80000">
                <p:cTn id="117" fill="hold" display="0">
                  <p:stCondLst>
                    <p:cond delay="indefinite"/>
                  </p:stCondLst>
                  <p:endCondLst>
                    <p:cond evt="onStopAudio" delay="0">
                      <p:tgtEl>
                        <p:sldTgt/>
                      </p:tgtEl>
                    </p:cond>
                  </p:endCondLst>
                </p:cTn>
                <p:tgtEl>
                  <p:spTgt spid="19"/>
                </p:tgtEl>
              </p:cMediaNode>
            </p:audio>
            <p:seq concurrent="1" nextAc="seek">
              <p:cTn id="118" restart="whenNotActive" fill="hold" evtFilter="cancelBubble" nodeType="interactiveSeq">
                <p:stCondLst>
                  <p:cond evt="onClick" delay="0">
                    <p:tgtEl>
                      <p:spTgt spid="15"/>
                    </p:tgtEl>
                  </p:cond>
                </p:stCondLst>
                <p:endSync evt="end" delay="0">
                  <p:rtn val="all"/>
                </p:endSync>
                <p:childTnLst>
                  <p:par>
                    <p:cTn id="119" fill="hold">
                      <p:stCondLst>
                        <p:cond delay="0"/>
                      </p:stCondLst>
                      <p:childTnLst>
                        <p:par>
                          <p:cTn id="120" fill="hold">
                            <p:stCondLst>
                              <p:cond delay="0"/>
                            </p:stCondLst>
                            <p:childTnLst>
                              <p:par>
                                <p:cTn id="121" presetID="1" presetClass="exit" presetSubtype="0" fill="hold" nodeType="clickEffect">
                                  <p:stCondLst>
                                    <p:cond delay="0"/>
                                  </p:stCondLst>
                                  <p:childTnLst>
                                    <p:set>
                                      <p:cBhvr>
                                        <p:cTn id="122"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5" grpId="1" animBg="1"/>
      <p:bldP spid="6" grpId="0" animBg="1"/>
      <p:bldP spid="6" grpId="1" animBg="1"/>
      <p:bldP spid="7" grpId="0" animBg="1"/>
      <p:bldP spid="7" grpId="1" animBg="1"/>
      <p:bldP spid="8" grpId="0"/>
      <p:bldP spid="9" grpId="0"/>
      <p:bldP spid="9" grpId="1"/>
      <p:bldP spid="10" grpId="0"/>
      <p:bldP spid="10" grpId="1"/>
      <p:bldP spid="11" grpId="0"/>
      <p:bldP spid="11"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93266" y="294978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Graphical user interface&#10;&#10;Description automatically generated">
            <a:extLst>
              <a:ext uri="{FF2B5EF4-FFF2-40B4-BE49-F238E27FC236}">
                <a16:creationId xmlns:a16="http://schemas.microsoft.com/office/drawing/2014/main" id="{09606851-383D-F2A1-B827-3CB89EFAE7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417" y="1449718"/>
            <a:ext cx="7801363" cy="5658470"/>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109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3A241880-97D2-C297-D42E-EECEF20696B4}"/>
              </a:ext>
            </a:extLst>
          </p:cNvPr>
          <p:cNvPicPr>
            <a:picLocks noChangeAspect="1"/>
          </p:cNvPicPr>
          <p:nvPr/>
        </p:nvPicPr>
        <p:blipFill rotWithShape="1">
          <a:blip r:embed="rId3">
            <a:extLst>
              <a:ext uri="{28A0092B-C50C-407E-A947-70E740481C1C}">
                <a14:useLocalDpi xmlns:a14="http://schemas.microsoft.com/office/drawing/2010/main" val="0"/>
              </a:ext>
            </a:extLst>
          </a:blip>
          <a:srcRect t="20173" b="11938"/>
          <a:stretch/>
        </p:blipFill>
        <p:spPr>
          <a:xfrm>
            <a:off x="-253184" y="1620456"/>
            <a:ext cx="12698367" cy="3889092"/>
          </a:xfrm>
          <a:prstGeom prst="rect">
            <a:avLst/>
          </a:prstGeom>
        </p:spPr>
      </p:pic>
    </p:spTree>
    <p:extLst>
      <p:ext uri="{BB962C8B-B14F-4D97-AF65-F5344CB8AC3E}">
        <p14:creationId xmlns:p14="http://schemas.microsoft.com/office/powerpoint/2010/main" val="3430506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12034" y="953399"/>
            <a:ext cx="1820539" cy="307837"/>
          </a:xfrm>
          <a:prstGeom prst="rect">
            <a:avLst/>
          </a:prstGeom>
        </p:spPr>
      </p:pic>
      <p:pic>
        <p:nvPicPr>
          <p:cNvPr id="3" name="Picture 17">
            <a:extLst>
              <a:ext uri="{FF2B5EF4-FFF2-40B4-BE49-F238E27FC236}">
                <a16:creationId xmlns:a16="http://schemas.microsoft.com/office/drawing/2014/main" id="{900D4C76-4D17-4EC1-2B8D-58ACCD22476C}"/>
              </a:ext>
            </a:extLst>
          </p:cNvPr>
          <p:cNvPicPr>
            <a:picLocks noChangeAspect="1"/>
          </p:cNvPicPr>
          <p:nvPr/>
        </p:nvPicPr>
        <p:blipFill>
          <a:blip r:embed="rId6"/>
          <a:srcRect/>
          <a:stretch>
            <a:fillRect/>
          </a:stretch>
        </p:blipFill>
        <p:spPr>
          <a:xfrm>
            <a:off x="3645898" y="2028125"/>
            <a:ext cx="901550" cy="1118201"/>
          </a:xfrm>
          <a:prstGeom prst="rect">
            <a:avLst/>
          </a:prstGeom>
        </p:spPr>
      </p:pic>
      <p:pic>
        <p:nvPicPr>
          <p:cNvPr id="4" name="Picture 18">
            <a:extLst>
              <a:ext uri="{FF2B5EF4-FFF2-40B4-BE49-F238E27FC236}">
                <a16:creationId xmlns:a16="http://schemas.microsoft.com/office/drawing/2014/main" id="{EE6AFC00-FC5E-A5AC-2958-BB1A8D5D0BAA}"/>
              </a:ext>
            </a:extLst>
          </p:cNvPr>
          <p:cNvPicPr>
            <a:picLocks noChangeAspect="1"/>
          </p:cNvPicPr>
          <p:nvPr/>
        </p:nvPicPr>
        <p:blipFill>
          <a:blip r:embed="rId7"/>
          <a:srcRect/>
          <a:stretch>
            <a:fillRect/>
          </a:stretch>
        </p:blipFill>
        <p:spPr>
          <a:xfrm>
            <a:off x="7330864" y="2064944"/>
            <a:ext cx="1170115" cy="1081382"/>
          </a:xfrm>
          <a:prstGeom prst="rect">
            <a:avLst/>
          </a:prstGeom>
        </p:spPr>
      </p:pic>
      <p:sp>
        <p:nvSpPr>
          <p:cNvPr id="5" name="TextBox 4">
            <a:extLst>
              <a:ext uri="{FF2B5EF4-FFF2-40B4-BE49-F238E27FC236}">
                <a16:creationId xmlns:a16="http://schemas.microsoft.com/office/drawing/2014/main" id="{076AFD37-8901-69DA-AA7D-07253AC14D35}"/>
              </a:ext>
            </a:extLst>
          </p:cNvPr>
          <p:cNvSpPr txBox="1"/>
          <p:nvPr/>
        </p:nvSpPr>
        <p:spPr>
          <a:xfrm>
            <a:off x="3739234" y="1023678"/>
            <a:ext cx="4484626" cy="584775"/>
          </a:xfrm>
          <a:prstGeom prst="rect">
            <a:avLst/>
          </a:prstGeom>
          <a:noFill/>
        </p:spPr>
        <p:txBody>
          <a:bodyPr wrap="square" rtlCol="0">
            <a:spAutoFit/>
          </a:bodyPr>
          <a:lstStyle/>
          <a:p>
            <a:pPr algn="ctr"/>
            <a:r>
              <a:rPr lang="en-US" sz="3200" dirty="0" err="1">
                <a:solidFill>
                  <a:srgbClr val="FF0000"/>
                </a:solidFill>
              </a:rPr>
              <a:t>Hướng</a:t>
            </a:r>
            <a:r>
              <a:rPr lang="en-US" sz="3200" dirty="0">
                <a:solidFill>
                  <a:srgbClr val="FF0000"/>
                </a:solidFill>
              </a:rPr>
              <a:t> </a:t>
            </a:r>
            <a:r>
              <a:rPr lang="en-US" sz="3200" dirty="0" err="1">
                <a:solidFill>
                  <a:srgbClr val="FF0000"/>
                </a:solidFill>
              </a:rPr>
              <a:t>dẫn</a:t>
            </a:r>
            <a:r>
              <a:rPr lang="en-US" sz="3200" dirty="0">
                <a:solidFill>
                  <a:srgbClr val="FF0000"/>
                </a:solidFill>
              </a:rPr>
              <a:t> </a:t>
            </a:r>
            <a:r>
              <a:rPr lang="en-US" sz="3200" dirty="0" err="1">
                <a:solidFill>
                  <a:srgbClr val="FF0000"/>
                </a:solidFill>
              </a:rPr>
              <a:t>về</a:t>
            </a:r>
            <a:r>
              <a:rPr lang="en-US" sz="3200" dirty="0">
                <a:solidFill>
                  <a:srgbClr val="FF0000"/>
                </a:solidFill>
              </a:rPr>
              <a:t> </a:t>
            </a:r>
            <a:r>
              <a:rPr lang="en-US" sz="3200" dirty="0" err="1">
                <a:solidFill>
                  <a:srgbClr val="FF0000"/>
                </a:solidFill>
              </a:rPr>
              <a:t>nhà</a:t>
            </a:r>
            <a:endParaRPr lang="en-US" sz="3200" dirty="0">
              <a:solidFill>
                <a:srgbClr val="FF0000"/>
              </a:solidFill>
            </a:endParaRPr>
          </a:p>
        </p:txBody>
      </p:sp>
      <p:sp>
        <p:nvSpPr>
          <p:cNvPr id="6" name="Rectangle: Rounded Corners 5">
            <a:extLst>
              <a:ext uri="{FF2B5EF4-FFF2-40B4-BE49-F238E27FC236}">
                <a16:creationId xmlns:a16="http://schemas.microsoft.com/office/drawing/2014/main" id="{3917EF0F-452F-6E2C-9C1A-0F7E888E06D3}"/>
              </a:ext>
            </a:extLst>
          </p:cNvPr>
          <p:cNvSpPr/>
          <p:nvPr/>
        </p:nvSpPr>
        <p:spPr>
          <a:xfrm>
            <a:off x="1902107" y="3085476"/>
            <a:ext cx="3908383" cy="1891638"/>
          </a:xfrm>
          <a:prstGeom prst="round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rPr>
              <a:t>Hoàn </a:t>
            </a:r>
            <a:r>
              <a:rPr lang="en-US" sz="2400" dirty="0" err="1">
                <a:solidFill>
                  <a:srgbClr val="000000"/>
                </a:solidFill>
              </a:rPr>
              <a:t>thành</a:t>
            </a:r>
            <a:r>
              <a:rPr lang="en-US" sz="2400" dirty="0">
                <a:solidFill>
                  <a:srgbClr val="000000"/>
                </a:solidFill>
              </a:rPr>
              <a:t> </a:t>
            </a:r>
            <a:r>
              <a:rPr lang="en-US" sz="2400" dirty="0" err="1">
                <a:solidFill>
                  <a:srgbClr val="000000"/>
                </a:solidFill>
              </a:rPr>
              <a:t>bài</a:t>
            </a:r>
            <a:r>
              <a:rPr lang="en-US" sz="2400" dirty="0">
                <a:solidFill>
                  <a:srgbClr val="000000"/>
                </a:solidFill>
              </a:rPr>
              <a:t> </a:t>
            </a:r>
            <a:r>
              <a:rPr lang="en-US" sz="2400" dirty="0" err="1">
                <a:solidFill>
                  <a:srgbClr val="000000"/>
                </a:solidFill>
              </a:rPr>
              <a:t>tập</a:t>
            </a:r>
            <a:r>
              <a:rPr lang="en-US" sz="2400" dirty="0">
                <a:solidFill>
                  <a:srgbClr val="000000"/>
                </a:solidFill>
              </a:rPr>
              <a:t> </a:t>
            </a:r>
            <a:r>
              <a:rPr lang="en-US" sz="2400" dirty="0" err="1">
                <a:solidFill>
                  <a:srgbClr val="000000"/>
                </a:solidFill>
              </a:rPr>
              <a:t>sáng</a:t>
            </a:r>
            <a:r>
              <a:rPr lang="en-US" sz="2400" dirty="0">
                <a:solidFill>
                  <a:srgbClr val="000000"/>
                </a:solidFill>
              </a:rPr>
              <a:t> </a:t>
            </a:r>
            <a:r>
              <a:rPr lang="en-US" sz="2400" dirty="0" err="1">
                <a:solidFill>
                  <a:srgbClr val="000000"/>
                </a:solidFill>
              </a:rPr>
              <a:t>tạo</a:t>
            </a:r>
            <a:r>
              <a:rPr lang="en-US" sz="2400" dirty="0">
                <a:solidFill>
                  <a:srgbClr val="000000"/>
                </a:solidFill>
              </a:rPr>
              <a:t> </a:t>
            </a:r>
            <a:r>
              <a:rPr lang="en-US" sz="2400" dirty="0" err="1">
                <a:solidFill>
                  <a:srgbClr val="000000"/>
                </a:solidFill>
              </a:rPr>
              <a:t>sản</a:t>
            </a:r>
            <a:r>
              <a:rPr lang="en-US" sz="2400" dirty="0">
                <a:solidFill>
                  <a:srgbClr val="000000"/>
                </a:solidFill>
              </a:rPr>
              <a:t> </a:t>
            </a:r>
            <a:r>
              <a:rPr lang="en-US" sz="2400" dirty="0" err="1">
                <a:solidFill>
                  <a:srgbClr val="000000"/>
                </a:solidFill>
              </a:rPr>
              <a:t>phẩm</a:t>
            </a:r>
            <a:r>
              <a:rPr lang="en-US" sz="2400" dirty="0">
                <a:solidFill>
                  <a:srgbClr val="000000"/>
                </a:solidFill>
              </a:rPr>
              <a:t> </a:t>
            </a:r>
            <a:r>
              <a:rPr lang="en-US" sz="2400" dirty="0" err="1">
                <a:solidFill>
                  <a:srgbClr val="000000"/>
                </a:solidFill>
              </a:rPr>
              <a:t>về</a:t>
            </a:r>
            <a:r>
              <a:rPr lang="en-US" sz="2400" dirty="0">
                <a:solidFill>
                  <a:srgbClr val="000000"/>
                </a:solidFill>
              </a:rPr>
              <a:t> </a:t>
            </a:r>
            <a:r>
              <a:rPr lang="en-US" sz="2400" dirty="0" err="1">
                <a:solidFill>
                  <a:srgbClr val="000000"/>
                </a:solidFill>
              </a:rPr>
              <a:t>thầy</a:t>
            </a:r>
            <a:r>
              <a:rPr lang="en-US" sz="2400" dirty="0">
                <a:solidFill>
                  <a:srgbClr val="000000"/>
                </a:solidFill>
              </a:rPr>
              <a:t> </a:t>
            </a:r>
            <a:r>
              <a:rPr lang="en-US" sz="2400" dirty="0" err="1">
                <a:solidFill>
                  <a:srgbClr val="000000"/>
                </a:solidFill>
              </a:rPr>
              <a:t>cô</a:t>
            </a:r>
            <a:r>
              <a:rPr lang="en-US" sz="2400" dirty="0">
                <a:solidFill>
                  <a:srgbClr val="000000"/>
                </a:solidFill>
              </a:rPr>
              <a:t> </a:t>
            </a:r>
            <a:r>
              <a:rPr lang="en-US" sz="2400" dirty="0" err="1">
                <a:solidFill>
                  <a:srgbClr val="000000"/>
                </a:solidFill>
              </a:rPr>
              <a:t>giáo</a:t>
            </a:r>
            <a:r>
              <a:rPr lang="en-US" sz="2400" dirty="0">
                <a:solidFill>
                  <a:srgbClr val="000000"/>
                </a:solidFill>
              </a:rPr>
              <a:t> của </a:t>
            </a:r>
            <a:r>
              <a:rPr lang="en-US" sz="2400" dirty="0" err="1">
                <a:solidFill>
                  <a:srgbClr val="000000"/>
                </a:solidFill>
              </a:rPr>
              <a:t>em</a:t>
            </a:r>
            <a:endParaRPr lang="en-US" sz="2400" dirty="0">
              <a:solidFill>
                <a:srgbClr val="000000"/>
              </a:solidFill>
            </a:endParaRPr>
          </a:p>
        </p:txBody>
      </p:sp>
      <p:sp>
        <p:nvSpPr>
          <p:cNvPr id="7" name="Rectangle: Rounded Corners 6">
            <a:extLst>
              <a:ext uri="{FF2B5EF4-FFF2-40B4-BE49-F238E27FC236}">
                <a16:creationId xmlns:a16="http://schemas.microsoft.com/office/drawing/2014/main" id="{0E397034-B089-D1E9-5A65-421CF9A9FBC6}"/>
              </a:ext>
            </a:extLst>
          </p:cNvPr>
          <p:cNvSpPr/>
          <p:nvPr/>
        </p:nvSpPr>
        <p:spPr>
          <a:xfrm>
            <a:off x="5923914" y="3115307"/>
            <a:ext cx="4365979" cy="1861807"/>
          </a:xfrm>
          <a:prstGeom prst="round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rgbClr val="000000"/>
                </a:solidFill>
              </a:rPr>
              <a:t>Chuẩn</a:t>
            </a:r>
            <a:r>
              <a:rPr lang="en-US" sz="2400" dirty="0">
                <a:solidFill>
                  <a:srgbClr val="000000"/>
                </a:solidFill>
              </a:rPr>
              <a:t> </a:t>
            </a:r>
            <a:r>
              <a:rPr lang="en-US" sz="2400" dirty="0" err="1">
                <a:solidFill>
                  <a:srgbClr val="000000"/>
                </a:solidFill>
              </a:rPr>
              <a:t>bị</a:t>
            </a:r>
            <a:r>
              <a:rPr lang="en-US" sz="2400" dirty="0">
                <a:solidFill>
                  <a:srgbClr val="000000"/>
                </a:solidFill>
              </a:rPr>
              <a:t> </a:t>
            </a:r>
            <a:r>
              <a:rPr lang="en-US" sz="2400" dirty="0" err="1">
                <a:solidFill>
                  <a:srgbClr val="000000"/>
                </a:solidFill>
              </a:rPr>
              <a:t>cho</a:t>
            </a:r>
            <a:r>
              <a:rPr lang="en-US" sz="2400" dirty="0">
                <a:solidFill>
                  <a:srgbClr val="000000"/>
                </a:solidFill>
              </a:rPr>
              <a:t> </a:t>
            </a:r>
            <a:r>
              <a:rPr lang="en-US" sz="2400" dirty="0" err="1">
                <a:solidFill>
                  <a:srgbClr val="000000"/>
                </a:solidFill>
              </a:rPr>
              <a:t>tiết</a:t>
            </a:r>
            <a:r>
              <a:rPr lang="en-US" sz="2400" dirty="0">
                <a:solidFill>
                  <a:srgbClr val="000000"/>
                </a:solidFill>
              </a:rPr>
              <a:t> </a:t>
            </a:r>
            <a:r>
              <a:rPr lang="en-US" sz="2400" dirty="0" err="1">
                <a:solidFill>
                  <a:srgbClr val="000000"/>
                </a:solidFill>
              </a:rPr>
              <a:t>sinh</a:t>
            </a:r>
            <a:r>
              <a:rPr lang="en-US" sz="2400" dirty="0">
                <a:solidFill>
                  <a:srgbClr val="000000"/>
                </a:solidFill>
              </a:rPr>
              <a:t> </a:t>
            </a:r>
            <a:r>
              <a:rPr lang="en-US" sz="2400" dirty="0" err="1">
                <a:solidFill>
                  <a:srgbClr val="000000"/>
                </a:solidFill>
              </a:rPr>
              <a:t>hoạt</a:t>
            </a:r>
            <a:r>
              <a:rPr lang="en-US" sz="2400" dirty="0">
                <a:solidFill>
                  <a:srgbClr val="000000"/>
                </a:solidFill>
              </a:rPr>
              <a:t> </a:t>
            </a:r>
            <a:r>
              <a:rPr lang="en-US" sz="2400" dirty="0" err="1">
                <a:solidFill>
                  <a:srgbClr val="000000"/>
                </a:solidFill>
              </a:rPr>
              <a:t>dưới</a:t>
            </a:r>
            <a:r>
              <a:rPr lang="en-US" sz="2400" dirty="0">
                <a:solidFill>
                  <a:srgbClr val="000000"/>
                </a:solidFill>
              </a:rPr>
              <a:t> </a:t>
            </a:r>
            <a:r>
              <a:rPr lang="en-US" sz="2400" dirty="0" err="1">
                <a:solidFill>
                  <a:srgbClr val="000000"/>
                </a:solidFill>
              </a:rPr>
              <a:t>sự</a:t>
            </a:r>
            <a:r>
              <a:rPr lang="en-US" sz="2400" dirty="0">
                <a:solidFill>
                  <a:srgbClr val="000000"/>
                </a:solidFill>
              </a:rPr>
              <a:t> </a:t>
            </a:r>
            <a:r>
              <a:rPr lang="en-US" sz="2400" dirty="0" err="1">
                <a:solidFill>
                  <a:srgbClr val="000000"/>
                </a:solidFill>
              </a:rPr>
              <a:t>hướng</a:t>
            </a:r>
            <a:r>
              <a:rPr lang="en-US" sz="2400" dirty="0">
                <a:solidFill>
                  <a:srgbClr val="000000"/>
                </a:solidFill>
              </a:rPr>
              <a:t> </a:t>
            </a:r>
            <a:r>
              <a:rPr lang="en-US" sz="2400" dirty="0" err="1">
                <a:solidFill>
                  <a:srgbClr val="000000"/>
                </a:solidFill>
              </a:rPr>
              <a:t>dẫn</a:t>
            </a:r>
            <a:r>
              <a:rPr lang="en-US" sz="2400" dirty="0">
                <a:solidFill>
                  <a:srgbClr val="000000"/>
                </a:solidFill>
              </a:rPr>
              <a:t> của </a:t>
            </a:r>
            <a:r>
              <a:rPr lang="en-US" sz="2400" dirty="0" err="1">
                <a:solidFill>
                  <a:srgbClr val="000000"/>
                </a:solidFill>
              </a:rPr>
              <a:t>giáo</a:t>
            </a:r>
            <a:r>
              <a:rPr lang="en-US" sz="2400" dirty="0">
                <a:solidFill>
                  <a:srgbClr val="000000"/>
                </a:solidFill>
              </a:rPr>
              <a:t> </a:t>
            </a:r>
            <a:r>
              <a:rPr lang="en-US" sz="2400" dirty="0" err="1">
                <a:solidFill>
                  <a:srgbClr val="000000"/>
                </a:solidFill>
              </a:rPr>
              <a:t>viên</a:t>
            </a:r>
            <a:endParaRPr lang="en-US" sz="2400" dirty="0">
              <a:solidFill>
                <a:srgbClr val="000000"/>
              </a:solidFill>
            </a:endParaRPr>
          </a:p>
        </p:txBody>
      </p:sp>
      <p:pic>
        <p:nvPicPr>
          <p:cNvPr id="8" name="Picture 14">
            <a:extLst>
              <a:ext uri="{FF2B5EF4-FFF2-40B4-BE49-F238E27FC236}">
                <a16:creationId xmlns:a16="http://schemas.microsoft.com/office/drawing/2014/main" id="{C216093D-B371-73BB-5ACE-4F81980EB3D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645898" y="5314449"/>
            <a:ext cx="3884993" cy="1359748"/>
          </a:xfrm>
          <a:prstGeom prst="rect">
            <a:avLst/>
          </a:prstGeom>
        </p:spPr>
      </p:pic>
    </p:spTree>
    <p:extLst>
      <p:ext uri="{BB962C8B-B14F-4D97-AF65-F5344CB8AC3E}">
        <p14:creationId xmlns:p14="http://schemas.microsoft.com/office/powerpoint/2010/main" val="6368178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42</TotalTime>
  <Words>618</Words>
  <Application>Microsoft Office PowerPoint</Application>
  <PresentationFormat>Widescreen</PresentationFormat>
  <Paragraphs>67</Paragraphs>
  <Slides>26</Slides>
  <Notes>5</Notes>
  <HiddenSlides>0</HiddenSlides>
  <MMClips>17</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Arial</vt:lpstr>
      <vt:lpstr>Calibri</vt:lpstr>
      <vt:lpstr>Calibri Light</vt:lpstr>
      <vt:lpstr>UTM Avo</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5</cp:revision>
  <dcterms:created xsi:type="dcterms:W3CDTF">2023-03-28T03:35:09Z</dcterms:created>
  <dcterms:modified xsi:type="dcterms:W3CDTF">2023-08-21T01:40:34Z</dcterms:modified>
</cp:coreProperties>
</file>