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30"/>
  </p:notesMasterIdLst>
  <p:sldIdLst>
    <p:sldId id="257" r:id="rId4"/>
    <p:sldId id="364" r:id="rId5"/>
    <p:sldId id="256" r:id="rId6"/>
    <p:sldId id="267" r:id="rId7"/>
    <p:sldId id="260" r:id="rId8"/>
    <p:sldId id="262" r:id="rId9"/>
    <p:sldId id="366" r:id="rId10"/>
    <p:sldId id="367" r:id="rId11"/>
    <p:sldId id="368" r:id="rId12"/>
    <p:sldId id="371" r:id="rId13"/>
    <p:sldId id="372" r:id="rId14"/>
    <p:sldId id="370" r:id="rId15"/>
    <p:sldId id="373" r:id="rId16"/>
    <p:sldId id="374" r:id="rId17"/>
    <p:sldId id="375" r:id="rId18"/>
    <p:sldId id="259" r:id="rId19"/>
    <p:sldId id="263" r:id="rId20"/>
    <p:sldId id="261" r:id="rId21"/>
    <p:sldId id="258" r:id="rId22"/>
    <p:sldId id="274" r:id="rId23"/>
    <p:sldId id="273" r:id="rId24"/>
    <p:sldId id="272" r:id="rId25"/>
    <p:sldId id="268" r:id="rId26"/>
    <p:sldId id="365" r:id="rId27"/>
    <p:sldId id="266" r:id="rId28"/>
    <p:sldId id="3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6"/>
            <p14:sldId id="367"/>
            <p14:sldId id="368"/>
            <p14:sldId id="371"/>
            <p14:sldId id="372"/>
            <p14:sldId id="370"/>
            <p14:sldId id="373"/>
            <p14:sldId id="374"/>
            <p14:sldId id="375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274"/>
            <p14:sldId id="273"/>
            <p14:sldId id="272"/>
            <p14:sldId id="268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5"/>
            <p14:sldId id="266"/>
            <p14:sldId id="3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C7ADF-8DC8-40CB-A28E-4F6CFDECFF10}" v="190" dt="2023-03-30T10:25:26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23DC7ADF-8DC8-40CB-A28E-4F6CFDECFF10}"/>
    <pc:docChg chg="undo custSel addSld delSld modSld sldOrd modSection">
      <pc:chgData name="Nguyen Huy" userId="03e08db4-59cf-4cb4-b2d1-70d2dd8489fe" providerId="ADAL" clId="{23DC7ADF-8DC8-40CB-A28E-4F6CFDECFF10}" dt="2023-03-30T10:25:26.595" v="432"/>
      <pc:docMkLst>
        <pc:docMk/>
      </pc:docMkLst>
      <pc:sldChg chg="modSp mod">
        <pc:chgData name="Nguyen Huy" userId="03e08db4-59cf-4cb4-b2d1-70d2dd8489fe" providerId="ADAL" clId="{23DC7ADF-8DC8-40CB-A28E-4F6CFDECFF10}" dt="2023-03-30T09:58:46.737" v="3" actId="20577"/>
        <pc:sldMkLst>
          <pc:docMk/>
          <pc:sldMk cId="3011046548" sldId="257"/>
        </pc:sldMkLst>
        <pc:spChg chg="mod">
          <ac:chgData name="Nguyen Huy" userId="03e08db4-59cf-4cb4-b2d1-70d2dd8489fe" providerId="ADAL" clId="{23DC7ADF-8DC8-40CB-A28E-4F6CFDECFF10}" dt="2023-03-30T09:58:44.363" v="1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23DC7ADF-8DC8-40CB-A28E-4F6CFDECFF10}" dt="2023-03-30T09:58:46.737" v="3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del">
        <pc:chgData name="Nguyen Huy" userId="03e08db4-59cf-4cb4-b2d1-70d2dd8489fe" providerId="ADAL" clId="{23DC7ADF-8DC8-40CB-A28E-4F6CFDECFF10}" dt="2023-03-30T10:11:50.298" v="215" actId="47"/>
        <pc:sldMkLst>
          <pc:docMk/>
          <pc:sldMk cId="1567256950" sldId="258"/>
        </pc:sldMkLst>
      </pc:sldChg>
      <pc:sldChg chg="addSp delSp modSp add del mod modAnim">
        <pc:chgData name="Nguyen Huy" userId="03e08db4-59cf-4cb4-b2d1-70d2dd8489fe" providerId="ADAL" clId="{23DC7ADF-8DC8-40CB-A28E-4F6CFDECFF10}" dt="2023-03-30T10:21:26.009" v="389"/>
        <pc:sldMkLst>
          <pc:docMk/>
          <pc:sldMk cId="866177050" sldId="262"/>
        </pc:sldMkLst>
        <pc:spChg chg="add mod">
          <ac:chgData name="Nguyen Huy" userId="03e08db4-59cf-4cb4-b2d1-70d2dd8489fe" providerId="ADAL" clId="{23DC7ADF-8DC8-40CB-A28E-4F6CFDECFF10}" dt="2023-03-30T10:02:57.272" v="49" actId="1076"/>
          <ac:spMkLst>
            <pc:docMk/>
            <pc:sldMk cId="866177050" sldId="262"/>
            <ac:spMk id="3" creationId="{948EF246-B26D-7FB3-DD3C-5081A6E1CCEF}"/>
          </ac:spMkLst>
        </pc:spChg>
        <pc:spChg chg="add mod">
          <ac:chgData name="Nguyen Huy" userId="03e08db4-59cf-4cb4-b2d1-70d2dd8489fe" providerId="ADAL" clId="{23DC7ADF-8DC8-40CB-A28E-4F6CFDECFF10}" dt="2023-03-30T10:03:12.828" v="56" actId="123"/>
          <ac:spMkLst>
            <pc:docMk/>
            <pc:sldMk cId="866177050" sldId="262"/>
            <ac:spMk id="4" creationId="{E700C626-E56F-70E6-E4AA-44808558886F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6" creationId="{F1192E16-9737-A29F-51DB-048E8EB023C0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7" creationId="{DE9D7A26-E40C-4062-237A-9C5E0DACDBB7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9" creationId="{103FE5B0-C720-6718-207E-475CF733E229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10" creationId="{06742525-5669-9A7C-CB9D-3ADB07237FAD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12" creationId="{06A208D6-030C-A23F-3F08-D80089B62FD5}"/>
          </ac:spMkLst>
        </pc:spChg>
        <pc:spChg chg="mod">
          <ac:chgData name="Nguyen Huy" userId="03e08db4-59cf-4cb4-b2d1-70d2dd8489fe" providerId="ADAL" clId="{23DC7ADF-8DC8-40CB-A28E-4F6CFDECFF10}" dt="2023-03-30T10:03:40.734" v="62"/>
          <ac:spMkLst>
            <pc:docMk/>
            <pc:sldMk cId="866177050" sldId="262"/>
            <ac:spMk id="13" creationId="{87C34793-A3CF-A486-E82B-15AACE4D3FD1}"/>
          </ac:spMkLst>
        </pc:spChg>
        <pc:spChg chg="add del mod">
          <ac:chgData name="Nguyen Huy" userId="03e08db4-59cf-4cb4-b2d1-70d2dd8489fe" providerId="ADAL" clId="{23DC7ADF-8DC8-40CB-A28E-4F6CFDECFF10}" dt="2023-03-30T10:03:41.506" v="63"/>
          <ac:spMkLst>
            <pc:docMk/>
            <pc:sldMk cId="866177050" sldId="262"/>
            <ac:spMk id="14" creationId="{FD3AC5CC-60E3-2829-ED5D-C3DCF1B33A3D}"/>
          </ac:spMkLst>
        </pc:spChg>
        <pc:grpChg chg="add del mod">
          <ac:chgData name="Nguyen Huy" userId="03e08db4-59cf-4cb4-b2d1-70d2dd8489fe" providerId="ADAL" clId="{23DC7ADF-8DC8-40CB-A28E-4F6CFDECFF10}" dt="2023-03-30T10:03:41.506" v="63"/>
          <ac:grpSpMkLst>
            <pc:docMk/>
            <pc:sldMk cId="866177050" sldId="262"/>
            <ac:grpSpMk id="5" creationId="{B20CA06D-DDCF-87DC-7070-48EB91F83F32}"/>
          </ac:grpSpMkLst>
        </pc:grpChg>
        <pc:grpChg chg="add del mod">
          <ac:chgData name="Nguyen Huy" userId="03e08db4-59cf-4cb4-b2d1-70d2dd8489fe" providerId="ADAL" clId="{23DC7ADF-8DC8-40CB-A28E-4F6CFDECFF10}" dt="2023-03-30T10:03:41.506" v="63"/>
          <ac:grpSpMkLst>
            <pc:docMk/>
            <pc:sldMk cId="866177050" sldId="262"/>
            <ac:grpSpMk id="8" creationId="{9C9D882B-7AD2-7812-75E2-31A581AB726E}"/>
          </ac:grpSpMkLst>
        </pc:grpChg>
        <pc:grpChg chg="add del mod">
          <ac:chgData name="Nguyen Huy" userId="03e08db4-59cf-4cb4-b2d1-70d2dd8489fe" providerId="ADAL" clId="{23DC7ADF-8DC8-40CB-A28E-4F6CFDECFF10}" dt="2023-03-30T10:03:41.506" v="63"/>
          <ac:grpSpMkLst>
            <pc:docMk/>
            <pc:sldMk cId="866177050" sldId="262"/>
            <ac:grpSpMk id="11" creationId="{8A4D7E2F-0DE6-8F1E-9A28-1554D1474AFF}"/>
          </ac:grpSpMkLst>
        </pc:grpChg>
        <pc:picChg chg="add mod">
          <ac:chgData name="Nguyen Huy" userId="03e08db4-59cf-4cb4-b2d1-70d2dd8489fe" providerId="ADAL" clId="{23DC7ADF-8DC8-40CB-A28E-4F6CFDECFF10}" dt="2023-03-30T10:03:08.528" v="54" actId="1076"/>
          <ac:picMkLst>
            <pc:docMk/>
            <pc:sldMk cId="866177050" sldId="262"/>
            <ac:picMk id="2" creationId="{ABA739B2-8D94-BF98-1FD3-DC4005CFBFAE}"/>
          </ac:picMkLst>
        </pc:picChg>
      </pc:sldChg>
      <pc:sldChg chg="addSp modSp mod modAnim">
        <pc:chgData name="Nguyen Huy" userId="03e08db4-59cf-4cb4-b2d1-70d2dd8489fe" providerId="ADAL" clId="{23DC7ADF-8DC8-40CB-A28E-4F6CFDECFF10}" dt="2023-03-30T10:11:34.523" v="214"/>
        <pc:sldMkLst>
          <pc:docMk/>
          <pc:sldMk cId="522577783" sldId="263"/>
        </pc:sldMkLst>
        <pc:picChg chg="add mod">
          <ac:chgData name="Nguyen Huy" userId="03e08db4-59cf-4cb4-b2d1-70d2dd8489fe" providerId="ADAL" clId="{23DC7ADF-8DC8-40CB-A28E-4F6CFDECFF10}" dt="2023-03-30T10:11:26.822" v="209" actId="1076"/>
          <ac:picMkLst>
            <pc:docMk/>
            <pc:sldMk cId="522577783" sldId="263"/>
            <ac:picMk id="3" creationId="{EE4313F9-2A03-5738-EEED-6E04C37F6889}"/>
          </ac:picMkLst>
        </pc:picChg>
      </pc:sldChg>
      <pc:sldChg chg="del">
        <pc:chgData name="Nguyen Huy" userId="03e08db4-59cf-4cb4-b2d1-70d2dd8489fe" providerId="ADAL" clId="{23DC7ADF-8DC8-40CB-A28E-4F6CFDECFF10}" dt="2023-03-30T10:11:50.298" v="215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23DC7ADF-8DC8-40CB-A28E-4F6CFDECFF10}" dt="2023-03-30T10:11:50.298" v="215" actId="47"/>
        <pc:sldMkLst>
          <pc:docMk/>
          <pc:sldMk cId="77109922" sldId="265"/>
        </pc:sldMkLst>
      </pc:sldChg>
      <pc:sldChg chg="addSp modSp mod modAnim">
        <pc:chgData name="Nguyen Huy" userId="03e08db4-59cf-4cb4-b2d1-70d2dd8489fe" providerId="ADAL" clId="{23DC7ADF-8DC8-40CB-A28E-4F6CFDECFF10}" dt="2023-03-30T10:21:03.393" v="381"/>
        <pc:sldMkLst>
          <pc:docMk/>
          <pc:sldMk cId="1308164110" sldId="267"/>
        </pc:sldMkLst>
        <pc:picChg chg="add mod">
          <ac:chgData name="Nguyen Huy" userId="03e08db4-59cf-4cb4-b2d1-70d2dd8489fe" providerId="ADAL" clId="{23DC7ADF-8DC8-40CB-A28E-4F6CFDECFF10}" dt="2023-03-30T10:01:39.303" v="30" actId="1076"/>
          <ac:picMkLst>
            <pc:docMk/>
            <pc:sldMk cId="1308164110" sldId="267"/>
            <ac:picMk id="3" creationId="{78A6A1CE-7F70-B2B5-330F-7158EFE13EE8}"/>
          </ac:picMkLst>
        </pc:picChg>
      </pc:sldChg>
      <pc:sldChg chg="addSp delSp modSp add mod setBg modAnim">
        <pc:chgData name="Nguyen Huy" userId="03e08db4-59cf-4cb4-b2d1-70d2dd8489fe" providerId="ADAL" clId="{23DC7ADF-8DC8-40CB-A28E-4F6CFDECFF10}" dt="2023-03-30T10:25:26.595" v="432"/>
        <pc:sldMkLst>
          <pc:docMk/>
          <pc:sldMk cId="1953160436" sldId="268"/>
        </pc:sldMkLst>
        <pc:spChg chg="add del">
          <ac:chgData name="Nguyen Huy" userId="03e08db4-59cf-4cb4-b2d1-70d2dd8489fe" providerId="ADAL" clId="{23DC7ADF-8DC8-40CB-A28E-4F6CFDECFF10}" dt="2023-03-30T10:19:02.071" v="345" actId="22"/>
          <ac:spMkLst>
            <pc:docMk/>
            <pc:sldMk cId="1953160436" sldId="268"/>
            <ac:spMk id="3" creationId="{34F02846-9D50-5877-36CB-79DBAE795F02}"/>
          </ac:spMkLst>
        </pc:spChg>
        <pc:spChg chg="mod">
          <ac:chgData name="Nguyen Huy" userId="03e08db4-59cf-4cb4-b2d1-70d2dd8489fe" providerId="ADAL" clId="{23DC7ADF-8DC8-40CB-A28E-4F6CFDECFF10}" dt="2023-03-30T10:19:43.183" v="373" actId="14100"/>
          <ac:spMkLst>
            <pc:docMk/>
            <pc:sldMk cId="1953160436" sldId="268"/>
            <ac:spMk id="16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9:33.242" v="372" actId="1035"/>
          <ac:spMkLst>
            <pc:docMk/>
            <pc:sldMk cId="1953160436" sldId="268"/>
            <ac:spMk id="17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9:27.958" v="361" actId="1076"/>
          <ac:spMkLst>
            <pc:docMk/>
            <pc:sldMk cId="1953160436" sldId="268"/>
            <ac:spMk id="18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9:43.183" v="373" actId="14100"/>
          <ac:spMkLst>
            <pc:docMk/>
            <pc:sldMk cId="1953160436" sldId="268"/>
            <ac:spMk id="19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8:32.566" v="338" actId="14100"/>
          <ac:spMkLst>
            <pc:docMk/>
            <pc:sldMk cId="1953160436" sldId="268"/>
            <ac:spMk id="22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8:37.358" v="339" actId="1076"/>
          <ac:spMkLst>
            <pc:docMk/>
            <pc:sldMk cId="1953160436" sldId="268"/>
            <ac:spMk id="25" creationId="{00000000-0000-0000-0000-000000000000}"/>
          </ac:spMkLst>
        </pc:spChg>
        <pc:picChg chg="mod">
          <ac:chgData name="Nguyen Huy" userId="03e08db4-59cf-4cb4-b2d1-70d2dd8489fe" providerId="ADAL" clId="{23DC7ADF-8DC8-40CB-A28E-4F6CFDECFF10}" dt="2023-03-30T10:19:59.361" v="374"/>
          <ac:picMkLst>
            <pc:docMk/>
            <pc:sldMk cId="1953160436" sldId="268"/>
            <ac:picMk id="23" creationId="{A26CC379-35B4-43A2-9C82-4CD30F251F6F}"/>
          </ac:picMkLst>
        </pc:picChg>
      </pc:sldChg>
      <pc:sldChg chg="add del">
        <pc:chgData name="Nguyen Huy" userId="03e08db4-59cf-4cb4-b2d1-70d2dd8489fe" providerId="ADAL" clId="{23DC7ADF-8DC8-40CB-A28E-4F6CFDECFF10}" dt="2023-03-30T10:02:06.175" v="33" actId="47"/>
        <pc:sldMkLst>
          <pc:docMk/>
          <pc:sldMk cId="0" sldId="270"/>
        </pc:sldMkLst>
      </pc:sldChg>
      <pc:sldChg chg="modSp add mod setBg">
        <pc:chgData name="Nguyen Huy" userId="03e08db4-59cf-4cb4-b2d1-70d2dd8489fe" providerId="ADAL" clId="{23DC7ADF-8DC8-40CB-A28E-4F6CFDECFF10}" dt="2023-03-30T10:18:15.028" v="329" actId="1036"/>
        <pc:sldMkLst>
          <pc:docMk/>
          <pc:sldMk cId="4281231510" sldId="272"/>
        </pc:sldMkLst>
        <pc:spChg chg="mod">
          <ac:chgData name="Nguyen Huy" userId="03e08db4-59cf-4cb4-b2d1-70d2dd8489fe" providerId="ADAL" clId="{23DC7ADF-8DC8-40CB-A28E-4F6CFDECFF10}" dt="2023-03-30T10:18:15.028" v="329" actId="1036"/>
          <ac:spMkLst>
            <pc:docMk/>
            <pc:sldMk cId="4281231510" sldId="272"/>
            <ac:spMk id="16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8:15.028" v="329" actId="1036"/>
          <ac:spMkLst>
            <pc:docMk/>
            <pc:sldMk cId="4281231510" sldId="272"/>
            <ac:spMk id="17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8:15.028" v="329" actId="1036"/>
          <ac:spMkLst>
            <pc:docMk/>
            <pc:sldMk cId="4281231510" sldId="272"/>
            <ac:spMk id="18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8:15.028" v="329" actId="1036"/>
          <ac:spMkLst>
            <pc:docMk/>
            <pc:sldMk cId="4281231510" sldId="272"/>
            <ac:spMk id="19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7:30.601" v="306" actId="403"/>
          <ac:spMkLst>
            <pc:docMk/>
            <pc:sldMk cId="4281231510" sldId="272"/>
            <ac:spMk id="25" creationId="{00000000-0000-0000-0000-000000000000}"/>
          </ac:spMkLst>
        </pc:spChg>
      </pc:sldChg>
      <pc:sldChg chg="modSp add mod setBg">
        <pc:chgData name="Nguyen Huy" userId="03e08db4-59cf-4cb4-b2d1-70d2dd8489fe" providerId="ADAL" clId="{23DC7ADF-8DC8-40CB-A28E-4F6CFDECFF10}" dt="2023-03-30T10:17:19.695" v="303" actId="1036"/>
        <pc:sldMkLst>
          <pc:docMk/>
          <pc:sldMk cId="3303663220" sldId="273"/>
        </pc:sldMkLst>
        <pc:spChg chg="mod">
          <ac:chgData name="Nguyen Huy" userId="03e08db4-59cf-4cb4-b2d1-70d2dd8489fe" providerId="ADAL" clId="{23DC7ADF-8DC8-40CB-A28E-4F6CFDECFF10}" dt="2023-03-30T10:17:19.695" v="303" actId="1036"/>
          <ac:spMkLst>
            <pc:docMk/>
            <pc:sldMk cId="3303663220" sldId="273"/>
            <ac:spMk id="16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7:11.688" v="293" actId="14100"/>
          <ac:spMkLst>
            <pc:docMk/>
            <pc:sldMk cId="3303663220" sldId="273"/>
            <ac:spMk id="17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7:16.223" v="298" actId="1036"/>
          <ac:spMkLst>
            <pc:docMk/>
            <pc:sldMk cId="3303663220" sldId="273"/>
            <ac:spMk id="18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7:16.223" v="298" actId="1036"/>
          <ac:spMkLst>
            <pc:docMk/>
            <pc:sldMk cId="3303663220" sldId="273"/>
            <ac:spMk id="19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6:29.894" v="279" actId="14100"/>
          <ac:spMkLst>
            <pc:docMk/>
            <pc:sldMk cId="3303663220" sldId="273"/>
            <ac:spMk id="22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6:27.248" v="278" actId="14100"/>
          <ac:spMkLst>
            <pc:docMk/>
            <pc:sldMk cId="3303663220" sldId="273"/>
            <ac:spMk id="25" creationId="{00000000-0000-0000-0000-000000000000}"/>
          </ac:spMkLst>
        </pc:spChg>
      </pc:sldChg>
      <pc:sldChg chg="modSp add mod setBg">
        <pc:chgData name="Nguyen Huy" userId="03e08db4-59cf-4cb4-b2d1-70d2dd8489fe" providerId="ADAL" clId="{23DC7ADF-8DC8-40CB-A28E-4F6CFDECFF10}" dt="2023-03-30T10:16:09.872" v="274" actId="14100"/>
        <pc:sldMkLst>
          <pc:docMk/>
          <pc:sldMk cId="10905153" sldId="274"/>
        </pc:sldMkLst>
        <pc:spChg chg="mod">
          <ac:chgData name="Nguyen Huy" userId="03e08db4-59cf-4cb4-b2d1-70d2dd8489fe" providerId="ADAL" clId="{23DC7ADF-8DC8-40CB-A28E-4F6CFDECFF10}" dt="2023-03-30T10:16:09.872" v="274" actId="14100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6:04.072" v="273" actId="255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6:09.872" v="274" actId="14100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6:04.072" v="273" actId="255"/>
          <ac:spMkLst>
            <pc:docMk/>
            <pc:sldMk cId="10905153" sldId="274"/>
            <ac:spMk id="19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5:11.430" v="258" actId="1076"/>
          <ac:spMkLst>
            <pc:docMk/>
            <pc:sldMk cId="10905153" sldId="274"/>
            <ac:spMk id="22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5:25.071" v="259" actId="1076"/>
          <ac:spMkLst>
            <pc:docMk/>
            <pc:sldMk cId="10905153" sldId="274"/>
            <ac:spMk id="24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4:58.456" v="254" actId="123"/>
          <ac:spMkLst>
            <pc:docMk/>
            <pc:sldMk cId="10905153" sldId="274"/>
            <ac:spMk id="25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5:25.071" v="259" actId="1076"/>
          <ac:spMkLst>
            <pc:docMk/>
            <pc:sldMk cId="10905153" sldId="274"/>
            <ac:spMk id="26" creationId="{00000000-0000-0000-0000-000000000000}"/>
          </ac:spMkLst>
        </pc:spChg>
        <pc:spChg chg="mod">
          <ac:chgData name="Nguyen Huy" userId="03e08db4-59cf-4cb4-b2d1-70d2dd8489fe" providerId="ADAL" clId="{23DC7ADF-8DC8-40CB-A28E-4F6CFDECFF10}" dt="2023-03-30T10:15:25.071" v="259" actId="1076"/>
          <ac:spMkLst>
            <pc:docMk/>
            <pc:sldMk cId="10905153" sldId="274"/>
            <ac:spMk id="27" creationId="{00000000-0000-0000-0000-000000000000}"/>
          </ac:spMkLst>
        </pc:spChg>
        <pc:picChg chg="mod">
          <ac:chgData name="Nguyen Huy" userId="03e08db4-59cf-4cb4-b2d1-70d2dd8489fe" providerId="ADAL" clId="{23DC7ADF-8DC8-40CB-A28E-4F6CFDECFF10}" dt="2023-03-30T10:15:25.071" v="259" actId="1076"/>
          <ac:picMkLst>
            <pc:docMk/>
            <pc:sldMk cId="10905153" sldId="274"/>
            <ac:picMk id="4" creationId="{00000000-0000-0000-0000-000000000000}"/>
          </ac:picMkLst>
        </pc:picChg>
        <pc:picChg chg="mod">
          <ac:chgData name="Nguyen Huy" userId="03e08db4-59cf-4cb4-b2d1-70d2dd8489fe" providerId="ADAL" clId="{23DC7ADF-8DC8-40CB-A28E-4F6CFDECFF10}" dt="2023-03-30T10:15:25.071" v="259" actId="1076"/>
          <ac:picMkLst>
            <pc:docMk/>
            <pc:sldMk cId="10905153" sldId="274"/>
            <ac:picMk id="9" creationId="{00000000-0000-0000-0000-000000000000}"/>
          </ac:picMkLst>
        </pc:picChg>
        <pc:picChg chg="mod">
          <ac:chgData name="Nguyen Huy" userId="03e08db4-59cf-4cb4-b2d1-70d2dd8489fe" providerId="ADAL" clId="{23DC7ADF-8DC8-40CB-A28E-4F6CFDECFF10}" dt="2023-03-30T10:15:25.071" v="259" actId="1076"/>
          <ac:picMkLst>
            <pc:docMk/>
            <pc:sldMk cId="10905153" sldId="274"/>
            <ac:picMk id="10" creationId="{00000000-0000-0000-0000-000000000000}"/>
          </ac:picMkLst>
        </pc:picChg>
        <pc:picChg chg="mod">
          <ac:chgData name="Nguyen Huy" userId="03e08db4-59cf-4cb4-b2d1-70d2dd8489fe" providerId="ADAL" clId="{23DC7ADF-8DC8-40CB-A28E-4F6CFDECFF10}" dt="2023-03-30T10:15:25.071" v="259" actId="1076"/>
          <ac:picMkLst>
            <pc:docMk/>
            <pc:sldMk cId="10905153" sldId="274"/>
            <ac:picMk id="11" creationId="{00000000-0000-0000-0000-000000000000}"/>
          </ac:picMkLst>
        </pc:picChg>
      </pc:sldChg>
      <pc:sldChg chg="add del ord">
        <pc:chgData name="Nguyen Huy" userId="03e08db4-59cf-4cb4-b2d1-70d2dd8489fe" providerId="ADAL" clId="{23DC7ADF-8DC8-40CB-A28E-4F6CFDECFF10}" dt="2023-03-30T10:04:01.254" v="70" actId="47"/>
        <pc:sldMkLst>
          <pc:docMk/>
          <pc:sldMk cId="3552010741" sldId="295"/>
        </pc:sldMkLst>
      </pc:sldChg>
      <pc:sldChg chg="add del ord">
        <pc:chgData name="Nguyen Huy" userId="03e08db4-59cf-4cb4-b2d1-70d2dd8489fe" providerId="ADAL" clId="{23DC7ADF-8DC8-40CB-A28E-4F6CFDECFF10}" dt="2023-03-30T10:03:22.480" v="59" actId="47"/>
        <pc:sldMkLst>
          <pc:docMk/>
          <pc:sldMk cId="2653632209" sldId="296"/>
        </pc:sldMkLst>
      </pc:sldChg>
      <pc:sldChg chg="add del">
        <pc:chgData name="Nguyen Huy" userId="03e08db4-59cf-4cb4-b2d1-70d2dd8489fe" providerId="ADAL" clId="{23DC7ADF-8DC8-40CB-A28E-4F6CFDECFF10}" dt="2023-03-30T10:04:23.709" v="76" actId="47"/>
        <pc:sldMkLst>
          <pc:docMk/>
          <pc:sldMk cId="723282875" sldId="297"/>
        </pc:sldMkLst>
      </pc:sldChg>
      <pc:sldChg chg="modSp add del mod">
        <pc:chgData name="Nguyen Huy" userId="03e08db4-59cf-4cb4-b2d1-70d2dd8489fe" providerId="ADAL" clId="{23DC7ADF-8DC8-40CB-A28E-4F6CFDECFF10}" dt="2023-03-30T10:04:49.955" v="89" actId="47"/>
        <pc:sldMkLst>
          <pc:docMk/>
          <pc:sldMk cId="1298198350" sldId="298"/>
        </pc:sldMkLst>
        <pc:spChg chg="mod">
          <ac:chgData name="Nguyen Huy" userId="03e08db4-59cf-4cb4-b2d1-70d2dd8489fe" providerId="ADAL" clId="{23DC7ADF-8DC8-40CB-A28E-4F6CFDECFF10}" dt="2023-03-30T10:04:25.444" v="77" actId="1076"/>
          <ac:spMkLst>
            <pc:docMk/>
            <pc:sldMk cId="1298198350" sldId="298"/>
            <ac:spMk id="6" creationId="{3A4DB80F-9E09-8639-ED92-DA96306744D1}"/>
          </ac:spMkLst>
        </pc:spChg>
        <pc:picChg chg="mod">
          <ac:chgData name="Nguyen Huy" userId="03e08db4-59cf-4cb4-b2d1-70d2dd8489fe" providerId="ADAL" clId="{23DC7ADF-8DC8-40CB-A28E-4F6CFDECFF10}" dt="2023-03-30T10:04:25.444" v="77" actId="1076"/>
          <ac:picMkLst>
            <pc:docMk/>
            <pc:sldMk cId="1298198350" sldId="298"/>
            <ac:picMk id="14" creationId="{6660A9D6-01AF-0E31-814D-6A4A03A36213}"/>
          </ac:picMkLst>
        </pc:picChg>
      </pc:sldChg>
      <pc:sldChg chg="add del">
        <pc:chgData name="Nguyen Huy" userId="03e08db4-59cf-4cb4-b2d1-70d2dd8489fe" providerId="ADAL" clId="{23DC7ADF-8DC8-40CB-A28E-4F6CFDECFF10}" dt="2023-03-30T10:06:53.131" v="132" actId="47"/>
        <pc:sldMkLst>
          <pc:docMk/>
          <pc:sldMk cId="3104226243" sldId="300"/>
        </pc:sldMkLst>
      </pc:sldChg>
      <pc:sldChg chg="add del">
        <pc:chgData name="Nguyen Huy" userId="03e08db4-59cf-4cb4-b2d1-70d2dd8489fe" providerId="ADAL" clId="{23DC7ADF-8DC8-40CB-A28E-4F6CFDECFF10}" dt="2023-03-30T10:07:57.902" v="153" actId="47"/>
        <pc:sldMkLst>
          <pc:docMk/>
          <pc:sldMk cId="2153653624" sldId="301"/>
        </pc:sldMkLst>
      </pc:sldChg>
      <pc:sldChg chg="add del">
        <pc:chgData name="Nguyen Huy" userId="03e08db4-59cf-4cb4-b2d1-70d2dd8489fe" providerId="ADAL" clId="{23DC7ADF-8DC8-40CB-A28E-4F6CFDECFF10}" dt="2023-03-30T10:08:10.101" v="158" actId="47"/>
        <pc:sldMkLst>
          <pc:docMk/>
          <pc:sldMk cId="1663907474" sldId="302"/>
        </pc:sldMkLst>
      </pc:sldChg>
      <pc:sldChg chg="add del">
        <pc:chgData name="Nguyen Huy" userId="03e08db4-59cf-4cb4-b2d1-70d2dd8489fe" providerId="ADAL" clId="{23DC7ADF-8DC8-40CB-A28E-4F6CFDECFF10}" dt="2023-03-30T10:09:05.674" v="172" actId="47"/>
        <pc:sldMkLst>
          <pc:docMk/>
          <pc:sldMk cId="3244984959" sldId="303"/>
        </pc:sldMkLst>
      </pc:sldChg>
      <pc:sldChg chg="add del">
        <pc:chgData name="Nguyen Huy" userId="03e08db4-59cf-4cb4-b2d1-70d2dd8489fe" providerId="ADAL" clId="{23DC7ADF-8DC8-40CB-A28E-4F6CFDECFF10}" dt="2023-03-30T10:09:51.684" v="189" actId="47"/>
        <pc:sldMkLst>
          <pc:docMk/>
          <pc:sldMk cId="772741306" sldId="304"/>
        </pc:sldMkLst>
      </pc:sldChg>
      <pc:sldChg chg="addSp modSp mod modAnim">
        <pc:chgData name="Nguyen Huy" userId="03e08db4-59cf-4cb4-b2d1-70d2dd8489fe" providerId="ADAL" clId="{23DC7ADF-8DC8-40CB-A28E-4F6CFDECFF10}" dt="2023-03-30T10:20:57.322" v="380"/>
        <pc:sldMkLst>
          <pc:docMk/>
          <pc:sldMk cId="1309629433" sldId="364"/>
        </pc:sldMkLst>
        <pc:spChg chg="add mod">
          <ac:chgData name="Nguyen Huy" userId="03e08db4-59cf-4cb4-b2d1-70d2dd8489fe" providerId="ADAL" clId="{23DC7ADF-8DC8-40CB-A28E-4F6CFDECFF10}" dt="2023-03-30T10:00:21.995" v="24" actId="403"/>
          <ac:spMkLst>
            <pc:docMk/>
            <pc:sldMk cId="1309629433" sldId="364"/>
            <ac:spMk id="3" creationId="{C89E89ED-FAF8-9D5C-4416-B7DE01D7A83D}"/>
          </ac:spMkLst>
        </pc:spChg>
        <pc:spChg chg="add mod">
          <ac:chgData name="Nguyen Huy" userId="03e08db4-59cf-4cb4-b2d1-70d2dd8489fe" providerId="ADAL" clId="{23DC7ADF-8DC8-40CB-A28E-4F6CFDECFF10}" dt="2023-03-30T10:00:19.240" v="22" actId="1076"/>
          <ac:spMkLst>
            <pc:docMk/>
            <pc:sldMk cId="1309629433" sldId="364"/>
            <ac:spMk id="5" creationId="{8CE1EBE9-5D8E-9EB7-2CB9-852080564FF1}"/>
          </ac:spMkLst>
        </pc:spChg>
        <pc:spChg chg="add mod">
          <ac:chgData name="Nguyen Huy" userId="03e08db4-59cf-4cb4-b2d1-70d2dd8489fe" providerId="ADAL" clId="{23DC7ADF-8DC8-40CB-A28E-4F6CFDECFF10}" dt="2023-03-30T10:00:14.480" v="20" actId="1076"/>
          <ac:spMkLst>
            <pc:docMk/>
            <pc:sldMk cId="1309629433" sldId="364"/>
            <ac:spMk id="6" creationId="{352BC068-E5A4-CC95-41B2-2593D81BE91D}"/>
          </ac:spMkLst>
        </pc:spChg>
        <pc:spChg chg="add mod">
          <ac:chgData name="Nguyen Huy" userId="03e08db4-59cf-4cb4-b2d1-70d2dd8489fe" providerId="ADAL" clId="{23DC7ADF-8DC8-40CB-A28E-4F6CFDECFF10}" dt="2023-03-30T10:00:01.513" v="14" actId="1076"/>
          <ac:spMkLst>
            <pc:docMk/>
            <pc:sldMk cId="1309629433" sldId="364"/>
            <ac:spMk id="7" creationId="{6EB01D3B-4E5A-B0F5-BEE0-A150F930A593}"/>
          </ac:spMkLst>
        </pc:spChg>
        <pc:spChg chg="add mod ord">
          <ac:chgData name="Nguyen Huy" userId="03e08db4-59cf-4cb4-b2d1-70d2dd8489fe" providerId="ADAL" clId="{23DC7ADF-8DC8-40CB-A28E-4F6CFDECFF10}" dt="2023-03-30T10:00:01.513" v="14" actId="1076"/>
          <ac:spMkLst>
            <pc:docMk/>
            <pc:sldMk cId="1309629433" sldId="364"/>
            <ac:spMk id="9" creationId="{95A45B71-F8DD-A80A-ADF9-5E2688211E24}"/>
          </ac:spMkLst>
        </pc:spChg>
        <pc:picChg chg="add mod">
          <ac:chgData name="Nguyen Huy" userId="03e08db4-59cf-4cb4-b2d1-70d2dd8489fe" providerId="ADAL" clId="{23DC7ADF-8DC8-40CB-A28E-4F6CFDECFF10}" dt="2023-03-30T09:59:58.144" v="13" actId="1076"/>
          <ac:picMkLst>
            <pc:docMk/>
            <pc:sldMk cId="1309629433" sldId="364"/>
            <ac:picMk id="4" creationId="{A39AF21E-D5AA-0D00-0DD8-F4A6D674CBAC}"/>
          </ac:picMkLst>
        </pc:picChg>
        <pc:picChg chg="add mod">
          <ac:chgData name="Nguyen Huy" userId="03e08db4-59cf-4cb4-b2d1-70d2dd8489fe" providerId="ADAL" clId="{23DC7ADF-8DC8-40CB-A28E-4F6CFDECFF10}" dt="2023-03-30T10:00:07.064" v="17" actId="1076"/>
          <ac:picMkLst>
            <pc:docMk/>
            <pc:sldMk cId="1309629433" sldId="364"/>
            <ac:picMk id="8" creationId="{F5F1CBF8-A2A9-165B-062E-FB6D2E6667CA}"/>
          </ac:picMkLst>
        </pc:picChg>
      </pc:sldChg>
      <pc:sldChg chg="addSp modSp mod">
        <pc:chgData name="Nguyen Huy" userId="03e08db4-59cf-4cb4-b2d1-70d2dd8489fe" providerId="ADAL" clId="{23DC7ADF-8DC8-40CB-A28E-4F6CFDECFF10}" dt="2023-03-30T10:13:01.902" v="236" actId="1076"/>
        <pc:sldMkLst>
          <pc:docMk/>
          <pc:sldMk cId="636817851" sldId="365"/>
        </pc:sldMkLst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4" creationId="{387CADA0-67A1-D478-ACAD-8B1AEA95163C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5" creationId="{674451B1-5DD6-03DE-F899-501918779DCA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6" creationId="{B46E74CE-BDE0-37E6-EC10-45D871E0D223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7" creationId="{8378A90A-B2CA-ADFF-1CB0-70A2CEC98E4E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8" creationId="{40B6CA07-9647-BD61-4C81-6CED5DF281A9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9" creationId="{28EC4B5B-EACA-D49B-330E-66EA12BE5F72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0" creationId="{DF4E557C-707F-F54A-6AF0-BE05F80F838B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1" creationId="{C2F00492-0E25-2DB4-B458-4D84CE9B6C0D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2" creationId="{2188BDB2-7349-16B7-9526-FC6DCE8E9C7A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3" creationId="{2D5D94F4-88AD-A92E-4325-26A8E818C56F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4" creationId="{852275EE-F3E8-AB06-C477-9E4FAD3A16A7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6" creationId="{31620472-ACA0-64FB-3D9D-E9B2654C7893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7" creationId="{204AC64F-04DA-9B2E-19BC-449048F4F7D4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8" creationId="{1B7B4301-211D-C308-ABD7-DDB57669C608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19" creationId="{9376B558-9165-8A48-DBFA-D6A7BED35DE1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0" creationId="{CAA2C54C-316E-D1C6-81B6-A9F8AE37038F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1" creationId="{5333E383-A7CF-366D-3E57-59CA797FB4D2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2" creationId="{057DCA05-D8B8-B53E-32B7-9C0E2D78712C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3" creationId="{E9355701-020E-589C-F83A-2E5C78098BEE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4" creationId="{F7638B0D-3474-8978-9A07-7E042071D8FD}"/>
          </ac:spMkLst>
        </pc:spChg>
        <pc:spChg chg="mod">
          <ac:chgData name="Nguyen Huy" userId="03e08db4-59cf-4cb4-b2d1-70d2dd8489fe" providerId="ADAL" clId="{23DC7ADF-8DC8-40CB-A28E-4F6CFDECFF10}" dt="2023-03-30T10:12:04.317" v="216"/>
          <ac:spMkLst>
            <pc:docMk/>
            <pc:sldMk cId="636817851" sldId="365"/>
            <ac:spMk id="26" creationId="{60F8FA19-1BBF-F3FC-FB4C-B46B35FF0F29}"/>
          </ac:spMkLst>
        </pc:spChg>
        <pc:spChg chg="add mod">
          <ac:chgData name="Nguyen Huy" userId="03e08db4-59cf-4cb4-b2d1-70d2dd8489fe" providerId="ADAL" clId="{23DC7ADF-8DC8-40CB-A28E-4F6CFDECFF10}" dt="2023-03-30T10:12:14.554" v="219" actId="403"/>
          <ac:spMkLst>
            <pc:docMk/>
            <pc:sldMk cId="636817851" sldId="365"/>
            <ac:spMk id="27" creationId="{067966D3-AE41-EF9A-4E45-D368FE6DECA2}"/>
          </ac:spMkLst>
        </pc:spChg>
        <pc:spChg chg="add mod">
          <ac:chgData name="Nguyen Huy" userId="03e08db4-59cf-4cb4-b2d1-70d2dd8489fe" providerId="ADAL" clId="{23DC7ADF-8DC8-40CB-A28E-4F6CFDECFF10}" dt="2023-03-30T10:12:32.128" v="221" actId="14100"/>
          <ac:spMkLst>
            <pc:docMk/>
            <pc:sldMk cId="636817851" sldId="365"/>
            <ac:spMk id="28" creationId="{32B4E998-564B-BB5E-B9F0-80D9F10FE08C}"/>
          </ac:spMkLst>
        </pc:spChg>
        <pc:spChg chg="add mod">
          <ac:chgData name="Nguyen Huy" userId="03e08db4-59cf-4cb4-b2d1-70d2dd8489fe" providerId="ADAL" clId="{23DC7ADF-8DC8-40CB-A28E-4F6CFDECFF10}" dt="2023-03-30T10:12:34.247" v="222" actId="1076"/>
          <ac:spMkLst>
            <pc:docMk/>
            <pc:sldMk cId="636817851" sldId="365"/>
            <ac:spMk id="29" creationId="{149DAAE5-AD2A-DCE6-6A00-CEF1E70D8F5B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3" creationId="{6EB9CE44-4265-0D49-FD4F-B41186102169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4" creationId="{432DDB66-8094-4F09-71A2-18AF16696F46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5" creationId="{E3799E7B-9FC3-BC84-906C-A42B5CDFEA1A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6" creationId="{D9F3AB71-2234-58EC-23BD-E35B145B95BE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7" creationId="{20769BCF-270C-DB06-487C-FB9C28680F37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8" creationId="{3BF7B9A5-ACA4-658A-FABC-5232C2A85027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39" creationId="{46F767D7-8421-DA6B-1C01-8646D112892B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0" creationId="{C4E927CB-1313-F438-0310-A486DF8738F0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1" creationId="{04C23EA9-9159-0E5D-0D47-CE48F0423E2D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2" creationId="{E5DEF261-CA69-C649-F64D-EDCF88D946E8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3" creationId="{3F04FDAB-61C4-1F9B-823F-94E309EF917C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4" creationId="{B800C045-E108-D090-377D-270D5FC026B2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5" creationId="{D81E35F8-1DF1-05C7-0D1F-8209BE536E6F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6" creationId="{56E3BB36-6E6F-3F36-9F2D-B3F8EFBEA316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7" creationId="{B7D12DB7-837A-8A98-4A5A-7E7D75B5F28D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8" creationId="{0B4ACC49-03D5-55C2-ABC8-444E777141F7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49" creationId="{21027B46-4F80-12A7-BED0-79AF4ECEE7D9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50" creationId="{74545A74-0160-2EF6-B75D-53F0CF6E9733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51" creationId="{BBA4E07A-FE84-AB26-FA82-12918A155043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52" creationId="{FE614783-A29A-9D14-053F-3153CC20B649}"/>
          </ac:spMkLst>
        </pc:spChg>
        <pc:spChg chg="mod">
          <ac:chgData name="Nguyen Huy" userId="03e08db4-59cf-4cb4-b2d1-70d2dd8489fe" providerId="ADAL" clId="{23DC7ADF-8DC8-40CB-A28E-4F6CFDECFF10}" dt="2023-03-30T10:12:41.896" v="226" actId="571"/>
          <ac:spMkLst>
            <pc:docMk/>
            <pc:sldMk cId="636817851" sldId="365"/>
            <ac:spMk id="53" creationId="{356294A2-8D3A-CFA1-36BA-F14AF544CE40}"/>
          </ac:spMkLst>
        </pc:spChg>
        <pc:spChg chg="mod">
          <ac:chgData name="Nguyen Huy" userId="03e08db4-59cf-4cb4-b2d1-70d2dd8489fe" providerId="ADAL" clId="{23DC7ADF-8DC8-40CB-A28E-4F6CFDECFF10}" dt="2023-03-30T10:12:51.704" v="230"/>
          <ac:spMkLst>
            <pc:docMk/>
            <pc:sldMk cId="636817851" sldId="365"/>
            <ac:spMk id="55" creationId="{5E182FA8-CAA8-84CF-1DAB-30E4A1E97C57}"/>
          </ac:spMkLst>
        </pc:spChg>
        <pc:spChg chg="mod">
          <ac:chgData name="Nguyen Huy" userId="03e08db4-59cf-4cb4-b2d1-70d2dd8489fe" providerId="ADAL" clId="{23DC7ADF-8DC8-40CB-A28E-4F6CFDECFF10}" dt="2023-03-30T10:12:51.704" v="230"/>
          <ac:spMkLst>
            <pc:docMk/>
            <pc:sldMk cId="636817851" sldId="365"/>
            <ac:spMk id="56" creationId="{0A2FCD6E-162B-3315-7A04-C491A0E1D2F4}"/>
          </ac:spMkLst>
        </pc:spChg>
        <pc:spChg chg="mod">
          <ac:chgData name="Nguyen Huy" userId="03e08db4-59cf-4cb4-b2d1-70d2dd8489fe" providerId="ADAL" clId="{23DC7ADF-8DC8-40CB-A28E-4F6CFDECFF10}" dt="2023-03-30T10:12:55.270" v="232"/>
          <ac:spMkLst>
            <pc:docMk/>
            <pc:sldMk cId="636817851" sldId="365"/>
            <ac:spMk id="58" creationId="{DDA90861-EF37-AA92-31C6-3DFB20E9360B}"/>
          </ac:spMkLst>
        </pc:spChg>
        <pc:spChg chg="mod">
          <ac:chgData name="Nguyen Huy" userId="03e08db4-59cf-4cb4-b2d1-70d2dd8489fe" providerId="ADAL" clId="{23DC7ADF-8DC8-40CB-A28E-4F6CFDECFF10}" dt="2023-03-30T10:12:55.270" v="232"/>
          <ac:spMkLst>
            <pc:docMk/>
            <pc:sldMk cId="636817851" sldId="365"/>
            <ac:spMk id="59" creationId="{551094EE-34C2-B4D5-8CDE-282939B30433}"/>
          </ac:spMkLst>
        </pc:spChg>
        <pc:spChg chg="mod">
          <ac:chgData name="Nguyen Huy" userId="03e08db4-59cf-4cb4-b2d1-70d2dd8489fe" providerId="ADAL" clId="{23DC7ADF-8DC8-40CB-A28E-4F6CFDECFF10}" dt="2023-03-30T10:12:58.632" v="234"/>
          <ac:spMkLst>
            <pc:docMk/>
            <pc:sldMk cId="636817851" sldId="365"/>
            <ac:spMk id="61" creationId="{C4D9766D-F67A-2485-4E31-797444D306B7}"/>
          </ac:spMkLst>
        </pc:spChg>
        <pc:spChg chg="mod">
          <ac:chgData name="Nguyen Huy" userId="03e08db4-59cf-4cb4-b2d1-70d2dd8489fe" providerId="ADAL" clId="{23DC7ADF-8DC8-40CB-A28E-4F6CFDECFF10}" dt="2023-03-30T10:12:58.632" v="234"/>
          <ac:spMkLst>
            <pc:docMk/>
            <pc:sldMk cId="636817851" sldId="365"/>
            <ac:spMk id="62" creationId="{1141A324-1A41-2BE2-95A6-1A926CECD686}"/>
          </ac:spMkLst>
        </pc:spChg>
        <pc:grpChg chg="add mod">
          <ac:chgData name="Nguyen Huy" userId="03e08db4-59cf-4cb4-b2d1-70d2dd8489fe" providerId="ADAL" clId="{23DC7ADF-8DC8-40CB-A28E-4F6CFDECFF10}" dt="2023-03-30T10:12:40.152" v="225" actId="1076"/>
          <ac:grpSpMkLst>
            <pc:docMk/>
            <pc:sldMk cId="636817851" sldId="365"/>
            <ac:grpSpMk id="3" creationId="{06CBFBBB-C8C2-724B-77F2-66AE8700CCFA}"/>
          </ac:grpSpMkLst>
        </pc:grpChg>
        <pc:grpChg chg="add mod">
          <ac:chgData name="Nguyen Huy" userId="03e08db4-59cf-4cb4-b2d1-70d2dd8489fe" providerId="ADAL" clId="{23DC7ADF-8DC8-40CB-A28E-4F6CFDECFF10}" dt="2023-03-30T10:12:45.646" v="229" actId="14100"/>
          <ac:grpSpMkLst>
            <pc:docMk/>
            <pc:sldMk cId="636817851" sldId="365"/>
            <ac:grpSpMk id="32" creationId="{4FA2A96B-8664-12B1-FBCC-0F388A0126B3}"/>
          </ac:grpSpMkLst>
        </pc:grpChg>
        <pc:grpChg chg="add mod">
          <ac:chgData name="Nguyen Huy" userId="03e08db4-59cf-4cb4-b2d1-70d2dd8489fe" providerId="ADAL" clId="{23DC7ADF-8DC8-40CB-A28E-4F6CFDECFF10}" dt="2023-03-30T10:12:53.199" v="231" actId="1076"/>
          <ac:grpSpMkLst>
            <pc:docMk/>
            <pc:sldMk cId="636817851" sldId="365"/>
            <ac:grpSpMk id="54" creationId="{3CC6CEBD-807D-D754-75D6-68EBBEC67EC6}"/>
          </ac:grpSpMkLst>
        </pc:grpChg>
        <pc:grpChg chg="add mod">
          <ac:chgData name="Nguyen Huy" userId="03e08db4-59cf-4cb4-b2d1-70d2dd8489fe" providerId="ADAL" clId="{23DC7ADF-8DC8-40CB-A28E-4F6CFDECFF10}" dt="2023-03-30T10:13:01.902" v="236" actId="1076"/>
          <ac:grpSpMkLst>
            <pc:docMk/>
            <pc:sldMk cId="636817851" sldId="365"/>
            <ac:grpSpMk id="57" creationId="{9CD11A2E-A081-67E6-1A75-A39FAB6D01F9}"/>
          </ac:grpSpMkLst>
        </pc:grpChg>
        <pc:grpChg chg="add mod">
          <ac:chgData name="Nguyen Huy" userId="03e08db4-59cf-4cb4-b2d1-70d2dd8489fe" providerId="ADAL" clId="{23DC7ADF-8DC8-40CB-A28E-4F6CFDECFF10}" dt="2023-03-30T10:13:00.735" v="235" actId="1076"/>
          <ac:grpSpMkLst>
            <pc:docMk/>
            <pc:sldMk cId="636817851" sldId="365"/>
            <ac:grpSpMk id="60" creationId="{EA8980F9-9198-E92A-6B2E-27F57C9F2F96}"/>
          </ac:grpSpMkLst>
        </pc:grpChg>
        <pc:picChg chg="add mod">
          <ac:chgData name="Nguyen Huy" userId="03e08db4-59cf-4cb4-b2d1-70d2dd8489fe" providerId="ADAL" clId="{23DC7ADF-8DC8-40CB-A28E-4F6CFDECFF10}" dt="2023-03-30T10:12:38.327" v="224" actId="1076"/>
          <ac:picMkLst>
            <pc:docMk/>
            <pc:sldMk cId="636817851" sldId="365"/>
            <ac:picMk id="30" creationId="{4EA7BCA9-67A5-A500-EC1A-C102F095250B}"/>
          </ac:picMkLst>
        </pc:picChg>
        <pc:picChg chg="add mod">
          <ac:chgData name="Nguyen Huy" userId="03e08db4-59cf-4cb4-b2d1-70d2dd8489fe" providerId="ADAL" clId="{23DC7ADF-8DC8-40CB-A28E-4F6CFDECFF10}" dt="2023-03-30T10:12:36.927" v="223" actId="1076"/>
          <ac:picMkLst>
            <pc:docMk/>
            <pc:sldMk cId="636817851" sldId="365"/>
            <ac:picMk id="31" creationId="{D00AA772-AC2C-588E-EF54-72A4C7476D20}"/>
          </ac:picMkLst>
        </pc:picChg>
      </pc:sldChg>
      <pc:sldChg chg="addSp modSp add del mod modAnim">
        <pc:chgData name="Nguyen Huy" userId="03e08db4-59cf-4cb4-b2d1-70d2dd8489fe" providerId="ADAL" clId="{23DC7ADF-8DC8-40CB-A28E-4F6CFDECFF10}" dt="2023-03-30T10:22:01.242" v="404"/>
        <pc:sldMkLst>
          <pc:docMk/>
          <pc:sldMk cId="925573483" sldId="366"/>
        </pc:sldMkLst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3" creationId="{96C58A0E-40A5-3D59-0AAA-59EE458A5B96}"/>
          </ac:spMkLst>
        </pc:spChg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4" creationId="{EE9DBD24-278A-AD1E-B7FD-7672EDACC171}"/>
          </ac:spMkLst>
        </pc:spChg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6" creationId="{B04AEF32-09DF-E5C0-F5A9-A51575A613D9}"/>
          </ac:spMkLst>
        </pc:spChg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7" creationId="{07640725-5C45-F454-69DD-FE88513C6ED4}"/>
          </ac:spMkLst>
        </pc:spChg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9" creationId="{077EEE25-80CE-B5BA-5C91-98141EBC49DF}"/>
          </ac:spMkLst>
        </pc:spChg>
        <pc:spChg chg="mod">
          <ac:chgData name="Nguyen Huy" userId="03e08db4-59cf-4cb4-b2d1-70d2dd8489fe" providerId="ADAL" clId="{23DC7ADF-8DC8-40CB-A28E-4F6CFDECFF10}" dt="2023-03-30T10:03:42.062" v="64"/>
          <ac:spMkLst>
            <pc:docMk/>
            <pc:sldMk cId="925573483" sldId="366"/>
            <ac:spMk id="10" creationId="{2C727685-E9AC-E5D0-D08A-064A4B6ECBC6}"/>
          </ac:spMkLst>
        </pc:spChg>
        <pc:spChg chg="add mod">
          <ac:chgData name="Nguyen Huy" userId="03e08db4-59cf-4cb4-b2d1-70d2dd8489fe" providerId="ADAL" clId="{23DC7ADF-8DC8-40CB-A28E-4F6CFDECFF10}" dt="2023-03-30T10:21:34.132" v="392" actId="1076"/>
          <ac:spMkLst>
            <pc:docMk/>
            <pc:sldMk cId="925573483" sldId="366"/>
            <ac:spMk id="11" creationId="{A34F5E8A-0B91-3B25-C211-A8C35C755EB5}"/>
          </ac:spMkLst>
        </pc:spChg>
        <pc:grpChg chg="add mod">
          <ac:chgData name="Nguyen Huy" userId="03e08db4-59cf-4cb4-b2d1-70d2dd8489fe" providerId="ADAL" clId="{23DC7ADF-8DC8-40CB-A28E-4F6CFDECFF10}" dt="2023-03-30T10:03:53.912" v="68" actId="1076"/>
          <ac:grpSpMkLst>
            <pc:docMk/>
            <pc:sldMk cId="925573483" sldId="366"/>
            <ac:grpSpMk id="2" creationId="{AE8BF725-8B36-F3C8-0A3B-9A13F5FFAA7B}"/>
          </ac:grpSpMkLst>
        </pc:grpChg>
        <pc:grpChg chg="add mod">
          <ac:chgData name="Nguyen Huy" userId="03e08db4-59cf-4cb4-b2d1-70d2dd8489fe" providerId="ADAL" clId="{23DC7ADF-8DC8-40CB-A28E-4F6CFDECFF10}" dt="2023-03-30T10:03:56.135" v="69" actId="1076"/>
          <ac:grpSpMkLst>
            <pc:docMk/>
            <pc:sldMk cId="925573483" sldId="366"/>
            <ac:grpSpMk id="5" creationId="{03B9C541-E1D4-060D-5D6E-17DDF1C03A0D}"/>
          </ac:grpSpMkLst>
        </pc:grpChg>
        <pc:grpChg chg="add mod">
          <ac:chgData name="Nguyen Huy" userId="03e08db4-59cf-4cb4-b2d1-70d2dd8489fe" providerId="ADAL" clId="{23DC7ADF-8DC8-40CB-A28E-4F6CFDECFF10}" dt="2023-03-30T10:03:51.504" v="67" actId="1076"/>
          <ac:grpSpMkLst>
            <pc:docMk/>
            <pc:sldMk cId="925573483" sldId="366"/>
            <ac:grpSpMk id="8" creationId="{4984C11B-E0E6-B2A0-D5FF-74A342EC25CE}"/>
          </ac:grpSpMkLst>
        </pc:grpChg>
      </pc:sldChg>
      <pc:sldChg chg="addSp modSp add del mod modAnim">
        <pc:chgData name="Nguyen Huy" userId="03e08db4-59cf-4cb4-b2d1-70d2dd8489fe" providerId="ADAL" clId="{23DC7ADF-8DC8-40CB-A28E-4F6CFDECFF10}" dt="2023-03-30T10:22:13.642" v="407"/>
        <pc:sldMkLst>
          <pc:docMk/>
          <pc:sldMk cId="2238710549" sldId="367"/>
        </pc:sldMkLst>
        <pc:spChg chg="add mod">
          <ac:chgData name="Nguyen Huy" userId="03e08db4-59cf-4cb4-b2d1-70d2dd8489fe" providerId="ADAL" clId="{23DC7ADF-8DC8-40CB-A28E-4F6CFDECFF10}" dt="2023-03-30T10:04:10.369" v="72" actId="1076"/>
          <ac:spMkLst>
            <pc:docMk/>
            <pc:sldMk cId="2238710549" sldId="367"/>
            <ac:spMk id="2" creationId="{611D4440-F57D-AB8D-7B83-6C05E07C0088}"/>
          </ac:spMkLst>
        </pc:spChg>
        <pc:spChg chg="add mod">
          <ac:chgData name="Nguyen Huy" userId="03e08db4-59cf-4cb4-b2d1-70d2dd8489fe" providerId="ADAL" clId="{23DC7ADF-8DC8-40CB-A28E-4F6CFDECFF10}" dt="2023-03-30T10:04:20.168" v="75" actId="1076"/>
          <ac:spMkLst>
            <pc:docMk/>
            <pc:sldMk cId="2238710549" sldId="367"/>
            <ac:spMk id="3" creationId="{FACFD499-A715-169E-CDAC-F82496ED89C2}"/>
          </ac:spMkLst>
        </pc:spChg>
        <pc:picChg chg="add mod">
          <ac:chgData name="Nguyen Huy" userId="03e08db4-59cf-4cb4-b2d1-70d2dd8489fe" providerId="ADAL" clId="{23DC7ADF-8DC8-40CB-A28E-4F6CFDECFF10}" dt="2023-03-30T10:04:10.369" v="72" actId="1076"/>
          <ac:picMkLst>
            <pc:docMk/>
            <pc:sldMk cId="2238710549" sldId="367"/>
            <ac:picMk id="4" creationId="{89B43170-4561-7B21-2905-5D8E72676A33}"/>
          </ac:picMkLst>
        </pc:picChg>
      </pc:sldChg>
      <pc:sldChg chg="addSp modSp add mod modAnim">
        <pc:chgData name="Nguyen Huy" userId="03e08db4-59cf-4cb4-b2d1-70d2dd8489fe" providerId="ADAL" clId="{23DC7ADF-8DC8-40CB-A28E-4F6CFDECFF10}" dt="2023-03-30T10:22:17.929" v="408"/>
        <pc:sldMkLst>
          <pc:docMk/>
          <pc:sldMk cId="1349668738" sldId="368"/>
        </pc:sldMkLst>
        <pc:spChg chg="add mod">
          <ac:chgData name="Nguyen Huy" userId="03e08db4-59cf-4cb4-b2d1-70d2dd8489fe" providerId="ADAL" clId="{23DC7ADF-8DC8-40CB-A28E-4F6CFDECFF10}" dt="2023-03-30T10:04:45.847" v="88" actId="2710"/>
          <ac:spMkLst>
            <pc:docMk/>
            <pc:sldMk cId="1349668738" sldId="368"/>
            <ac:spMk id="2" creationId="{A8062740-6B61-0396-7DED-8335B36C6F0F}"/>
          </ac:spMkLst>
        </pc:spChg>
        <pc:picChg chg="add mod">
          <ac:chgData name="Nguyen Huy" userId="03e08db4-59cf-4cb4-b2d1-70d2dd8489fe" providerId="ADAL" clId="{23DC7ADF-8DC8-40CB-A28E-4F6CFDECFF10}" dt="2023-03-30T10:04:31.471" v="81" actId="14100"/>
          <ac:picMkLst>
            <pc:docMk/>
            <pc:sldMk cId="1349668738" sldId="368"/>
            <ac:picMk id="3" creationId="{84580EB8-0DFB-1984-60CB-1792B89731FD}"/>
          </ac:picMkLst>
        </pc:picChg>
      </pc:sldChg>
      <pc:sldChg chg="addSp delSp modSp add del mod modAnim">
        <pc:chgData name="Nguyen Huy" userId="03e08db4-59cf-4cb4-b2d1-70d2dd8489fe" providerId="ADAL" clId="{23DC7ADF-8DC8-40CB-A28E-4F6CFDECFF10}" dt="2023-03-30T10:06:49.165" v="131" actId="47"/>
        <pc:sldMkLst>
          <pc:docMk/>
          <pc:sldMk cId="3648519183" sldId="369"/>
        </pc:sldMkLst>
        <pc:spChg chg="add mod">
          <ac:chgData name="Nguyen Huy" userId="03e08db4-59cf-4cb4-b2d1-70d2dd8489fe" providerId="ADAL" clId="{23DC7ADF-8DC8-40CB-A28E-4F6CFDECFF10}" dt="2023-03-30T10:04:58.377" v="92" actId="255"/>
          <ac:spMkLst>
            <pc:docMk/>
            <pc:sldMk cId="3648519183" sldId="369"/>
            <ac:spMk id="2" creationId="{1E9407F3-80D8-D559-FD10-8DA66677F59F}"/>
          </ac:spMkLst>
        </pc:spChg>
        <pc:spChg chg="add mod">
          <ac:chgData name="Nguyen Huy" userId="03e08db4-59cf-4cb4-b2d1-70d2dd8489fe" providerId="ADAL" clId="{23DC7ADF-8DC8-40CB-A28E-4F6CFDECFF10}" dt="2023-03-30T10:05:07.753" v="94" actId="113"/>
          <ac:spMkLst>
            <pc:docMk/>
            <pc:sldMk cId="3648519183" sldId="369"/>
            <ac:spMk id="5" creationId="{241B22AF-E27F-2EF3-0181-8424FFDFE2E1}"/>
          </ac:spMkLst>
        </pc:spChg>
        <pc:spChg chg="add mod">
          <ac:chgData name="Nguyen Huy" userId="03e08db4-59cf-4cb4-b2d1-70d2dd8489fe" providerId="ADAL" clId="{23DC7ADF-8DC8-40CB-A28E-4F6CFDECFF10}" dt="2023-03-30T10:05:15.465" v="96" actId="14100"/>
          <ac:spMkLst>
            <pc:docMk/>
            <pc:sldMk cId="3648519183" sldId="369"/>
            <ac:spMk id="6" creationId="{8074FE9A-CEB2-FF63-E2CC-A1A7EDB1FDB2}"/>
          </ac:spMkLst>
        </pc:spChg>
        <pc:spChg chg="add del mod">
          <ac:chgData name="Nguyen Huy" userId="03e08db4-59cf-4cb4-b2d1-70d2dd8489fe" providerId="ADAL" clId="{23DC7ADF-8DC8-40CB-A28E-4F6CFDECFF10}" dt="2023-03-30T10:06:34.466" v="123" actId="21"/>
          <ac:spMkLst>
            <pc:docMk/>
            <pc:sldMk cId="3648519183" sldId="369"/>
            <ac:spMk id="7" creationId="{7DF4F0E3-BC47-851F-D54D-1E050F55418B}"/>
          </ac:spMkLst>
        </pc:spChg>
        <pc:picChg chg="add mod">
          <ac:chgData name="Nguyen Huy" userId="03e08db4-59cf-4cb4-b2d1-70d2dd8489fe" providerId="ADAL" clId="{23DC7ADF-8DC8-40CB-A28E-4F6CFDECFF10}" dt="2023-03-30T10:05:09.287" v="95" actId="14100"/>
          <ac:picMkLst>
            <pc:docMk/>
            <pc:sldMk cId="3648519183" sldId="369"/>
            <ac:picMk id="3" creationId="{F679A577-41FC-E963-B280-D5DF232AC1DD}"/>
          </ac:picMkLst>
        </pc:picChg>
        <pc:picChg chg="add del mod">
          <ac:chgData name="Nguyen Huy" userId="03e08db4-59cf-4cb4-b2d1-70d2dd8489fe" providerId="ADAL" clId="{23DC7ADF-8DC8-40CB-A28E-4F6CFDECFF10}" dt="2023-03-30T10:06:34.466" v="123" actId="21"/>
          <ac:picMkLst>
            <pc:docMk/>
            <pc:sldMk cId="3648519183" sldId="369"/>
            <ac:picMk id="4" creationId="{E4A67B1D-ABA1-D670-FFF8-6B3DB73EAE4C}"/>
          </ac:picMkLst>
        </pc:picChg>
      </pc:sldChg>
      <pc:sldChg chg="addSp modSp add mod modAnim">
        <pc:chgData name="Nguyen Huy" userId="03e08db4-59cf-4cb4-b2d1-70d2dd8489fe" providerId="ADAL" clId="{23DC7ADF-8DC8-40CB-A28E-4F6CFDECFF10}" dt="2023-03-30T10:23:09.714" v="417"/>
        <pc:sldMkLst>
          <pc:docMk/>
          <pc:sldMk cId="3597635331" sldId="370"/>
        </pc:sldMkLst>
        <pc:spChg chg="add mod">
          <ac:chgData name="Nguyen Huy" userId="03e08db4-59cf-4cb4-b2d1-70d2dd8489fe" providerId="ADAL" clId="{23DC7ADF-8DC8-40CB-A28E-4F6CFDECFF10}" dt="2023-03-30T10:07:44.503" v="150" actId="179"/>
          <ac:spMkLst>
            <pc:docMk/>
            <pc:sldMk cId="3597635331" sldId="370"/>
            <ac:spMk id="2" creationId="{CFF334AD-4C31-5587-FE09-222A8CA4A637}"/>
          </ac:spMkLst>
        </pc:spChg>
        <pc:spChg chg="add mod">
          <ac:chgData name="Nguyen Huy" userId="03e08db4-59cf-4cb4-b2d1-70d2dd8489fe" providerId="ADAL" clId="{23DC7ADF-8DC8-40CB-A28E-4F6CFDECFF10}" dt="2023-03-30T10:07:11.215" v="137" actId="255"/>
          <ac:spMkLst>
            <pc:docMk/>
            <pc:sldMk cId="3597635331" sldId="370"/>
            <ac:spMk id="4" creationId="{B37CABF7-0A80-E15B-18E1-0FDD89DE8E51}"/>
          </ac:spMkLst>
        </pc:spChg>
        <pc:spChg chg="add mod">
          <ac:chgData name="Nguyen Huy" userId="03e08db4-59cf-4cb4-b2d1-70d2dd8489fe" providerId="ADAL" clId="{23DC7ADF-8DC8-40CB-A28E-4F6CFDECFF10}" dt="2023-03-30T10:07:40.127" v="149" actId="1076"/>
          <ac:spMkLst>
            <pc:docMk/>
            <pc:sldMk cId="3597635331" sldId="370"/>
            <ac:spMk id="5" creationId="{EC9EEA2E-C996-A272-61C1-8EAAD0F415D8}"/>
          </ac:spMkLst>
        </pc:spChg>
        <pc:spChg chg="add mod">
          <ac:chgData name="Nguyen Huy" userId="03e08db4-59cf-4cb4-b2d1-70d2dd8489fe" providerId="ADAL" clId="{23DC7ADF-8DC8-40CB-A28E-4F6CFDECFF10}" dt="2023-03-30T10:07:49.320" v="151" actId="179"/>
          <ac:spMkLst>
            <pc:docMk/>
            <pc:sldMk cId="3597635331" sldId="370"/>
            <ac:spMk id="6" creationId="{D8CFF564-BFF6-1DA0-F52C-1D881AC54F22}"/>
          </ac:spMkLst>
        </pc:spChg>
        <pc:picChg chg="add mod">
          <ac:chgData name="Nguyen Huy" userId="03e08db4-59cf-4cb4-b2d1-70d2dd8489fe" providerId="ADAL" clId="{23DC7ADF-8DC8-40CB-A28E-4F6CFDECFF10}" dt="2023-03-30T10:07:55.528" v="152" actId="1076"/>
          <ac:picMkLst>
            <pc:docMk/>
            <pc:sldMk cId="3597635331" sldId="370"/>
            <ac:picMk id="3" creationId="{8449AD8D-8977-D518-A82B-6B3FEEDF13DE}"/>
          </ac:picMkLst>
        </pc:picChg>
      </pc:sldChg>
      <pc:sldChg chg="delSp modSp add mod modAnim">
        <pc:chgData name="Nguyen Huy" userId="03e08db4-59cf-4cb4-b2d1-70d2dd8489fe" providerId="ADAL" clId="{23DC7ADF-8DC8-40CB-A28E-4F6CFDECFF10}" dt="2023-03-30T10:22:25.376" v="410"/>
        <pc:sldMkLst>
          <pc:docMk/>
          <pc:sldMk cId="3195558184" sldId="371"/>
        </pc:sldMkLst>
        <pc:spChg chg="mod">
          <ac:chgData name="Nguyen Huy" userId="03e08db4-59cf-4cb4-b2d1-70d2dd8489fe" providerId="ADAL" clId="{23DC7ADF-8DC8-40CB-A28E-4F6CFDECFF10}" dt="2023-03-30T10:06:21.951" v="119" actId="1076"/>
          <ac:spMkLst>
            <pc:docMk/>
            <pc:sldMk cId="3195558184" sldId="371"/>
            <ac:spMk id="2" creationId="{1E9407F3-80D8-D559-FD10-8DA66677F59F}"/>
          </ac:spMkLst>
        </pc:spChg>
        <pc:spChg chg="mod">
          <ac:chgData name="Nguyen Huy" userId="03e08db4-59cf-4cb4-b2d1-70d2dd8489fe" providerId="ADAL" clId="{23DC7ADF-8DC8-40CB-A28E-4F6CFDECFF10}" dt="2023-03-30T10:06:27.015" v="121" actId="1076"/>
          <ac:spMkLst>
            <pc:docMk/>
            <pc:sldMk cId="3195558184" sldId="371"/>
            <ac:spMk id="5" creationId="{241B22AF-E27F-2EF3-0181-8424FFDFE2E1}"/>
          </ac:spMkLst>
        </pc:spChg>
        <pc:spChg chg="mod">
          <ac:chgData name="Nguyen Huy" userId="03e08db4-59cf-4cb4-b2d1-70d2dd8489fe" providerId="ADAL" clId="{23DC7ADF-8DC8-40CB-A28E-4F6CFDECFF10}" dt="2023-03-30T10:06:12.263" v="115" actId="1076"/>
          <ac:spMkLst>
            <pc:docMk/>
            <pc:sldMk cId="3195558184" sldId="371"/>
            <ac:spMk id="6" creationId="{8074FE9A-CEB2-FF63-E2CC-A1A7EDB1FDB2}"/>
          </ac:spMkLst>
        </pc:spChg>
        <pc:spChg chg="del">
          <ac:chgData name="Nguyen Huy" userId="03e08db4-59cf-4cb4-b2d1-70d2dd8489fe" providerId="ADAL" clId="{23DC7ADF-8DC8-40CB-A28E-4F6CFDECFF10}" dt="2023-03-30T10:05:35.367" v="98" actId="478"/>
          <ac:spMkLst>
            <pc:docMk/>
            <pc:sldMk cId="3195558184" sldId="371"/>
            <ac:spMk id="7" creationId="{7DF4F0E3-BC47-851F-D54D-1E050F55418B}"/>
          </ac:spMkLst>
        </pc:spChg>
        <pc:picChg chg="mod">
          <ac:chgData name="Nguyen Huy" userId="03e08db4-59cf-4cb4-b2d1-70d2dd8489fe" providerId="ADAL" clId="{23DC7ADF-8DC8-40CB-A28E-4F6CFDECFF10}" dt="2023-03-30T10:06:08.239" v="113" actId="1076"/>
          <ac:picMkLst>
            <pc:docMk/>
            <pc:sldMk cId="3195558184" sldId="371"/>
            <ac:picMk id="3" creationId="{F679A577-41FC-E963-B280-D5DF232AC1DD}"/>
          </ac:picMkLst>
        </pc:picChg>
        <pc:picChg chg="del">
          <ac:chgData name="Nguyen Huy" userId="03e08db4-59cf-4cb4-b2d1-70d2dd8489fe" providerId="ADAL" clId="{23DC7ADF-8DC8-40CB-A28E-4F6CFDECFF10}" dt="2023-03-30T10:05:35.367" v="98" actId="478"/>
          <ac:picMkLst>
            <pc:docMk/>
            <pc:sldMk cId="3195558184" sldId="371"/>
            <ac:picMk id="4" creationId="{E4A67B1D-ABA1-D670-FFF8-6B3DB73EAE4C}"/>
          </ac:picMkLst>
        </pc:picChg>
      </pc:sldChg>
      <pc:sldChg chg="addSp delSp modSp add mod modAnim">
        <pc:chgData name="Nguyen Huy" userId="03e08db4-59cf-4cb4-b2d1-70d2dd8489fe" providerId="ADAL" clId="{23DC7ADF-8DC8-40CB-A28E-4F6CFDECFF10}" dt="2023-03-30T10:22:30.744" v="411"/>
        <pc:sldMkLst>
          <pc:docMk/>
          <pc:sldMk cId="1996435860" sldId="372"/>
        </pc:sldMkLst>
        <pc:spChg chg="del">
          <ac:chgData name="Nguyen Huy" userId="03e08db4-59cf-4cb4-b2d1-70d2dd8489fe" providerId="ADAL" clId="{23DC7ADF-8DC8-40CB-A28E-4F6CFDECFF10}" dt="2023-03-30T10:06:36.192" v="124" actId="478"/>
          <ac:spMkLst>
            <pc:docMk/>
            <pc:sldMk cId="1996435860" sldId="372"/>
            <ac:spMk id="6" creationId="{8074FE9A-CEB2-FF63-E2CC-A1A7EDB1FDB2}"/>
          </ac:spMkLst>
        </pc:spChg>
        <pc:spChg chg="add mod">
          <ac:chgData name="Nguyen Huy" userId="03e08db4-59cf-4cb4-b2d1-70d2dd8489fe" providerId="ADAL" clId="{23DC7ADF-8DC8-40CB-A28E-4F6CFDECFF10}" dt="2023-03-30T10:06:46.296" v="130" actId="1076"/>
          <ac:spMkLst>
            <pc:docMk/>
            <pc:sldMk cId="1996435860" sldId="372"/>
            <ac:spMk id="7" creationId="{4A850D19-2EC8-A1EC-2C20-FF5FC1035179}"/>
          </ac:spMkLst>
        </pc:spChg>
        <pc:picChg chg="del">
          <ac:chgData name="Nguyen Huy" userId="03e08db4-59cf-4cb4-b2d1-70d2dd8489fe" providerId="ADAL" clId="{23DC7ADF-8DC8-40CB-A28E-4F6CFDECFF10}" dt="2023-03-30T10:06:36.192" v="124" actId="478"/>
          <ac:picMkLst>
            <pc:docMk/>
            <pc:sldMk cId="1996435860" sldId="372"/>
            <ac:picMk id="3" creationId="{F679A577-41FC-E963-B280-D5DF232AC1DD}"/>
          </ac:picMkLst>
        </pc:picChg>
        <pc:picChg chg="add mod">
          <ac:chgData name="Nguyen Huy" userId="03e08db4-59cf-4cb4-b2d1-70d2dd8489fe" providerId="ADAL" clId="{23DC7ADF-8DC8-40CB-A28E-4F6CFDECFF10}" dt="2023-03-30T10:06:39.496" v="126" actId="1076"/>
          <ac:picMkLst>
            <pc:docMk/>
            <pc:sldMk cId="1996435860" sldId="372"/>
            <ac:picMk id="4" creationId="{697CDFA5-F59A-E9D9-5A71-2016F33DF38F}"/>
          </ac:picMkLst>
        </pc:picChg>
      </pc:sldChg>
      <pc:sldChg chg="addSp delSp modSp add mod delAnim modAnim">
        <pc:chgData name="Nguyen Huy" userId="03e08db4-59cf-4cb4-b2d1-70d2dd8489fe" providerId="ADAL" clId="{23DC7ADF-8DC8-40CB-A28E-4F6CFDECFF10}" dt="2023-03-30T10:23:46.705" v="424"/>
        <pc:sldMkLst>
          <pc:docMk/>
          <pc:sldMk cId="1193262671" sldId="373"/>
        </pc:sldMkLst>
        <pc:spChg chg="del">
          <ac:chgData name="Nguyen Huy" userId="03e08db4-59cf-4cb4-b2d1-70d2dd8489fe" providerId="ADAL" clId="{23DC7ADF-8DC8-40CB-A28E-4F6CFDECFF10}" dt="2023-03-30T10:08:07.424" v="157" actId="478"/>
          <ac:spMkLst>
            <pc:docMk/>
            <pc:sldMk cId="1193262671" sldId="373"/>
            <ac:spMk id="2" creationId="{CFF334AD-4C31-5587-FE09-222A8CA4A637}"/>
          </ac:spMkLst>
        </pc:spChg>
        <pc:spChg chg="del">
          <ac:chgData name="Nguyen Huy" userId="03e08db4-59cf-4cb4-b2d1-70d2dd8489fe" providerId="ADAL" clId="{23DC7ADF-8DC8-40CB-A28E-4F6CFDECFF10}" dt="2023-03-30T10:08:07.424" v="157" actId="478"/>
          <ac:spMkLst>
            <pc:docMk/>
            <pc:sldMk cId="1193262671" sldId="373"/>
            <ac:spMk id="4" creationId="{B37CABF7-0A80-E15B-18E1-0FDD89DE8E51}"/>
          </ac:spMkLst>
        </pc:spChg>
        <pc:spChg chg="del">
          <ac:chgData name="Nguyen Huy" userId="03e08db4-59cf-4cb4-b2d1-70d2dd8489fe" providerId="ADAL" clId="{23DC7ADF-8DC8-40CB-A28E-4F6CFDECFF10}" dt="2023-03-30T10:08:07.424" v="157" actId="478"/>
          <ac:spMkLst>
            <pc:docMk/>
            <pc:sldMk cId="1193262671" sldId="373"/>
            <ac:spMk id="5" creationId="{EC9EEA2E-C996-A272-61C1-8EAAD0F415D8}"/>
          </ac:spMkLst>
        </pc:spChg>
        <pc:spChg chg="del">
          <ac:chgData name="Nguyen Huy" userId="03e08db4-59cf-4cb4-b2d1-70d2dd8489fe" providerId="ADAL" clId="{23DC7ADF-8DC8-40CB-A28E-4F6CFDECFF10}" dt="2023-03-30T10:08:07.424" v="157" actId="478"/>
          <ac:spMkLst>
            <pc:docMk/>
            <pc:sldMk cId="1193262671" sldId="373"/>
            <ac:spMk id="6" creationId="{D8CFF564-BFF6-1DA0-F52C-1D881AC54F22}"/>
          </ac:spMkLst>
        </pc:spChg>
        <pc:spChg chg="add mod">
          <ac:chgData name="Nguyen Huy" userId="03e08db4-59cf-4cb4-b2d1-70d2dd8489fe" providerId="ADAL" clId="{23DC7ADF-8DC8-40CB-A28E-4F6CFDECFF10}" dt="2023-03-30T10:08:46.495" v="166" actId="1076"/>
          <ac:spMkLst>
            <pc:docMk/>
            <pc:sldMk cId="1193262671" sldId="373"/>
            <ac:spMk id="7" creationId="{C39BA0C4-AFC6-EEBC-62CF-64B9B0B7FA15}"/>
          </ac:spMkLst>
        </pc:spChg>
        <pc:spChg chg="add mod">
          <ac:chgData name="Nguyen Huy" userId="03e08db4-59cf-4cb4-b2d1-70d2dd8489fe" providerId="ADAL" clId="{23DC7ADF-8DC8-40CB-A28E-4F6CFDECFF10}" dt="2023-03-30T10:08:34.610" v="162" actId="255"/>
          <ac:spMkLst>
            <pc:docMk/>
            <pc:sldMk cId="1193262671" sldId="373"/>
            <ac:spMk id="8" creationId="{3AF0DEAB-86C8-89A0-9F6A-EA5243E0ABAC}"/>
          </ac:spMkLst>
        </pc:spChg>
        <pc:spChg chg="add mod">
          <ac:chgData name="Nguyen Huy" userId="03e08db4-59cf-4cb4-b2d1-70d2dd8489fe" providerId="ADAL" clId="{23DC7ADF-8DC8-40CB-A28E-4F6CFDECFF10}" dt="2023-03-30T10:08:50.662" v="168" actId="1076"/>
          <ac:spMkLst>
            <pc:docMk/>
            <pc:sldMk cId="1193262671" sldId="373"/>
            <ac:spMk id="9" creationId="{91ABD192-A3CD-A981-D0B6-5A2E16E03CB8}"/>
          </ac:spMkLst>
        </pc:spChg>
        <pc:spChg chg="add mod">
          <ac:chgData name="Nguyen Huy" userId="03e08db4-59cf-4cb4-b2d1-70d2dd8489fe" providerId="ADAL" clId="{23DC7ADF-8DC8-40CB-A28E-4F6CFDECFF10}" dt="2023-03-30T10:09:02.263" v="171" actId="13822"/>
          <ac:spMkLst>
            <pc:docMk/>
            <pc:sldMk cId="1193262671" sldId="373"/>
            <ac:spMk id="11" creationId="{E3D31F34-0799-AD37-F4D3-56BC5A4F1FE2}"/>
          </ac:spMkLst>
        </pc:spChg>
        <pc:picChg chg="del">
          <ac:chgData name="Nguyen Huy" userId="03e08db4-59cf-4cb4-b2d1-70d2dd8489fe" providerId="ADAL" clId="{23DC7ADF-8DC8-40CB-A28E-4F6CFDECFF10}" dt="2023-03-30T10:08:07.424" v="157" actId="478"/>
          <ac:picMkLst>
            <pc:docMk/>
            <pc:sldMk cId="1193262671" sldId="373"/>
            <ac:picMk id="3" creationId="{8449AD8D-8977-D518-A82B-6B3FEEDF13DE}"/>
          </ac:picMkLst>
        </pc:picChg>
        <pc:picChg chg="add mod">
          <ac:chgData name="Nguyen Huy" userId="03e08db4-59cf-4cb4-b2d1-70d2dd8489fe" providerId="ADAL" clId="{23DC7ADF-8DC8-40CB-A28E-4F6CFDECFF10}" dt="2023-03-30T10:08:55.382" v="170" actId="1076"/>
          <ac:picMkLst>
            <pc:docMk/>
            <pc:sldMk cId="1193262671" sldId="373"/>
            <ac:picMk id="10" creationId="{5404EB6D-7847-E4B7-4C5B-5B426419BE9E}"/>
          </ac:picMkLst>
        </pc:picChg>
      </pc:sldChg>
      <pc:sldChg chg="addSp delSp modSp add mod delAnim modAnim">
        <pc:chgData name="Nguyen Huy" userId="03e08db4-59cf-4cb4-b2d1-70d2dd8489fe" providerId="ADAL" clId="{23DC7ADF-8DC8-40CB-A28E-4F6CFDECFF10}" dt="2023-03-30T10:23:49.893" v="425" actId="1076"/>
        <pc:sldMkLst>
          <pc:docMk/>
          <pc:sldMk cId="1713276157" sldId="374"/>
        </pc:sldMkLst>
        <pc:spChg chg="del">
          <ac:chgData name="Nguyen Huy" userId="03e08db4-59cf-4cb4-b2d1-70d2dd8489fe" providerId="ADAL" clId="{23DC7ADF-8DC8-40CB-A28E-4F6CFDECFF10}" dt="2023-03-30T10:08:04.741" v="156" actId="478"/>
          <ac:spMkLst>
            <pc:docMk/>
            <pc:sldMk cId="1713276157" sldId="374"/>
            <ac:spMk id="2" creationId="{CFF334AD-4C31-5587-FE09-222A8CA4A637}"/>
          </ac:spMkLst>
        </pc:spChg>
        <pc:spChg chg="del">
          <ac:chgData name="Nguyen Huy" userId="03e08db4-59cf-4cb4-b2d1-70d2dd8489fe" providerId="ADAL" clId="{23DC7ADF-8DC8-40CB-A28E-4F6CFDECFF10}" dt="2023-03-30T10:08:04.741" v="156" actId="478"/>
          <ac:spMkLst>
            <pc:docMk/>
            <pc:sldMk cId="1713276157" sldId="374"/>
            <ac:spMk id="4" creationId="{B37CABF7-0A80-E15B-18E1-0FDD89DE8E51}"/>
          </ac:spMkLst>
        </pc:spChg>
        <pc:spChg chg="del">
          <ac:chgData name="Nguyen Huy" userId="03e08db4-59cf-4cb4-b2d1-70d2dd8489fe" providerId="ADAL" clId="{23DC7ADF-8DC8-40CB-A28E-4F6CFDECFF10}" dt="2023-03-30T10:08:04.741" v="156" actId="478"/>
          <ac:spMkLst>
            <pc:docMk/>
            <pc:sldMk cId="1713276157" sldId="374"/>
            <ac:spMk id="5" creationId="{EC9EEA2E-C996-A272-61C1-8EAAD0F415D8}"/>
          </ac:spMkLst>
        </pc:spChg>
        <pc:spChg chg="del">
          <ac:chgData name="Nguyen Huy" userId="03e08db4-59cf-4cb4-b2d1-70d2dd8489fe" providerId="ADAL" clId="{23DC7ADF-8DC8-40CB-A28E-4F6CFDECFF10}" dt="2023-03-30T10:08:04.741" v="156" actId="478"/>
          <ac:spMkLst>
            <pc:docMk/>
            <pc:sldMk cId="1713276157" sldId="374"/>
            <ac:spMk id="6" creationId="{D8CFF564-BFF6-1DA0-F52C-1D881AC54F22}"/>
          </ac:spMkLst>
        </pc:spChg>
        <pc:spChg chg="add mod">
          <ac:chgData name="Nguyen Huy" userId="03e08db4-59cf-4cb4-b2d1-70d2dd8489fe" providerId="ADAL" clId="{23DC7ADF-8DC8-40CB-A28E-4F6CFDECFF10}" dt="2023-03-30T10:09:41.855" v="187" actId="123"/>
          <ac:spMkLst>
            <pc:docMk/>
            <pc:sldMk cId="1713276157" sldId="374"/>
            <ac:spMk id="7" creationId="{427882CB-D1DA-ADE2-58D0-64D0C1F71A29}"/>
          </ac:spMkLst>
        </pc:spChg>
        <pc:spChg chg="add mod">
          <ac:chgData name="Nguyen Huy" userId="03e08db4-59cf-4cb4-b2d1-70d2dd8489fe" providerId="ADAL" clId="{23DC7ADF-8DC8-40CB-A28E-4F6CFDECFF10}" dt="2023-03-30T10:23:49.893" v="425" actId="1076"/>
          <ac:spMkLst>
            <pc:docMk/>
            <pc:sldMk cId="1713276157" sldId="374"/>
            <ac:spMk id="8" creationId="{B31AC729-6A25-A9E3-CE59-4BC8E7597987}"/>
          </ac:spMkLst>
        </pc:spChg>
        <pc:picChg chg="del">
          <ac:chgData name="Nguyen Huy" userId="03e08db4-59cf-4cb4-b2d1-70d2dd8489fe" providerId="ADAL" clId="{23DC7ADF-8DC8-40CB-A28E-4F6CFDECFF10}" dt="2023-03-30T10:08:04.741" v="156" actId="478"/>
          <ac:picMkLst>
            <pc:docMk/>
            <pc:sldMk cId="1713276157" sldId="374"/>
            <ac:picMk id="3" creationId="{8449AD8D-8977-D518-A82B-6B3FEEDF13DE}"/>
          </ac:picMkLst>
        </pc:picChg>
        <pc:picChg chg="add mod">
          <ac:chgData name="Nguyen Huy" userId="03e08db4-59cf-4cb4-b2d1-70d2dd8489fe" providerId="ADAL" clId="{23DC7ADF-8DC8-40CB-A28E-4F6CFDECFF10}" dt="2023-03-30T10:09:23.543" v="181" actId="1076"/>
          <ac:picMkLst>
            <pc:docMk/>
            <pc:sldMk cId="1713276157" sldId="374"/>
            <ac:picMk id="9" creationId="{00458E10-1C79-C486-C772-5EAC3292B876}"/>
          </ac:picMkLst>
        </pc:picChg>
        <pc:picChg chg="add mod">
          <ac:chgData name="Nguyen Huy" userId="03e08db4-59cf-4cb4-b2d1-70d2dd8489fe" providerId="ADAL" clId="{23DC7ADF-8DC8-40CB-A28E-4F6CFDECFF10}" dt="2023-03-30T10:09:16.048" v="175" actId="1076"/>
          <ac:picMkLst>
            <pc:docMk/>
            <pc:sldMk cId="1713276157" sldId="374"/>
            <ac:picMk id="10" creationId="{56AA8EA0-A3AE-0136-988A-D3812BCDD4F6}"/>
          </ac:picMkLst>
        </pc:picChg>
        <pc:picChg chg="add mod">
          <ac:chgData name="Nguyen Huy" userId="03e08db4-59cf-4cb4-b2d1-70d2dd8489fe" providerId="ADAL" clId="{23DC7ADF-8DC8-40CB-A28E-4F6CFDECFF10}" dt="2023-03-30T10:09:16.048" v="175" actId="1076"/>
          <ac:picMkLst>
            <pc:docMk/>
            <pc:sldMk cId="1713276157" sldId="374"/>
            <ac:picMk id="11" creationId="{EEDAB597-750C-713A-883A-87F48E2455A9}"/>
          </ac:picMkLst>
        </pc:picChg>
        <pc:picChg chg="add mod">
          <ac:chgData name="Nguyen Huy" userId="03e08db4-59cf-4cb4-b2d1-70d2dd8489fe" providerId="ADAL" clId="{23DC7ADF-8DC8-40CB-A28E-4F6CFDECFF10}" dt="2023-03-30T10:09:16.048" v="175" actId="1076"/>
          <ac:picMkLst>
            <pc:docMk/>
            <pc:sldMk cId="1713276157" sldId="374"/>
            <ac:picMk id="12" creationId="{1FF320B6-8FBB-0BD0-E3D7-BB8521B2F1A1}"/>
          </ac:picMkLst>
        </pc:picChg>
      </pc:sldChg>
      <pc:sldChg chg="addSp modSp add mod">
        <pc:chgData name="Nguyen Huy" userId="03e08db4-59cf-4cb4-b2d1-70d2dd8489fe" providerId="ADAL" clId="{23DC7ADF-8DC8-40CB-A28E-4F6CFDECFF10}" dt="2023-03-30T10:10:19.438" v="201" actId="1076"/>
        <pc:sldMkLst>
          <pc:docMk/>
          <pc:sldMk cId="78100453" sldId="375"/>
        </pc:sldMkLst>
        <pc:spChg chg="add mod">
          <ac:chgData name="Nguyen Huy" userId="03e08db4-59cf-4cb4-b2d1-70d2dd8489fe" providerId="ADAL" clId="{23DC7ADF-8DC8-40CB-A28E-4F6CFDECFF10}" dt="2023-03-30T10:10:18.010" v="200" actId="14100"/>
          <ac:spMkLst>
            <pc:docMk/>
            <pc:sldMk cId="78100453" sldId="375"/>
            <ac:spMk id="2" creationId="{01C167AC-59F0-1492-D254-99CF2AF4EA0D}"/>
          </ac:spMkLst>
        </pc:spChg>
        <pc:picChg chg="add mod">
          <ac:chgData name="Nguyen Huy" userId="03e08db4-59cf-4cb4-b2d1-70d2dd8489fe" providerId="ADAL" clId="{23DC7ADF-8DC8-40CB-A28E-4F6CFDECFF10}" dt="2023-03-30T10:10:19.438" v="201" actId="1076"/>
          <ac:picMkLst>
            <pc:docMk/>
            <pc:sldMk cId="78100453" sldId="375"/>
            <ac:picMk id="3" creationId="{14897922-D672-2D37-0F19-D85FE227E5AB}"/>
          </ac:picMkLst>
        </pc:picChg>
        <pc:picChg chg="add mod">
          <ac:chgData name="Nguyen Huy" userId="03e08db4-59cf-4cb4-b2d1-70d2dd8489fe" providerId="ADAL" clId="{23DC7ADF-8DC8-40CB-A28E-4F6CFDECFF10}" dt="2023-03-30T10:09:56.999" v="191" actId="1076"/>
          <ac:picMkLst>
            <pc:docMk/>
            <pc:sldMk cId="78100453" sldId="375"/>
            <ac:picMk id="4" creationId="{D2672B45-4158-2ACD-EBF1-0447D03E477E}"/>
          </ac:picMkLst>
        </pc:picChg>
        <pc:picChg chg="add mod">
          <ac:chgData name="Nguyen Huy" userId="03e08db4-59cf-4cb4-b2d1-70d2dd8489fe" providerId="ADAL" clId="{23DC7ADF-8DC8-40CB-A28E-4F6CFDECFF10}" dt="2023-03-30T10:10:11.087" v="198" actId="1076"/>
          <ac:picMkLst>
            <pc:docMk/>
            <pc:sldMk cId="78100453" sldId="375"/>
            <ac:picMk id="5" creationId="{54D9A872-9965-DE11-62E8-355DA264C3BC}"/>
          </ac:picMkLst>
        </pc:picChg>
      </pc:sldChg>
      <pc:sldMasterChg chg="delSldLayout">
        <pc:chgData name="Nguyen Huy" userId="03e08db4-59cf-4cb4-b2d1-70d2dd8489fe" providerId="ADAL" clId="{23DC7ADF-8DC8-40CB-A28E-4F6CFDECFF10}" dt="2023-03-30T10:09:51.684" v="189" actId="47"/>
        <pc:sldMasterMkLst>
          <pc:docMk/>
          <pc:sldMasterMk cId="27313813" sldId="2147483648"/>
        </pc:sldMasterMkLst>
        <pc:sldLayoutChg chg="del">
          <pc:chgData name="Nguyen Huy" userId="03e08db4-59cf-4cb4-b2d1-70d2dd8489fe" providerId="ADAL" clId="{23DC7ADF-8DC8-40CB-A28E-4F6CFDECFF10}" dt="2023-03-30T10:02:20.291" v="34" actId="47"/>
          <pc:sldLayoutMkLst>
            <pc:docMk/>
            <pc:sldMasterMk cId="27313813" sldId="2147483648"/>
            <pc:sldLayoutMk cId="1208349006" sldId="2147483661"/>
          </pc:sldLayoutMkLst>
        </pc:sldLayoutChg>
        <pc:sldLayoutChg chg="del">
          <pc:chgData name="Nguyen Huy" userId="03e08db4-59cf-4cb4-b2d1-70d2dd8489fe" providerId="ADAL" clId="{23DC7ADF-8DC8-40CB-A28E-4F6CFDECFF10}" dt="2023-03-30T10:09:51.684" v="189" actId="47"/>
          <pc:sldLayoutMkLst>
            <pc:docMk/>
            <pc:sldMasterMk cId="27313813" sldId="2147483648"/>
            <pc:sldLayoutMk cId="2614460322" sldId="2147483661"/>
          </pc:sldLayoutMkLst>
        </pc:sldLayoutChg>
        <pc:sldLayoutChg chg="del">
          <pc:chgData name="Nguyen Huy" userId="03e08db4-59cf-4cb4-b2d1-70d2dd8489fe" providerId="ADAL" clId="{23DC7ADF-8DC8-40CB-A28E-4F6CFDECFF10}" dt="2023-03-30T10:09:51.684" v="189" actId="47"/>
          <pc:sldLayoutMkLst>
            <pc:docMk/>
            <pc:sldMasterMk cId="27313813" sldId="2147483648"/>
            <pc:sldLayoutMk cId="1769506712" sldId="2147483662"/>
          </pc:sldLayoutMkLst>
        </pc:sldLayoutChg>
        <pc:sldLayoutChg chg="del">
          <pc:chgData name="Nguyen Huy" userId="03e08db4-59cf-4cb4-b2d1-70d2dd8489fe" providerId="ADAL" clId="{23DC7ADF-8DC8-40CB-A28E-4F6CFDECFF10}" dt="2023-03-30T10:02:20.291" v="34" actId="47"/>
          <pc:sldLayoutMkLst>
            <pc:docMk/>
            <pc:sldMasterMk cId="27313813" sldId="2147483648"/>
            <pc:sldLayoutMk cId="3630164391" sldId="2147483662"/>
          </pc:sldLayoutMkLst>
        </pc:sldLayoutChg>
        <pc:sldLayoutChg chg="del">
          <pc:chgData name="Nguyen Huy" userId="03e08db4-59cf-4cb4-b2d1-70d2dd8489fe" providerId="ADAL" clId="{23DC7ADF-8DC8-40CB-A28E-4F6CFDECFF10}" dt="2023-03-30T10:02:20.291" v="34" actId="47"/>
          <pc:sldLayoutMkLst>
            <pc:docMk/>
            <pc:sldMasterMk cId="27313813" sldId="2147483648"/>
            <pc:sldLayoutMk cId="665014271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8BF80-85D7-4316-A573-36BDEC7FBBCE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A1EA8-8E44-4269-91D3-8264274E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03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5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19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06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47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51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49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11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12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07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37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17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36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01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98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172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3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397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86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19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852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3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63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6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7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7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8/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8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gif"/><Relationship Id="rId11" Type="http://schemas.openxmlformats.org/officeDocument/2006/relationships/image" Target="../media/image42.jpeg"/><Relationship Id="rId5" Type="http://schemas.openxmlformats.org/officeDocument/2006/relationships/image" Target="../media/image37.jpg"/><Relationship Id="rId10" Type="http://schemas.openxmlformats.org/officeDocument/2006/relationships/slide" Target="slide21.xml"/><Relationship Id="rId4" Type="http://schemas.openxmlformats.org/officeDocument/2006/relationships/audio" Target="../media/audio2.wav"/><Relationship Id="rId9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gif"/><Relationship Id="rId11" Type="http://schemas.openxmlformats.org/officeDocument/2006/relationships/image" Target="../media/image42.jpeg"/><Relationship Id="rId5" Type="http://schemas.openxmlformats.org/officeDocument/2006/relationships/image" Target="../media/image37.jpg"/><Relationship Id="rId10" Type="http://schemas.openxmlformats.org/officeDocument/2006/relationships/slide" Target="slide22.xml"/><Relationship Id="rId4" Type="http://schemas.openxmlformats.org/officeDocument/2006/relationships/audio" Target="../media/audio2.wav"/><Relationship Id="rId9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gif"/><Relationship Id="rId11" Type="http://schemas.openxmlformats.org/officeDocument/2006/relationships/image" Target="../media/image42.jpeg"/><Relationship Id="rId5" Type="http://schemas.openxmlformats.org/officeDocument/2006/relationships/image" Target="../media/image37.jpg"/><Relationship Id="rId10" Type="http://schemas.openxmlformats.org/officeDocument/2006/relationships/slide" Target="slide23.xml"/><Relationship Id="rId4" Type="http://schemas.openxmlformats.org/officeDocument/2006/relationships/audio" Target="../media/audio2.wav"/><Relationship Id="rId9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gif"/><Relationship Id="rId11" Type="http://schemas.openxmlformats.org/officeDocument/2006/relationships/image" Target="../media/image42.jpeg"/><Relationship Id="rId5" Type="http://schemas.openxmlformats.org/officeDocument/2006/relationships/image" Target="../media/image37.jpg"/><Relationship Id="rId10" Type="http://schemas.openxmlformats.org/officeDocument/2006/relationships/slide" Target="slide24.xml"/><Relationship Id="rId4" Type="http://schemas.openxmlformats.org/officeDocument/2006/relationships/audio" Target="../media/audio2.wav"/><Relationship Id="rId9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2:</a:t>
            </a:r>
          </a:p>
          <a:p>
            <a:pPr>
              <a:lnSpc>
                <a:spcPct val="150000"/>
              </a:lnSpc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Khám phá bản thân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5A45B71-F8DD-A80A-ADF9-5E2688211E24}"/>
              </a:ext>
            </a:extLst>
          </p:cNvPr>
          <p:cNvSpPr/>
          <p:nvPr/>
        </p:nvSpPr>
        <p:spPr>
          <a:xfrm>
            <a:off x="2095344" y="3137878"/>
            <a:ext cx="4167963" cy="2454793"/>
          </a:xfrm>
          <a:prstGeom prst="wedgeRoundRectCallout">
            <a:avLst>
              <a:gd name="adj1" fmla="val 59269"/>
              <a:gd name="adj2" fmla="val 792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89E89ED-FAF8-9D5C-4416-B7DE01D7A83D}"/>
              </a:ext>
            </a:extLst>
          </p:cNvPr>
          <p:cNvSpPr txBox="1">
            <a:spLocks/>
          </p:cNvSpPr>
          <p:nvPr/>
        </p:nvSpPr>
        <p:spPr>
          <a:xfrm>
            <a:off x="4179325" y="1050193"/>
            <a:ext cx="3852000" cy="531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/>
              <a:t>KHỞI ĐỘNG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39AF21E-D5AA-0D00-0DD8-F4A6D674CB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0237"/>
          <a:stretch/>
        </p:blipFill>
        <p:spPr>
          <a:xfrm>
            <a:off x="6962472" y="2765927"/>
            <a:ext cx="1408448" cy="330770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CE1EBE9-5D8E-9EB7-2CB9-852080564FF1}"/>
              </a:ext>
            </a:extLst>
          </p:cNvPr>
          <p:cNvSpPr/>
          <p:nvPr/>
        </p:nvSpPr>
        <p:spPr>
          <a:xfrm>
            <a:off x="461882" y="1691401"/>
            <a:ext cx="546843" cy="475727"/>
          </a:xfrm>
          <a:prstGeom prst="ellipse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+mj-lt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BC068-E5A4-CC95-41B2-2593D81BE91D}"/>
              </a:ext>
            </a:extLst>
          </p:cNvPr>
          <p:cNvSpPr txBox="1"/>
          <p:nvPr/>
        </p:nvSpPr>
        <p:spPr>
          <a:xfrm>
            <a:off x="1079160" y="1624136"/>
            <a:ext cx="10650958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 err="1">
                <a:latin typeface="+mj-lt"/>
              </a:rPr>
              <a:t>Em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hãy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thể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hiện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một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tiết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mục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tự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chọn</a:t>
            </a:r>
            <a:r>
              <a:rPr lang="en-US" sz="2400" i="1" dirty="0">
                <a:latin typeface="+mj-lt"/>
              </a:rPr>
              <a:t> (</a:t>
            </a:r>
            <a:r>
              <a:rPr lang="en-US" sz="2400" i="1" dirty="0" err="1">
                <a:latin typeface="+mj-lt"/>
              </a:rPr>
              <a:t>hát</a:t>
            </a:r>
            <a:r>
              <a:rPr lang="en-US" sz="2400" i="1" dirty="0">
                <a:latin typeface="+mj-lt"/>
              </a:rPr>
              <a:t>, </a:t>
            </a:r>
            <a:r>
              <a:rPr lang="en-US" sz="2400" i="1" dirty="0" err="1">
                <a:latin typeface="+mj-lt"/>
              </a:rPr>
              <a:t>múa</a:t>
            </a:r>
            <a:r>
              <a:rPr lang="en-US" sz="2400" i="1" dirty="0">
                <a:latin typeface="+mj-lt"/>
              </a:rPr>
              <a:t>, </a:t>
            </a:r>
            <a:r>
              <a:rPr lang="en-US" sz="2400" i="1" dirty="0" err="1">
                <a:latin typeface="+mj-lt"/>
              </a:rPr>
              <a:t>đọc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thơ</a:t>
            </a:r>
            <a:r>
              <a:rPr lang="en-US" sz="2400" i="1" dirty="0">
                <a:latin typeface="+mj-lt"/>
              </a:rPr>
              <a:t>…) </a:t>
            </a:r>
            <a:r>
              <a:rPr lang="en-US" sz="2400" i="1" dirty="0" err="1">
                <a:latin typeface="+mj-lt"/>
              </a:rPr>
              <a:t>trước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i="1" dirty="0" err="1">
                <a:latin typeface="+mj-lt"/>
              </a:rPr>
              <a:t>lớp</a:t>
            </a:r>
            <a:r>
              <a:rPr lang="en-US" sz="2400" i="1" dirty="0">
                <a:latin typeface="+mj-lt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01D3B-4E5A-B0F5-BEE0-A150F930A593}"/>
              </a:ext>
            </a:extLst>
          </p:cNvPr>
          <p:cNvSpPr txBox="1"/>
          <p:nvPr/>
        </p:nvSpPr>
        <p:spPr>
          <a:xfrm>
            <a:off x="952612" y="3250355"/>
            <a:ext cx="6453428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Buổi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sáng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bé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chào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mẹ</a:t>
            </a:r>
            <a:endParaRPr lang="en-US" sz="2400" dirty="0">
              <a:latin typeface="+mj-lt"/>
            </a:endParaRPr>
          </a:p>
          <a:p>
            <a:pPr lvl="3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Chạy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tới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ôm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cổ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cô</a:t>
            </a:r>
            <a:endParaRPr lang="en-US" sz="2400" dirty="0">
              <a:latin typeface="+mj-lt"/>
            </a:endParaRPr>
          </a:p>
          <a:p>
            <a:pPr lvl="3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Buổi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chiều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bé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chào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cô</a:t>
            </a:r>
            <a:endParaRPr lang="en-US" sz="2400" dirty="0">
              <a:latin typeface="+mj-lt"/>
            </a:endParaRPr>
          </a:p>
          <a:p>
            <a:pPr lvl="3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Rồi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vào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lòng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mẹ</a:t>
            </a:r>
            <a:r>
              <a:rPr lang="en-US" sz="2400" dirty="0">
                <a:latin typeface="+mj-lt"/>
              </a:rPr>
              <a:t>.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F5F1CBF8-A2A9-165B-062E-FB6D2E6667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87361" y="2921578"/>
            <a:ext cx="617278" cy="65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420160" y="292289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78A6A1CE-7F70-B2B5-330F-7158EFE13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68" y="1687583"/>
            <a:ext cx="9718327" cy="494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420160" y="292289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ABA739B2-8D94-BF98-1FD3-DC4005CFBF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96000" y="5507691"/>
            <a:ext cx="1180906" cy="135030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48EF246-B26D-7FB3-DD3C-5081A6E1CCEF}"/>
              </a:ext>
            </a:extLst>
          </p:cNvPr>
          <p:cNvSpPr txBox="1">
            <a:spLocks/>
          </p:cNvSpPr>
          <p:nvPr/>
        </p:nvSpPr>
        <p:spPr>
          <a:xfrm>
            <a:off x="-238574" y="1668179"/>
            <a:ext cx="6706659" cy="70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1. </a:t>
            </a:r>
            <a:r>
              <a:rPr lang="en-US" sz="2400" b="1" dirty="0" err="1"/>
              <a:t>Cùng</a:t>
            </a:r>
            <a:r>
              <a:rPr lang="en-US" sz="2400" b="1" dirty="0"/>
              <a:t> </a:t>
            </a:r>
            <a:r>
              <a:rPr lang="en-US" sz="2400" b="1" dirty="0" err="1"/>
              <a:t>chơi</a:t>
            </a:r>
            <a:r>
              <a:rPr lang="en-US" sz="2400" b="1" dirty="0"/>
              <a:t> </a:t>
            </a:r>
            <a:r>
              <a:rPr lang="en-US" sz="2400" b="1" i="1" dirty="0" err="1"/>
              <a:t>Chuyền</a:t>
            </a:r>
            <a:r>
              <a:rPr lang="en-US" sz="2400" b="1" i="1" dirty="0"/>
              <a:t> </a:t>
            </a:r>
            <a:r>
              <a:rPr lang="en-US" sz="2400" b="1" i="1" dirty="0" err="1"/>
              <a:t>bóng</a:t>
            </a:r>
            <a:endParaRPr lang="en-US" sz="24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0C626-E56F-70E6-E4AA-44808558886F}"/>
              </a:ext>
            </a:extLst>
          </p:cNvPr>
          <p:cNvSpPr txBox="1"/>
          <p:nvPr/>
        </p:nvSpPr>
        <p:spPr>
          <a:xfrm>
            <a:off x="740279" y="2266786"/>
            <a:ext cx="10174647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j-lt"/>
              </a:rPr>
              <a:t>Luật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chơi</a:t>
            </a:r>
            <a:r>
              <a:rPr lang="en-US" sz="2400" b="1" dirty="0">
                <a:latin typeface="+mj-lt"/>
              </a:rPr>
              <a:t>: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</a:rPr>
              <a:t>Các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em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sẽ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nhận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quả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bóng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chuyền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bóng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bất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kì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trong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lớp</a:t>
            </a:r>
            <a:r>
              <a:rPr lang="en-US" sz="2400" dirty="0">
                <a:latin typeface="+mj-lt"/>
              </a:rPr>
              <a:t>. 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</a:rPr>
              <a:t>Khi </a:t>
            </a:r>
            <a:r>
              <a:rPr lang="en-US" sz="2400" dirty="0" err="1">
                <a:latin typeface="+mj-lt"/>
              </a:rPr>
              <a:t>quả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bóng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đến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tay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nào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thì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ngay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lập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tức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đó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nói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nhanh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nét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riêng</a:t>
            </a:r>
            <a:r>
              <a:rPr lang="en-US" sz="2400" dirty="0">
                <a:latin typeface="+mj-lt"/>
              </a:rPr>
              <a:t> của </a:t>
            </a:r>
            <a:r>
              <a:rPr lang="en-US" sz="2400" dirty="0" err="1">
                <a:latin typeface="+mj-lt"/>
              </a:rPr>
              <a:t>bạn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ngồi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cạnh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mình</a:t>
            </a:r>
            <a:r>
              <a:rPr lang="en-US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13;p53">
            <a:extLst>
              <a:ext uri="{FF2B5EF4-FFF2-40B4-BE49-F238E27FC236}">
                <a16:creationId xmlns:a16="http://schemas.microsoft.com/office/drawing/2014/main" id="{AE8BF725-8B36-F3C8-0A3B-9A13F5FFAA7B}"/>
              </a:ext>
            </a:extLst>
          </p:cNvPr>
          <p:cNvGrpSpPr/>
          <p:nvPr/>
        </p:nvGrpSpPr>
        <p:grpSpPr>
          <a:xfrm flipH="1">
            <a:off x="6218200" y="6296520"/>
            <a:ext cx="1398915" cy="431928"/>
            <a:chOff x="3365625" y="629625"/>
            <a:chExt cx="408976" cy="126275"/>
          </a:xfrm>
        </p:grpSpPr>
        <p:sp>
          <p:nvSpPr>
            <p:cNvPr id="3" name="Google Shape;1814;p53">
              <a:extLst>
                <a:ext uri="{FF2B5EF4-FFF2-40B4-BE49-F238E27FC236}">
                  <a16:creationId xmlns:a16="http://schemas.microsoft.com/office/drawing/2014/main" id="{96C58A0E-40A5-3D59-0AAA-59EE458A5B96}"/>
                </a:ext>
              </a:extLst>
            </p:cNvPr>
            <p:cNvSpPr/>
            <p:nvPr/>
          </p:nvSpPr>
          <p:spPr>
            <a:xfrm>
              <a:off x="3365626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" name="Google Shape;1815;p53">
              <a:extLst>
                <a:ext uri="{FF2B5EF4-FFF2-40B4-BE49-F238E27FC236}">
                  <a16:creationId xmlns:a16="http://schemas.microsoft.com/office/drawing/2014/main" id="{EE9DBD24-278A-AD1E-B7FD-7672EDACC171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5" name="Google Shape;1816;p53">
            <a:extLst>
              <a:ext uri="{FF2B5EF4-FFF2-40B4-BE49-F238E27FC236}">
                <a16:creationId xmlns:a16="http://schemas.microsoft.com/office/drawing/2014/main" id="{03B9C541-E1D4-060D-5D6E-17DDF1C03A0D}"/>
              </a:ext>
            </a:extLst>
          </p:cNvPr>
          <p:cNvGrpSpPr/>
          <p:nvPr/>
        </p:nvGrpSpPr>
        <p:grpSpPr>
          <a:xfrm flipH="1">
            <a:off x="8444697" y="911014"/>
            <a:ext cx="1398912" cy="431928"/>
            <a:chOff x="3365625" y="629625"/>
            <a:chExt cx="408975" cy="126275"/>
          </a:xfrm>
        </p:grpSpPr>
        <p:sp>
          <p:nvSpPr>
            <p:cNvPr id="6" name="Google Shape;1817;p53">
              <a:extLst>
                <a:ext uri="{FF2B5EF4-FFF2-40B4-BE49-F238E27FC236}">
                  <a16:creationId xmlns:a16="http://schemas.microsoft.com/office/drawing/2014/main" id="{B04AEF32-09DF-E5C0-F5A9-A51575A613D9}"/>
                </a:ext>
              </a:extLst>
            </p:cNvPr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1818;p53">
              <a:extLst>
                <a:ext uri="{FF2B5EF4-FFF2-40B4-BE49-F238E27FC236}">
                  <a16:creationId xmlns:a16="http://schemas.microsoft.com/office/drawing/2014/main" id="{07640725-5C45-F454-69DD-FE88513C6ED4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" name="Google Shape;1822;p53">
            <a:extLst>
              <a:ext uri="{FF2B5EF4-FFF2-40B4-BE49-F238E27FC236}">
                <a16:creationId xmlns:a16="http://schemas.microsoft.com/office/drawing/2014/main" id="{4984C11B-E0E6-B2A0-D5FF-74A342EC25CE}"/>
              </a:ext>
            </a:extLst>
          </p:cNvPr>
          <p:cNvGrpSpPr/>
          <p:nvPr/>
        </p:nvGrpSpPr>
        <p:grpSpPr>
          <a:xfrm>
            <a:off x="318321" y="6314412"/>
            <a:ext cx="1398912" cy="431928"/>
            <a:chOff x="3365625" y="629625"/>
            <a:chExt cx="408975" cy="126275"/>
          </a:xfrm>
        </p:grpSpPr>
        <p:sp>
          <p:nvSpPr>
            <p:cNvPr id="9" name="Google Shape;1823;p53">
              <a:extLst>
                <a:ext uri="{FF2B5EF4-FFF2-40B4-BE49-F238E27FC236}">
                  <a16:creationId xmlns:a16="http://schemas.microsoft.com/office/drawing/2014/main" id="{077EEE25-80CE-B5BA-5C91-98141EBC49DF}"/>
                </a:ext>
              </a:extLst>
            </p:cNvPr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1824;p53">
              <a:extLst>
                <a:ext uri="{FF2B5EF4-FFF2-40B4-BE49-F238E27FC236}">
                  <a16:creationId xmlns:a16="http://schemas.microsoft.com/office/drawing/2014/main" id="{2C727685-E9AC-E5D0-D08A-064A4B6ECBC6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34F5E8A-0B91-3B25-C211-A8C35C755EB5}"/>
              </a:ext>
            </a:extLst>
          </p:cNvPr>
          <p:cNvSpPr txBox="1"/>
          <p:nvPr/>
        </p:nvSpPr>
        <p:spPr>
          <a:xfrm>
            <a:off x="1204368" y="1530151"/>
            <a:ext cx="10027665" cy="439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err="1"/>
              <a:t>Cách</a:t>
            </a:r>
            <a:r>
              <a:rPr lang="en-US" sz="2400" b="1" dirty="0"/>
              <a:t> </a:t>
            </a:r>
            <a:r>
              <a:rPr lang="en-US" sz="2400" b="1" dirty="0" err="1"/>
              <a:t>miêu</a:t>
            </a:r>
            <a:r>
              <a:rPr lang="en-US" sz="2400" b="1" dirty="0"/>
              <a:t> </a:t>
            </a:r>
            <a:r>
              <a:rPr lang="en-US" sz="2400" b="1" dirty="0" err="1"/>
              <a:t>tả</a:t>
            </a:r>
            <a:r>
              <a:rPr lang="en-US" sz="2400" b="1" dirty="0"/>
              <a:t> </a:t>
            </a:r>
            <a:r>
              <a:rPr lang="en-US" sz="2400" b="1" dirty="0" err="1"/>
              <a:t>nét</a:t>
            </a:r>
            <a:r>
              <a:rPr lang="en-US" sz="2400" b="1" dirty="0"/>
              <a:t> </a:t>
            </a:r>
            <a:r>
              <a:rPr lang="en-US" sz="2400" b="1" dirty="0" err="1"/>
              <a:t>riêng</a:t>
            </a:r>
            <a:r>
              <a:rPr lang="en-US" sz="2400" b="1" dirty="0"/>
              <a:t> của </a:t>
            </a:r>
            <a:r>
              <a:rPr lang="en-US" sz="2400" b="1" dirty="0" err="1"/>
              <a:t>bạn</a:t>
            </a:r>
            <a:r>
              <a:rPr lang="en-US" sz="2400" b="1" dirty="0"/>
              <a:t> </a:t>
            </a:r>
            <a:r>
              <a:rPr lang="en-US" sz="2400" b="1" dirty="0" err="1"/>
              <a:t>bè</a:t>
            </a:r>
            <a:r>
              <a:rPr lang="en-US" sz="2400" b="1" dirty="0"/>
              <a:t>:</a:t>
            </a:r>
          </a:p>
          <a:p>
            <a:pPr marL="457189" indent="-457189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Đ</a:t>
            </a:r>
            <a:r>
              <a:rPr lang="vi-VN" sz="2400" dirty="0"/>
              <a:t>ặc điểm hình dáng bên ngoài</a:t>
            </a:r>
            <a:r>
              <a:rPr lang="en-US" sz="2400" dirty="0"/>
              <a:t>: </a:t>
            </a:r>
            <a:r>
              <a:rPr lang="en-US" sz="2400" dirty="0" err="1"/>
              <a:t>cao</a:t>
            </a:r>
            <a:r>
              <a:rPr lang="en-US" sz="2400" dirty="0"/>
              <a:t>, </a:t>
            </a:r>
            <a:r>
              <a:rPr lang="en-US" sz="2400" dirty="0" err="1"/>
              <a:t>mảnh</a:t>
            </a:r>
            <a:r>
              <a:rPr lang="en-US" sz="2400" dirty="0"/>
              <a:t> </a:t>
            </a:r>
            <a:r>
              <a:rPr lang="en-US" sz="2400" dirty="0" err="1"/>
              <a:t>khảnh</a:t>
            </a:r>
            <a:r>
              <a:rPr lang="en-US" sz="2400" dirty="0"/>
              <a:t>, </a:t>
            </a:r>
            <a:r>
              <a:rPr lang="en-US" sz="2400" dirty="0" err="1"/>
              <a:t>gầy</a:t>
            </a:r>
            <a:r>
              <a:rPr lang="en-US" sz="2400" dirty="0"/>
              <a:t>…</a:t>
            </a:r>
          </a:p>
          <a:p>
            <a:pPr marL="457189" indent="-457189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Đặc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khuôn</a:t>
            </a:r>
            <a:r>
              <a:rPr lang="en-US" sz="2400" dirty="0"/>
              <a:t> </a:t>
            </a:r>
            <a:r>
              <a:rPr lang="en-US" sz="2400" dirty="0" err="1"/>
              <a:t>mặt</a:t>
            </a:r>
            <a:r>
              <a:rPr lang="en-US" sz="2400" dirty="0"/>
              <a:t>: </a:t>
            </a:r>
            <a:r>
              <a:rPr lang="en-US" sz="2400" dirty="0" err="1"/>
              <a:t>mặt</a:t>
            </a:r>
            <a:r>
              <a:rPr lang="en-US" sz="2400" dirty="0"/>
              <a:t> </a:t>
            </a:r>
            <a:r>
              <a:rPr lang="en-US" sz="2400" dirty="0" err="1"/>
              <a:t>trái</a:t>
            </a:r>
            <a:r>
              <a:rPr lang="en-US" sz="2400" dirty="0"/>
              <a:t> </a:t>
            </a:r>
            <a:r>
              <a:rPr lang="en-US" sz="2400" dirty="0" err="1"/>
              <a:t>xoan</a:t>
            </a:r>
            <a:r>
              <a:rPr lang="en-US" sz="2400" dirty="0"/>
              <a:t>, </a:t>
            </a:r>
            <a:r>
              <a:rPr lang="en-US" sz="2400" dirty="0" err="1"/>
              <a:t>mũi</a:t>
            </a:r>
            <a:r>
              <a:rPr lang="en-US" sz="2400" dirty="0"/>
              <a:t> </a:t>
            </a:r>
            <a:r>
              <a:rPr lang="en-US" sz="2400" dirty="0" err="1"/>
              <a:t>dọc</a:t>
            </a:r>
            <a:r>
              <a:rPr lang="en-US" sz="2400" dirty="0"/>
              <a:t> </a:t>
            </a:r>
            <a:r>
              <a:rPr lang="en-US" sz="2400" dirty="0" err="1"/>
              <a:t>dừa</a:t>
            </a:r>
            <a:r>
              <a:rPr lang="en-US" sz="2400" dirty="0"/>
              <a:t>…</a:t>
            </a:r>
          </a:p>
          <a:p>
            <a:pPr marL="457189" indent="-457189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Nét</a:t>
            </a:r>
            <a:r>
              <a:rPr lang="en-US" sz="2400" dirty="0"/>
              <a:t> tính </a:t>
            </a:r>
            <a:r>
              <a:rPr lang="en-US" sz="2400" dirty="0" err="1"/>
              <a:t>cách</a:t>
            </a:r>
            <a:r>
              <a:rPr lang="en-US" sz="2400" dirty="0"/>
              <a:t>: </a:t>
            </a:r>
            <a:r>
              <a:rPr lang="en-US" sz="2400" dirty="0" err="1"/>
              <a:t>hiền</a:t>
            </a:r>
            <a:r>
              <a:rPr lang="en-US" sz="2400" dirty="0"/>
              <a:t> </a:t>
            </a:r>
            <a:r>
              <a:rPr lang="en-US" sz="2400" dirty="0" err="1"/>
              <a:t>hòa</a:t>
            </a:r>
            <a:r>
              <a:rPr lang="en-US" sz="2400" dirty="0"/>
              <a:t>, </a:t>
            </a:r>
            <a:r>
              <a:rPr lang="en-US" sz="2400" dirty="0" err="1"/>
              <a:t>thân</a:t>
            </a:r>
            <a:r>
              <a:rPr lang="en-US" sz="2400" dirty="0"/>
              <a:t> </a:t>
            </a:r>
            <a:r>
              <a:rPr lang="en-US" sz="2400" dirty="0" err="1"/>
              <a:t>thiện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bè</a:t>
            </a:r>
            <a:r>
              <a:rPr lang="en-US" sz="2400" dirty="0"/>
              <a:t>..</a:t>
            </a:r>
          </a:p>
          <a:p>
            <a:pPr marL="457189" indent="-457189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Sở</a:t>
            </a:r>
            <a:r>
              <a:rPr lang="en-US" sz="2400" dirty="0"/>
              <a:t> </a:t>
            </a:r>
            <a:r>
              <a:rPr lang="en-US" sz="2400" dirty="0" err="1"/>
              <a:t>thích</a:t>
            </a:r>
            <a:r>
              <a:rPr lang="en-US" sz="2400" dirty="0"/>
              <a:t>: </a:t>
            </a:r>
            <a:r>
              <a:rPr lang="en-US" sz="2400" dirty="0" err="1"/>
              <a:t>thích</a:t>
            </a:r>
            <a:r>
              <a:rPr lang="en-US" sz="2400" dirty="0"/>
              <a:t> </a:t>
            </a:r>
            <a:r>
              <a:rPr lang="en-US" sz="2400" dirty="0" err="1"/>
              <a:t>gấp</a:t>
            </a:r>
            <a:r>
              <a:rPr lang="en-US" sz="2400" dirty="0"/>
              <a:t> </a:t>
            </a:r>
            <a:r>
              <a:rPr lang="en-US" sz="2400" dirty="0" err="1"/>
              <a:t>giấy</a:t>
            </a:r>
            <a:r>
              <a:rPr lang="en-US" sz="2400" dirty="0"/>
              <a:t>, </a:t>
            </a:r>
            <a:r>
              <a:rPr lang="en-US" sz="2400" dirty="0" err="1"/>
              <a:t>trồng</a:t>
            </a:r>
            <a:r>
              <a:rPr lang="en-US" sz="2400" dirty="0"/>
              <a:t> </a:t>
            </a:r>
            <a:r>
              <a:rPr lang="en-US" sz="2400" dirty="0" err="1"/>
              <a:t>cây</a:t>
            </a:r>
            <a:r>
              <a:rPr lang="en-US" sz="2400" dirty="0"/>
              <a:t>, </a:t>
            </a:r>
            <a:r>
              <a:rPr lang="en-US" sz="2400" dirty="0" err="1"/>
              <a:t>nấu</a:t>
            </a:r>
            <a:r>
              <a:rPr lang="en-US" sz="2400" dirty="0"/>
              <a:t> </a:t>
            </a:r>
            <a:r>
              <a:rPr lang="en-US" sz="2400" dirty="0" err="1"/>
              <a:t>ăn</a:t>
            </a:r>
            <a:r>
              <a:rPr lang="en-US" sz="2400" dirty="0"/>
              <a:t>…</a:t>
            </a:r>
          </a:p>
          <a:p>
            <a:pPr marL="457189" indent="-457189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/>
              <a:t>Năng</a:t>
            </a:r>
            <a:r>
              <a:rPr lang="en-US" sz="2400" dirty="0"/>
              <a:t> </a:t>
            </a:r>
            <a:r>
              <a:rPr lang="en-US" sz="2400" dirty="0" err="1"/>
              <a:t>khiếu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: </a:t>
            </a:r>
            <a:r>
              <a:rPr lang="en-US" sz="2400" dirty="0" err="1"/>
              <a:t>hát</a:t>
            </a:r>
            <a:r>
              <a:rPr lang="en-US" sz="2400" dirty="0"/>
              <a:t> hay, </a:t>
            </a:r>
            <a:r>
              <a:rPr lang="en-US" sz="2400" dirty="0" err="1"/>
              <a:t>kể</a:t>
            </a:r>
            <a:r>
              <a:rPr lang="en-US" sz="2400" dirty="0"/>
              <a:t> </a:t>
            </a:r>
            <a:r>
              <a:rPr lang="en-US" sz="2400" dirty="0" err="1"/>
              <a:t>chuyện</a:t>
            </a:r>
            <a:r>
              <a:rPr lang="en-US" sz="2400" dirty="0"/>
              <a:t>, </a:t>
            </a:r>
            <a:r>
              <a:rPr lang="en-US" sz="2400" dirty="0" err="1"/>
              <a:t>chơi</a:t>
            </a:r>
            <a:r>
              <a:rPr lang="en-US" sz="2400" dirty="0"/>
              <a:t> </a:t>
            </a:r>
            <a:r>
              <a:rPr lang="en-US" sz="2400" dirty="0" err="1"/>
              <a:t>nhạc</a:t>
            </a:r>
            <a:r>
              <a:rPr lang="en-US" sz="2400" dirty="0"/>
              <a:t> </a:t>
            </a:r>
            <a:r>
              <a:rPr lang="en-US" sz="2400" dirty="0" err="1"/>
              <a:t>cụ</a:t>
            </a:r>
            <a:r>
              <a:rPr lang="en-US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2557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11D4440-F57D-AB8D-7B83-6C05E07C0088}"/>
              </a:ext>
            </a:extLst>
          </p:cNvPr>
          <p:cNvSpPr/>
          <p:nvPr/>
        </p:nvSpPr>
        <p:spPr>
          <a:xfrm>
            <a:off x="276211" y="1645873"/>
            <a:ext cx="694660" cy="634303"/>
          </a:xfrm>
          <a:prstGeom prst="ellipse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CFD499-A715-169E-CDAC-F82496ED89C2}"/>
              </a:ext>
            </a:extLst>
          </p:cNvPr>
          <p:cNvSpPr txBox="1"/>
          <p:nvPr/>
        </p:nvSpPr>
        <p:spPr>
          <a:xfrm>
            <a:off x="1138114" y="1672637"/>
            <a:ext cx="1077767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i="1" dirty="0"/>
              <a:t>Chia </a:t>
            </a:r>
            <a:r>
              <a:rPr lang="en-US" sz="2600" i="1" dirty="0" err="1"/>
              <a:t>sẻ</a:t>
            </a:r>
            <a:r>
              <a:rPr lang="en-US" sz="2600" i="1" dirty="0"/>
              <a:t> </a:t>
            </a:r>
            <a:r>
              <a:rPr lang="en-US" sz="2600" i="1" dirty="0" err="1"/>
              <a:t>cảm</a:t>
            </a:r>
            <a:r>
              <a:rPr lang="en-US" sz="2600" i="1" dirty="0"/>
              <a:t> </a:t>
            </a:r>
            <a:r>
              <a:rPr lang="en-US" sz="2600" i="1" dirty="0" err="1"/>
              <a:t>xúc</a:t>
            </a:r>
            <a:r>
              <a:rPr lang="en-US" sz="2600" i="1" dirty="0"/>
              <a:t> của </a:t>
            </a:r>
            <a:r>
              <a:rPr lang="en-US" sz="2600" i="1" dirty="0" err="1"/>
              <a:t>em</a:t>
            </a:r>
            <a:r>
              <a:rPr lang="en-US" sz="2600" i="1" dirty="0"/>
              <a:t> </a:t>
            </a:r>
            <a:r>
              <a:rPr lang="en-US" sz="2600" i="1" dirty="0" err="1"/>
              <a:t>sau</a:t>
            </a:r>
            <a:r>
              <a:rPr lang="en-US" sz="2600" i="1" dirty="0"/>
              <a:t> </a:t>
            </a:r>
            <a:r>
              <a:rPr lang="en-US" sz="2600" i="1" dirty="0" err="1"/>
              <a:t>khi</a:t>
            </a:r>
            <a:r>
              <a:rPr lang="en-US" sz="2600" i="1" dirty="0"/>
              <a:t> </a:t>
            </a:r>
            <a:r>
              <a:rPr lang="en-US" sz="2600" i="1" dirty="0" err="1"/>
              <a:t>chơi</a:t>
            </a:r>
            <a:r>
              <a:rPr lang="en-US" sz="2600" i="1" dirty="0"/>
              <a:t> </a:t>
            </a:r>
            <a:r>
              <a:rPr lang="en-US" sz="2600" i="1" dirty="0" err="1"/>
              <a:t>xong</a:t>
            </a:r>
            <a:r>
              <a:rPr lang="en-US" sz="2600" i="1" dirty="0"/>
              <a:t> </a:t>
            </a:r>
            <a:r>
              <a:rPr lang="en-US" sz="2600" i="1" dirty="0" err="1"/>
              <a:t>trò</a:t>
            </a:r>
            <a:r>
              <a:rPr lang="en-US" sz="2600" i="1" dirty="0"/>
              <a:t> </a:t>
            </a:r>
            <a:r>
              <a:rPr lang="en-US" sz="2600" i="1" dirty="0" err="1"/>
              <a:t>chơi</a:t>
            </a:r>
            <a:r>
              <a:rPr lang="en-US" sz="2600" i="1" dirty="0"/>
              <a:t> </a:t>
            </a:r>
            <a:r>
              <a:rPr lang="en-US" sz="2600" i="1" dirty="0" err="1"/>
              <a:t>Chuyền</a:t>
            </a:r>
            <a:r>
              <a:rPr lang="en-US" sz="2600" i="1" dirty="0"/>
              <a:t> </a:t>
            </a:r>
            <a:r>
              <a:rPr lang="en-US" sz="2600" i="1" dirty="0" err="1"/>
              <a:t>bóng</a:t>
            </a:r>
            <a:endParaRPr lang="en-US" sz="26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43170-4561-7B21-2905-5D8E72676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356" y="2721436"/>
            <a:ext cx="8303929" cy="398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1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062740-6B61-0396-7DED-8335B36C6F0F}"/>
              </a:ext>
            </a:extLst>
          </p:cNvPr>
          <p:cNvSpPr txBox="1"/>
          <p:nvPr/>
        </p:nvSpPr>
        <p:spPr>
          <a:xfrm>
            <a:off x="590208" y="1789231"/>
            <a:ext cx="10809312" cy="292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3400" algn="just">
              <a:lnSpc>
                <a:spcPct val="200000"/>
              </a:lnSpc>
            </a:pPr>
            <a:r>
              <a:rPr lang="en-US" sz="2400" dirty="0" err="1"/>
              <a:t>Mỗi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chúng</a:t>
            </a:r>
            <a:r>
              <a:rPr lang="en-US" sz="2400" dirty="0"/>
              <a:t> ta </a:t>
            </a:r>
            <a:r>
              <a:rPr lang="en-US" sz="2400" dirty="0" err="1"/>
              <a:t>đều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nét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ngoại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, </a:t>
            </a:r>
            <a:r>
              <a:rPr lang="en-US" sz="2400" dirty="0" err="1"/>
              <a:t>đặc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tính </a:t>
            </a:r>
            <a:r>
              <a:rPr lang="en-US" sz="2400" dirty="0" err="1"/>
              <a:t>cách</a:t>
            </a:r>
            <a:r>
              <a:rPr lang="en-US" sz="2400" dirty="0"/>
              <a:t>; </a:t>
            </a:r>
            <a:r>
              <a:rPr lang="en-US" sz="2400" dirty="0" err="1"/>
              <a:t>không</a:t>
            </a:r>
            <a:r>
              <a:rPr lang="en-US" sz="2400" dirty="0"/>
              <a:t> ai </a:t>
            </a:r>
            <a:r>
              <a:rPr lang="en-US" sz="2400" dirty="0" err="1"/>
              <a:t>giống</a:t>
            </a:r>
            <a:r>
              <a:rPr lang="en-US" sz="2400" dirty="0"/>
              <a:t> ai hay </a:t>
            </a:r>
            <a:r>
              <a:rPr lang="en-US" sz="2400" dirty="0" err="1"/>
              <a:t>theo</a:t>
            </a:r>
            <a:r>
              <a:rPr lang="en-US" sz="2400" dirty="0"/>
              <a:t> </a:t>
            </a:r>
            <a:r>
              <a:rPr lang="en-US" sz="2400" dirty="0" err="1"/>
              <a:t>một</a:t>
            </a:r>
            <a:r>
              <a:rPr lang="en-US" sz="2400" dirty="0"/>
              <a:t> </a:t>
            </a:r>
            <a:r>
              <a:rPr lang="en-US" sz="2400" dirty="0" err="1"/>
              <a:t>khuôn</a:t>
            </a:r>
            <a:r>
              <a:rPr lang="en-US" sz="2400" dirty="0"/>
              <a:t> </a:t>
            </a:r>
            <a:r>
              <a:rPr lang="en-US" sz="2400" dirty="0" err="1"/>
              <a:t>mẫu</a:t>
            </a:r>
            <a:r>
              <a:rPr lang="en-US" sz="2400" dirty="0"/>
              <a:t> </a:t>
            </a:r>
            <a:r>
              <a:rPr lang="en-US" sz="2400" dirty="0" err="1"/>
              <a:t>nhất</a:t>
            </a:r>
            <a:r>
              <a:rPr lang="en-US" sz="2400" dirty="0"/>
              <a:t> </a:t>
            </a:r>
            <a:r>
              <a:rPr lang="en-US" sz="2400" dirty="0" err="1"/>
              <a:t>định</a:t>
            </a:r>
            <a:r>
              <a:rPr lang="en-US" sz="2400" dirty="0"/>
              <a:t>. </a:t>
            </a: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tôn</a:t>
            </a:r>
            <a:r>
              <a:rPr lang="en-US" sz="2400" dirty="0"/>
              <a:t> </a:t>
            </a:r>
            <a:r>
              <a:rPr lang="en-US" sz="2400" dirty="0" err="1"/>
              <a:t>trọng</a:t>
            </a:r>
            <a:r>
              <a:rPr lang="en-US" sz="2400" dirty="0"/>
              <a:t> </a:t>
            </a:r>
            <a:r>
              <a:rPr lang="en-US" sz="2400" dirty="0" err="1"/>
              <a:t>điểm</a:t>
            </a:r>
            <a:r>
              <a:rPr lang="en-US" sz="2400" dirty="0"/>
              <a:t> </a:t>
            </a:r>
            <a:r>
              <a:rPr lang="en-US" sz="2400" dirty="0" err="1"/>
              <a:t>khác</a:t>
            </a:r>
            <a:r>
              <a:rPr lang="en-US" sz="2400" dirty="0"/>
              <a:t> </a:t>
            </a:r>
            <a:r>
              <a:rPr lang="en-US" sz="2400" dirty="0" err="1"/>
              <a:t>biệt</a:t>
            </a:r>
            <a:r>
              <a:rPr lang="en-US" sz="2400" dirty="0"/>
              <a:t> của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khác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</a:t>
            </a:r>
            <a:r>
              <a:rPr lang="en-US" sz="2400" dirty="0" err="1"/>
              <a:t>một</a:t>
            </a:r>
            <a:r>
              <a:rPr lang="en-US" sz="2400" dirty="0"/>
              <a:t> </a:t>
            </a:r>
            <a:r>
              <a:rPr lang="en-US" sz="2400" dirty="0" err="1"/>
              <a:t>phép</a:t>
            </a:r>
            <a:r>
              <a:rPr lang="en-US" sz="2400" dirty="0"/>
              <a:t> </a:t>
            </a:r>
            <a:r>
              <a:rPr lang="en-US" sz="2400" dirty="0" err="1"/>
              <a:t>lịch</a:t>
            </a:r>
            <a:r>
              <a:rPr lang="en-US" sz="2400" dirty="0"/>
              <a:t> </a:t>
            </a:r>
            <a:r>
              <a:rPr lang="en-US" sz="2400" dirty="0" err="1"/>
              <a:t>sự</a:t>
            </a:r>
            <a:r>
              <a:rPr lang="en-US" sz="2400" dirty="0"/>
              <a:t>,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cần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thái</a:t>
            </a:r>
            <a:r>
              <a:rPr lang="en-US" sz="2400" dirty="0"/>
              <a:t> </a:t>
            </a:r>
            <a:r>
              <a:rPr lang="en-US" sz="2400" dirty="0" err="1"/>
              <a:t>độ</a:t>
            </a:r>
            <a:r>
              <a:rPr lang="en-US" sz="2400" dirty="0"/>
              <a:t> </a:t>
            </a:r>
            <a:r>
              <a:rPr lang="en-US" sz="2400" dirty="0" err="1"/>
              <a:t>tôn</a:t>
            </a:r>
            <a:r>
              <a:rPr lang="en-US" sz="2400" dirty="0"/>
              <a:t> </a:t>
            </a:r>
            <a:r>
              <a:rPr lang="en-US" sz="2400" dirty="0" err="1"/>
              <a:t>trọng</a:t>
            </a:r>
            <a:r>
              <a:rPr lang="en-US" sz="2400" dirty="0"/>
              <a:t> </a:t>
            </a:r>
            <a:r>
              <a:rPr lang="en-US" sz="2400" dirty="0" err="1"/>
              <a:t>nét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 của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4580EB8-0DFB-1984-60CB-1792B89731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56608" y="5178954"/>
            <a:ext cx="1775712" cy="169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6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E9407F3-80D8-D559-FD10-8DA66677F59F}"/>
              </a:ext>
            </a:extLst>
          </p:cNvPr>
          <p:cNvSpPr txBox="1">
            <a:spLocks/>
          </p:cNvSpPr>
          <p:nvPr/>
        </p:nvSpPr>
        <p:spPr>
          <a:xfrm>
            <a:off x="860330" y="1543483"/>
            <a:ext cx="9200211" cy="70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600" b="1" dirty="0"/>
              <a:t>2. </a:t>
            </a:r>
            <a:r>
              <a:rPr lang="en-US" sz="2600" b="1" dirty="0" err="1"/>
              <a:t>Trình</a:t>
            </a:r>
            <a:r>
              <a:rPr lang="en-US" sz="2600" b="1" dirty="0"/>
              <a:t> </a:t>
            </a:r>
            <a:r>
              <a:rPr lang="en-US" sz="2600" b="1" dirty="0" err="1"/>
              <a:t>diễn</a:t>
            </a:r>
            <a:r>
              <a:rPr lang="en-US" sz="2600" b="1" dirty="0"/>
              <a:t> </a:t>
            </a:r>
            <a:r>
              <a:rPr lang="en-US" sz="2600" b="1" dirty="0" err="1"/>
              <a:t>tiểu</a:t>
            </a:r>
            <a:r>
              <a:rPr lang="en-US" sz="2600" b="1" dirty="0"/>
              <a:t> </a:t>
            </a:r>
            <a:r>
              <a:rPr lang="en-US" sz="2600" b="1" dirty="0" err="1"/>
              <a:t>phẩm</a:t>
            </a:r>
            <a:r>
              <a:rPr lang="en-US" sz="2600" b="1" dirty="0"/>
              <a:t> </a:t>
            </a:r>
            <a:r>
              <a:rPr lang="en-US" sz="2600" b="1" i="1" dirty="0"/>
              <a:t>Ai </a:t>
            </a:r>
            <a:r>
              <a:rPr lang="en-US" sz="2600" b="1" i="1" dirty="0" err="1"/>
              <a:t>cũng</a:t>
            </a:r>
            <a:r>
              <a:rPr lang="en-US" sz="2600" b="1" i="1" dirty="0"/>
              <a:t> có </a:t>
            </a:r>
            <a:r>
              <a:rPr lang="en-US" sz="2600" b="1" i="1" dirty="0" err="1"/>
              <a:t>nét</a:t>
            </a:r>
            <a:r>
              <a:rPr lang="en-US" sz="2600" b="1" i="1" dirty="0"/>
              <a:t> </a:t>
            </a:r>
            <a:r>
              <a:rPr lang="en-US" sz="2600" b="1" i="1" dirty="0" err="1"/>
              <a:t>riêng</a:t>
            </a:r>
            <a:endParaRPr lang="en-US" sz="2600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79A577-41FC-E963-B280-D5DF232AC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459" y="3429000"/>
            <a:ext cx="4467131" cy="3307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1B22AF-E27F-2EF3-0181-8424FFDFE2E1}"/>
              </a:ext>
            </a:extLst>
          </p:cNvPr>
          <p:cNvSpPr txBox="1"/>
          <p:nvPr/>
        </p:nvSpPr>
        <p:spPr>
          <a:xfrm>
            <a:off x="1289285" y="2198540"/>
            <a:ext cx="9839549" cy="1121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Từ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sinh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có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tóc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xoăn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không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thích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tóc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xoăn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thiếu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tự</a:t>
            </a:r>
            <a:r>
              <a:rPr lang="en-US" sz="2400" dirty="0">
                <a:latin typeface="+mj-lt"/>
              </a:rPr>
              <a:t> tin </a:t>
            </a:r>
            <a:r>
              <a:rPr lang="en-US" sz="2400" dirty="0" err="1">
                <a:latin typeface="+mj-lt"/>
              </a:rPr>
              <a:t>về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nó</a:t>
            </a:r>
            <a:r>
              <a:rPr lang="en-US" sz="2400" dirty="0">
                <a:latin typeface="+mj-lt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4FE9A-CEB2-FF63-E2CC-A1A7EDB1FDB2}"/>
              </a:ext>
            </a:extLst>
          </p:cNvPr>
          <p:cNvSpPr txBox="1"/>
          <p:nvPr/>
        </p:nvSpPr>
        <p:spPr>
          <a:xfrm>
            <a:off x="6859603" y="3582720"/>
            <a:ext cx="3200938" cy="24670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j-lt"/>
              </a:rPr>
              <a:t>Trong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lần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với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bố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khen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về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tóc</a:t>
            </a:r>
            <a:r>
              <a:rPr lang="en-US" sz="2400" dirty="0">
                <a:latin typeface="+mj-lt"/>
              </a:rPr>
              <a:t> của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55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E9407F3-80D8-D559-FD10-8DA66677F59F}"/>
              </a:ext>
            </a:extLst>
          </p:cNvPr>
          <p:cNvSpPr txBox="1">
            <a:spLocks/>
          </p:cNvSpPr>
          <p:nvPr/>
        </p:nvSpPr>
        <p:spPr>
          <a:xfrm>
            <a:off x="860330" y="1543483"/>
            <a:ext cx="9200211" cy="70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600" b="1" dirty="0"/>
              <a:t>2. </a:t>
            </a:r>
            <a:r>
              <a:rPr lang="en-US" sz="2600" b="1" dirty="0" err="1"/>
              <a:t>Trình</a:t>
            </a:r>
            <a:r>
              <a:rPr lang="en-US" sz="2600" b="1" dirty="0"/>
              <a:t> </a:t>
            </a:r>
            <a:r>
              <a:rPr lang="en-US" sz="2600" b="1" dirty="0" err="1"/>
              <a:t>diễn</a:t>
            </a:r>
            <a:r>
              <a:rPr lang="en-US" sz="2600" b="1" dirty="0"/>
              <a:t> </a:t>
            </a:r>
            <a:r>
              <a:rPr lang="en-US" sz="2600" b="1" dirty="0" err="1"/>
              <a:t>tiểu</a:t>
            </a:r>
            <a:r>
              <a:rPr lang="en-US" sz="2600" b="1" dirty="0"/>
              <a:t> </a:t>
            </a:r>
            <a:r>
              <a:rPr lang="en-US" sz="2600" b="1" dirty="0" err="1"/>
              <a:t>phẩm</a:t>
            </a:r>
            <a:r>
              <a:rPr lang="en-US" sz="2600" b="1" dirty="0"/>
              <a:t> </a:t>
            </a:r>
            <a:r>
              <a:rPr lang="en-US" sz="2600" b="1" i="1" dirty="0"/>
              <a:t>Ai </a:t>
            </a:r>
            <a:r>
              <a:rPr lang="en-US" sz="2600" b="1" i="1" dirty="0" err="1"/>
              <a:t>cũng</a:t>
            </a:r>
            <a:r>
              <a:rPr lang="en-US" sz="2600" b="1" i="1" dirty="0"/>
              <a:t> có </a:t>
            </a:r>
            <a:r>
              <a:rPr lang="en-US" sz="2600" b="1" i="1" dirty="0" err="1"/>
              <a:t>nét</a:t>
            </a:r>
            <a:r>
              <a:rPr lang="en-US" sz="2600" b="1" i="1" dirty="0"/>
              <a:t> </a:t>
            </a:r>
            <a:r>
              <a:rPr lang="en-US" sz="2600" b="1" i="1" dirty="0" err="1"/>
              <a:t>riêng</a:t>
            </a:r>
            <a:endParaRPr lang="en-US" sz="2600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B22AF-E27F-2EF3-0181-8424FFDFE2E1}"/>
              </a:ext>
            </a:extLst>
          </p:cNvPr>
          <p:cNvSpPr txBox="1"/>
          <p:nvPr/>
        </p:nvSpPr>
        <p:spPr>
          <a:xfrm>
            <a:off x="1289285" y="2198540"/>
            <a:ext cx="9839549" cy="1121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Từ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sinh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có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một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tóc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xoăn</a:t>
            </a:r>
            <a:r>
              <a:rPr lang="en-US" sz="2400" dirty="0">
                <a:latin typeface="+mj-lt"/>
              </a:rPr>
              <a:t>,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không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thích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tóc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xoăn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thiếu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tự</a:t>
            </a:r>
            <a:r>
              <a:rPr lang="en-US" sz="2400" dirty="0">
                <a:latin typeface="+mj-lt"/>
              </a:rPr>
              <a:t> tin </a:t>
            </a:r>
            <a:r>
              <a:rPr lang="en-US" sz="2400" dirty="0" err="1">
                <a:latin typeface="+mj-lt"/>
              </a:rPr>
              <a:t>về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nó</a:t>
            </a:r>
            <a:r>
              <a:rPr lang="en-US" sz="2400" dirty="0">
                <a:latin typeface="+mj-lt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CDFA5-F59A-E9D9-5A71-2016F33DF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943" y="3429000"/>
            <a:ext cx="4575057" cy="33157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850D19-2EC8-A1EC-2C20-FF5FC1035179}"/>
              </a:ext>
            </a:extLst>
          </p:cNvPr>
          <p:cNvSpPr txBox="1"/>
          <p:nvPr/>
        </p:nvSpPr>
        <p:spPr>
          <a:xfrm>
            <a:off x="6539930" y="3743385"/>
            <a:ext cx="2974461" cy="185412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</a:rPr>
              <a:t>Về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nhà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đã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kể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điều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đó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với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mẹ</a:t>
            </a:r>
            <a:r>
              <a:rPr lang="en-US" sz="2400" dirty="0">
                <a:latin typeface="+mj-lt"/>
              </a:rPr>
              <a:t> của </a:t>
            </a:r>
            <a:r>
              <a:rPr lang="en-US" sz="2400" dirty="0" err="1">
                <a:latin typeface="+mj-lt"/>
              </a:rPr>
              <a:t>mình</a:t>
            </a:r>
            <a:r>
              <a:rPr lang="en-US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643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FF334AD-4C31-5587-FE09-222A8CA4A637}"/>
              </a:ext>
            </a:extLst>
          </p:cNvPr>
          <p:cNvSpPr txBox="1">
            <a:spLocks/>
          </p:cNvSpPr>
          <p:nvPr/>
        </p:nvSpPr>
        <p:spPr>
          <a:xfrm>
            <a:off x="6466390" y="2542811"/>
            <a:ext cx="4967108" cy="1657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0850" algn="just">
              <a:lnSpc>
                <a:spcPct val="150000"/>
              </a:lnSpc>
            </a:pP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nét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?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cảm</a:t>
            </a:r>
            <a:r>
              <a:rPr lang="en-US" sz="2400" dirty="0"/>
              <a:t> </a:t>
            </a:r>
            <a:r>
              <a:rPr lang="en-US" sz="2400" dirty="0" err="1"/>
              <a:t>thấy</a:t>
            </a:r>
            <a:r>
              <a:rPr lang="en-US" sz="2400" dirty="0"/>
              <a:t> </a:t>
            </a:r>
            <a:r>
              <a:rPr lang="en-US" sz="2400" dirty="0" err="1"/>
              <a:t>như</a:t>
            </a:r>
            <a:r>
              <a:rPr lang="en-US" sz="2400" dirty="0"/>
              <a:t> </a:t>
            </a:r>
            <a:r>
              <a:rPr lang="en-US" sz="2400" dirty="0" err="1"/>
              <a:t>thế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nét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 </a:t>
            </a:r>
            <a:r>
              <a:rPr lang="en-US" sz="2400" dirty="0" err="1"/>
              <a:t>đó</a:t>
            </a:r>
            <a:r>
              <a:rPr lang="en-US" sz="2400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9AD8D-8977-D518-A82B-6B3FEEDF13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4"/>
          <a:stretch/>
        </p:blipFill>
        <p:spPr>
          <a:xfrm>
            <a:off x="332790" y="2423594"/>
            <a:ext cx="6006279" cy="42029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7CABF7-0A80-E15B-18E1-0FDD89DE8E51}"/>
              </a:ext>
            </a:extLst>
          </p:cNvPr>
          <p:cNvSpPr txBox="1"/>
          <p:nvPr/>
        </p:nvSpPr>
        <p:spPr>
          <a:xfrm>
            <a:off x="559170" y="1641287"/>
            <a:ext cx="1083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Quan </a:t>
            </a:r>
            <a:r>
              <a:rPr lang="en-US" sz="2400" i="1" dirty="0" err="1">
                <a:solidFill>
                  <a:srgbClr val="FF0000"/>
                </a:solidFill>
              </a:rPr>
              <a:t>sát</a:t>
            </a:r>
            <a:r>
              <a:rPr lang="en-US" sz="2400" i="1" dirty="0">
                <a:solidFill>
                  <a:srgbClr val="FF0000"/>
                </a:solidFill>
              </a:rPr>
              <a:t>, </a:t>
            </a:r>
            <a:r>
              <a:rPr lang="en-US" sz="2400" i="1" dirty="0" err="1">
                <a:solidFill>
                  <a:srgbClr val="FF0000"/>
                </a:solidFill>
              </a:rPr>
              <a:t>đọc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nội</a:t>
            </a:r>
            <a:r>
              <a:rPr lang="en-US" sz="2400" i="1" dirty="0">
                <a:solidFill>
                  <a:srgbClr val="FF0000"/>
                </a:solidFill>
              </a:rPr>
              <a:t> dung </a:t>
            </a:r>
            <a:r>
              <a:rPr lang="en-US" sz="2400" i="1" dirty="0" err="1">
                <a:solidFill>
                  <a:srgbClr val="FF0000"/>
                </a:solidFill>
              </a:rPr>
              <a:t>trong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tranh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và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trả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lời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câu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hỏi</a:t>
            </a:r>
            <a:r>
              <a:rPr lang="en-US" sz="2400" i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C9EEA2E-C996-A272-61C1-8EAAD0F415D8}"/>
              </a:ext>
            </a:extLst>
          </p:cNvPr>
          <p:cNvSpPr/>
          <p:nvPr/>
        </p:nvSpPr>
        <p:spPr>
          <a:xfrm>
            <a:off x="11456558" y="2596608"/>
            <a:ext cx="694660" cy="634303"/>
          </a:xfrm>
          <a:prstGeom prst="ellipse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8CFF564-BFF6-1DA0-F52C-1D881AC54F22}"/>
              </a:ext>
            </a:extLst>
          </p:cNvPr>
          <p:cNvSpPr txBox="1">
            <a:spLocks/>
          </p:cNvSpPr>
          <p:nvPr/>
        </p:nvSpPr>
        <p:spPr>
          <a:xfrm>
            <a:off x="6466390" y="4241092"/>
            <a:ext cx="4332790" cy="1657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25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9pPr>
          </a:lstStyle>
          <a:p>
            <a:pPr indent="450850" algn="just">
              <a:lnSpc>
                <a:spcPct val="150000"/>
              </a:lnSpc>
            </a:pPr>
            <a:r>
              <a:rPr lang="en-US" sz="2400" dirty="0" err="1">
                <a:solidFill>
                  <a:srgbClr val="FF0000"/>
                </a:solidFill>
                <a:latin typeface="+mj-lt"/>
              </a:rPr>
              <a:t>Bạn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Hoa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có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mái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tóc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xoăn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và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luôn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cảm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thấy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thiếu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tự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tin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về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nó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763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C39BA0C4-AFC6-EEBC-62CF-64B9B0B7FA15}"/>
              </a:ext>
            </a:extLst>
          </p:cNvPr>
          <p:cNvSpPr txBox="1">
            <a:spLocks/>
          </p:cNvSpPr>
          <p:nvPr/>
        </p:nvSpPr>
        <p:spPr>
          <a:xfrm>
            <a:off x="6028603" y="2085155"/>
            <a:ext cx="4816832" cy="858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n-US" sz="2400" dirty="0"/>
              <a:t>Khi </a:t>
            </a:r>
            <a:r>
              <a:rPr lang="en-US" sz="2400" dirty="0" err="1"/>
              <a:t>kể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r>
              <a:rPr lang="en-US" sz="2400" dirty="0"/>
              <a:t> </a:t>
            </a:r>
            <a:r>
              <a:rPr lang="en-US" sz="2400" dirty="0" err="1"/>
              <a:t>câu</a:t>
            </a:r>
            <a:r>
              <a:rPr lang="en-US" sz="2400" dirty="0"/>
              <a:t> </a:t>
            </a:r>
            <a:r>
              <a:rPr lang="en-US" sz="2400" dirty="0" err="1"/>
              <a:t>chuyện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mẹ</a:t>
            </a:r>
            <a:r>
              <a:rPr lang="en-US" sz="2400" dirty="0"/>
              <a:t>, </a:t>
            </a:r>
            <a:r>
              <a:rPr lang="en-US" sz="2400" dirty="0" err="1"/>
              <a:t>mẹ</a:t>
            </a:r>
            <a:r>
              <a:rPr lang="en-US" sz="2400" dirty="0"/>
              <a:t> </a:t>
            </a:r>
            <a:r>
              <a:rPr lang="en-US" sz="2400" dirty="0" err="1"/>
              <a:t>đã</a:t>
            </a:r>
            <a:r>
              <a:rPr lang="en-US" sz="2400" dirty="0"/>
              <a:t> chia </a:t>
            </a:r>
            <a:r>
              <a:rPr lang="en-US" sz="2400" dirty="0" err="1"/>
              <a:t>sẻ</a:t>
            </a:r>
            <a:r>
              <a:rPr lang="en-US" sz="2400" dirty="0"/>
              <a:t>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gì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F0DEAB-86C8-89A0-9F6A-EA5243E0ABAC}"/>
              </a:ext>
            </a:extLst>
          </p:cNvPr>
          <p:cNvSpPr txBox="1"/>
          <p:nvPr/>
        </p:nvSpPr>
        <p:spPr>
          <a:xfrm>
            <a:off x="567942" y="1575354"/>
            <a:ext cx="8211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</a:rPr>
              <a:t>Quan </a:t>
            </a:r>
            <a:r>
              <a:rPr lang="en-US" sz="2400" i="1" dirty="0" err="1">
                <a:solidFill>
                  <a:srgbClr val="FF0000"/>
                </a:solidFill>
              </a:rPr>
              <a:t>sát</a:t>
            </a:r>
            <a:r>
              <a:rPr lang="en-US" sz="2400" i="1" dirty="0">
                <a:solidFill>
                  <a:srgbClr val="FF0000"/>
                </a:solidFill>
              </a:rPr>
              <a:t>, </a:t>
            </a:r>
            <a:r>
              <a:rPr lang="en-US" sz="2400" i="1" dirty="0" err="1">
                <a:solidFill>
                  <a:srgbClr val="FF0000"/>
                </a:solidFill>
              </a:rPr>
              <a:t>đọc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nội</a:t>
            </a:r>
            <a:r>
              <a:rPr lang="en-US" sz="2400" i="1" dirty="0">
                <a:solidFill>
                  <a:srgbClr val="FF0000"/>
                </a:solidFill>
              </a:rPr>
              <a:t> dung </a:t>
            </a:r>
            <a:r>
              <a:rPr lang="en-US" sz="2400" i="1" dirty="0" err="1">
                <a:solidFill>
                  <a:srgbClr val="FF0000"/>
                </a:solidFill>
              </a:rPr>
              <a:t>trong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tranh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và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trả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lời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câu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hỏi</a:t>
            </a:r>
            <a:r>
              <a:rPr lang="en-US" sz="2400" i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1ABD192-A3CD-A981-D0B6-5A2E16E03CB8}"/>
              </a:ext>
            </a:extLst>
          </p:cNvPr>
          <p:cNvSpPr/>
          <p:nvPr/>
        </p:nvSpPr>
        <p:spPr>
          <a:xfrm>
            <a:off x="11033488" y="2309739"/>
            <a:ext cx="623974" cy="634303"/>
          </a:xfrm>
          <a:prstGeom prst="ellipse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04EB6D-7847-E4B7-4C5B-5B426419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64" y="2405681"/>
            <a:ext cx="5455195" cy="3953635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E3D31F34-0799-AD37-F4D3-56BC5A4F1FE2}"/>
              </a:ext>
            </a:extLst>
          </p:cNvPr>
          <p:cNvSpPr txBox="1">
            <a:spLocks/>
          </p:cNvSpPr>
          <p:nvPr/>
        </p:nvSpPr>
        <p:spPr>
          <a:xfrm>
            <a:off x="6164075" y="3870555"/>
            <a:ext cx="5756561" cy="2308081"/>
          </a:xfrm>
          <a:prstGeom prst="wedgeRoundRectCallout">
            <a:avLst>
              <a:gd name="adj1" fmla="val -59345"/>
              <a:gd name="adj2" fmla="val -5010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25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2400">
                <a:solidFill>
                  <a:sysClr val="windowText" lastClr="000000"/>
                </a:solidFill>
                <a:latin typeface="+mn-lt"/>
              </a:rPr>
              <a:t>Mẹ đã chia sẻ: "Mỗi người đều có những nét riêng. Con hãy yêu quý và tự hào về nét riêng của mình."</a:t>
            </a:r>
            <a:endParaRPr lang="en-US" sz="2400">
              <a:solidFill>
                <a:sysClr val="windowText" lastClr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326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27882CB-D1DA-ADE2-58D0-64D0C1F71A29}"/>
              </a:ext>
            </a:extLst>
          </p:cNvPr>
          <p:cNvSpPr txBox="1"/>
          <p:nvPr/>
        </p:nvSpPr>
        <p:spPr>
          <a:xfrm>
            <a:off x="2019270" y="1852074"/>
            <a:ext cx="4427794" cy="1241191"/>
          </a:xfrm>
          <a:prstGeom prst="wedgeRoundRectCallout">
            <a:avLst>
              <a:gd name="adj1" fmla="val 67292"/>
              <a:gd name="adj2" fmla="val 60565"/>
              <a:gd name="adj3" fmla="val 16667"/>
            </a:avLst>
          </a:prstGeom>
          <a:solidFill>
            <a:schemeClr val="accent2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/>
              <a:t>Qua câu chuyện của Hoa, em rút ra được điều gì?</a:t>
            </a:r>
            <a:endParaRPr lang="en-US" sz="2400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31AC729-6A25-A9E3-CE59-4BC8E7597987}"/>
              </a:ext>
            </a:extLst>
          </p:cNvPr>
          <p:cNvSpPr txBox="1">
            <a:spLocks/>
          </p:cNvSpPr>
          <p:nvPr/>
        </p:nvSpPr>
        <p:spPr>
          <a:xfrm>
            <a:off x="2166677" y="4038018"/>
            <a:ext cx="4427795" cy="2308081"/>
          </a:xfrm>
          <a:prstGeom prst="wedgeRoundRectCallout">
            <a:avLst>
              <a:gd name="adj1" fmla="val 65417"/>
              <a:gd name="adj2" fmla="val -54738"/>
              <a:gd name="adj3" fmla="val 16667"/>
            </a:avLst>
          </a:prstGeom>
          <a:solidFill>
            <a:srgbClr val="F8F8F8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25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hrikhand"/>
              <a:buNone/>
              <a:defRPr sz="3000" b="0" i="0" u="none" strike="noStrike" cap="none">
                <a:solidFill>
                  <a:schemeClr val="dk1"/>
                </a:solidFill>
                <a:latin typeface="Shrikhand"/>
                <a:ea typeface="Shrikhand"/>
                <a:cs typeface="Shrikhand"/>
                <a:sym typeface="Shrikhand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ysClr val="windowText" lastClr="000000"/>
                </a:solidFill>
                <a:latin typeface="+mn-lt"/>
              </a:rPr>
              <a:t>Hãy biết yêu quý nét riêng của bản thân và tôn trọng nét riêng của người khác.</a:t>
            </a:r>
            <a:endParaRPr lang="en-US" sz="2400" dirty="0">
              <a:solidFill>
                <a:sysClr val="windowText" lastClr="000000"/>
              </a:solidFill>
              <a:latin typeface="+mn-lt"/>
            </a:endParaRPr>
          </a:p>
        </p:txBody>
      </p:sp>
      <p:pic>
        <p:nvPicPr>
          <p:cNvPr id="9" name="Picture 13">
            <a:extLst>
              <a:ext uri="{FF2B5EF4-FFF2-40B4-BE49-F238E27FC236}">
                <a16:creationId xmlns:a16="http://schemas.microsoft.com/office/drawing/2014/main" id="{00458E10-1C79-C486-C772-5EAC3292B8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8873" y="2405786"/>
            <a:ext cx="1791649" cy="2308082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56AA8EA0-A3AE-0136-988A-D3812BCDD4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845717">
            <a:off x="5279918" y="1059813"/>
            <a:ext cx="573531" cy="909055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EEDAB597-750C-713A-883A-87F48E245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623262">
            <a:off x="6415823" y="1254804"/>
            <a:ext cx="573531" cy="909055"/>
          </a:xfrm>
          <a:prstGeom prst="rect">
            <a:avLst/>
          </a:prstGeom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1FF320B6-8FBB-0BD0-E3D7-BB8521B2F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873533" y="986168"/>
            <a:ext cx="573531" cy="90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C167AC-59F0-1492-D254-99CF2AF4EA0D}"/>
              </a:ext>
            </a:extLst>
          </p:cNvPr>
          <p:cNvSpPr txBox="1"/>
          <p:nvPr/>
        </p:nvSpPr>
        <p:spPr>
          <a:xfrm>
            <a:off x="1574771" y="1856036"/>
            <a:ext cx="9502201" cy="14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FR" sz="2400" dirty="0" err="1">
                <a:latin typeface="+mj-lt"/>
                <a:ea typeface="Calibri" panose="020F0502020204030204" pitchFamily="34" charset="0"/>
              </a:rPr>
              <a:t>Nét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riêng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của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mỗi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đều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rất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đáng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quý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.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Em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hãy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yêu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quý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những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nét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riêng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của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mình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và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tôn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trọng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nét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riêng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của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các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bạn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.</a:t>
            </a:r>
            <a:endParaRPr lang="en-US" sz="2400" dirty="0">
              <a:latin typeface="+mj-lt"/>
            </a:endParaRPr>
          </a:p>
        </p:txBody>
      </p:sp>
      <p:pic>
        <p:nvPicPr>
          <p:cNvPr id="3" name="Picture 21">
            <a:extLst>
              <a:ext uri="{FF2B5EF4-FFF2-40B4-BE49-F238E27FC236}">
                <a16:creationId xmlns:a16="http://schemas.microsoft.com/office/drawing/2014/main" id="{14897922-D672-2D37-0F19-D85FE227E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36978" y="2578541"/>
            <a:ext cx="946239" cy="753149"/>
          </a:xfrm>
          <a:prstGeom prst="rect">
            <a:avLst/>
          </a:prstGeom>
        </p:spPr>
      </p:pic>
      <p:pic>
        <p:nvPicPr>
          <p:cNvPr id="4" name="Picture 21">
            <a:extLst>
              <a:ext uri="{FF2B5EF4-FFF2-40B4-BE49-F238E27FC236}">
                <a16:creationId xmlns:a16="http://schemas.microsoft.com/office/drawing/2014/main" id="{D2672B45-4158-2ACD-EBF1-0447D03E4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661483" y="1739412"/>
            <a:ext cx="943735" cy="753149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54D9A872-9965-DE11-62E8-355DA264C3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37308" y="4891376"/>
            <a:ext cx="4782065" cy="196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0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420160" y="292289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E4313F9-2A03-5738-EEED-6E04C37F6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34" y="1749975"/>
            <a:ext cx="10818054" cy="44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420160" y="292289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2A045B-BAAB-7F76-0627-DA353F228B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7" t="17092" r="11210" b="28145"/>
          <a:stretch/>
        </p:blipFill>
        <p:spPr>
          <a:xfrm>
            <a:off x="1465931" y="2219632"/>
            <a:ext cx="9260138" cy="15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611" y="239010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51" y="572797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38" y="465498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39" y="353479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52619" y="5971184"/>
            <a:ext cx="2376054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D</a:t>
            </a:r>
            <a:r>
              <a:rPr lang="vi-VN" sz="2400" dirty="0">
                <a:latin typeface="+mj-lt"/>
              </a:rPr>
              <a:t>. Thiếu tự tin. 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52619" y="3714386"/>
            <a:ext cx="23760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B. Rất tự hào.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52619" y="4842785"/>
            <a:ext cx="23760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C. Yêu quý.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52619" y="2517190"/>
            <a:ext cx="23760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A. Luôn tự tin.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727760" y="-39420"/>
            <a:ext cx="6541186" cy="220280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70383" y="347808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60" y="23216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55622" y="46015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2" y="292897"/>
            <a:ext cx="51102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Câu hỏi 1: Bạn Hoa trong tiểu phẩm "Ai cũng có nét riêng" đã có thái độ như thế nào về nét riêng của mình?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5703831"/>
            <a:ext cx="3597801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D</a:t>
            </a:r>
            <a:r>
              <a:rPr lang="fr-FR" sz="2400" dirty="0"/>
              <a:t>. </a:t>
            </a:r>
            <a:r>
              <a:rPr lang="fr-FR" sz="2400" dirty="0" err="1"/>
              <a:t>Dùng</a:t>
            </a:r>
            <a:r>
              <a:rPr lang="fr-FR" sz="2400" dirty="0"/>
              <a:t> </a:t>
            </a:r>
            <a:r>
              <a:rPr lang="fr-FR" sz="2400" dirty="0" err="1"/>
              <a:t>mắt</a:t>
            </a:r>
            <a:r>
              <a:rPr lang="fr-FR" sz="2400" dirty="0"/>
              <a:t> </a:t>
            </a:r>
            <a:r>
              <a:rPr lang="fr-FR" sz="2400" dirty="0" err="1"/>
              <a:t>quan</a:t>
            </a:r>
            <a:r>
              <a:rPr lang="fr-FR" sz="2400" dirty="0"/>
              <a:t> </a:t>
            </a:r>
            <a:r>
              <a:rPr lang="fr-FR" sz="2400" dirty="0" err="1"/>
              <a:t>sát</a:t>
            </a:r>
            <a:r>
              <a:rPr lang="fr-FR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5" y="3475565"/>
            <a:ext cx="373953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B. Dùng tay sờ.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630030"/>
            <a:ext cx="3597801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Dùng tai nghe.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336244"/>
            <a:ext cx="373953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D</a:t>
            </a:r>
            <a:r>
              <a:rPr lang="en-US" sz="2400" dirty="0"/>
              <a:t>ù</a:t>
            </a:r>
            <a:r>
              <a:rPr lang="vi-VN" sz="2400" dirty="0"/>
              <a:t>ng mũi ngửi.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1"/>
            <a:ext cx="6423736" cy="1887493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292897"/>
            <a:ext cx="4890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2: Để nhận ra nét riêng của mỗi người về ngoại hình, ta thường làm như thế nào?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435416"/>
            <a:ext cx="2376055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Nhịp tim.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524911"/>
            <a:ext cx="23760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B. Làn da.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614406"/>
            <a:ext cx="2285999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Tính cách.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5703901"/>
            <a:ext cx="2285999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D. Giọng nói.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03458" y="281435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</a:t>
            </a:r>
            <a:r>
              <a:rPr lang="vi-VN" sz="2400"/>
              <a:t>3:</a:t>
            </a:r>
            <a:r>
              <a:rPr lang="en-US" sz="2400"/>
              <a:t> </a:t>
            </a:r>
            <a:r>
              <a:rPr lang="vi-VN" sz="2400"/>
              <a:t>Em </a:t>
            </a:r>
            <a:r>
              <a:rPr lang="vi-VN" sz="2400" dirty="0"/>
              <a:t>khó có thể phân biệt các bạn dựa vào đặc điểm nào?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68" y="29022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1" name="Picture 20">
            <a:hlinkClick r:id="rId10" action="ppaction://hlinksldjump"/>
            <a:extLst>
              <a:ext uri="{FF2B5EF4-FFF2-40B4-BE49-F238E27FC236}">
                <a16:creationId xmlns:a16="http://schemas.microsoft.com/office/drawing/2014/main" id="{F9F4A6CC-2F7B-40A3-B105-4B925678DA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482 1.024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06169" y="4585750"/>
            <a:ext cx="5032299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C. Mỗi người đều có những nét riêng</a:t>
            </a:r>
            <a:r>
              <a:rPr lang="en-US" sz="2000" dirty="0"/>
              <a:t>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706167" y="3534236"/>
            <a:ext cx="5032301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B</a:t>
            </a:r>
            <a:r>
              <a:rPr lang="it-IT" sz="2000" dirty="0"/>
              <a:t>. Làn da của con rất đẹp.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706167" y="2517190"/>
            <a:ext cx="5032301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A. Đôi mắt của con rất đẹp.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706167" y="5675146"/>
            <a:ext cx="5032299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000" dirty="0"/>
              <a:t>D. Gương mặt con rất hài hòa.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0"/>
            <a:ext cx="7025620" cy="224266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27759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78820" y="341333"/>
            <a:ext cx="5513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Câu hỏi 4: Trong tiểu phẩm "Ai cũng có nét riêng", mẹ Hoa đã nói gì với Hoa sau khi Hoa kể chuyện được một bạn khen mái tóc với mẹ?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grpSp>
        <p:nvGrpSpPr>
          <p:cNvPr id="3" name="Google Shape;1599;p49">
            <a:extLst>
              <a:ext uri="{FF2B5EF4-FFF2-40B4-BE49-F238E27FC236}">
                <a16:creationId xmlns:a16="http://schemas.microsoft.com/office/drawing/2014/main" id="{06CBFBBB-C8C2-724B-77F2-66AE8700CCFA}"/>
              </a:ext>
            </a:extLst>
          </p:cNvPr>
          <p:cNvGrpSpPr/>
          <p:nvPr/>
        </p:nvGrpSpPr>
        <p:grpSpPr>
          <a:xfrm>
            <a:off x="9836955" y="2822935"/>
            <a:ext cx="709679" cy="606065"/>
            <a:chOff x="4654725" y="758075"/>
            <a:chExt cx="524600" cy="447975"/>
          </a:xfrm>
        </p:grpSpPr>
        <p:sp>
          <p:nvSpPr>
            <p:cNvPr id="4" name="Google Shape;1600;p49">
              <a:extLst>
                <a:ext uri="{FF2B5EF4-FFF2-40B4-BE49-F238E27FC236}">
                  <a16:creationId xmlns:a16="http://schemas.microsoft.com/office/drawing/2014/main" id="{387CADA0-67A1-D478-ACAD-8B1AEA95163C}"/>
                </a:ext>
              </a:extLst>
            </p:cNvPr>
            <p:cNvSpPr/>
            <p:nvPr/>
          </p:nvSpPr>
          <p:spPr>
            <a:xfrm>
              <a:off x="4962150" y="954350"/>
              <a:ext cx="217150" cy="182400"/>
            </a:xfrm>
            <a:custGeom>
              <a:avLst/>
              <a:gdLst/>
              <a:ahLst/>
              <a:cxnLst/>
              <a:rect l="l" t="t" r="r" b="b"/>
              <a:pathLst>
                <a:path w="8686" h="7296" extrusionOk="0">
                  <a:moveTo>
                    <a:pt x="5026" y="1"/>
                  </a:moveTo>
                  <a:cubicBezTo>
                    <a:pt x="3523" y="1"/>
                    <a:pt x="2032" y="791"/>
                    <a:pt x="2032" y="791"/>
                  </a:cubicBezTo>
                  <a:cubicBezTo>
                    <a:pt x="1317" y="1106"/>
                    <a:pt x="1" y="1974"/>
                    <a:pt x="2" y="3884"/>
                  </a:cubicBezTo>
                  <a:cubicBezTo>
                    <a:pt x="2" y="5795"/>
                    <a:pt x="3367" y="6946"/>
                    <a:pt x="4520" y="7220"/>
                  </a:cubicBezTo>
                  <a:cubicBezTo>
                    <a:pt x="4709" y="7264"/>
                    <a:pt x="4953" y="7295"/>
                    <a:pt x="5224" y="7295"/>
                  </a:cubicBezTo>
                  <a:cubicBezTo>
                    <a:pt x="6601" y="7295"/>
                    <a:pt x="8686" y="6497"/>
                    <a:pt x="7975" y="2672"/>
                  </a:cubicBezTo>
                  <a:cubicBezTo>
                    <a:pt x="7586" y="570"/>
                    <a:pt x="6302" y="1"/>
                    <a:pt x="50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601;p49">
              <a:extLst>
                <a:ext uri="{FF2B5EF4-FFF2-40B4-BE49-F238E27FC236}">
                  <a16:creationId xmlns:a16="http://schemas.microsoft.com/office/drawing/2014/main" id="{674451B1-5DD6-03DE-F899-501918779DCA}"/>
                </a:ext>
              </a:extLst>
            </p:cNvPr>
            <p:cNvSpPr/>
            <p:nvPr/>
          </p:nvSpPr>
          <p:spPr>
            <a:xfrm>
              <a:off x="4955375" y="1034575"/>
              <a:ext cx="179100" cy="89900"/>
            </a:xfrm>
            <a:custGeom>
              <a:avLst/>
              <a:gdLst/>
              <a:ahLst/>
              <a:cxnLst/>
              <a:rect l="l" t="t" r="r" b="b"/>
              <a:pathLst>
                <a:path w="7164" h="3596" extrusionOk="0">
                  <a:moveTo>
                    <a:pt x="1" y="0"/>
                  </a:moveTo>
                  <a:lnTo>
                    <a:pt x="1" y="0"/>
                  </a:lnTo>
                  <a:cubicBezTo>
                    <a:pt x="1503" y="1611"/>
                    <a:pt x="3839" y="3595"/>
                    <a:pt x="5276" y="3595"/>
                  </a:cubicBezTo>
                  <a:cubicBezTo>
                    <a:pt x="5793" y="3595"/>
                    <a:pt x="6194" y="3338"/>
                    <a:pt x="6398" y="2712"/>
                  </a:cubicBezTo>
                  <a:cubicBezTo>
                    <a:pt x="7164" y="35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602;p49">
              <a:extLst>
                <a:ext uri="{FF2B5EF4-FFF2-40B4-BE49-F238E27FC236}">
                  <a16:creationId xmlns:a16="http://schemas.microsoft.com/office/drawing/2014/main" id="{B46E74CE-BDE0-37E6-EC10-45D871E0D223}"/>
                </a:ext>
              </a:extLst>
            </p:cNvPr>
            <p:cNvSpPr/>
            <p:nvPr/>
          </p:nvSpPr>
          <p:spPr>
            <a:xfrm>
              <a:off x="4954725" y="1015525"/>
              <a:ext cx="189600" cy="63525"/>
            </a:xfrm>
            <a:custGeom>
              <a:avLst/>
              <a:gdLst/>
              <a:ahLst/>
              <a:cxnLst/>
              <a:rect l="l" t="t" r="r" b="b"/>
              <a:pathLst>
                <a:path w="7584" h="2541" extrusionOk="0">
                  <a:moveTo>
                    <a:pt x="5190" y="0"/>
                  </a:moveTo>
                  <a:cubicBezTo>
                    <a:pt x="2976" y="0"/>
                    <a:pt x="0" y="852"/>
                    <a:pt x="0" y="852"/>
                  </a:cubicBezTo>
                  <a:cubicBezTo>
                    <a:pt x="1763" y="1675"/>
                    <a:pt x="4200" y="2540"/>
                    <a:pt x="5822" y="2540"/>
                  </a:cubicBezTo>
                  <a:cubicBezTo>
                    <a:pt x="6874" y="2540"/>
                    <a:pt x="7583" y="2176"/>
                    <a:pt x="7545" y="1201"/>
                  </a:cubicBezTo>
                  <a:cubicBezTo>
                    <a:pt x="7508" y="289"/>
                    <a:pt x="6478" y="0"/>
                    <a:pt x="5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603;p49">
              <a:extLst>
                <a:ext uri="{FF2B5EF4-FFF2-40B4-BE49-F238E27FC236}">
                  <a16:creationId xmlns:a16="http://schemas.microsoft.com/office/drawing/2014/main" id="{8378A90A-B2CA-ADFF-1CB0-70A2CEC98E4E}"/>
                </a:ext>
              </a:extLst>
            </p:cNvPr>
            <p:cNvSpPr/>
            <p:nvPr/>
          </p:nvSpPr>
          <p:spPr>
            <a:xfrm>
              <a:off x="4954700" y="968575"/>
              <a:ext cx="183375" cy="72000"/>
            </a:xfrm>
            <a:custGeom>
              <a:avLst/>
              <a:gdLst/>
              <a:ahLst/>
              <a:cxnLst/>
              <a:rect l="l" t="t" r="r" b="b"/>
              <a:pathLst>
                <a:path w="7335" h="2880" extrusionOk="0">
                  <a:moveTo>
                    <a:pt x="0" y="2728"/>
                  </a:moveTo>
                  <a:cubicBezTo>
                    <a:pt x="0" y="2728"/>
                    <a:pt x="0" y="2728"/>
                    <a:pt x="0" y="2728"/>
                  </a:cubicBezTo>
                  <a:cubicBezTo>
                    <a:pt x="0" y="2728"/>
                    <a:pt x="0" y="2728"/>
                    <a:pt x="0" y="2728"/>
                  </a:cubicBezTo>
                  <a:lnTo>
                    <a:pt x="0" y="2728"/>
                  </a:lnTo>
                  <a:cubicBezTo>
                    <a:pt x="0" y="2728"/>
                    <a:pt x="0" y="2728"/>
                    <a:pt x="0" y="2728"/>
                  </a:cubicBezTo>
                  <a:close/>
                  <a:moveTo>
                    <a:pt x="5523" y="0"/>
                  </a:moveTo>
                  <a:cubicBezTo>
                    <a:pt x="3570" y="0"/>
                    <a:pt x="5" y="2727"/>
                    <a:pt x="0" y="2728"/>
                  </a:cubicBezTo>
                  <a:lnTo>
                    <a:pt x="0" y="2728"/>
                  </a:lnTo>
                  <a:cubicBezTo>
                    <a:pt x="765" y="2819"/>
                    <a:pt x="1637" y="2879"/>
                    <a:pt x="2494" y="2879"/>
                  </a:cubicBezTo>
                  <a:cubicBezTo>
                    <a:pt x="4975" y="2879"/>
                    <a:pt x="7334" y="2377"/>
                    <a:pt x="6636" y="669"/>
                  </a:cubicBezTo>
                  <a:cubicBezTo>
                    <a:pt x="6440" y="190"/>
                    <a:pt x="6038" y="0"/>
                    <a:pt x="55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604;p49">
              <a:extLst>
                <a:ext uri="{FF2B5EF4-FFF2-40B4-BE49-F238E27FC236}">
                  <a16:creationId xmlns:a16="http://schemas.microsoft.com/office/drawing/2014/main" id="{40B6CA07-9647-BD61-4C81-6CED5DF281A9}"/>
                </a:ext>
              </a:extLst>
            </p:cNvPr>
            <p:cNvSpPr/>
            <p:nvPr/>
          </p:nvSpPr>
          <p:spPr>
            <a:xfrm>
              <a:off x="4757575" y="1023350"/>
              <a:ext cx="237500" cy="175000"/>
            </a:xfrm>
            <a:custGeom>
              <a:avLst/>
              <a:gdLst/>
              <a:ahLst/>
              <a:cxnLst/>
              <a:rect l="l" t="t" r="r" b="b"/>
              <a:pathLst>
                <a:path w="9500" h="7000" extrusionOk="0">
                  <a:moveTo>
                    <a:pt x="5407" y="0"/>
                  </a:moveTo>
                  <a:cubicBezTo>
                    <a:pt x="5069" y="0"/>
                    <a:pt x="4795" y="55"/>
                    <a:pt x="4599" y="116"/>
                  </a:cubicBezTo>
                  <a:cubicBezTo>
                    <a:pt x="4597" y="116"/>
                    <a:pt x="1" y="1103"/>
                    <a:pt x="3447" y="4726"/>
                  </a:cubicBezTo>
                  <a:cubicBezTo>
                    <a:pt x="5095" y="6460"/>
                    <a:pt x="6332" y="7000"/>
                    <a:pt x="7207" y="7000"/>
                  </a:cubicBezTo>
                  <a:cubicBezTo>
                    <a:pt x="8161" y="7000"/>
                    <a:pt x="8684" y="6359"/>
                    <a:pt x="8840" y="5925"/>
                  </a:cubicBezTo>
                  <a:cubicBezTo>
                    <a:pt x="9081" y="5259"/>
                    <a:pt x="9500" y="3412"/>
                    <a:pt x="8835" y="2029"/>
                  </a:cubicBezTo>
                  <a:cubicBezTo>
                    <a:pt x="8689" y="1724"/>
                    <a:pt x="8490" y="1442"/>
                    <a:pt x="8223" y="1199"/>
                  </a:cubicBezTo>
                  <a:cubicBezTo>
                    <a:pt x="8190" y="1168"/>
                    <a:pt x="8156" y="1138"/>
                    <a:pt x="8121" y="1110"/>
                  </a:cubicBezTo>
                  <a:cubicBezTo>
                    <a:pt x="8013" y="1022"/>
                    <a:pt x="7907" y="940"/>
                    <a:pt x="7803" y="865"/>
                  </a:cubicBezTo>
                  <a:cubicBezTo>
                    <a:pt x="7794" y="858"/>
                    <a:pt x="7783" y="851"/>
                    <a:pt x="7775" y="844"/>
                  </a:cubicBezTo>
                  <a:cubicBezTo>
                    <a:pt x="7589" y="712"/>
                    <a:pt x="7407" y="599"/>
                    <a:pt x="7231" y="502"/>
                  </a:cubicBezTo>
                  <a:cubicBezTo>
                    <a:pt x="6841" y="288"/>
                    <a:pt x="6477" y="157"/>
                    <a:pt x="6147" y="85"/>
                  </a:cubicBezTo>
                  <a:cubicBezTo>
                    <a:pt x="5876" y="24"/>
                    <a:pt x="5628" y="0"/>
                    <a:pt x="54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605;p49">
              <a:extLst>
                <a:ext uri="{FF2B5EF4-FFF2-40B4-BE49-F238E27FC236}">
                  <a16:creationId xmlns:a16="http://schemas.microsoft.com/office/drawing/2014/main" id="{28EC4B5B-EACA-D49B-330E-66EA12BE5F72}"/>
                </a:ext>
              </a:extLst>
            </p:cNvPr>
            <p:cNvSpPr/>
            <p:nvPr/>
          </p:nvSpPr>
          <p:spPr>
            <a:xfrm>
              <a:off x="4817975" y="1025450"/>
              <a:ext cx="134600" cy="79450"/>
            </a:xfrm>
            <a:custGeom>
              <a:avLst/>
              <a:gdLst/>
              <a:ahLst/>
              <a:cxnLst/>
              <a:rect l="l" t="t" r="r" b="b"/>
              <a:pathLst>
                <a:path w="5384" h="3178" extrusionOk="0">
                  <a:moveTo>
                    <a:pt x="3728" y="1"/>
                  </a:moveTo>
                  <a:cubicBezTo>
                    <a:pt x="1671" y="584"/>
                    <a:pt x="1" y="1519"/>
                    <a:pt x="902" y="2780"/>
                  </a:cubicBezTo>
                  <a:cubicBezTo>
                    <a:pt x="1102" y="3057"/>
                    <a:pt x="1370" y="3178"/>
                    <a:pt x="1683" y="3178"/>
                  </a:cubicBezTo>
                  <a:cubicBezTo>
                    <a:pt x="1694" y="3178"/>
                    <a:pt x="1705" y="3178"/>
                    <a:pt x="1717" y="3177"/>
                  </a:cubicBezTo>
                  <a:cubicBezTo>
                    <a:pt x="2705" y="3155"/>
                    <a:pt x="4122" y="2000"/>
                    <a:pt x="5185" y="976"/>
                  </a:cubicBezTo>
                  <a:cubicBezTo>
                    <a:pt x="5254" y="910"/>
                    <a:pt x="5320" y="846"/>
                    <a:pt x="5383" y="781"/>
                  </a:cubicBezTo>
                  <a:cubicBezTo>
                    <a:pt x="5376" y="775"/>
                    <a:pt x="5365" y="767"/>
                    <a:pt x="5356" y="760"/>
                  </a:cubicBezTo>
                  <a:cubicBezTo>
                    <a:pt x="5171" y="628"/>
                    <a:pt x="4989" y="516"/>
                    <a:pt x="4813" y="418"/>
                  </a:cubicBezTo>
                  <a:cubicBezTo>
                    <a:pt x="4423" y="204"/>
                    <a:pt x="4059" y="73"/>
                    <a:pt x="37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606;p49">
              <a:extLst>
                <a:ext uri="{FF2B5EF4-FFF2-40B4-BE49-F238E27FC236}">
                  <a16:creationId xmlns:a16="http://schemas.microsoft.com/office/drawing/2014/main" id="{DF4E557C-707F-F54A-6AF0-BE05F80F838B}"/>
                </a:ext>
              </a:extLst>
            </p:cNvPr>
            <p:cNvSpPr/>
            <p:nvPr/>
          </p:nvSpPr>
          <p:spPr>
            <a:xfrm>
              <a:off x="4850800" y="1035875"/>
              <a:ext cx="112350" cy="114900"/>
            </a:xfrm>
            <a:custGeom>
              <a:avLst/>
              <a:gdLst/>
              <a:ahLst/>
              <a:cxnLst/>
              <a:rect l="l" t="t" r="r" b="b"/>
              <a:pathLst>
                <a:path w="4494" h="4596" extrusionOk="0">
                  <a:moveTo>
                    <a:pt x="3501" y="1"/>
                  </a:moveTo>
                  <a:cubicBezTo>
                    <a:pt x="2190" y="860"/>
                    <a:pt x="941" y="1867"/>
                    <a:pt x="406" y="2759"/>
                  </a:cubicBezTo>
                  <a:cubicBezTo>
                    <a:pt x="7" y="3419"/>
                    <a:pt x="1" y="4014"/>
                    <a:pt x="646" y="4439"/>
                  </a:cubicBezTo>
                  <a:cubicBezTo>
                    <a:pt x="809" y="4547"/>
                    <a:pt x="979" y="4596"/>
                    <a:pt x="1153" y="4596"/>
                  </a:cubicBezTo>
                  <a:cubicBezTo>
                    <a:pt x="1464" y="4596"/>
                    <a:pt x="1787" y="4437"/>
                    <a:pt x="2109" y="4174"/>
                  </a:cubicBezTo>
                  <a:cubicBezTo>
                    <a:pt x="2997" y="3448"/>
                    <a:pt x="3882" y="1919"/>
                    <a:pt x="4493" y="699"/>
                  </a:cubicBezTo>
                  <a:cubicBezTo>
                    <a:pt x="4460" y="667"/>
                    <a:pt x="4426" y="638"/>
                    <a:pt x="4390" y="609"/>
                  </a:cubicBezTo>
                  <a:cubicBezTo>
                    <a:pt x="4283" y="521"/>
                    <a:pt x="4177" y="439"/>
                    <a:pt x="4073" y="364"/>
                  </a:cubicBezTo>
                  <a:cubicBezTo>
                    <a:pt x="4064" y="357"/>
                    <a:pt x="4053" y="350"/>
                    <a:pt x="4045" y="343"/>
                  </a:cubicBezTo>
                  <a:cubicBezTo>
                    <a:pt x="3859" y="211"/>
                    <a:pt x="3677" y="98"/>
                    <a:pt x="3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607;p49">
              <a:extLst>
                <a:ext uri="{FF2B5EF4-FFF2-40B4-BE49-F238E27FC236}">
                  <a16:creationId xmlns:a16="http://schemas.microsoft.com/office/drawing/2014/main" id="{C2F00492-0E25-2DB4-B458-4D84CE9B6C0D}"/>
                </a:ext>
              </a:extLst>
            </p:cNvPr>
            <p:cNvSpPr/>
            <p:nvPr/>
          </p:nvSpPr>
          <p:spPr>
            <a:xfrm>
              <a:off x="4900925" y="1044450"/>
              <a:ext cx="77500" cy="118550"/>
            </a:xfrm>
            <a:custGeom>
              <a:avLst/>
              <a:gdLst/>
              <a:ahLst/>
              <a:cxnLst/>
              <a:rect l="l" t="t" r="r" b="b"/>
              <a:pathLst>
                <a:path w="3100" h="4742" extrusionOk="0">
                  <a:moveTo>
                    <a:pt x="2040" y="0"/>
                  </a:moveTo>
                  <a:cubicBezTo>
                    <a:pt x="1982" y="72"/>
                    <a:pt x="1926" y="144"/>
                    <a:pt x="1869" y="215"/>
                  </a:cubicBezTo>
                  <a:cubicBezTo>
                    <a:pt x="842" y="1513"/>
                    <a:pt x="1" y="2927"/>
                    <a:pt x="104" y="3831"/>
                  </a:cubicBezTo>
                  <a:cubicBezTo>
                    <a:pt x="154" y="4263"/>
                    <a:pt x="418" y="4579"/>
                    <a:pt x="981" y="4711"/>
                  </a:cubicBezTo>
                  <a:cubicBezTo>
                    <a:pt x="1068" y="4732"/>
                    <a:pt x="1152" y="4741"/>
                    <a:pt x="1233" y="4741"/>
                  </a:cubicBezTo>
                  <a:cubicBezTo>
                    <a:pt x="2351" y="4741"/>
                    <a:pt x="2864" y="2867"/>
                    <a:pt x="3099" y="1185"/>
                  </a:cubicBezTo>
                  <a:cubicBezTo>
                    <a:pt x="2954" y="880"/>
                    <a:pt x="2754" y="598"/>
                    <a:pt x="2488" y="356"/>
                  </a:cubicBezTo>
                  <a:cubicBezTo>
                    <a:pt x="2455" y="324"/>
                    <a:pt x="2421" y="295"/>
                    <a:pt x="2385" y="266"/>
                  </a:cubicBezTo>
                  <a:cubicBezTo>
                    <a:pt x="2278" y="178"/>
                    <a:pt x="2172" y="96"/>
                    <a:pt x="2068" y="21"/>
                  </a:cubicBezTo>
                  <a:cubicBezTo>
                    <a:pt x="2059" y="14"/>
                    <a:pt x="2048" y="7"/>
                    <a:pt x="20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608;p49">
              <a:extLst>
                <a:ext uri="{FF2B5EF4-FFF2-40B4-BE49-F238E27FC236}">
                  <a16:creationId xmlns:a16="http://schemas.microsoft.com/office/drawing/2014/main" id="{2188BDB2-7349-16B7-9526-FC6DCE8E9C7A}"/>
                </a:ext>
              </a:extLst>
            </p:cNvPr>
            <p:cNvSpPr/>
            <p:nvPr/>
          </p:nvSpPr>
          <p:spPr>
            <a:xfrm>
              <a:off x="4932650" y="765775"/>
              <a:ext cx="200900" cy="272225"/>
            </a:xfrm>
            <a:custGeom>
              <a:avLst/>
              <a:gdLst/>
              <a:ahLst/>
              <a:cxnLst/>
              <a:rect l="l" t="t" r="r" b="b"/>
              <a:pathLst>
                <a:path w="8036" h="10889" extrusionOk="0">
                  <a:moveTo>
                    <a:pt x="5370" y="0"/>
                  </a:moveTo>
                  <a:cubicBezTo>
                    <a:pt x="4822" y="0"/>
                    <a:pt x="4086" y="455"/>
                    <a:pt x="3153" y="1693"/>
                  </a:cubicBezTo>
                  <a:cubicBezTo>
                    <a:pt x="0" y="5877"/>
                    <a:pt x="333" y="10578"/>
                    <a:pt x="333" y="10578"/>
                  </a:cubicBezTo>
                  <a:cubicBezTo>
                    <a:pt x="447" y="10795"/>
                    <a:pt x="655" y="10888"/>
                    <a:pt x="931" y="10888"/>
                  </a:cubicBezTo>
                  <a:cubicBezTo>
                    <a:pt x="2044" y="10888"/>
                    <a:pt x="4266" y="9366"/>
                    <a:pt x="5943" y="8272"/>
                  </a:cubicBezTo>
                  <a:cubicBezTo>
                    <a:pt x="8036" y="6908"/>
                    <a:pt x="7732" y="6241"/>
                    <a:pt x="7277" y="5296"/>
                  </a:cubicBezTo>
                  <a:cubicBezTo>
                    <a:pt x="6822" y="4352"/>
                    <a:pt x="6701" y="3178"/>
                    <a:pt x="6580" y="1693"/>
                  </a:cubicBezTo>
                  <a:cubicBezTo>
                    <a:pt x="6510" y="838"/>
                    <a:pt x="6114" y="0"/>
                    <a:pt x="5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609;p49">
              <a:extLst>
                <a:ext uri="{FF2B5EF4-FFF2-40B4-BE49-F238E27FC236}">
                  <a16:creationId xmlns:a16="http://schemas.microsoft.com/office/drawing/2014/main" id="{2D5D94F4-88AD-A92E-4325-26A8E818C56F}"/>
                </a:ext>
              </a:extLst>
            </p:cNvPr>
            <p:cNvSpPr/>
            <p:nvPr/>
          </p:nvSpPr>
          <p:spPr>
            <a:xfrm>
              <a:off x="4654725" y="906025"/>
              <a:ext cx="314025" cy="158450"/>
            </a:xfrm>
            <a:custGeom>
              <a:avLst/>
              <a:gdLst/>
              <a:ahLst/>
              <a:cxnLst/>
              <a:rect l="l" t="t" r="r" b="b"/>
              <a:pathLst>
                <a:path w="12561" h="6338" extrusionOk="0">
                  <a:moveTo>
                    <a:pt x="1671" y="0"/>
                  </a:moveTo>
                  <a:cubicBezTo>
                    <a:pt x="0" y="0"/>
                    <a:pt x="639" y="1230"/>
                    <a:pt x="1609" y="2118"/>
                  </a:cubicBezTo>
                  <a:cubicBezTo>
                    <a:pt x="2796" y="3208"/>
                    <a:pt x="3724" y="4083"/>
                    <a:pt x="4307" y="4987"/>
                  </a:cubicBezTo>
                  <a:cubicBezTo>
                    <a:pt x="4807" y="5764"/>
                    <a:pt x="5188" y="6338"/>
                    <a:pt x="6622" y="6338"/>
                  </a:cubicBezTo>
                  <a:cubicBezTo>
                    <a:pt x="6855" y="6338"/>
                    <a:pt x="7116" y="6322"/>
                    <a:pt x="7410" y="6291"/>
                  </a:cubicBezTo>
                  <a:cubicBezTo>
                    <a:pt x="9511" y="6060"/>
                    <a:pt x="12561" y="5817"/>
                    <a:pt x="11911" y="4745"/>
                  </a:cubicBezTo>
                  <a:cubicBezTo>
                    <a:pt x="11911" y="4745"/>
                    <a:pt x="8129" y="1325"/>
                    <a:pt x="3179" y="207"/>
                  </a:cubicBezTo>
                  <a:cubicBezTo>
                    <a:pt x="2543" y="63"/>
                    <a:pt x="2048" y="0"/>
                    <a:pt x="16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10;p49">
              <a:extLst>
                <a:ext uri="{FF2B5EF4-FFF2-40B4-BE49-F238E27FC236}">
                  <a16:creationId xmlns:a16="http://schemas.microsoft.com/office/drawing/2014/main" id="{852275EE-F3E8-AB06-C477-9E4FAD3A16A7}"/>
                </a:ext>
              </a:extLst>
            </p:cNvPr>
            <p:cNvSpPr/>
            <p:nvPr/>
          </p:nvSpPr>
          <p:spPr>
            <a:xfrm>
              <a:off x="4654725" y="758075"/>
              <a:ext cx="524600" cy="447975"/>
            </a:xfrm>
            <a:custGeom>
              <a:avLst/>
              <a:gdLst/>
              <a:ahLst/>
              <a:cxnLst/>
              <a:rect l="l" t="t" r="r" b="b"/>
              <a:pathLst>
                <a:path w="20984" h="17919" extrusionOk="0">
                  <a:moveTo>
                    <a:pt x="12341" y="11166"/>
                  </a:moveTo>
                  <a:lnTo>
                    <a:pt x="12341" y="11166"/>
                  </a:lnTo>
                  <a:cubicBezTo>
                    <a:pt x="12237" y="11186"/>
                    <a:pt x="12139" y="11195"/>
                    <a:pt x="12049" y="11195"/>
                  </a:cubicBezTo>
                  <a:cubicBezTo>
                    <a:pt x="12002" y="11195"/>
                    <a:pt x="11956" y="11192"/>
                    <a:pt x="11913" y="11187"/>
                  </a:cubicBezTo>
                  <a:cubicBezTo>
                    <a:pt x="11869" y="11246"/>
                    <a:pt x="11811" y="11301"/>
                    <a:pt x="11737" y="11353"/>
                  </a:cubicBezTo>
                  <a:cubicBezTo>
                    <a:pt x="11787" y="11386"/>
                    <a:pt x="11836" y="11420"/>
                    <a:pt x="11886" y="11455"/>
                  </a:cubicBezTo>
                  <a:cubicBezTo>
                    <a:pt x="11895" y="11461"/>
                    <a:pt x="11906" y="11467"/>
                    <a:pt x="11913" y="11476"/>
                  </a:cubicBezTo>
                  <a:cubicBezTo>
                    <a:pt x="12018" y="11551"/>
                    <a:pt x="12126" y="11633"/>
                    <a:pt x="12232" y="11721"/>
                  </a:cubicBezTo>
                  <a:cubicBezTo>
                    <a:pt x="12255" y="11741"/>
                    <a:pt x="12277" y="11759"/>
                    <a:pt x="12299" y="11779"/>
                  </a:cubicBezTo>
                  <a:cubicBezTo>
                    <a:pt x="12299" y="11764"/>
                    <a:pt x="12298" y="11750"/>
                    <a:pt x="12298" y="11735"/>
                  </a:cubicBezTo>
                  <a:cubicBezTo>
                    <a:pt x="12298" y="11534"/>
                    <a:pt x="12313" y="11345"/>
                    <a:pt x="12341" y="11166"/>
                  </a:cubicBezTo>
                  <a:close/>
                  <a:moveTo>
                    <a:pt x="16487" y="309"/>
                  </a:moveTo>
                  <a:cubicBezTo>
                    <a:pt x="17230" y="309"/>
                    <a:pt x="17626" y="1146"/>
                    <a:pt x="17697" y="2001"/>
                  </a:cubicBezTo>
                  <a:cubicBezTo>
                    <a:pt x="17818" y="3486"/>
                    <a:pt x="17939" y="4660"/>
                    <a:pt x="18394" y="5604"/>
                  </a:cubicBezTo>
                  <a:cubicBezTo>
                    <a:pt x="18767" y="6379"/>
                    <a:pt x="19037" y="6967"/>
                    <a:pt x="17970" y="7905"/>
                  </a:cubicBezTo>
                  <a:cubicBezTo>
                    <a:pt x="19011" y="8089"/>
                    <a:pt x="19951" y="8775"/>
                    <a:pt x="20275" y="10520"/>
                  </a:cubicBezTo>
                  <a:cubicBezTo>
                    <a:pt x="20984" y="14346"/>
                    <a:pt x="18899" y="15145"/>
                    <a:pt x="17522" y="15145"/>
                  </a:cubicBezTo>
                  <a:cubicBezTo>
                    <a:pt x="17251" y="15145"/>
                    <a:pt x="17006" y="15116"/>
                    <a:pt x="16817" y="15071"/>
                  </a:cubicBezTo>
                  <a:cubicBezTo>
                    <a:pt x="16045" y="14887"/>
                    <a:pt x="14279" y="14309"/>
                    <a:pt x="13199" y="13373"/>
                  </a:cubicBezTo>
                  <a:lnTo>
                    <a:pt x="13199" y="13373"/>
                  </a:lnTo>
                  <a:cubicBezTo>
                    <a:pt x="13476" y="14615"/>
                    <a:pt x="13154" y="15982"/>
                    <a:pt x="12954" y="16536"/>
                  </a:cubicBezTo>
                  <a:cubicBezTo>
                    <a:pt x="12798" y="16970"/>
                    <a:pt x="12275" y="17610"/>
                    <a:pt x="11322" y="17610"/>
                  </a:cubicBezTo>
                  <a:cubicBezTo>
                    <a:pt x="10447" y="17610"/>
                    <a:pt x="9209" y="17070"/>
                    <a:pt x="7562" y="15336"/>
                  </a:cubicBezTo>
                  <a:cubicBezTo>
                    <a:pt x="6248" y="13954"/>
                    <a:pt x="6104" y="12956"/>
                    <a:pt x="6427" y="12249"/>
                  </a:cubicBezTo>
                  <a:cubicBezTo>
                    <a:pt x="5152" y="12200"/>
                    <a:pt x="4783" y="11644"/>
                    <a:pt x="4305" y="10904"/>
                  </a:cubicBezTo>
                  <a:cubicBezTo>
                    <a:pt x="3724" y="10000"/>
                    <a:pt x="2797" y="9125"/>
                    <a:pt x="1608" y="8035"/>
                  </a:cubicBezTo>
                  <a:cubicBezTo>
                    <a:pt x="640" y="7145"/>
                    <a:pt x="1" y="5916"/>
                    <a:pt x="1671" y="5916"/>
                  </a:cubicBezTo>
                  <a:cubicBezTo>
                    <a:pt x="2048" y="5916"/>
                    <a:pt x="2544" y="5980"/>
                    <a:pt x="3180" y="6123"/>
                  </a:cubicBezTo>
                  <a:cubicBezTo>
                    <a:pt x="7099" y="7008"/>
                    <a:pt x="10286" y="9336"/>
                    <a:pt x="11443" y="10266"/>
                  </a:cubicBezTo>
                  <a:cubicBezTo>
                    <a:pt x="11472" y="8857"/>
                    <a:pt x="11804" y="5270"/>
                    <a:pt x="14271" y="1997"/>
                  </a:cubicBezTo>
                  <a:cubicBezTo>
                    <a:pt x="15203" y="763"/>
                    <a:pt x="15938" y="309"/>
                    <a:pt x="16487" y="309"/>
                  </a:cubicBezTo>
                  <a:close/>
                  <a:moveTo>
                    <a:pt x="16487" y="1"/>
                  </a:moveTo>
                  <a:cubicBezTo>
                    <a:pt x="16129" y="1"/>
                    <a:pt x="15743" y="150"/>
                    <a:pt x="15341" y="441"/>
                  </a:cubicBezTo>
                  <a:cubicBezTo>
                    <a:pt x="14927" y="742"/>
                    <a:pt x="14484" y="1203"/>
                    <a:pt x="14023" y="1815"/>
                  </a:cubicBezTo>
                  <a:cubicBezTo>
                    <a:pt x="12932" y="3263"/>
                    <a:pt x="12133" y="4924"/>
                    <a:pt x="11644" y="6753"/>
                  </a:cubicBezTo>
                  <a:cubicBezTo>
                    <a:pt x="11340" y="7893"/>
                    <a:pt x="11211" y="8898"/>
                    <a:pt x="11159" y="9658"/>
                  </a:cubicBezTo>
                  <a:cubicBezTo>
                    <a:pt x="9707" y="8558"/>
                    <a:pt x="6771" y="6620"/>
                    <a:pt x="3246" y="5823"/>
                  </a:cubicBezTo>
                  <a:cubicBezTo>
                    <a:pt x="2618" y="5681"/>
                    <a:pt x="2087" y="5609"/>
                    <a:pt x="1670" y="5609"/>
                  </a:cubicBezTo>
                  <a:cubicBezTo>
                    <a:pt x="1335" y="5609"/>
                    <a:pt x="1070" y="5653"/>
                    <a:pt x="860" y="5746"/>
                  </a:cubicBezTo>
                  <a:cubicBezTo>
                    <a:pt x="567" y="5872"/>
                    <a:pt x="441" y="6068"/>
                    <a:pt x="384" y="6212"/>
                  </a:cubicBezTo>
                  <a:cubicBezTo>
                    <a:pt x="269" y="6509"/>
                    <a:pt x="334" y="6870"/>
                    <a:pt x="577" y="7286"/>
                  </a:cubicBezTo>
                  <a:cubicBezTo>
                    <a:pt x="763" y="7605"/>
                    <a:pt x="1048" y="7943"/>
                    <a:pt x="1399" y="8265"/>
                  </a:cubicBezTo>
                  <a:cubicBezTo>
                    <a:pt x="2598" y="9363"/>
                    <a:pt x="3488" y="10209"/>
                    <a:pt x="4046" y="11073"/>
                  </a:cubicBezTo>
                  <a:cubicBezTo>
                    <a:pt x="4278" y="11434"/>
                    <a:pt x="4519" y="11808"/>
                    <a:pt x="4880" y="12083"/>
                  </a:cubicBezTo>
                  <a:cubicBezTo>
                    <a:pt x="5189" y="12319"/>
                    <a:pt x="5554" y="12462"/>
                    <a:pt x="6014" y="12525"/>
                  </a:cubicBezTo>
                  <a:cubicBezTo>
                    <a:pt x="5940" y="12874"/>
                    <a:pt x="5965" y="13245"/>
                    <a:pt x="6086" y="13633"/>
                  </a:cubicBezTo>
                  <a:cubicBezTo>
                    <a:pt x="6176" y="13923"/>
                    <a:pt x="6324" y="14228"/>
                    <a:pt x="6525" y="14539"/>
                  </a:cubicBezTo>
                  <a:cubicBezTo>
                    <a:pt x="6735" y="14862"/>
                    <a:pt x="7008" y="15203"/>
                    <a:pt x="7337" y="15550"/>
                  </a:cubicBezTo>
                  <a:cubicBezTo>
                    <a:pt x="8125" y="16378"/>
                    <a:pt x="8880" y="16999"/>
                    <a:pt x="9579" y="17392"/>
                  </a:cubicBezTo>
                  <a:cubicBezTo>
                    <a:pt x="10200" y="17742"/>
                    <a:pt x="10785" y="17918"/>
                    <a:pt x="11321" y="17918"/>
                  </a:cubicBezTo>
                  <a:cubicBezTo>
                    <a:pt x="11812" y="17918"/>
                    <a:pt x="12265" y="17765"/>
                    <a:pt x="12628" y="17477"/>
                  </a:cubicBezTo>
                  <a:cubicBezTo>
                    <a:pt x="12908" y="17253"/>
                    <a:pt x="13132" y="16949"/>
                    <a:pt x="13244" y="16641"/>
                  </a:cubicBezTo>
                  <a:cubicBezTo>
                    <a:pt x="13430" y="16128"/>
                    <a:pt x="13668" y="15105"/>
                    <a:pt x="13603" y="14057"/>
                  </a:cubicBezTo>
                  <a:lnTo>
                    <a:pt x="13603" y="14057"/>
                  </a:lnTo>
                  <a:cubicBezTo>
                    <a:pt x="14669" y="14749"/>
                    <a:pt x="16019" y="15197"/>
                    <a:pt x="16747" y="15369"/>
                  </a:cubicBezTo>
                  <a:cubicBezTo>
                    <a:pt x="16979" y="15424"/>
                    <a:pt x="17248" y="15453"/>
                    <a:pt x="17522" y="15453"/>
                  </a:cubicBezTo>
                  <a:cubicBezTo>
                    <a:pt x="17959" y="15453"/>
                    <a:pt x="18393" y="15379"/>
                    <a:pt x="18774" y="15237"/>
                  </a:cubicBezTo>
                  <a:cubicBezTo>
                    <a:pt x="19256" y="15057"/>
                    <a:pt x="19659" y="14777"/>
                    <a:pt x="19972" y="14401"/>
                  </a:cubicBezTo>
                  <a:cubicBezTo>
                    <a:pt x="20313" y="13989"/>
                    <a:pt x="20541" y="13469"/>
                    <a:pt x="20650" y="12854"/>
                  </a:cubicBezTo>
                  <a:cubicBezTo>
                    <a:pt x="20770" y="12177"/>
                    <a:pt x="20745" y="11373"/>
                    <a:pt x="20575" y="10464"/>
                  </a:cubicBezTo>
                  <a:cubicBezTo>
                    <a:pt x="20413" y="9589"/>
                    <a:pt x="20089" y="8900"/>
                    <a:pt x="19610" y="8411"/>
                  </a:cubicBezTo>
                  <a:cubicBezTo>
                    <a:pt x="19317" y="8112"/>
                    <a:pt x="18965" y="7889"/>
                    <a:pt x="18563" y="7744"/>
                  </a:cubicBezTo>
                  <a:cubicBezTo>
                    <a:pt x="18860" y="7398"/>
                    <a:pt x="19009" y="7062"/>
                    <a:pt x="19028" y="6709"/>
                  </a:cubicBezTo>
                  <a:cubicBezTo>
                    <a:pt x="19052" y="6263"/>
                    <a:pt x="18857" y="5860"/>
                    <a:pt x="18670" y="5470"/>
                  </a:cubicBezTo>
                  <a:cubicBezTo>
                    <a:pt x="18243" y="4583"/>
                    <a:pt x="18124" y="3461"/>
                    <a:pt x="18003" y="1975"/>
                  </a:cubicBezTo>
                  <a:cubicBezTo>
                    <a:pt x="17962" y="1473"/>
                    <a:pt x="17820" y="1010"/>
                    <a:pt x="17604" y="669"/>
                  </a:cubicBezTo>
                  <a:cubicBezTo>
                    <a:pt x="17475" y="467"/>
                    <a:pt x="17321" y="307"/>
                    <a:pt x="17145" y="195"/>
                  </a:cubicBezTo>
                  <a:cubicBezTo>
                    <a:pt x="16946" y="65"/>
                    <a:pt x="16724" y="1"/>
                    <a:pt x="1648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11;p49">
              <a:extLst>
                <a:ext uri="{FF2B5EF4-FFF2-40B4-BE49-F238E27FC236}">
                  <a16:creationId xmlns:a16="http://schemas.microsoft.com/office/drawing/2014/main" id="{31620472-ACA0-64FB-3D9D-E9B2654C7893}"/>
                </a:ext>
              </a:extLst>
            </p:cNvPr>
            <p:cNvSpPr/>
            <p:nvPr/>
          </p:nvSpPr>
          <p:spPr>
            <a:xfrm>
              <a:off x="4945950" y="811825"/>
              <a:ext cx="166475" cy="213650"/>
            </a:xfrm>
            <a:custGeom>
              <a:avLst/>
              <a:gdLst/>
              <a:ahLst/>
              <a:cxnLst/>
              <a:rect l="l" t="t" r="r" b="b"/>
              <a:pathLst>
                <a:path w="6659" h="8546" extrusionOk="0">
                  <a:moveTo>
                    <a:pt x="4106" y="0"/>
                  </a:moveTo>
                  <a:cubicBezTo>
                    <a:pt x="1835" y="0"/>
                    <a:pt x="0" y="8546"/>
                    <a:pt x="0" y="8546"/>
                  </a:cubicBezTo>
                  <a:cubicBezTo>
                    <a:pt x="6659" y="2231"/>
                    <a:pt x="6031" y="550"/>
                    <a:pt x="4380" y="42"/>
                  </a:cubicBezTo>
                  <a:cubicBezTo>
                    <a:pt x="4288" y="14"/>
                    <a:pt x="4196" y="0"/>
                    <a:pt x="4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12;p49">
              <a:extLst>
                <a:ext uri="{FF2B5EF4-FFF2-40B4-BE49-F238E27FC236}">
                  <a16:creationId xmlns:a16="http://schemas.microsoft.com/office/drawing/2014/main" id="{204AC64F-04DA-9B2E-19BC-449048F4F7D4}"/>
                </a:ext>
              </a:extLst>
            </p:cNvPr>
            <p:cNvSpPr/>
            <p:nvPr/>
          </p:nvSpPr>
          <p:spPr>
            <a:xfrm>
              <a:off x="4944475" y="908025"/>
              <a:ext cx="159050" cy="116500"/>
            </a:xfrm>
            <a:custGeom>
              <a:avLst/>
              <a:gdLst/>
              <a:ahLst/>
              <a:cxnLst/>
              <a:rect l="l" t="t" r="r" b="b"/>
              <a:pathLst>
                <a:path w="6362" h="4660" extrusionOk="0">
                  <a:moveTo>
                    <a:pt x="4827" y="1"/>
                  </a:moveTo>
                  <a:cubicBezTo>
                    <a:pt x="3117" y="1"/>
                    <a:pt x="1" y="4659"/>
                    <a:pt x="1" y="4659"/>
                  </a:cubicBezTo>
                  <a:cubicBezTo>
                    <a:pt x="6361" y="2242"/>
                    <a:pt x="6346" y="946"/>
                    <a:pt x="5299" y="154"/>
                  </a:cubicBezTo>
                  <a:cubicBezTo>
                    <a:pt x="5159" y="49"/>
                    <a:pt x="5000" y="1"/>
                    <a:pt x="4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13;p49">
              <a:extLst>
                <a:ext uri="{FF2B5EF4-FFF2-40B4-BE49-F238E27FC236}">
                  <a16:creationId xmlns:a16="http://schemas.microsoft.com/office/drawing/2014/main" id="{1B7B4301-211D-C308-ABD7-DDB57669C608}"/>
                </a:ext>
              </a:extLst>
            </p:cNvPr>
            <p:cNvSpPr/>
            <p:nvPr/>
          </p:nvSpPr>
          <p:spPr>
            <a:xfrm>
              <a:off x="4724650" y="941275"/>
              <a:ext cx="210450" cy="90200"/>
            </a:xfrm>
            <a:custGeom>
              <a:avLst/>
              <a:gdLst/>
              <a:ahLst/>
              <a:cxnLst/>
              <a:rect l="l" t="t" r="r" b="b"/>
              <a:pathLst>
                <a:path w="8418" h="3608" extrusionOk="0">
                  <a:moveTo>
                    <a:pt x="1670" y="1"/>
                  </a:moveTo>
                  <a:cubicBezTo>
                    <a:pt x="1331" y="1"/>
                    <a:pt x="1057" y="95"/>
                    <a:pt x="880" y="313"/>
                  </a:cubicBezTo>
                  <a:cubicBezTo>
                    <a:pt x="1" y="1398"/>
                    <a:pt x="454" y="2741"/>
                    <a:pt x="8417" y="3608"/>
                  </a:cubicBezTo>
                  <a:cubicBezTo>
                    <a:pt x="8417" y="3608"/>
                    <a:pt x="3775" y="1"/>
                    <a:pt x="16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614;p49">
              <a:extLst>
                <a:ext uri="{FF2B5EF4-FFF2-40B4-BE49-F238E27FC236}">
                  <a16:creationId xmlns:a16="http://schemas.microsoft.com/office/drawing/2014/main" id="{9376B558-9165-8A48-DBFA-D6A7BED35DE1}"/>
                </a:ext>
              </a:extLst>
            </p:cNvPr>
            <p:cNvSpPr/>
            <p:nvPr/>
          </p:nvSpPr>
          <p:spPr>
            <a:xfrm>
              <a:off x="4779275" y="1007325"/>
              <a:ext cx="156350" cy="42225"/>
            </a:xfrm>
            <a:custGeom>
              <a:avLst/>
              <a:gdLst/>
              <a:ahLst/>
              <a:cxnLst/>
              <a:rect l="l" t="t" r="r" b="b"/>
              <a:pathLst>
                <a:path w="6254" h="1689" extrusionOk="0">
                  <a:moveTo>
                    <a:pt x="1580" y="0"/>
                  </a:moveTo>
                  <a:cubicBezTo>
                    <a:pt x="864" y="0"/>
                    <a:pt x="318" y="145"/>
                    <a:pt x="190" y="549"/>
                  </a:cubicBezTo>
                  <a:cubicBezTo>
                    <a:pt x="1" y="1149"/>
                    <a:pt x="180" y="1688"/>
                    <a:pt x="1651" y="1688"/>
                  </a:cubicBezTo>
                  <a:cubicBezTo>
                    <a:pt x="2585" y="1688"/>
                    <a:pt x="4041" y="1471"/>
                    <a:pt x="6253" y="914"/>
                  </a:cubicBezTo>
                  <a:cubicBezTo>
                    <a:pt x="6253" y="914"/>
                    <a:pt x="3380" y="0"/>
                    <a:pt x="15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615;p49">
              <a:extLst>
                <a:ext uri="{FF2B5EF4-FFF2-40B4-BE49-F238E27FC236}">
                  <a16:creationId xmlns:a16="http://schemas.microsoft.com/office/drawing/2014/main" id="{CAA2C54C-316E-D1C6-81B6-A9F8AE37038F}"/>
                </a:ext>
              </a:extLst>
            </p:cNvPr>
            <p:cNvSpPr/>
            <p:nvPr/>
          </p:nvSpPr>
          <p:spPr>
            <a:xfrm>
              <a:off x="4949575" y="1047300"/>
              <a:ext cx="79800" cy="111975"/>
            </a:xfrm>
            <a:custGeom>
              <a:avLst/>
              <a:gdLst/>
              <a:ahLst/>
              <a:cxnLst/>
              <a:rect l="l" t="t" r="r" b="b"/>
              <a:pathLst>
                <a:path w="3192" h="4479" extrusionOk="0">
                  <a:moveTo>
                    <a:pt x="374" y="0"/>
                  </a:moveTo>
                  <a:cubicBezTo>
                    <a:pt x="342" y="0"/>
                    <a:pt x="314" y="7"/>
                    <a:pt x="289" y="22"/>
                  </a:cubicBezTo>
                  <a:cubicBezTo>
                    <a:pt x="1" y="190"/>
                    <a:pt x="351" y="1322"/>
                    <a:pt x="1074" y="2547"/>
                  </a:cubicBezTo>
                  <a:cubicBezTo>
                    <a:pt x="1734" y="3668"/>
                    <a:pt x="2475" y="4479"/>
                    <a:pt x="2818" y="4479"/>
                  </a:cubicBezTo>
                  <a:cubicBezTo>
                    <a:pt x="2850" y="4479"/>
                    <a:pt x="2879" y="4472"/>
                    <a:pt x="2903" y="4457"/>
                  </a:cubicBezTo>
                  <a:cubicBezTo>
                    <a:pt x="3192" y="4289"/>
                    <a:pt x="2842" y="3157"/>
                    <a:pt x="2118" y="1932"/>
                  </a:cubicBezTo>
                  <a:cubicBezTo>
                    <a:pt x="1457" y="811"/>
                    <a:pt x="715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16;p49">
              <a:extLst>
                <a:ext uri="{FF2B5EF4-FFF2-40B4-BE49-F238E27FC236}">
                  <a16:creationId xmlns:a16="http://schemas.microsoft.com/office/drawing/2014/main" id="{5333E383-A7CF-366D-3E57-59CA797FB4D2}"/>
                </a:ext>
              </a:extLst>
            </p:cNvPr>
            <p:cNvSpPr/>
            <p:nvPr/>
          </p:nvSpPr>
          <p:spPr>
            <a:xfrm>
              <a:off x="4935725" y="1027375"/>
              <a:ext cx="43525" cy="51650"/>
            </a:xfrm>
            <a:custGeom>
              <a:avLst/>
              <a:gdLst/>
              <a:ahLst/>
              <a:cxnLst/>
              <a:rect l="l" t="t" r="r" b="b"/>
              <a:pathLst>
                <a:path w="1741" h="2066" extrusionOk="0">
                  <a:moveTo>
                    <a:pt x="473" y="0"/>
                  </a:moveTo>
                  <a:cubicBezTo>
                    <a:pt x="407" y="0"/>
                    <a:pt x="345" y="16"/>
                    <a:pt x="290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2"/>
                    <a:pt x="982" y="2066"/>
                    <a:pt x="1268" y="2066"/>
                  </a:cubicBezTo>
                  <a:cubicBezTo>
                    <a:pt x="1335" y="2066"/>
                    <a:pt x="1397" y="2050"/>
                    <a:pt x="1452" y="2018"/>
                  </a:cubicBezTo>
                  <a:cubicBezTo>
                    <a:pt x="1741" y="1847"/>
                    <a:pt x="1714" y="1268"/>
                    <a:pt x="1394" y="724"/>
                  </a:cubicBezTo>
                  <a:cubicBezTo>
                    <a:pt x="1134" y="284"/>
                    <a:pt x="760" y="0"/>
                    <a:pt x="4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17;p49">
              <a:extLst>
                <a:ext uri="{FF2B5EF4-FFF2-40B4-BE49-F238E27FC236}">
                  <a16:creationId xmlns:a16="http://schemas.microsoft.com/office/drawing/2014/main" id="{057DCA05-D8B8-B53E-32B7-9C0E2D78712C}"/>
                </a:ext>
              </a:extLst>
            </p:cNvPr>
            <p:cNvSpPr/>
            <p:nvPr/>
          </p:nvSpPr>
          <p:spPr>
            <a:xfrm>
              <a:off x="4868400" y="840025"/>
              <a:ext cx="70900" cy="151300"/>
            </a:xfrm>
            <a:custGeom>
              <a:avLst/>
              <a:gdLst/>
              <a:ahLst/>
              <a:cxnLst/>
              <a:rect l="l" t="t" r="r" b="b"/>
              <a:pathLst>
                <a:path w="2836" h="6052" fill="none" extrusionOk="0">
                  <a:moveTo>
                    <a:pt x="2446" y="6051"/>
                  </a:moveTo>
                  <a:cubicBezTo>
                    <a:pt x="2446" y="6051"/>
                    <a:pt x="2836" y="1030"/>
                    <a:pt x="1433" y="514"/>
                  </a:cubicBezTo>
                  <a:cubicBezTo>
                    <a:pt x="30" y="0"/>
                    <a:pt x="0" y="2953"/>
                    <a:pt x="1535" y="2413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18;p49">
              <a:extLst>
                <a:ext uri="{FF2B5EF4-FFF2-40B4-BE49-F238E27FC236}">
                  <a16:creationId xmlns:a16="http://schemas.microsoft.com/office/drawing/2014/main" id="{E9355701-020E-589C-F83A-2E5C78098BEE}"/>
                </a:ext>
              </a:extLst>
            </p:cNvPr>
            <p:cNvSpPr/>
            <p:nvPr/>
          </p:nvSpPr>
          <p:spPr>
            <a:xfrm>
              <a:off x="4800100" y="875575"/>
              <a:ext cx="123750" cy="115750"/>
            </a:xfrm>
            <a:custGeom>
              <a:avLst/>
              <a:gdLst/>
              <a:ahLst/>
              <a:cxnLst/>
              <a:rect l="l" t="t" r="r" b="b"/>
              <a:pathLst>
                <a:path w="4950" h="4630" fill="none" extrusionOk="0">
                  <a:moveTo>
                    <a:pt x="4950" y="4629"/>
                  </a:moveTo>
                  <a:cubicBezTo>
                    <a:pt x="4950" y="4629"/>
                    <a:pt x="2963" y="1"/>
                    <a:pt x="1481" y="197"/>
                  </a:cubicBezTo>
                  <a:cubicBezTo>
                    <a:pt x="0" y="393"/>
                    <a:pt x="1345" y="3022"/>
                    <a:pt x="2452" y="1831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19;p49">
              <a:extLst>
                <a:ext uri="{FF2B5EF4-FFF2-40B4-BE49-F238E27FC236}">
                  <a16:creationId xmlns:a16="http://schemas.microsoft.com/office/drawing/2014/main" id="{F7638B0D-3474-8978-9A07-7E042071D8FD}"/>
                </a:ext>
              </a:extLst>
            </p:cNvPr>
            <p:cNvSpPr/>
            <p:nvPr/>
          </p:nvSpPr>
          <p:spPr>
            <a:xfrm>
              <a:off x="4914500" y="991300"/>
              <a:ext cx="43525" cy="51675"/>
            </a:xfrm>
            <a:custGeom>
              <a:avLst/>
              <a:gdLst/>
              <a:ahLst/>
              <a:cxnLst/>
              <a:rect l="l" t="t" r="r" b="b"/>
              <a:pathLst>
                <a:path w="1741" h="2067" extrusionOk="0">
                  <a:moveTo>
                    <a:pt x="473" y="1"/>
                  </a:moveTo>
                  <a:cubicBezTo>
                    <a:pt x="406" y="1"/>
                    <a:pt x="344" y="16"/>
                    <a:pt x="289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3"/>
                    <a:pt x="983" y="2067"/>
                    <a:pt x="1269" y="2067"/>
                  </a:cubicBezTo>
                  <a:cubicBezTo>
                    <a:pt x="1335" y="2067"/>
                    <a:pt x="1397" y="2052"/>
                    <a:pt x="1451" y="2020"/>
                  </a:cubicBezTo>
                  <a:cubicBezTo>
                    <a:pt x="1740" y="1849"/>
                    <a:pt x="1714" y="1269"/>
                    <a:pt x="1394" y="726"/>
                  </a:cubicBezTo>
                  <a:cubicBezTo>
                    <a:pt x="1134" y="284"/>
                    <a:pt x="759" y="1"/>
                    <a:pt x="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20;p49">
              <a:extLst>
                <a:ext uri="{FF2B5EF4-FFF2-40B4-BE49-F238E27FC236}">
                  <a16:creationId xmlns:a16="http://schemas.microsoft.com/office/drawing/2014/main" id="{60F8FA19-1BBF-F3FC-FB4C-B46B35FF0F29}"/>
                </a:ext>
              </a:extLst>
            </p:cNvPr>
            <p:cNvSpPr/>
            <p:nvPr/>
          </p:nvSpPr>
          <p:spPr>
            <a:xfrm>
              <a:off x="4908900" y="983575"/>
              <a:ext cx="123650" cy="183375"/>
            </a:xfrm>
            <a:custGeom>
              <a:avLst/>
              <a:gdLst/>
              <a:ahLst/>
              <a:cxnLst/>
              <a:rect l="l" t="t" r="r" b="b"/>
              <a:pathLst>
                <a:path w="4946" h="7335" extrusionOk="0">
                  <a:moveTo>
                    <a:pt x="697" y="309"/>
                  </a:moveTo>
                  <a:cubicBezTo>
                    <a:pt x="983" y="309"/>
                    <a:pt x="1358" y="592"/>
                    <a:pt x="1618" y="1034"/>
                  </a:cubicBezTo>
                  <a:cubicBezTo>
                    <a:pt x="1785" y="1319"/>
                    <a:pt x="1872" y="1614"/>
                    <a:pt x="1875" y="1854"/>
                  </a:cubicBezTo>
                  <a:cubicBezTo>
                    <a:pt x="2085" y="1974"/>
                    <a:pt x="2299" y="2192"/>
                    <a:pt x="2468" y="2478"/>
                  </a:cubicBezTo>
                  <a:cubicBezTo>
                    <a:pt x="2577" y="2662"/>
                    <a:pt x="2652" y="2853"/>
                    <a:pt x="2691" y="3027"/>
                  </a:cubicBezTo>
                  <a:cubicBezTo>
                    <a:pt x="3017" y="3372"/>
                    <a:pt x="3393" y="3883"/>
                    <a:pt x="3745" y="4482"/>
                  </a:cubicBezTo>
                  <a:cubicBezTo>
                    <a:pt x="4469" y="5707"/>
                    <a:pt x="4819" y="6839"/>
                    <a:pt x="4530" y="7007"/>
                  </a:cubicBezTo>
                  <a:cubicBezTo>
                    <a:pt x="4505" y="7023"/>
                    <a:pt x="4476" y="7029"/>
                    <a:pt x="4444" y="7029"/>
                  </a:cubicBezTo>
                  <a:cubicBezTo>
                    <a:pt x="4102" y="7029"/>
                    <a:pt x="3360" y="6219"/>
                    <a:pt x="2699" y="5097"/>
                  </a:cubicBezTo>
                  <a:cubicBezTo>
                    <a:pt x="2409" y="4606"/>
                    <a:pt x="2179" y="4128"/>
                    <a:pt x="2026" y="3724"/>
                  </a:cubicBezTo>
                  <a:cubicBezTo>
                    <a:pt x="1813" y="3605"/>
                    <a:pt x="1592" y="3385"/>
                    <a:pt x="1421" y="3093"/>
                  </a:cubicBezTo>
                  <a:cubicBezTo>
                    <a:pt x="1253" y="2809"/>
                    <a:pt x="1166" y="2514"/>
                    <a:pt x="1163" y="2272"/>
                  </a:cubicBezTo>
                  <a:cubicBezTo>
                    <a:pt x="954" y="2153"/>
                    <a:pt x="739" y="1935"/>
                    <a:pt x="570" y="1649"/>
                  </a:cubicBezTo>
                  <a:cubicBezTo>
                    <a:pt x="249" y="1105"/>
                    <a:pt x="224" y="526"/>
                    <a:pt x="512" y="355"/>
                  </a:cubicBezTo>
                  <a:cubicBezTo>
                    <a:pt x="568" y="324"/>
                    <a:pt x="629" y="309"/>
                    <a:pt x="697" y="309"/>
                  </a:cubicBezTo>
                  <a:close/>
                  <a:moveTo>
                    <a:pt x="697" y="1"/>
                  </a:moveTo>
                  <a:cubicBezTo>
                    <a:pt x="573" y="1"/>
                    <a:pt x="458" y="30"/>
                    <a:pt x="358" y="90"/>
                  </a:cubicBezTo>
                  <a:cubicBezTo>
                    <a:pt x="227" y="167"/>
                    <a:pt x="128" y="288"/>
                    <a:pt x="69" y="442"/>
                  </a:cubicBezTo>
                  <a:cubicBezTo>
                    <a:pt x="21" y="569"/>
                    <a:pt x="0" y="713"/>
                    <a:pt x="7" y="875"/>
                  </a:cubicBezTo>
                  <a:cubicBezTo>
                    <a:pt x="21" y="1168"/>
                    <a:pt x="127" y="1498"/>
                    <a:pt x="307" y="1803"/>
                  </a:cubicBezTo>
                  <a:cubicBezTo>
                    <a:pt x="463" y="2066"/>
                    <a:pt x="659" y="2290"/>
                    <a:pt x="870" y="2445"/>
                  </a:cubicBezTo>
                  <a:cubicBezTo>
                    <a:pt x="903" y="2705"/>
                    <a:pt x="1003" y="2985"/>
                    <a:pt x="1157" y="3248"/>
                  </a:cubicBezTo>
                  <a:cubicBezTo>
                    <a:pt x="1327" y="3535"/>
                    <a:pt x="1544" y="3773"/>
                    <a:pt x="1778" y="3929"/>
                  </a:cubicBezTo>
                  <a:cubicBezTo>
                    <a:pt x="1942" y="4342"/>
                    <a:pt x="2168" y="4796"/>
                    <a:pt x="2435" y="5250"/>
                  </a:cubicBezTo>
                  <a:cubicBezTo>
                    <a:pt x="2763" y="5806"/>
                    <a:pt x="3128" y="6317"/>
                    <a:pt x="3463" y="6687"/>
                  </a:cubicBezTo>
                  <a:cubicBezTo>
                    <a:pt x="3634" y="6876"/>
                    <a:pt x="3794" y="7025"/>
                    <a:pt x="3938" y="7131"/>
                  </a:cubicBezTo>
                  <a:cubicBezTo>
                    <a:pt x="4125" y="7268"/>
                    <a:pt x="4290" y="7334"/>
                    <a:pt x="4444" y="7334"/>
                  </a:cubicBezTo>
                  <a:cubicBezTo>
                    <a:pt x="4532" y="7334"/>
                    <a:pt x="4614" y="7312"/>
                    <a:pt x="4685" y="7270"/>
                  </a:cubicBezTo>
                  <a:cubicBezTo>
                    <a:pt x="4806" y="7199"/>
                    <a:pt x="4945" y="7044"/>
                    <a:pt x="4938" y="6702"/>
                  </a:cubicBezTo>
                  <a:cubicBezTo>
                    <a:pt x="4933" y="6526"/>
                    <a:pt x="4890" y="6305"/>
                    <a:pt x="4810" y="6046"/>
                  </a:cubicBezTo>
                  <a:cubicBezTo>
                    <a:pt x="4654" y="5546"/>
                    <a:pt x="4371" y="4935"/>
                    <a:pt x="4009" y="4323"/>
                  </a:cubicBezTo>
                  <a:cubicBezTo>
                    <a:pt x="3677" y="3757"/>
                    <a:pt x="3309" y="3245"/>
                    <a:pt x="2969" y="2874"/>
                  </a:cubicBezTo>
                  <a:cubicBezTo>
                    <a:pt x="2918" y="2688"/>
                    <a:pt x="2837" y="2497"/>
                    <a:pt x="2732" y="2319"/>
                  </a:cubicBezTo>
                  <a:cubicBezTo>
                    <a:pt x="2577" y="2055"/>
                    <a:pt x="2381" y="1833"/>
                    <a:pt x="2169" y="1677"/>
                  </a:cubicBezTo>
                  <a:cubicBezTo>
                    <a:pt x="2136" y="1417"/>
                    <a:pt x="2036" y="1137"/>
                    <a:pt x="1882" y="875"/>
                  </a:cubicBezTo>
                  <a:cubicBezTo>
                    <a:pt x="1735" y="627"/>
                    <a:pt x="1554" y="415"/>
                    <a:pt x="1354" y="259"/>
                  </a:cubicBezTo>
                  <a:cubicBezTo>
                    <a:pt x="1135" y="91"/>
                    <a:pt x="907" y="1"/>
                    <a:pt x="69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Title 4">
            <a:extLst>
              <a:ext uri="{FF2B5EF4-FFF2-40B4-BE49-F238E27FC236}">
                <a16:creationId xmlns:a16="http://schemas.microsoft.com/office/drawing/2014/main" id="{067966D3-AE41-EF9A-4E45-D368FE6DECA2}"/>
              </a:ext>
            </a:extLst>
          </p:cNvPr>
          <p:cNvSpPr txBox="1">
            <a:spLocks/>
          </p:cNvSpPr>
          <p:nvPr/>
        </p:nvSpPr>
        <p:spPr>
          <a:xfrm>
            <a:off x="4056568" y="1737781"/>
            <a:ext cx="4353600" cy="6120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/>
              <a:t>Hướng</a:t>
            </a:r>
            <a:r>
              <a:rPr lang="en-US" sz="3200" b="1" dirty="0"/>
              <a:t> </a:t>
            </a:r>
            <a:r>
              <a:rPr lang="en-US" sz="3200" b="1" dirty="0" err="1"/>
              <a:t>dẫn</a:t>
            </a:r>
            <a:r>
              <a:rPr lang="en-US" sz="3200" b="1" dirty="0"/>
              <a:t> </a:t>
            </a:r>
            <a:r>
              <a:rPr lang="en-US" sz="3200" b="1" dirty="0" err="1"/>
              <a:t>về</a:t>
            </a:r>
            <a:r>
              <a:rPr lang="en-US" sz="3200" b="1" dirty="0"/>
              <a:t> </a:t>
            </a:r>
            <a:r>
              <a:rPr lang="en-US" sz="3200" b="1" dirty="0" err="1"/>
              <a:t>nhà</a:t>
            </a:r>
            <a:endParaRPr lang="en-US" sz="3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B4E998-564B-BB5E-B9F0-80D9F10FE08C}"/>
              </a:ext>
            </a:extLst>
          </p:cNvPr>
          <p:cNvSpPr txBox="1"/>
          <p:nvPr/>
        </p:nvSpPr>
        <p:spPr>
          <a:xfrm>
            <a:off x="2398388" y="3352746"/>
            <a:ext cx="3851942" cy="124119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hình</a:t>
            </a:r>
            <a:r>
              <a:rPr lang="en-US" sz="2400" dirty="0"/>
              <a:t> ảnh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bản</a:t>
            </a:r>
            <a:r>
              <a:rPr lang="en-US" sz="2400" dirty="0"/>
              <a:t> </a:t>
            </a:r>
            <a:r>
              <a:rPr lang="en-US" sz="2400" dirty="0" err="1"/>
              <a:t>thân</a:t>
            </a:r>
            <a:endParaRPr lang="en-US" sz="2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9DAAE5-AD2A-DCE6-6A00-CEF1E70D8F5B}"/>
              </a:ext>
            </a:extLst>
          </p:cNvPr>
          <p:cNvSpPr txBox="1"/>
          <p:nvPr/>
        </p:nvSpPr>
        <p:spPr>
          <a:xfrm>
            <a:off x="6726900" y="3386868"/>
            <a:ext cx="3851942" cy="124119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/>
              <a:t>Chuẩn bị cho tiết sinh hoạt lớp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EA7BCA9-67A5-A500-EC1A-C102F09525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866" y="2629891"/>
            <a:ext cx="800986" cy="80098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00AA772-AC2C-588E-EF54-72A4C7476D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6274" y="2705588"/>
            <a:ext cx="800986" cy="800986"/>
          </a:xfrm>
          <a:prstGeom prst="rect">
            <a:avLst/>
          </a:prstGeom>
        </p:spPr>
      </p:pic>
      <p:grpSp>
        <p:nvGrpSpPr>
          <p:cNvPr id="32" name="Google Shape;1599;p49">
            <a:extLst>
              <a:ext uri="{FF2B5EF4-FFF2-40B4-BE49-F238E27FC236}">
                <a16:creationId xmlns:a16="http://schemas.microsoft.com/office/drawing/2014/main" id="{4FA2A96B-8664-12B1-FBCC-0F388A0126B3}"/>
              </a:ext>
            </a:extLst>
          </p:cNvPr>
          <p:cNvGrpSpPr/>
          <p:nvPr/>
        </p:nvGrpSpPr>
        <p:grpSpPr>
          <a:xfrm flipH="1">
            <a:off x="2249931" y="2801575"/>
            <a:ext cx="800986" cy="606065"/>
            <a:chOff x="4654725" y="758075"/>
            <a:chExt cx="524600" cy="447975"/>
          </a:xfrm>
        </p:grpSpPr>
        <p:sp>
          <p:nvSpPr>
            <p:cNvPr id="33" name="Google Shape;1600;p49">
              <a:extLst>
                <a:ext uri="{FF2B5EF4-FFF2-40B4-BE49-F238E27FC236}">
                  <a16:creationId xmlns:a16="http://schemas.microsoft.com/office/drawing/2014/main" id="{6EB9CE44-4265-0D49-FD4F-B41186102169}"/>
                </a:ext>
              </a:extLst>
            </p:cNvPr>
            <p:cNvSpPr/>
            <p:nvPr/>
          </p:nvSpPr>
          <p:spPr>
            <a:xfrm>
              <a:off x="4962150" y="954350"/>
              <a:ext cx="217150" cy="182400"/>
            </a:xfrm>
            <a:custGeom>
              <a:avLst/>
              <a:gdLst/>
              <a:ahLst/>
              <a:cxnLst/>
              <a:rect l="l" t="t" r="r" b="b"/>
              <a:pathLst>
                <a:path w="8686" h="7296" extrusionOk="0">
                  <a:moveTo>
                    <a:pt x="5026" y="1"/>
                  </a:moveTo>
                  <a:cubicBezTo>
                    <a:pt x="3523" y="1"/>
                    <a:pt x="2032" y="791"/>
                    <a:pt x="2032" y="791"/>
                  </a:cubicBezTo>
                  <a:cubicBezTo>
                    <a:pt x="1317" y="1106"/>
                    <a:pt x="1" y="1974"/>
                    <a:pt x="2" y="3884"/>
                  </a:cubicBezTo>
                  <a:cubicBezTo>
                    <a:pt x="2" y="5795"/>
                    <a:pt x="3367" y="6946"/>
                    <a:pt x="4520" y="7220"/>
                  </a:cubicBezTo>
                  <a:cubicBezTo>
                    <a:pt x="4709" y="7264"/>
                    <a:pt x="4953" y="7295"/>
                    <a:pt x="5224" y="7295"/>
                  </a:cubicBezTo>
                  <a:cubicBezTo>
                    <a:pt x="6601" y="7295"/>
                    <a:pt x="8686" y="6497"/>
                    <a:pt x="7975" y="2672"/>
                  </a:cubicBezTo>
                  <a:cubicBezTo>
                    <a:pt x="7586" y="570"/>
                    <a:pt x="6302" y="1"/>
                    <a:pt x="50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01;p49">
              <a:extLst>
                <a:ext uri="{FF2B5EF4-FFF2-40B4-BE49-F238E27FC236}">
                  <a16:creationId xmlns:a16="http://schemas.microsoft.com/office/drawing/2014/main" id="{432DDB66-8094-4F09-71A2-18AF16696F46}"/>
                </a:ext>
              </a:extLst>
            </p:cNvPr>
            <p:cNvSpPr/>
            <p:nvPr/>
          </p:nvSpPr>
          <p:spPr>
            <a:xfrm>
              <a:off x="4955375" y="1034575"/>
              <a:ext cx="179100" cy="89900"/>
            </a:xfrm>
            <a:custGeom>
              <a:avLst/>
              <a:gdLst/>
              <a:ahLst/>
              <a:cxnLst/>
              <a:rect l="l" t="t" r="r" b="b"/>
              <a:pathLst>
                <a:path w="7164" h="3596" extrusionOk="0">
                  <a:moveTo>
                    <a:pt x="1" y="0"/>
                  </a:moveTo>
                  <a:lnTo>
                    <a:pt x="1" y="0"/>
                  </a:lnTo>
                  <a:cubicBezTo>
                    <a:pt x="1503" y="1611"/>
                    <a:pt x="3839" y="3595"/>
                    <a:pt x="5276" y="3595"/>
                  </a:cubicBezTo>
                  <a:cubicBezTo>
                    <a:pt x="5793" y="3595"/>
                    <a:pt x="6194" y="3338"/>
                    <a:pt x="6398" y="2712"/>
                  </a:cubicBezTo>
                  <a:cubicBezTo>
                    <a:pt x="7164" y="35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02;p49">
              <a:extLst>
                <a:ext uri="{FF2B5EF4-FFF2-40B4-BE49-F238E27FC236}">
                  <a16:creationId xmlns:a16="http://schemas.microsoft.com/office/drawing/2014/main" id="{E3799E7B-9FC3-BC84-906C-A42B5CDFEA1A}"/>
                </a:ext>
              </a:extLst>
            </p:cNvPr>
            <p:cNvSpPr/>
            <p:nvPr/>
          </p:nvSpPr>
          <p:spPr>
            <a:xfrm>
              <a:off x="4954725" y="1015525"/>
              <a:ext cx="189600" cy="63525"/>
            </a:xfrm>
            <a:custGeom>
              <a:avLst/>
              <a:gdLst/>
              <a:ahLst/>
              <a:cxnLst/>
              <a:rect l="l" t="t" r="r" b="b"/>
              <a:pathLst>
                <a:path w="7584" h="2541" extrusionOk="0">
                  <a:moveTo>
                    <a:pt x="5190" y="0"/>
                  </a:moveTo>
                  <a:cubicBezTo>
                    <a:pt x="2976" y="0"/>
                    <a:pt x="0" y="852"/>
                    <a:pt x="0" y="852"/>
                  </a:cubicBezTo>
                  <a:cubicBezTo>
                    <a:pt x="1763" y="1675"/>
                    <a:pt x="4200" y="2540"/>
                    <a:pt x="5822" y="2540"/>
                  </a:cubicBezTo>
                  <a:cubicBezTo>
                    <a:pt x="6874" y="2540"/>
                    <a:pt x="7583" y="2176"/>
                    <a:pt x="7545" y="1201"/>
                  </a:cubicBezTo>
                  <a:cubicBezTo>
                    <a:pt x="7508" y="289"/>
                    <a:pt x="6478" y="0"/>
                    <a:pt x="5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03;p49">
              <a:extLst>
                <a:ext uri="{FF2B5EF4-FFF2-40B4-BE49-F238E27FC236}">
                  <a16:creationId xmlns:a16="http://schemas.microsoft.com/office/drawing/2014/main" id="{D9F3AB71-2234-58EC-23BD-E35B145B95BE}"/>
                </a:ext>
              </a:extLst>
            </p:cNvPr>
            <p:cNvSpPr/>
            <p:nvPr/>
          </p:nvSpPr>
          <p:spPr>
            <a:xfrm>
              <a:off x="4954700" y="968575"/>
              <a:ext cx="183375" cy="72000"/>
            </a:xfrm>
            <a:custGeom>
              <a:avLst/>
              <a:gdLst/>
              <a:ahLst/>
              <a:cxnLst/>
              <a:rect l="l" t="t" r="r" b="b"/>
              <a:pathLst>
                <a:path w="7335" h="2880" extrusionOk="0">
                  <a:moveTo>
                    <a:pt x="0" y="2728"/>
                  </a:moveTo>
                  <a:cubicBezTo>
                    <a:pt x="0" y="2728"/>
                    <a:pt x="0" y="2728"/>
                    <a:pt x="0" y="2728"/>
                  </a:cubicBezTo>
                  <a:cubicBezTo>
                    <a:pt x="0" y="2728"/>
                    <a:pt x="0" y="2728"/>
                    <a:pt x="0" y="2728"/>
                  </a:cubicBezTo>
                  <a:lnTo>
                    <a:pt x="0" y="2728"/>
                  </a:lnTo>
                  <a:cubicBezTo>
                    <a:pt x="0" y="2728"/>
                    <a:pt x="0" y="2728"/>
                    <a:pt x="0" y="2728"/>
                  </a:cubicBezTo>
                  <a:close/>
                  <a:moveTo>
                    <a:pt x="5523" y="0"/>
                  </a:moveTo>
                  <a:cubicBezTo>
                    <a:pt x="3570" y="0"/>
                    <a:pt x="5" y="2727"/>
                    <a:pt x="0" y="2728"/>
                  </a:cubicBezTo>
                  <a:lnTo>
                    <a:pt x="0" y="2728"/>
                  </a:lnTo>
                  <a:cubicBezTo>
                    <a:pt x="765" y="2819"/>
                    <a:pt x="1637" y="2879"/>
                    <a:pt x="2494" y="2879"/>
                  </a:cubicBezTo>
                  <a:cubicBezTo>
                    <a:pt x="4975" y="2879"/>
                    <a:pt x="7334" y="2377"/>
                    <a:pt x="6636" y="669"/>
                  </a:cubicBezTo>
                  <a:cubicBezTo>
                    <a:pt x="6440" y="190"/>
                    <a:pt x="6038" y="0"/>
                    <a:pt x="55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04;p49">
              <a:extLst>
                <a:ext uri="{FF2B5EF4-FFF2-40B4-BE49-F238E27FC236}">
                  <a16:creationId xmlns:a16="http://schemas.microsoft.com/office/drawing/2014/main" id="{20769BCF-270C-DB06-487C-FB9C28680F37}"/>
                </a:ext>
              </a:extLst>
            </p:cNvPr>
            <p:cNvSpPr/>
            <p:nvPr/>
          </p:nvSpPr>
          <p:spPr>
            <a:xfrm>
              <a:off x="4757575" y="1023350"/>
              <a:ext cx="237500" cy="175000"/>
            </a:xfrm>
            <a:custGeom>
              <a:avLst/>
              <a:gdLst/>
              <a:ahLst/>
              <a:cxnLst/>
              <a:rect l="l" t="t" r="r" b="b"/>
              <a:pathLst>
                <a:path w="9500" h="7000" extrusionOk="0">
                  <a:moveTo>
                    <a:pt x="5407" y="0"/>
                  </a:moveTo>
                  <a:cubicBezTo>
                    <a:pt x="5069" y="0"/>
                    <a:pt x="4795" y="55"/>
                    <a:pt x="4599" y="116"/>
                  </a:cubicBezTo>
                  <a:cubicBezTo>
                    <a:pt x="4597" y="116"/>
                    <a:pt x="1" y="1103"/>
                    <a:pt x="3447" y="4726"/>
                  </a:cubicBezTo>
                  <a:cubicBezTo>
                    <a:pt x="5095" y="6460"/>
                    <a:pt x="6332" y="7000"/>
                    <a:pt x="7207" y="7000"/>
                  </a:cubicBezTo>
                  <a:cubicBezTo>
                    <a:pt x="8161" y="7000"/>
                    <a:pt x="8684" y="6359"/>
                    <a:pt x="8840" y="5925"/>
                  </a:cubicBezTo>
                  <a:cubicBezTo>
                    <a:pt x="9081" y="5259"/>
                    <a:pt x="9500" y="3412"/>
                    <a:pt x="8835" y="2029"/>
                  </a:cubicBezTo>
                  <a:cubicBezTo>
                    <a:pt x="8689" y="1724"/>
                    <a:pt x="8490" y="1442"/>
                    <a:pt x="8223" y="1199"/>
                  </a:cubicBezTo>
                  <a:cubicBezTo>
                    <a:pt x="8190" y="1168"/>
                    <a:pt x="8156" y="1138"/>
                    <a:pt x="8121" y="1110"/>
                  </a:cubicBezTo>
                  <a:cubicBezTo>
                    <a:pt x="8013" y="1022"/>
                    <a:pt x="7907" y="940"/>
                    <a:pt x="7803" y="865"/>
                  </a:cubicBezTo>
                  <a:cubicBezTo>
                    <a:pt x="7794" y="858"/>
                    <a:pt x="7783" y="851"/>
                    <a:pt x="7775" y="844"/>
                  </a:cubicBezTo>
                  <a:cubicBezTo>
                    <a:pt x="7589" y="712"/>
                    <a:pt x="7407" y="599"/>
                    <a:pt x="7231" y="502"/>
                  </a:cubicBezTo>
                  <a:cubicBezTo>
                    <a:pt x="6841" y="288"/>
                    <a:pt x="6477" y="157"/>
                    <a:pt x="6147" y="85"/>
                  </a:cubicBezTo>
                  <a:cubicBezTo>
                    <a:pt x="5876" y="24"/>
                    <a:pt x="5628" y="0"/>
                    <a:pt x="54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05;p49">
              <a:extLst>
                <a:ext uri="{FF2B5EF4-FFF2-40B4-BE49-F238E27FC236}">
                  <a16:creationId xmlns:a16="http://schemas.microsoft.com/office/drawing/2014/main" id="{3BF7B9A5-ACA4-658A-FABC-5232C2A85027}"/>
                </a:ext>
              </a:extLst>
            </p:cNvPr>
            <p:cNvSpPr/>
            <p:nvPr/>
          </p:nvSpPr>
          <p:spPr>
            <a:xfrm>
              <a:off x="4817975" y="1025450"/>
              <a:ext cx="134600" cy="79450"/>
            </a:xfrm>
            <a:custGeom>
              <a:avLst/>
              <a:gdLst/>
              <a:ahLst/>
              <a:cxnLst/>
              <a:rect l="l" t="t" r="r" b="b"/>
              <a:pathLst>
                <a:path w="5384" h="3178" extrusionOk="0">
                  <a:moveTo>
                    <a:pt x="3728" y="1"/>
                  </a:moveTo>
                  <a:cubicBezTo>
                    <a:pt x="1671" y="584"/>
                    <a:pt x="1" y="1519"/>
                    <a:pt x="902" y="2780"/>
                  </a:cubicBezTo>
                  <a:cubicBezTo>
                    <a:pt x="1102" y="3057"/>
                    <a:pt x="1370" y="3178"/>
                    <a:pt x="1683" y="3178"/>
                  </a:cubicBezTo>
                  <a:cubicBezTo>
                    <a:pt x="1694" y="3178"/>
                    <a:pt x="1705" y="3178"/>
                    <a:pt x="1717" y="3177"/>
                  </a:cubicBezTo>
                  <a:cubicBezTo>
                    <a:pt x="2705" y="3155"/>
                    <a:pt x="4122" y="2000"/>
                    <a:pt x="5185" y="976"/>
                  </a:cubicBezTo>
                  <a:cubicBezTo>
                    <a:pt x="5254" y="910"/>
                    <a:pt x="5320" y="846"/>
                    <a:pt x="5383" y="781"/>
                  </a:cubicBezTo>
                  <a:cubicBezTo>
                    <a:pt x="5376" y="775"/>
                    <a:pt x="5365" y="767"/>
                    <a:pt x="5356" y="760"/>
                  </a:cubicBezTo>
                  <a:cubicBezTo>
                    <a:pt x="5171" y="628"/>
                    <a:pt x="4989" y="516"/>
                    <a:pt x="4813" y="418"/>
                  </a:cubicBezTo>
                  <a:cubicBezTo>
                    <a:pt x="4423" y="204"/>
                    <a:pt x="4059" y="73"/>
                    <a:pt x="37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06;p49">
              <a:extLst>
                <a:ext uri="{FF2B5EF4-FFF2-40B4-BE49-F238E27FC236}">
                  <a16:creationId xmlns:a16="http://schemas.microsoft.com/office/drawing/2014/main" id="{46F767D7-8421-DA6B-1C01-8646D112892B}"/>
                </a:ext>
              </a:extLst>
            </p:cNvPr>
            <p:cNvSpPr/>
            <p:nvPr/>
          </p:nvSpPr>
          <p:spPr>
            <a:xfrm>
              <a:off x="4850800" y="1035875"/>
              <a:ext cx="112350" cy="114900"/>
            </a:xfrm>
            <a:custGeom>
              <a:avLst/>
              <a:gdLst/>
              <a:ahLst/>
              <a:cxnLst/>
              <a:rect l="l" t="t" r="r" b="b"/>
              <a:pathLst>
                <a:path w="4494" h="4596" extrusionOk="0">
                  <a:moveTo>
                    <a:pt x="3501" y="1"/>
                  </a:moveTo>
                  <a:cubicBezTo>
                    <a:pt x="2190" y="860"/>
                    <a:pt x="941" y="1867"/>
                    <a:pt x="406" y="2759"/>
                  </a:cubicBezTo>
                  <a:cubicBezTo>
                    <a:pt x="7" y="3419"/>
                    <a:pt x="1" y="4014"/>
                    <a:pt x="646" y="4439"/>
                  </a:cubicBezTo>
                  <a:cubicBezTo>
                    <a:pt x="809" y="4547"/>
                    <a:pt x="979" y="4596"/>
                    <a:pt x="1153" y="4596"/>
                  </a:cubicBezTo>
                  <a:cubicBezTo>
                    <a:pt x="1464" y="4596"/>
                    <a:pt x="1787" y="4437"/>
                    <a:pt x="2109" y="4174"/>
                  </a:cubicBezTo>
                  <a:cubicBezTo>
                    <a:pt x="2997" y="3448"/>
                    <a:pt x="3882" y="1919"/>
                    <a:pt x="4493" y="699"/>
                  </a:cubicBezTo>
                  <a:cubicBezTo>
                    <a:pt x="4460" y="667"/>
                    <a:pt x="4426" y="638"/>
                    <a:pt x="4390" y="609"/>
                  </a:cubicBezTo>
                  <a:cubicBezTo>
                    <a:pt x="4283" y="521"/>
                    <a:pt x="4177" y="439"/>
                    <a:pt x="4073" y="364"/>
                  </a:cubicBezTo>
                  <a:cubicBezTo>
                    <a:pt x="4064" y="357"/>
                    <a:pt x="4053" y="350"/>
                    <a:pt x="4045" y="343"/>
                  </a:cubicBezTo>
                  <a:cubicBezTo>
                    <a:pt x="3859" y="211"/>
                    <a:pt x="3677" y="98"/>
                    <a:pt x="35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07;p49">
              <a:extLst>
                <a:ext uri="{FF2B5EF4-FFF2-40B4-BE49-F238E27FC236}">
                  <a16:creationId xmlns:a16="http://schemas.microsoft.com/office/drawing/2014/main" id="{C4E927CB-1313-F438-0310-A486DF8738F0}"/>
                </a:ext>
              </a:extLst>
            </p:cNvPr>
            <p:cNvSpPr/>
            <p:nvPr/>
          </p:nvSpPr>
          <p:spPr>
            <a:xfrm>
              <a:off x="4900925" y="1044450"/>
              <a:ext cx="77500" cy="118550"/>
            </a:xfrm>
            <a:custGeom>
              <a:avLst/>
              <a:gdLst/>
              <a:ahLst/>
              <a:cxnLst/>
              <a:rect l="l" t="t" r="r" b="b"/>
              <a:pathLst>
                <a:path w="3100" h="4742" extrusionOk="0">
                  <a:moveTo>
                    <a:pt x="2040" y="0"/>
                  </a:moveTo>
                  <a:cubicBezTo>
                    <a:pt x="1982" y="72"/>
                    <a:pt x="1926" y="144"/>
                    <a:pt x="1869" y="215"/>
                  </a:cubicBezTo>
                  <a:cubicBezTo>
                    <a:pt x="842" y="1513"/>
                    <a:pt x="1" y="2927"/>
                    <a:pt x="104" y="3831"/>
                  </a:cubicBezTo>
                  <a:cubicBezTo>
                    <a:pt x="154" y="4263"/>
                    <a:pt x="418" y="4579"/>
                    <a:pt x="981" y="4711"/>
                  </a:cubicBezTo>
                  <a:cubicBezTo>
                    <a:pt x="1068" y="4732"/>
                    <a:pt x="1152" y="4741"/>
                    <a:pt x="1233" y="4741"/>
                  </a:cubicBezTo>
                  <a:cubicBezTo>
                    <a:pt x="2351" y="4741"/>
                    <a:pt x="2864" y="2867"/>
                    <a:pt x="3099" y="1185"/>
                  </a:cubicBezTo>
                  <a:cubicBezTo>
                    <a:pt x="2954" y="880"/>
                    <a:pt x="2754" y="598"/>
                    <a:pt x="2488" y="356"/>
                  </a:cubicBezTo>
                  <a:cubicBezTo>
                    <a:pt x="2455" y="324"/>
                    <a:pt x="2421" y="295"/>
                    <a:pt x="2385" y="266"/>
                  </a:cubicBezTo>
                  <a:cubicBezTo>
                    <a:pt x="2278" y="178"/>
                    <a:pt x="2172" y="96"/>
                    <a:pt x="2068" y="21"/>
                  </a:cubicBezTo>
                  <a:cubicBezTo>
                    <a:pt x="2059" y="14"/>
                    <a:pt x="2048" y="7"/>
                    <a:pt x="20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08;p49">
              <a:extLst>
                <a:ext uri="{FF2B5EF4-FFF2-40B4-BE49-F238E27FC236}">
                  <a16:creationId xmlns:a16="http://schemas.microsoft.com/office/drawing/2014/main" id="{04C23EA9-9159-0E5D-0D47-CE48F0423E2D}"/>
                </a:ext>
              </a:extLst>
            </p:cNvPr>
            <p:cNvSpPr/>
            <p:nvPr/>
          </p:nvSpPr>
          <p:spPr>
            <a:xfrm>
              <a:off x="4932650" y="765775"/>
              <a:ext cx="200900" cy="272225"/>
            </a:xfrm>
            <a:custGeom>
              <a:avLst/>
              <a:gdLst/>
              <a:ahLst/>
              <a:cxnLst/>
              <a:rect l="l" t="t" r="r" b="b"/>
              <a:pathLst>
                <a:path w="8036" h="10889" extrusionOk="0">
                  <a:moveTo>
                    <a:pt x="5370" y="0"/>
                  </a:moveTo>
                  <a:cubicBezTo>
                    <a:pt x="4822" y="0"/>
                    <a:pt x="4086" y="455"/>
                    <a:pt x="3153" y="1693"/>
                  </a:cubicBezTo>
                  <a:cubicBezTo>
                    <a:pt x="0" y="5877"/>
                    <a:pt x="333" y="10578"/>
                    <a:pt x="333" y="10578"/>
                  </a:cubicBezTo>
                  <a:cubicBezTo>
                    <a:pt x="447" y="10795"/>
                    <a:pt x="655" y="10888"/>
                    <a:pt x="931" y="10888"/>
                  </a:cubicBezTo>
                  <a:cubicBezTo>
                    <a:pt x="2044" y="10888"/>
                    <a:pt x="4266" y="9366"/>
                    <a:pt x="5943" y="8272"/>
                  </a:cubicBezTo>
                  <a:cubicBezTo>
                    <a:pt x="8036" y="6908"/>
                    <a:pt x="7732" y="6241"/>
                    <a:pt x="7277" y="5296"/>
                  </a:cubicBezTo>
                  <a:cubicBezTo>
                    <a:pt x="6822" y="4352"/>
                    <a:pt x="6701" y="3178"/>
                    <a:pt x="6580" y="1693"/>
                  </a:cubicBezTo>
                  <a:cubicBezTo>
                    <a:pt x="6510" y="838"/>
                    <a:pt x="6114" y="0"/>
                    <a:pt x="5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09;p49">
              <a:extLst>
                <a:ext uri="{FF2B5EF4-FFF2-40B4-BE49-F238E27FC236}">
                  <a16:creationId xmlns:a16="http://schemas.microsoft.com/office/drawing/2014/main" id="{E5DEF261-CA69-C649-F64D-EDCF88D946E8}"/>
                </a:ext>
              </a:extLst>
            </p:cNvPr>
            <p:cNvSpPr/>
            <p:nvPr/>
          </p:nvSpPr>
          <p:spPr>
            <a:xfrm>
              <a:off x="4654725" y="906025"/>
              <a:ext cx="314025" cy="158450"/>
            </a:xfrm>
            <a:custGeom>
              <a:avLst/>
              <a:gdLst/>
              <a:ahLst/>
              <a:cxnLst/>
              <a:rect l="l" t="t" r="r" b="b"/>
              <a:pathLst>
                <a:path w="12561" h="6338" extrusionOk="0">
                  <a:moveTo>
                    <a:pt x="1671" y="0"/>
                  </a:moveTo>
                  <a:cubicBezTo>
                    <a:pt x="0" y="0"/>
                    <a:pt x="639" y="1230"/>
                    <a:pt x="1609" y="2118"/>
                  </a:cubicBezTo>
                  <a:cubicBezTo>
                    <a:pt x="2796" y="3208"/>
                    <a:pt x="3724" y="4083"/>
                    <a:pt x="4307" y="4987"/>
                  </a:cubicBezTo>
                  <a:cubicBezTo>
                    <a:pt x="4807" y="5764"/>
                    <a:pt x="5188" y="6338"/>
                    <a:pt x="6622" y="6338"/>
                  </a:cubicBezTo>
                  <a:cubicBezTo>
                    <a:pt x="6855" y="6338"/>
                    <a:pt x="7116" y="6322"/>
                    <a:pt x="7410" y="6291"/>
                  </a:cubicBezTo>
                  <a:cubicBezTo>
                    <a:pt x="9511" y="6060"/>
                    <a:pt x="12561" y="5817"/>
                    <a:pt x="11911" y="4745"/>
                  </a:cubicBezTo>
                  <a:cubicBezTo>
                    <a:pt x="11911" y="4745"/>
                    <a:pt x="8129" y="1325"/>
                    <a:pt x="3179" y="207"/>
                  </a:cubicBezTo>
                  <a:cubicBezTo>
                    <a:pt x="2543" y="63"/>
                    <a:pt x="2048" y="0"/>
                    <a:pt x="16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10;p49">
              <a:extLst>
                <a:ext uri="{FF2B5EF4-FFF2-40B4-BE49-F238E27FC236}">
                  <a16:creationId xmlns:a16="http://schemas.microsoft.com/office/drawing/2014/main" id="{3F04FDAB-61C4-1F9B-823F-94E309EF917C}"/>
                </a:ext>
              </a:extLst>
            </p:cNvPr>
            <p:cNvSpPr/>
            <p:nvPr/>
          </p:nvSpPr>
          <p:spPr>
            <a:xfrm>
              <a:off x="4654725" y="758075"/>
              <a:ext cx="524600" cy="447975"/>
            </a:xfrm>
            <a:custGeom>
              <a:avLst/>
              <a:gdLst/>
              <a:ahLst/>
              <a:cxnLst/>
              <a:rect l="l" t="t" r="r" b="b"/>
              <a:pathLst>
                <a:path w="20984" h="17919" extrusionOk="0">
                  <a:moveTo>
                    <a:pt x="12341" y="11166"/>
                  </a:moveTo>
                  <a:lnTo>
                    <a:pt x="12341" y="11166"/>
                  </a:lnTo>
                  <a:cubicBezTo>
                    <a:pt x="12237" y="11186"/>
                    <a:pt x="12139" y="11195"/>
                    <a:pt x="12049" y="11195"/>
                  </a:cubicBezTo>
                  <a:cubicBezTo>
                    <a:pt x="12002" y="11195"/>
                    <a:pt x="11956" y="11192"/>
                    <a:pt x="11913" y="11187"/>
                  </a:cubicBezTo>
                  <a:cubicBezTo>
                    <a:pt x="11869" y="11246"/>
                    <a:pt x="11811" y="11301"/>
                    <a:pt x="11737" y="11353"/>
                  </a:cubicBezTo>
                  <a:cubicBezTo>
                    <a:pt x="11787" y="11386"/>
                    <a:pt x="11836" y="11420"/>
                    <a:pt x="11886" y="11455"/>
                  </a:cubicBezTo>
                  <a:cubicBezTo>
                    <a:pt x="11895" y="11461"/>
                    <a:pt x="11906" y="11467"/>
                    <a:pt x="11913" y="11476"/>
                  </a:cubicBezTo>
                  <a:cubicBezTo>
                    <a:pt x="12018" y="11551"/>
                    <a:pt x="12126" y="11633"/>
                    <a:pt x="12232" y="11721"/>
                  </a:cubicBezTo>
                  <a:cubicBezTo>
                    <a:pt x="12255" y="11741"/>
                    <a:pt x="12277" y="11759"/>
                    <a:pt x="12299" y="11779"/>
                  </a:cubicBezTo>
                  <a:cubicBezTo>
                    <a:pt x="12299" y="11764"/>
                    <a:pt x="12298" y="11750"/>
                    <a:pt x="12298" y="11735"/>
                  </a:cubicBezTo>
                  <a:cubicBezTo>
                    <a:pt x="12298" y="11534"/>
                    <a:pt x="12313" y="11345"/>
                    <a:pt x="12341" y="11166"/>
                  </a:cubicBezTo>
                  <a:close/>
                  <a:moveTo>
                    <a:pt x="16487" y="309"/>
                  </a:moveTo>
                  <a:cubicBezTo>
                    <a:pt x="17230" y="309"/>
                    <a:pt x="17626" y="1146"/>
                    <a:pt x="17697" y="2001"/>
                  </a:cubicBezTo>
                  <a:cubicBezTo>
                    <a:pt x="17818" y="3486"/>
                    <a:pt x="17939" y="4660"/>
                    <a:pt x="18394" y="5604"/>
                  </a:cubicBezTo>
                  <a:cubicBezTo>
                    <a:pt x="18767" y="6379"/>
                    <a:pt x="19037" y="6967"/>
                    <a:pt x="17970" y="7905"/>
                  </a:cubicBezTo>
                  <a:cubicBezTo>
                    <a:pt x="19011" y="8089"/>
                    <a:pt x="19951" y="8775"/>
                    <a:pt x="20275" y="10520"/>
                  </a:cubicBezTo>
                  <a:cubicBezTo>
                    <a:pt x="20984" y="14346"/>
                    <a:pt x="18899" y="15145"/>
                    <a:pt x="17522" y="15145"/>
                  </a:cubicBezTo>
                  <a:cubicBezTo>
                    <a:pt x="17251" y="15145"/>
                    <a:pt x="17006" y="15116"/>
                    <a:pt x="16817" y="15071"/>
                  </a:cubicBezTo>
                  <a:cubicBezTo>
                    <a:pt x="16045" y="14887"/>
                    <a:pt x="14279" y="14309"/>
                    <a:pt x="13199" y="13373"/>
                  </a:cubicBezTo>
                  <a:lnTo>
                    <a:pt x="13199" y="13373"/>
                  </a:lnTo>
                  <a:cubicBezTo>
                    <a:pt x="13476" y="14615"/>
                    <a:pt x="13154" y="15982"/>
                    <a:pt x="12954" y="16536"/>
                  </a:cubicBezTo>
                  <a:cubicBezTo>
                    <a:pt x="12798" y="16970"/>
                    <a:pt x="12275" y="17610"/>
                    <a:pt x="11322" y="17610"/>
                  </a:cubicBezTo>
                  <a:cubicBezTo>
                    <a:pt x="10447" y="17610"/>
                    <a:pt x="9209" y="17070"/>
                    <a:pt x="7562" y="15336"/>
                  </a:cubicBezTo>
                  <a:cubicBezTo>
                    <a:pt x="6248" y="13954"/>
                    <a:pt x="6104" y="12956"/>
                    <a:pt x="6427" y="12249"/>
                  </a:cubicBezTo>
                  <a:cubicBezTo>
                    <a:pt x="5152" y="12200"/>
                    <a:pt x="4783" y="11644"/>
                    <a:pt x="4305" y="10904"/>
                  </a:cubicBezTo>
                  <a:cubicBezTo>
                    <a:pt x="3724" y="10000"/>
                    <a:pt x="2797" y="9125"/>
                    <a:pt x="1608" y="8035"/>
                  </a:cubicBezTo>
                  <a:cubicBezTo>
                    <a:pt x="640" y="7145"/>
                    <a:pt x="1" y="5916"/>
                    <a:pt x="1671" y="5916"/>
                  </a:cubicBezTo>
                  <a:cubicBezTo>
                    <a:pt x="2048" y="5916"/>
                    <a:pt x="2544" y="5980"/>
                    <a:pt x="3180" y="6123"/>
                  </a:cubicBezTo>
                  <a:cubicBezTo>
                    <a:pt x="7099" y="7008"/>
                    <a:pt x="10286" y="9336"/>
                    <a:pt x="11443" y="10266"/>
                  </a:cubicBezTo>
                  <a:cubicBezTo>
                    <a:pt x="11472" y="8857"/>
                    <a:pt x="11804" y="5270"/>
                    <a:pt x="14271" y="1997"/>
                  </a:cubicBezTo>
                  <a:cubicBezTo>
                    <a:pt x="15203" y="763"/>
                    <a:pt x="15938" y="309"/>
                    <a:pt x="16487" y="309"/>
                  </a:cubicBezTo>
                  <a:close/>
                  <a:moveTo>
                    <a:pt x="16487" y="1"/>
                  </a:moveTo>
                  <a:cubicBezTo>
                    <a:pt x="16129" y="1"/>
                    <a:pt x="15743" y="150"/>
                    <a:pt x="15341" y="441"/>
                  </a:cubicBezTo>
                  <a:cubicBezTo>
                    <a:pt x="14927" y="742"/>
                    <a:pt x="14484" y="1203"/>
                    <a:pt x="14023" y="1815"/>
                  </a:cubicBezTo>
                  <a:cubicBezTo>
                    <a:pt x="12932" y="3263"/>
                    <a:pt x="12133" y="4924"/>
                    <a:pt x="11644" y="6753"/>
                  </a:cubicBezTo>
                  <a:cubicBezTo>
                    <a:pt x="11340" y="7893"/>
                    <a:pt x="11211" y="8898"/>
                    <a:pt x="11159" y="9658"/>
                  </a:cubicBezTo>
                  <a:cubicBezTo>
                    <a:pt x="9707" y="8558"/>
                    <a:pt x="6771" y="6620"/>
                    <a:pt x="3246" y="5823"/>
                  </a:cubicBezTo>
                  <a:cubicBezTo>
                    <a:pt x="2618" y="5681"/>
                    <a:pt x="2087" y="5609"/>
                    <a:pt x="1670" y="5609"/>
                  </a:cubicBezTo>
                  <a:cubicBezTo>
                    <a:pt x="1335" y="5609"/>
                    <a:pt x="1070" y="5653"/>
                    <a:pt x="860" y="5746"/>
                  </a:cubicBezTo>
                  <a:cubicBezTo>
                    <a:pt x="567" y="5872"/>
                    <a:pt x="441" y="6068"/>
                    <a:pt x="384" y="6212"/>
                  </a:cubicBezTo>
                  <a:cubicBezTo>
                    <a:pt x="269" y="6509"/>
                    <a:pt x="334" y="6870"/>
                    <a:pt x="577" y="7286"/>
                  </a:cubicBezTo>
                  <a:cubicBezTo>
                    <a:pt x="763" y="7605"/>
                    <a:pt x="1048" y="7943"/>
                    <a:pt x="1399" y="8265"/>
                  </a:cubicBezTo>
                  <a:cubicBezTo>
                    <a:pt x="2598" y="9363"/>
                    <a:pt x="3488" y="10209"/>
                    <a:pt x="4046" y="11073"/>
                  </a:cubicBezTo>
                  <a:cubicBezTo>
                    <a:pt x="4278" y="11434"/>
                    <a:pt x="4519" y="11808"/>
                    <a:pt x="4880" y="12083"/>
                  </a:cubicBezTo>
                  <a:cubicBezTo>
                    <a:pt x="5189" y="12319"/>
                    <a:pt x="5554" y="12462"/>
                    <a:pt x="6014" y="12525"/>
                  </a:cubicBezTo>
                  <a:cubicBezTo>
                    <a:pt x="5940" y="12874"/>
                    <a:pt x="5965" y="13245"/>
                    <a:pt x="6086" y="13633"/>
                  </a:cubicBezTo>
                  <a:cubicBezTo>
                    <a:pt x="6176" y="13923"/>
                    <a:pt x="6324" y="14228"/>
                    <a:pt x="6525" y="14539"/>
                  </a:cubicBezTo>
                  <a:cubicBezTo>
                    <a:pt x="6735" y="14862"/>
                    <a:pt x="7008" y="15203"/>
                    <a:pt x="7337" y="15550"/>
                  </a:cubicBezTo>
                  <a:cubicBezTo>
                    <a:pt x="8125" y="16378"/>
                    <a:pt x="8880" y="16999"/>
                    <a:pt x="9579" y="17392"/>
                  </a:cubicBezTo>
                  <a:cubicBezTo>
                    <a:pt x="10200" y="17742"/>
                    <a:pt x="10785" y="17918"/>
                    <a:pt x="11321" y="17918"/>
                  </a:cubicBezTo>
                  <a:cubicBezTo>
                    <a:pt x="11812" y="17918"/>
                    <a:pt x="12265" y="17765"/>
                    <a:pt x="12628" y="17477"/>
                  </a:cubicBezTo>
                  <a:cubicBezTo>
                    <a:pt x="12908" y="17253"/>
                    <a:pt x="13132" y="16949"/>
                    <a:pt x="13244" y="16641"/>
                  </a:cubicBezTo>
                  <a:cubicBezTo>
                    <a:pt x="13430" y="16128"/>
                    <a:pt x="13668" y="15105"/>
                    <a:pt x="13603" y="14057"/>
                  </a:cubicBezTo>
                  <a:lnTo>
                    <a:pt x="13603" y="14057"/>
                  </a:lnTo>
                  <a:cubicBezTo>
                    <a:pt x="14669" y="14749"/>
                    <a:pt x="16019" y="15197"/>
                    <a:pt x="16747" y="15369"/>
                  </a:cubicBezTo>
                  <a:cubicBezTo>
                    <a:pt x="16979" y="15424"/>
                    <a:pt x="17248" y="15453"/>
                    <a:pt x="17522" y="15453"/>
                  </a:cubicBezTo>
                  <a:cubicBezTo>
                    <a:pt x="17959" y="15453"/>
                    <a:pt x="18393" y="15379"/>
                    <a:pt x="18774" y="15237"/>
                  </a:cubicBezTo>
                  <a:cubicBezTo>
                    <a:pt x="19256" y="15057"/>
                    <a:pt x="19659" y="14777"/>
                    <a:pt x="19972" y="14401"/>
                  </a:cubicBezTo>
                  <a:cubicBezTo>
                    <a:pt x="20313" y="13989"/>
                    <a:pt x="20541" y="13469"/>
                    <a:pt x="20650" y="12854"/>
                  </a:cubicBezTo>
                  <a:cubicBezTo>
                    <a:pt x="20770" y="12177"/>
                    <a:pt x="20745" y="11373"/>
                    <a:pt x="20575" y="10464"/>
                  </a:cubicBezTo>
                  <a:cubicBezTo>
                    <a:pt x="20413" y="9589"/>
                    <a:pt x="20089" y="8900"/>
                    <a:pt x="19610" y="8411"/>
                  </a:cubicBezTo>
                  <a:cubicBezTo>
                    <a:pt x="19317" y="8112"/>
                    <a:pt x="18965" y="7889"/>
                    <a:pt x="18563" y="7744"/>
                  </a:cubicBezTo>
                  <a:cubicBezTo>
                    <a:pt x="18860" y="7398"/>
                    <a:pt x="19009" y="7062"/>
                    <a:pt x="19028" y="6709"/>
                  </a:cubicBezTo>
                  <a:cubicBezTo>
                    <a:pt x="19052" y="6263"/>
                    <a:pt x="18857" y="5860"/>
                    <a:pt x="18670" y="5470"/>
                  </a:cubicBezTo>
                  <a:cubicBezTo>
                    <a:pt x="18243" y="4583"/>
                    <a:pt x="18124" y="3461"/>
                    <a:pt x="18003" y="1975"/>
                  </a:cubicBezTo>
                  <a:cubicBezTo>
                    <a:pt x="17962" y="1473"/>
                    <a:pt x="17820" y="1010"/>
                    <a:pt x="17604" y="669"/>
                  </a:cubicBezTo>
                  <a:cubicBezTo>
                    <a:pt x="17475" y="467"/>
                    <a:pt x="17321" y="307"/>
                    <a:pt x="17145" y="195"/>
                  </a:cubicBezTo>
                  <a:cubicBezTo>
                    <a:pt x="16946" y="65"/>
                    <a:pt x="16724" y="1"/>
                    <a:pt x="1648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11;p49">
              <a:extLst>
                <a:ext uri="{FF2B5EF4-FFF2-40B4-BE49-F238E27FC236}">
                  <a16:creationId xmlns:a16="http://schemas.microsoft.com/office/drawing/2014/main" id="{B800C045-E108-D090-377D-270D5FC026B2}"/>
                </a:ext>
              </a:extLst>
            </p:cNvPr>
            <p:cNvSpPr/>
            <p:nvPr/>
          </p:nvSpPr>
          <p:spPr>
            <a:xfrm>
              <a:off x="4945950" y="811825"/>
              <a:ext cx="166475" cy="213650"/>
            </a:xfrm>
            <a:custGeom>
              <a:avLst/>
              <a:gdLst/>
              <a:ahLst/>
              <a:cxnLst/>
              <a:rect l="l" t="t" r="r" b="b"/>
              <a:pathLst>
                <a:path w="6659" h="8546" extrusionOk="0">
                  <a:moveTo>
                    <a:pt x="4106" y="0"/>
                  </a:moveTo>
                  <a:cubicBezTo>
                    <a:pt x="1835" y="0"/>
                    <a:pt x="0" y="8546"/>
                    <a:pt x="0" y="8546"/>
                  </a:cubicBezTo>
                  <a:cubicBezTo>
                    <a:pt x="6659" y="2231"/>
                    <a:pt x="6031" y="550"/>
                    <a:pt x="4380" y="42"/>
                  </a:cubicBezTo>
                  <a:cubicBezTo>
                    <a:pt x="4288" y="14"/>
                    <a:pt x="4196" y="0"/>
                    <a:pt x="410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12;p49">
              <a:extLst>
                <a:ext uri="{FF2B5EF4-FFF2-40B4-BE49-F238E27FC236}">
                  <a16:creationId xmlns:a16="http://schemas.microsoft.com/office/drawing/2014/main" id="{D81E35F8-1DF1-05C7-0D1F-8209BE536E6F}"/>
                </a:ext>
              </a:extLst>
            </p:cNvPr>
            <p:cNvSpPr/>
            <p:nvPr/>
          </p:nvSpPr>
          <p:spPr>
            <a:xfrm>
              <a:off x="4944475" y="908025"/>
              <a:ext cx="159050" cy="116500"/>
            </a:xfrm>
            <a:custGeom>
              <a:avLst/>
              <a:gdLst/>
              <a:ahLst/>
              <a:cxnLst/>
              <a:rect l="l" t="t" r="r" b="b"/>
              <a:pathLst>
                <a:path w="6362" h="4660" extrusionOk="0">
                  <a:moveTo>
                    <a:pt x="4827" y="1"/>
                  </a:moveTo>
                  <a:cubicBezTo>
                    <a:pt x="3117" y="1"/>
                    <a:pt x="1" y="4659"/>
                    <a:pt x="1" y="4659"/>
                  </a:cubicBezTo>
                  <a:cubicBezTo>
                    <a:pt x="6361" y="2242"/>
                    <a:pt x="6346" y="946"/>
                    <a:pt x="5299" y="154"/>
                  </a:cubicBezTo>
                  <a:cubicBezTo>
                    <a:pt x="5159" y="49"/>
                    <a:pt x="5000" y="1"/>
                    <a:pt x="48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13;p49">
              <a:extLst>
                <a:ext uri="{FF2B5EF4-FFF2-40B4-BE49-F238E27FC236}">
                  <a16:creationId xmlns:a16="http://schemas.microsoft.com/office/drawing/2014/main" id="{56E3BB36-6E6F-3F36-9F2D-B3F8EFBEA316}"/>
                </a:ext>
              </a:extLst>
            </p:cNvPr>
            <p:cNvSpPr/>
            <p:nvPr/>
          </p:nvSpPr>
          <p:spPr>
            <a:xfrm>
              <a:off x="4724650" y="941275"/>
              <a:ext cx="210450" cy="90200"/>
            </a:xfrm>
            <a:custGeom>
              <a:avLst/>
              <a:gdLst/>
              <a:ahLst/>
              <a:cxnLst/>
              <a:rect l="l" t="t" r="r" b="b"/>
              <a:pathLst>
                <a:path w="8418" h="3608" extrusionOk="0">
                  <a:moveTo>
                    <a:pt x="1670" y="1"/>
                  </a:moveTo>
                  <a:cubicBezTo>
                    <a:pt x="1331" y="1"/>
                    <a:pt x="1057" y="95"/>
                    <a:pt x="880" y="313"/>
                  </a:cubicBezTo>
                  <a:cubicBezTo>
                    <a:pt x="1" y="1398"/>
                    <a:pt x="454" y="2741"/>
                    <a:pt x="8417" y="3608"/>
                  </a:cubicBezTo>
                  <a:cubicBezTo>
                    <a:pt x="8417" y="3608"/>
                    <a:pt x="3775" y="1"/>
                    <a:pt x="16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14;p49">
              <a:extLst>
                <a:ext uri="{FF2B5EF4-FFF2-40B4-BE49-F238E27FC236}">
                  <a16:creationId xmlns:a16="http://schemas.microsoft.com/office/drawing/2014/main" id="{B7D12DB7-837A-8A98-4A5A-7E7D75B5F28D}"/>
                </a:ext>
              </a:extLst>
            </p:cNvPr>
            <p:cNvSpPr/>
            <p:nvPr/>
          </p:nvSpPr>
          <p:spPr>
            <a:xfrm>
              <a:off x="4779275" y="1007325"/>
              <a:ext cx="156350" cy="42225"/>
            </a:xfrm>
            <a:custGeom>
              <a:avLst/>
              <a:gdLst/>
              <a:ahLst/>
              <a:cxnLst/>
              <a:rect l="l" t="t" r="r" b="b"/>
              <a:pathLst>
                <a:path w="6254" h="1689" extrusionOk="0">
                  <a:moveTo>
                    <a:pt x="1580" y="0"/>
                  </a:moveTo>
                  <a:cubicBezTo>
                    <a:pt x="864" y="0"/>
                    <a:pt x="318" y="145"/>
                    <a:pt x="190" y="549"/>
                  </a:cubicBezTo>
                  <a:cubicBezTo>
                    <a:pt x="1" y="1149"/>
                    <a:pt x="180" y="1688"/>
                    <a:pt x="1651" y="1688"/>
                  </a:cubicBezTo>
                  <a:cubicBezTo>
                    <a:pt x="2585" y="1688"/>
                    <a:pt x="4041" y="1471"/>
                    <a:pt x="6253" y="914"/>
                  </a:cubicBezTo>
                  <a:cubicBezTo>
                    <a:pt x="6253" y="914"/>
                    <a:pt x="3380" y="0"/>
                    <a:pt x="15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15;p49">
              <a:extLst>
                <a:ext uri="{FF2B5EF4-FFF2-40B4-BE49-F238E27FC236}">
                  <a16:creationId xmlns:a16="http://schemas.microsoft.com/office/drawing/2014/main" id="{0B4ACC49-03D5-55C2-ABC8-444E777141F7}"/>
                </a:ext>
              </a:extLst>
            </p:cNvPr>
            <p:cNvSpPr/>
            <p:nvPr/>
          </p:nvSpPr>
          <p:spPr>
            <a:xfrm>
              <a:off x="4949575" y="1047300"/>
              <a:ext cx="79800" cy="111975"/>
            </a:xfrm>
            <a:custGeom>
              <a:avLst/>
              <a:gdLst/>
              <a:ahLst/>
              <a:cxnLst/>
              <a:rect l="l" t="t" r="r" b="b"/>
              <a:pathLst>
                <a:path w="3192" h="4479" extrusionOk="0">
                  <a:moveTo>
                    <a:pt x="374" y="0"/>
                  </a:moveTo>
                  <a:cubicBezTo>
                    <a:pt x="342" y="0"/>
                    <a:pt x="314" y="7"/>
                    <a:pt x="289" y="22"/>
                  </a:cubicBezTo>
                  <a:cubicBezTo>
                    <a:pt x="1" y="190"/>
                    <a:pt x="351" y="1322"/>
                    <a:pt x="1074" y="2547"/>
                  </a:cubicBezTo>
                  <a:cubicBezTo>
                    <a:pt x="1734" y="3668"/>
                    <a:pt x="2475" y="4479"/>
                    <a:pt x="2818" y="4479"/>
                  </a:cubicBezTo>
                  <a:cubicBezTo>
                    <a:pt x="2850" y="4479"/>
                    <a:pt x="2879" y="4472"/>
                    <a:pt x="2903" y="4457"/>
                  </a:cubicBezTo>
                  <a:cubicBezTo>
                    <a:pt x="3192" y="4289"/>
                    <a:pt x="2842" y="3157"/>
                    <a:pt x="2118" y="1932"/>
                  </a:cubicBezTo>
                  <a:cubicBezTo>
                    <a:pt x="1457" y="811"/>
                    <a:pt x="715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16;p49">
              <a:extLst>
                <a:ext uri="{FF2B5EF4-FFF2-40B4-BE49-F238E27FC236}">
                  <a16:creationId xmlns:a16="http://schemas.microsoft.com/office/drawing/2014/main" id="{21027B46-4F80-12A7-BED0-79AF4ECEE7D9}"/>
                </a:ext>
              </a:extLst>
            </p:cNvPr>
            <p:cNvSpPr/>
            <p:nvPr/>
          </p:nvSpPr>
          <p:spPr>
            <a:xfrm>
              <a:off x="4935725" y="1027375"/>
              <a:ext cx="43525" cy="51650"/>
            </a:xfrm>
            <a:custGeom>
              <a:avLst/>
              <a:gdLst/>
              <a:ahLst/>
              <a:cxnLst/>
              <a:rect l="l" t="t" r="r" b="b"/>
              <a:pathLst>
                <a:path w="1741" h="2066" extrusionOk="0">
                  <a:moveTo>
                    <a:pt x="473" y="0"/>
                  </a:moveTo>
                  <a:cubicBezTo>
                    <a:pt x="407" y="0"/>
                    <a:pt x="345" y="16"/>
                    <a:pt x="290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2"/>
                    <a:pt x="982" y="2066"/>
                    <a:pt x="1268" y="2066"/>
                  </a:cubicBezTo>
                  <a:cubicBezTo>
                    <a:pt x="1335" y="2066"/>
                    <a:pt x="1397" y="2050"/>
                    <a:pt x="1452" y="2018"/>
                  </a:cubicBezTo>
                  <a:cubicBezTo>
                    <a:pt x="1741" y="1847"/>
                    <a:pt x="1714" y="1268"/>
                    <a:pt x="1394" y="724"/>
                  </a:cubicBezTo>
                  <a:cubicBezTo>
                    <a:pt x="1134" y="284"/>
                    <a:pt x="760" y="0"/>
                    <a:pt x="4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17;p49">
              <a:extLst>
                <a:ext uri="{FF2B5EF4-FFF2-40B4-BE49-F238E27FC236}">
                  <a16:creationId xmlns:a16="http://schemas.microsoft.com/office/drawing/2014/main" id="{74545A74-0160-2EF6-B75D-53F0CF6E9733}"/>
                </a:ext>
              </a:extLst>
            </p:cNvPr>
            <p:cNvSpPr/>
            <p:nvPr/>
          </p:nvSpPr>
          <p:spPr>
            <a:xfrm>
              <a:off x="4868400" y="840025"/>
              <a:ext cx="70900" cy="151300"/>
            </a:xfrm>
            <a:custGeom>
              <a:avLst/>
              <a:gdLst/>
              <a:ahLst/>
              <a:cxnLst/>
              <a:rect l="l" t="t" r="r" b="b"/>
              <a:pathLst>
                <a:path w="2836" h="6052" fill="none" extrusionOk="0">
                  <a:moveTo>
                    <a:pt x="2446" y="6051"/>
                  </a:moveTo>
                  <a:cubicBezTo>
                    <a:pt x="2446" y="6051"/>
                    <a:pt x="2836" y="1030"/>
                    <a:pt x="1433" y="514"/>
                  </a:cubicBezTo>
                  <a:cubicBezTo>
                    <a:pt x="30" y="0"/>
                    <a:pt x="0" y="2953"/>
                    <a:pt x="1535" y="2413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18;p49">
              <a:extLst>
                <a:ext uri="{FF2B5EF4-FFF2-40B4-BE49-F238E27FC236}">
                  <a16:creationId xmlns:a16="http://schemas.microsoft.com/office/drawing/2014/main" id="{BBA4E07A-FE84-AB26-FA82-12918A155043}"/>
                </a:ext>
              </a:extLst>
            </p:cNvPr>
            <p:cNvSpPr/>
            <p:nvPr/>
          </p:nvSpPr>
          <p:spPr>
            <a:xfrm>
              <a:off x="4800100" y="875575"/>
              <a:ext cx="123750" cy="115750"/>
            </a:xfrm>
            <a:custGeom>
              <a:avLst/>
              <a:gdLst/>
              <a:ahLst/>
              <a:cxnLst/>
              <a:rect l="l" t="t" r="r" b="b"/>
              <a:pathLst>
                <a:path w="4950" h="4630" fill="none" extrusionOk="0">
                  <a:moveTo>
                    <a:pt x="4950" y="4629"/>
                  </a:moveTo>
                  <a:cubicBezTo>
                    <a:pt x="4950" y="4629"/>
                    <a:pt x="2963" y="1"/>
                    <a:pt x="1481" y="197"/>
                  </a:cubicBezTo>
                  <a:cubicBezTo>
                    <a:pt x="0" y="393"/>
                    <a:pt x="1345" y="3022"/>
                    <a:pt x="2452" y="1831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619;p49">
              <a:extLst>
                <a:ext uri="{FF2B5EF4-FFF2-40B4-BE49-F238E27FC236}">
                  <a16:creationId xmlns:a16="http://schemas.microsoft.com/office/drawing/2014/main" id="{FE614783-A29A-9D14-053F-3153CC20B649}"/>
                </a:ext>
              </a:extLst>
            </p:cNvPr>
            <p:cNvSpPr/>
            <p:nvPr/>
          </p:nvSpPr>
          <p:spPr>
            <a:xfrm>
              <a:off x="4914500" y="991300"/>
              <a:ext cx="43525" cy="51675"/>
            </a:xfrm>
            <a:custGeom>
              <a:avLst/>
              <a:gdLst/>
              <a:ahLst/>
              <a:cxnLst/>
              <a:rect l="l" t="t" r="r" b="b"/>
              <a:pathLst>
                <a:path w="1741" h="2067" extrusionOk="0">
                  <a:moveTo>
                    <a:pt x="473" y="1"/>
                  </a:moveTo>
                  <a:cubicBezTo>
                    <a:pt x="406" y="1"/>
                    <a:pt x="344" y="16"/>
                    <a:pt x="289" y="48"/>
                  </a:cubicBezTo>
                  <a:cubicBezTo>
                    <a:pt x="1" y="219"/>
                    <a:pt x="27" y="798"/>
                    <a:pt x="348" y="1342"/>
                  </a:cubicBezTo>
                  <a:cubicBezTo>
                    <a:pt x="609" y="1783"/>
                    <a:pt x="983" y="2067"/>
                    <a:pt x="1269" y="2067"/>
                  </a:cubicBezTo>
                  <a:cubicBezTo>
                    <a:pt x="1335" y="2067"/>
                    <a:pt x="1397" y="2052"/>
                    <a:pt x="1451" y="2020"/>
                  </a:cubicBezTo>
                  <a:cubicBezTo>
                    <a:pt x="1740" y="1849"/>
                    <a:pt x="1714" y="1269"/>
                    <a:pt x="1394" y="726"/>
                  </a:cubicBezTo>
                  <a:cubicBezTo>
                    <a:pt x="1134" y="284"/>
                    <a:pt x="759" y="1"/>
                    <a:pt x="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620;p49">
              <a:extLst>
                <a:ext uri="{FF2B5EF4-FFF2-40B4-BE49-F238E27FC236}">
                  <a16:creationId xmlns:a16="http://schemas.microsoft.com/office/drawing/2014/main" id="{356294A2-8D3A-CFA1-36BA-F14AF544CE40}"/>
                </a:ext>
              </a:extLst>
            </p:cNvPr>
            <p:cNvSpPr/>
            <p:nvPr/>
          </p:nvSpPr>
          <p:spPr>
            <a:xfrm>
              <a:off x="4908900" y="983575"/>
              <a:ext cx="123650" cy="183375"/>
            </a:xfrm>
            <a:custGeom>
              <a:avLst/>
              <a:gdLst/>
              <a:ahLst/>
              <a:cxnLst/>
              <a:rect l="l" t="t" r="r" b="b"/>
              <a:pathLst>
                <a:path w="4946" h="7335" extrusionOk="0">
                  <a:moveTo>
                    <a:pt x="697" y="309"/>
                  </a:moveTo>
                  <a:cubicBezTo>
                    <a:pt x="983" y="309"/>
                    <a:pt x="1358" y="592"/>
                    <a:pt x="1618" y="1034"/>
                  </a:cubicBezTo>
                  <a:cubicBezTo>
                    <a:pt x="1785" y="1319"/>
                    <a:pt x="1872" y="1614"/>
                    <a:pt x="1875" y="1854"/>
                  </a:cubicBezTo>
                  <a:cubicBezTo>
                    <a:pt x="2085" y="1974"/>
                    <a:pt x="2299" y="2192"/>
                    <a:pt x="2468" y="2478"/>
                  </a:cubicBezTo>
                  <a:cubicBezTo>
                    <a:pt x="2577" y="2662"/>
                    <a:pt x="2652" y="2853"/>
                    <a:pt x="2691" y="3027"/>
                  </a:cubicBezTo>
                  <a:cubicBezTo>
                    <a:pt x="3017" y="3372"/>
                    <a:pt x="3393" y="3883"/>
                    <a:pt x="3745" y="4482"/>
                  </a:cubicBezTo>
                  <a:cubicBezTo>
                    <a:pt x="4469" y="5707"/>
                    <a:pt x="4819" y="6839"/>
                    <a:pt x="4530" y="7007"/>
                  </a:cubicBezTo>
                  <a:cubicBezTo>
                    <a:pt x="4505" y="7023"/>
                    <a:pt x="4476" y="7029"/>
                    <a:pt x="4444" y="7029"/>
                  </a:cubicBezTo>
                  <a:cubicBezTo>
                    <a:pt x="4102" y="7029"/>
                    <a:pt x="3360" y="6219"/>
                    <a:pt x="2699" y="5097"/>
                  </a:cubicBezTo>
                  <a:cubicBezTo>
                    <a:pt x="2409" y="4606"/>
                    <a:pt x="2179" y="4128"/>
                    <a:pt x="2026" y="3724"/>
                  </a:cubicBezTo>
                  <a:cubicBezTo>
                    <a:pt x="1813" y="3605"/>
                    <a:pt x="1592" y="3385"/>
                    <a:pt x="1421" y="3093"/>
                  </a:cubicBezTo>
                  <a:cubicBezTo>
                    <a:pt x="1253" y="2809"/>
                    <a:pt x="1166" y="2514"/>
                    <a:pt x="1163" y="2272"/>
                  </a:cubicBezTo>
                  <a:cubicBezTo>
                    <a:pt x="954" y="2153"/>
                    <a:pt x="739" y="1935"/>
                    <a:pt x="570" y="1649"/>
                  </a:cubicBezTo>
                  <a:cubicBezTo>
                    <a:pt x="249" y="1105"/>
                    <a:pt x="224" y="526"/>
                    <a:pt x="512" y="355"/>
                  </a:cubicBezTo>
                  <a:cubicBezTo>
                    <a:pt x="568" y="324"/>
                    <a:pt x="629" y="309"/>
                    <a:pt x="697" y="309"/>
                  </a:cubicBezTo>
                  <a:close/>
                  <a:moveTo>
                    <a:pt x="697" y="1"/>
                  </a:moveTo>
                  <a:cubicBezTo>
                    <a:pt x="573" y="1"/>
                    <a:pt x="458" y="30"/>
                    <a:pt x="358" y="90"/>
                  </a:cubicBezTo>
                  <a:cubicBezTo>
                    <a:pt x="227" y="167"/>
                    <a:pt x="128" y="288"/>
                    <a:pt x="69" y="442"/>
                  </a:cubicBezTo>
                  <a:cubicBezTo>
                    <a:pt x="21" y="569"/>
                    <a:pt x="0" y="713"/>
                    <a:pt x="7" y="875"/>
                  </a:cubicBezTo>
                  <a:cubicBezTo>
                    <a:pt x="21" y="1168"/>
                    <a:pt x="127" y="1498"/>
                    <a:pt x="307" y="1803"/>
                  </a:cubicBezTo>
                  <a:cubicBezTo>
                    <a:pt x="463" y="2066"/>
                    <a:pt x="659" y="2290"/>
                    <a:pt x="870" y="2445"/>
                  </a:cubicBezTo>
                  <a:cubicBezTo>
                    <a:pt x="903" y="2705"/>
                    <a:pt x="1003" y="2985"/>
                    <a:pt x="1157" y="3248"/>
                  </a:cubicBezTo>
                  <a:cubicBezTo>
                    <a:pt x="1327" y="3535"/>
                    <a:pt x="1544" y="3773"/>
                    <a:pt x="1778" y="3929"/>
                  </a:cubicBezTo>
                  <a:cubicBezTo>
                    <a:pt x="1942" y="4342"/>
                    <a:pt x="2168" y="4796"/>
                    <a:pt x="2435" y="5250"/>
                  </a:cubicBezTo>
                  <a:cubicBezTo>
                    <a:pt x="2763" y="5806"/>
                    <a:pt x="3128" y="6317"/>
                    <a:pt x="3463" y="6687"/>
                  </a:cubicBezTo>
                  <a:cubicBezTo>
                    <a:pt x="3634" y="6876"/>
                    <a:pt x="3794" y="7025"/>
                    <a:pt x="3938" y="7131"/>
                  </a:cubicBezTo>
                  <a:cubicBezTo>
                    <a:pt x="4125" y="7268"/>
                    <a:pt x="4290" y="7334"/>
                    <a:pt x="4444" y="7334"/>
                  </a:cubicBezTo>
                  <a:cubicBezTo>
                    <a:pt x="4532" y="7334"/>
                    <a:pt x="4614" y="7312"/>
                    <a:pt x="4685" y="7270"/>
                  </a:cubicBezTo>
                  <a:cubicBezTo>
                    <a:pt x="4806" y="7199"/>
                    <a:pt x="4945" y="7044"/>
                    <a:pt x="4938" y="6702"/>
                  </a:cubicBezTo>
                  <a:cubicBezTo>
                    <a:pt x="4933" y="6526"/>
                    <a:pt x="4890" y="6305"/>
                    <a:pt x="4810" y="6046"/>
                  </a:cubicBezTo>
                  <a:cubicBezTo>
                    <a:pt x="4654" y="5546"/>
                    <a:pt x="4371" y="4935"/>
                    <a:pt x="4009" y="4323"/>
                  </a:cubicBezTo>
                  <a:cubicBezTo>
                    <a:pt x="3677" y="3757"/>
                    <a:pt x="3309" y="3245"/>
                    <a:pt x="2969" y="2874"/>
                  </a:cubicBezTo>
                  <a:cubicBezTo>
                    <a:pt x="2918" y="2688"/>
                    <a:pt x="2837" y="2497"/>
                    <a:pt x="2732" y="2319"/>
                  </a:cubicBezTo>
                  <a:cubicBezTo>
                    <a:pt x="2577" y="2055"/>
                    <a:pt x="2381" y="1833"/>
                    <a:pt x="2169" y="1677"/>
                  </a:cubicBezTo>
                  <a:cubicBezTo>
                    <a:pt x="2136" y="1417"/>
                    <a:pt x="2036" y="1137"/>
                    <a:pt x="1882" y="875"/>
                  </a:cubicBezTo>
                  <a:cubicBezTo>
                    <a:pt x="1735" y="627"/>
                    <a:pt x="1554" y="415"/>
                    <a:pt x="1354" y="259"/>
                  </a:cubicBezTo>
                  <a:cubicBezTo>
                    <a:pt x="1135" y="91"/>
                    <a:pt x="907" y="1"/>
                    <a:pt x="69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1627;p49">
            <a:extLst>
              <a:ext uri="{FF2B5EF4-FFF2-40B4-BE49-F238E27FC236}">
                <a16:creationId xmlns:a16="http://schemas.microsoft.com/office/drawing/2014/main" id="{3CC6CEBD-807D-D754-75D6-68EBBEC67EC6}"/>
              </a:ext>
            </a:extLst>
          </p:cNvPr>
          <p:cNvGrpSpPr/>
          <p:nvPr/>
        </p:nvGrpSpPr>
        <p:grpSpPr>
          <a:xfrm flipH="1">
            <a:off x="10633572" y="2172916"/>
            <a:ext cx="1145989" cy="353848"/>
            <a:chOff x="3365625" y="629625"/>
            <a:chExt cx="408975" cy="126275"/>
          </a:xfrm>
        </p:grpSpPr>
        <p:sp>
          <p:nvSpPr>
            <p:cNvPr id="55" name="Google Shape;1628;p49">
              <a:extLst>
                <a:ext uri="{FF2B5EF4-FFF2-40B4-BE49-F238E27FC236}">
                  <a16:creationId xmlns:a16="http://schemas.microsoft.com/office/drawing/2014/main" id="{5E182FA8-CAA8-84CF-1DAB-30E4A1E97C57}"/>
                </a:ext>
              </a:extLst>
            </p:cNvPr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629;p49">
              <a:extLst>
                <a:ext uri="{FF2B5EF4-FFF2-40B4-BE49-F238E27FC236}">
                  <a16:creationId xmlns:a16="http://schemas.microsoft.com/office/drawing/2014/main" id="{0A2FCD6E-162B-3315-7A04-C491A0E1D2F4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oogle Shape;1621;p49">
            <a:extLst>
              <a:ext uri="{FF2B5EF4-FFF2-40B4-BE49-F238E27FC236}">
                <a16:creationId xmlns:a16="http://schemas.microsoft.com/office/drawing/2014/main" id="{9CD11A2E-A081-67E6-1A75-A39FAB6D01F9}"/>
              </a:ext>
            </a:extLst>
          </p:cNvPr>
          <p:cNvGrpSpPr/>
          <p:nvPr/>
        </p:nvGrpSpPr>
        <p:grpSpPr>
          <a:xfrm>
            <a:off x="332214" y="3506574"/>
            <a:ext cx="1049184" cy="323946"/>
            <a:chOff x="3365625" y="629625"/>
            <a:chExt cx="408975" cy="126275"/>
          </a:xfrm>
        </p:grpSpPr>
        <p:sp>
          <p:nvSpPr>
            <p:cNvPr id="58" name="Google Shape;1622;p49">
              <a:extLst>
                <a:ext uri="{FF2B5EF4-FFF2-40B4-BE49-F238E27FC236}">
                  <a16:creationId xmlns:a16="http://schemas.microsoft.com/office/drawing/2014/main" id="{DDA90861-EF37-AA92-31C6-3DFB20E9360B}"/>
                </a:ext>
              </a:extLst>
            </p:cNvPr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623;p49">
              <a:extLst>
                <a:ext uri="{FF2B5EF4-FFF2-40B4-BE49-F238E27FC236}">
                  <a16:creationId xmlns:a16="http://schemas.microsoft.com/office/drawing/2014/main" id="{551094EE-34C2-B4D5-8CDE-282939B30433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1624;p49">
            <a:extLst>
              <a:ext uri="{FF2B5EF4-FFF2-40B4-BE49-F238E27FC236}">
                <a16:creationId xmlns:a16="http://schemas.microsoft.com/office/drawing/2014/main" id="{EA8980F9-9198-E92A-6B2E-27F57C9F2F96}"/>
              </a:ext>
            </a:extLst>
          </p:cNvPr>
          <p:cNvGrpSpPr/>
          <p:nvPr/>
        </p:nvGrpSpPr>
        <p:grpSpPr>
          <a:xfrm>
            <a:off x="5571408" y="4930428"/>
            <a:ext cx="1049184" cy="323946"/>
            <a:chOff x="3365625" y="629625"/>
            <a:chExt cx="408975" cy="126275"/>
          </a:xfrm>
        </p:grpSpPr>
        <p:sp>
          <p:nvSpPr>
            <p:cNvPr id="61" name="Google Shape;1625;p49">
              <a:extLst>
                <a:ext uri="{FF2B5EF4-FFF2-40B4-BE49-F238E27FC236}">
                  <a16:creationId xmlns:a16="http://schemas.microsoft.com/office/drawing/2014/main" id="{C4D9766D-F67A-2485-4E31-797444D306B7}"/>
                </a:ext>
              </a:extLst>
            </p:cNvPr>
            <p:cNvSpPr/>
            <p:nvPr/>
          </p:nvSpPr>
          <p:spPr>
            <a:xfrm>
              <a:off x="3365625" y="629625"/>
              <a:ext cx="408975" cy="126275"/>
            </a:xfrm>
            <a:custGeom>
              <a:avLst/>
              <a:gdLst/>
              <a:ahLst/>
              <a:cxnLst/>
              <a:rect l="l" t="t" r="r" b="b"/>
              <a:pathLst>
                <a:path w="16359" h="5051" extrusionOk="0">
                  <a:moveTo>
                    <a:pt x="7322" y="0"/>
                  </a:moveTo>
                  <a:cubicBezTo>
                    <a:pt x="5555" y="0"/>
                    <a:pt x="5692" y="2248"/>
                    <a:pt x="4706" y="2248"/>
                  </a:cubicBezTo>
                  <a:cubicBezTo>
                    <a:pt x="4290" y="2248"/>
                    <a:pt x="3731" y="1990"/>
                    <a:pt x="3089" y="1990"/>
                  </a:cubicBezTo>
                  <a:cubicBezTo>
                    <a:pt x="2278" y="1990"/>
                    <a:pt x="1334" y="2400"/>
                    <a:pt x="375" y="4253"/>
                  </a:cubicBezTo>
                  <a:cubicBezTo>
                    <a:pt x="252" y="4493"/>
                    <a:pt x="125" y="4759"/>
                    <a:pt x="0" y="5051"/>
                  </a:cubicBezTo>
                  <a:lnTo>
                    <a:pt x="16358" y="5051"/>
                  </a:lnTo>
                  <a:cubicBezTo>
                    <a:pt x="16358" y="5051"/>
                    <a:pt x="15801" y="3803"/>
                    <a:pt x="14981" y="2778"/>
                  </a:cubicBezTo>
                  <a:cubicBezTo>
                    <a:pt x="14411" y="2067"/>
                    <a:pt x="13712" y="1460"/>
                    <a:pt x="12987" y="1460"/>
                  </a:cubicBezTo>
                  <a:cubicBezTo>
                    <a:pt x="12972" y="1460"/>
                    <a:pt x="12957" y="1461"/>
                    <a:pt x="12943" y="1461"/>
                  </a:cubicBezTo>
                  <a:cubicBezTo>
                    <a:pt x="11200" y="1516"/>
                    <a:pt x="11308" y="2418"/>
                    <a:pt x="10546" y="2418"/>
                  </a:cubicBezTo>
                  <a:cubicBezTo>
                    <a:pt x="10524" y="2418"/>
                    <a:pt x="10501" y="2417"/>
                    <a:pt x="10477" y="2416"/>
                  </a:cubicBezTo>
                  <a:cubicBezTo>
                    <a:pt x="9635" y="2360"/>
                    <a:pt x="9355" y="115"/>
                    <a:pt x="7450" y="4"/>
                  </a:cubicBezTo>
                  <a:cubicBezTo>
                    <a:pt x="7406" y="2"/>
                    <a:pt x="7363" y="0"/>
                    <a:pt x="7322" y="0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626;p49">
              <a:extLst>
                <a:ext uri="{FF2B5EF4-FFF2-40B4-BE49-F238E27FC236}">
                  <a16:creationId xmlns:a16="http://schemas.microsoft.com/office/drawing/2014/main" id="{1141A324-1A41-2BE2-95A6-1A926CECD686}"/>
                </a:ext>
              </a:extLst>
            </p:cNvPr>
            <p:cNvSpPr/>
            <p:nvPr/>
          </p:nvSpPr>
          <p:spPr>
            <a:xfrm>
              <a:off x="3365625" y="699100"/>
              <a:ext cx="408975" cy="56800"/>
            </a:xfrm>
            <a:custGeom>
              <a:avLst/>
              <a:gdLst/>
              <a:ahLst/>
              <a:cxnLst/>
              <a:rect l="l" t="t" r="r" b="b"/>
              <a:pathLst>
                <a:path w="16359" h="2272" extrusionOk="0">
                  <a:moveTo>
                    <a:pt x="14981" y="0"/>
                  </a:moveTo>
                  <a:cubicBezTo>
                    <a:pt x="14088" y="892"/>
                    <a:pt x="11905" y="1822"/>
                    <a:pt x="6692" y="1822"/>
                  </a:cubicBezTo>
                  <a:cubicBezTo>
                    <a:pt x="4947" y="1822"/>
                    <a:pt x="2863" y="1718"/>
                    <a:pt x="375" y="1474"/>
                  </a:cubicBezTo>
                  <a:cubicBezTo>
                    <a:pt x="252" y="1714"/>
                    <a:pt x="125" y="1980"/>
                    <a:pt x="0" y="2272"/>
                  </a:cubicBezTo>
                  <a:lnTo>
                    <a:pt x="16358" y="2272"/>
                  </a:lnTo>
                  <a:cubicBezTo>
                    <a:pt x="16358" y="2272"/>
                    <a:pt x="15801" y="1024"/>
                    <a:pt x="14981" y="0"/>
                  </a:cubicBezTo>
                  <a:close/>
                </a:path>
              </a:pathLst>
            </a:custGeom>
            <a:solidFill>
              <a:srgbClr val="191919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368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40</TotalTime>
  <Words>889</Words>
  <Application>Microsoft Office PowerPoint</Application>
  <PresentationFormat>Widescreen</PresentationFormat>
  <Paragraphs>81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Shrikhand</vt:lpstr>
      <vt:lpstr>UTM Avo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7</cp:revision>
  <dcterms:created xsi:type="dcterms:W3CDTF">2023-03-28T03:35:09Z</dcterms:created>
  <dcterms:modified xsi:type="dcterms:W3CDTF">2023-08-21T01:48:54Z</dcterms:modified>
</cp:coreProperties>
</file>